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5" r:id="rId9"/>
    <p:sldId id="276" r:id="rId10"/>
    <p:sldId id="262" r:id="rId11"/>
    <p:sldId id="28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9" r:id="rId24"/>
    <p:sldId id="278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>
        <p:scale>
          <a:sx n="70" d="100"/>
          <a:sy n="70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Exportaciones DE </a:t>
            </a:r>
            <a:r>
              <a:rPr lang="es-419"/>
              <a:t>TAGUA TOTALES</a:t>
            </a:r>
          </a:p>
          <a:p>
            <a:pPr>
              <a:defRPr/>
            </a:pPr>
            <a:r>
              <a:rPr lang="es-419"/>
              <a:t>MILES DE DÓLARES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Hoja2!$D$9</c:f>
              <c:strCache>
                <c:ptCount val="1"/>
                <c:pt idx="0">
                  <c:v>Exportaciones mundo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Hoja2!$C$10:$C$17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Hoja2!$D$10:$D$17</c:f>
              <c:numCache>
                <c:formatCode>General</c:formatCode>
                <c:ptCount val="8"/>
                <c:pt idx="0">
                  <c:v>1193</c:v>
                </c:pt>
                <c:pt idx="1">
                  <c:v>1005</c:v>
                </c:pt>
                <c:pt idx="2">
                  <c:v>812</c:v>
                </c:pt>
                <c:pt idx="3">
                  <c:v>662</c:v>
                </c:pt>
                <c:pt idx="4">
                  <c:v>625</c:v>
                </c:pt>
                <c:pt idx="5">
                  <c:v>552</c:v>
                </c:pt>
                <c:pt idx="6">
                  <c:v>392</c:v>
                </c:pt>
                <c:pt idx="7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95-46B7-AE36-ED9EBB18F0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95597488"/>
        <c:axId val="295590040"/>
      </c:barChart>
      <c:catAx>
        <c:axId val="29559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90040"/>
        <c:crosses val="autoZero"/>
        <c:auto val="1"/>
        <c:lblAlgn val="ctr"/>
        <c:lblOffset val="100"/>
        <c:noMultiLvlLbl val="0"/>
      </c:catAx>
      <c:valAx>
        <c:axId val="2955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974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Hoja3!$I$2:$I$13</c:f>
              <c:strCache>
                <c:ptCount val="12"/>
                <c:pt idx="0">
                  <c:v>ESTADOS UNIDOS</c:v>
                </c:pt>
                <c:pt idx="1">
                  <c:v>FRANCIA</c:v>
                </c:pt>
                <c:pt idx="2">
                  <c:v>HOLANDA</c:v>
                </c:pt>
                <c:pt idx="3">
                  <c:v>CANADÁ</c:v>
                </c:pt>
                <c:pt idx="4">
                  <c:v>CHINA</c:v>
                </c:pt>
                <c:pt idx="5">
                  <c:v>AUSTRIA</c:v>
                </c:pt>
                <c:pt idx="6">
                  <c:v>ESPAÑA</c:v>
                </c:pt>
                <c:pt idx="7">
                  <c:v>ANTILLAS</c:v>
                </c:pt>
                <c:pt idx="8">
                  <c:v>CHILE</c:v>
                </c:pt>
                <c:pt idx="9">
                  <c:v>ITALIA</c:v>
                </c:pt>
                <c:pt idx="10">
                  <c:v>REINO UNIDO</c:v>
                </c:pt>
                <c:pt idx="11">
                  <c:v>OTROS</c:v>
                </c:pt>
              </c:strCache>
            </c:strRef>
          </c:cat>
          <c:val>
            <c:numRef>
              <c:f>Hoja3!$J$2:$J$13</c:f>
              <c:numCache>
                <c:formatCode>0%</c:formatCode>
                <c:ptCount val="12"/>
                <c:pt idx="0">
                  <c:v>0.64030840953917889</c:v>
                </c:pt>
                <c:pt idx="1">
                  <c:v>0.18450779989241531</c:v>
                </c:pt>
                <c:pt idx="2">
                  <c:v>6.9392146315223252E-2</c:v>
                </c:pt>
                <c:pt idx="3">
                  <c:v>1.8648018648018651E-2</c:v>
                </c:pt>
                <c:pt idx="4">
                  <c:v>1.5420476958938499E-2</c:v>
                </c:pt>
                <c:pt idx="5">
                  <c:v>1.4344629729245115E-2</c:v>
                </c:pt>
                <c:pt idx="6">
                  <c:v>1.0758472296933837E-2</c:v>
                </c:pt>
                <c:pt idx="7">
                  <c:v>1.004124081047158E-2</c:v>
                </c:pt>
                <c:pt idx="8">
                  <c:v>8.0688542227003775E-3</c:v>
                </c:pt>
                <c:pt idx="9">
                  <c:v>7.8895463510848148E-3</c:v>
                </c:pt>
                <c:pt idx="10">
                  <c:v>6.455083378160302E-3</c:v>
                </c:pt>
                <c:pt idx="1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7B-4C21-A9D6-FFCA0614B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04961632"/>
        <c:axId val="304955752"/>
      </c:barChart>
      <c:catAx>
        <c:axId val="30496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04955752"/>
        <c:crosses val="autoZero"/>
        <c:auto val="1"/>
        <c:lblAlgn val="ctr"/>
        <c:lblOffset val="100"/>
        <c:noMultiLvlLbl val="0"/>
      </c:catAx>
      <c:valAx>
        <c:axId val="30495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049616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PROMEDIO DE LA BALANZA COMERCIAL</a:t>
            </a:r>
          </a:p>
          <a:p>
            <a:pPr>
              <a:defRPr/>
            </a:pPr>
            <a:r>
              <a:rPr lang="es-EC"/>
              <a:t>2011 - 2018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Hoja2!$B$5:$B$8</c:f>
              <c:strCache>
                <c:ptCount val="4"/>
                <c:pt idx="0">
                  <c:v>Balanza Comercial Tagua</c:v>
                </c:pt>
                <c:pt idx="1">
                  <c:v>Balanza comercial nacional petrolera</c:v>
                </c:pt>
                <c:pt idx="2">
                  <c:v>Balanza comercial no petrolera</c:v>
                </c:pt>
                <c:pt idx="3">
                  <c:v>Balanza comercial total</c:v>
                </c:pt>
              </c:strCache>
            </c:strRef>
          </c:cat>
          <c:val>
            <c:numRef>
              <c:f>Hoja2!$F$5:$F$8</c:f>
              <c:numCache>
                <c:formatCode>General</c:formatCode>
                <c:ptCount val="4"/>
                <c:pt idx="0">
                  <c:v>427.38</c:v>
                </c:pt>
                <c:pt idx="1">
                  <c:v>5648.75</c:v>
                </c:pt>
                <c:pt idx="2">
                  <c:v>-6136.63</c:v>
                </c:pt>
                <c:pt idx="3">
                  <c:v>-487.88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EC-48F8-983F-59E9594FF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04961240"/>
        <c:axId val="304960064"/>
      </c:barChart>
      <c:catAx>
        <c:axId val="30496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04960064"/>
        <c:crosses val="autoZero"/>
        <c:auto val="1"/>
        <c:lblAlgn val="ctr"/>
        <c:lblOffset val="100"/>
        <c:noMultiLvlLbl val="0"/>
      </c:catAx>
      <c:valAx>
        <c:axId val="30496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Miles de dólares</a:t>
                </a:r>
              </a:p>
            </c:rich>
          </c:tx>
          <c:layout>
            <c:manualLayout>
              <c:xMode val="edge"/>
              <c:yMode val="edge"/>
              <c:x val="0"/>
              <c:y val="0.342113914059472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04961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BALANZA COMERCIAL TAGUA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tint val="69000"/>
                      <a:alpha val="100000"/>
                      <a:satMod val="109000"/>
                      <a:lumMod val="110000"/>
                    </a:schemeClr>
                  </a:gs>
                  <a:gs pos="52000">
                    <a:schemeClr val="accent4">
                      <a:tint val="74000"/>
                      <a:satMod val="100000"/>
                      <a:lumMod val="104000"/>
                    </a:schemeClr>
                  </a:gs>
                  <a:gs pos="100000">
                    <a:schemeClr val="accent4">
                      <a:tint val="78000"/>
                      <a:satMod val="100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8575" cap="rnd">
                <a:solidFill>
                  <a:schemeClr val="accent4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1785651793525815E-2"/>
                  <c:y val="-0.5408876494604840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Hoja1!$B$16:$B$23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Hoja1!$E$16:$E$23</c:f>
              <c:numCache>
                <c:formatCode>General</c:formatCode>
                <c:ptCount val="8"/>
                <c:pt idx="0">
                  <c:v>919.57999999999993</c:v>
                </c:pt>
                <c:pt idx="1">
                  <c:v>709.73</c:v>
                </c:pt>
                <c:pt idx="2">
                  <c:v>522.4</c:v>
                </c:pt>
                <c:pt idx="3">
                  <c:v>339.8</c:v>
                </c:pt>
                <c:pt idx="4">
                  <c:v>288.2</c:v>
                </c:pt>
                <c:pt idx="5">
                  <c:v>297.8</c:v>
                </c:pt>
                <c:pt idx="6">
                  <c:v>58.899999999999977</c:v>
                </c:pt>
                <c:pt idx="7">
                  <c:v>282.60000000000002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10-4525-AE46-7F1C75B6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946736"/>
        <c:axId val="304958496"/>
      </c:scatterChart>
      <c:valAx>
        <c:axId val="30494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04958496"/>
        <c:crosses val="autoZero"/>
        <c:crossBetween val="midCat"/>
      </c:valAx>
      <c:valAx>
        <c:axId val="30495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0494673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Balanza Comercial Tagua</a:t>
            </a:r>
          </a:p>
          <a:p>
            <a:pPr>
              <a:defRPr/>
            </a:pPr>
            <a:r>
              <a:rPr lang="es-EC"/>
              <a:t>Proyección al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5.7335367243081754E-2"/>
          <c:y val="0.28099837218232915"/>
          <c:w val="0.94105037513397638"/>
          <c:h val="0.67152644439082576"/>
        </c:manualLayout>
      </c:layout>
      <c:lineChart>
        <c:grouping val="standard"/>
        <c:varyColors val="0"/>
        <c:ser>
          <c:idx val="0"/>
          <c:order val="0"/>
          <c:tx>
            <c:strRef>
              <c:f>Hoja1!$C$75</c:f>
              <c:strCache>
                <c:ptCount val="1"/>
                <c:pt idx="0">
                  <c:v>PROYECCION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Hoja1!$B$76:$B$88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Hoja1!$C$76:$C$88</c:f>
              <c:numCache>
                <c:formatCode>General</c:formatCode>
                <c:ptCount val="13"/>
                <c:pt idx="0">
                  <c:v>919.57999999999993</c:v>
                </c:pt>
                <c:pt idx="1">
                  <c:v>709.73</c:v>
                </c:pt>
                <c:pt idx="2">
                  <c:v>522.4</c:v>
                </c:pt>
                <c:pt idx="3">
                  <c:v>339.8</c:v>
                </c:pt>
                <c:pt idx="4">
                  <c:v>288.2</c:v>
                </c:pt>
                <c:pt idx="5">
                  <c:v>297.8</c:v>
                </c:pt>
                <c:pt idx="6">
                  <c:v>58.899999999999977</c:v>
                </c:pt>
                <c:pt idx="7">
                  <c:v>282.60000000000002</c:v>
                </c:pt>
                <c:pt idx="8">
                  <c:v>-29.739999999990687</c:v>
                </c:pt>
                <c:pt idx="9">
                  <c:v>-130.19999999998254</c:v>
                </c:pt>
                <c:pt idx="10">
                  <c:v>-230.65999999997439</c:v>
                </c:pt>
                <c:pt idx="11">
                  <c:v>-331.11999999999534</c:v>
                </c:pt>
                <c:pt idx="12">
                  <c:v>-431.57999999998719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BC-4F1B-9345-EEE9BF3F1A88}"/>
            </c:ext>
          </c:extLst>
        </c:ser>
        <c:ser>
          <c:idx val="1"/>
          <c:order val="1"/>
          <c:tx>
            <c:strRef>
              <c:f>Hoja1!$D$75</c:f>
              <c:strCache>
                <c:ptCount val="1"/>
                <c:pt idx="0">
                  <c:v>REAL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Hoja1!$B$76:$B$88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Hoja1!$D$76:$D$83</c:f>
              <c:numCache>
                <c:formatCode>General</c:formatCode>
                <c:ptCount val="8"/>
                <c:pt idx="0">
                  <c:v>919.57999999999993</c:v>
                </c:pt>
                <c:pt idx="1">
                  <c:v>709.73</c:v>
                </c:pt>
                <c:pt idx="2">
                  <c:v>522.4</c:v>
                </c:pt>
                <c:pt idx="3">
                  <c:v>339.8</c:v>
                </c:pt>
                <c:pt idx="4">
                  <c:v>288.2</c:v>
                </c:pt>
                <c:pt idx="5">
                  <c:v>297.8</c:v>
                </c:pt>
                <c:pt idx="6">
                  <c:v>58.899999999999977</c:v>
                </c:pt>
                <c:pt idx="7">
                  <c:v>282.60000000000002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BC-4F1B-9345-EEE9BF3F1A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56009680"/>
        <c:axId val="456010856"/>
      </c:lineChart>
      <c:catAx>
        <c:axId val="4560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6010856"/>
        <c:crosses val="autoZero"/>
        <c:auto val="1"/>
        <c:lblAlgn val="ctr"/>
        <c:lblOffset val="100"/>
        <c:noMultiLvlLbl val="0"/>
      </c:catAx>
      <c:valAx>
        <c:axId val="456010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60096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BALANZA COMERCIAL: TODAS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Hoja1!$E$15</c:f>
              <c:strCache>
                <c:ptCount val="1"/>
                <c:pt idx="0">
                  <c:v>Balanza Comercial Tagua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Hoja1!$B$16:$B$23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Hoja1!$E$16:$E$23</c:f>
              <c:numCache>
                <c:formatCode>General</c:formatCode>
                <c:ptCount val="8"/>
                <c:pt idx="0">
                  <c:v>919.57999999999993</c:v>
                </c:pt>
                <c:pt idx="1">
                  <c:v>709.73</c:v>
                </c:pt>
                <c:pt idx="2">
                  <c:v>522.4</c:v>
                </c:pt>
                <c:pt idx="3">
                  <c:v>339.8</c:v>
                </c:pt>
                <c:pt idx="4">
                  <c:v>288.2</c:v>
                </c:pt>
                <c:pt idx="5">
                  <c:v>297.8</c:v>
                </c:pt>
                <c:pt idx="6">
                  <c:v>58.899999999999977</c:v>
                </c:pt>
                <c:pt idx="7">
                  <c:v>282.60000000000002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EB-416B-8097-6A0661BB5A57}"/>
            </c:ext>
          </c:extLst>
        </c:ser>
        <c:ser>
          <c:idx val="1"/>
          <c:order val="1"/>
          <c:tx>
            <c:strRef>
              <c:f>Hoja1!$G$15</c:f>
              <c:strCache>
                <c:ptCount val="1"/>
                <c:pt idx="0">
                  <c:v> Balanza comercial nacional petrolera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Hoja1!$B$16:$B$23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Hoja1!$G$16:$G$23</c:f>
              <c:numCache>
                <c:formatCode>General</c:formatCode>
                <c:ptCount val="8"/>
                <c:pt idx="0">
                  <c:v>7858</c:v>
                </c:pt>
                <c:pt idx="1">
                  <c:v>8351</c:v>
                </c:pt>
                <c:pt idx="2">
                  <c:v>8180</c:v>
                </c:pt>
                <c:pt idx="3">
                  <c:v>6917</c:v>
                </c:pt>
                <c:pt idx="4">
                  <c:v>2757</c:v>
                </c:pt>
                <c:pt idx="5">
                  <c:v>2969</c:v>
                </c:pt>
                <c:pt idx="6">
                  <c:v>3714</c:v>
                </c:pt>
                <c:pt idx="7">
                  <c:v>4444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7EB-416B-8097-6A0661BB5A57}"/>
            </c:ext>
          </c:extLst>
        </c:ser>
        <c:ser>
          <c:idx val="2"/>
          <c:order val="2"/>
          <c:tx>
            <c:strRef>
              <c:f>Hoja1!$H$15</c:f>
              <c:strCache>
                <c:ptCount val="1"/>
                <c:pt idx="0">
                  <c:v>Balanza comercial no petrolera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Hoja1!$B$16:$B$23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Hoja1!$H$16:$H$23</c:f>
              <c:numCache>
                <c:formatCode>General</c:formatCode>
                <c:ptCount val="8"/>
                <c:pt idx="0">
                  <c:v>-8546</c:v>
                </c:pt>
                <c:pt idx="1">
                  <c:v>-8494</c:v>
                </c:pt>
                <c:pt idx="2">
                  <c:v>-9221</c:v>
                </c:pt>
                <c:pt idx="3">
                  <c:v>-7640</c:v>
                </c:pt>
                <c:pt idx="4">
                  <c:v>-4887</c:v>
                </c:pt>
                <c:pt idx="5">
                  <c:v>-1722</c:v>
                </c:pt>
                <c:pt idx="6">
                  <c:v>-3625</c:v>
                </c:pt>
                <c:pt idx="7">
                  <c:v>-4958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7EB-416B-8097-6A0661BB5A57}"/>
            </c:ext>
          </c:extLst>
        </c:ser>
        <c:ser>
          <c:idx val="3"/>
          <c:order val="3"/>
          <c:tx>
            <c:strRef>
              <c:f>Hoja1!$I$15</c:f>
              <c:strCache>
                <c:ptCount val="1"/>
                <c:pt idx="0">
                  <c:v>Balanza comercial total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Hoja1!$B$16:$B$23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Hoja1!$I$16:$I$23</c:f>
              <c:numCache>
                <c:formatCode>General</c:formatCode>
                <c:ptCount val="8"/>
                <c:pt idx="0">
                  <c:v>-688</c:v>
                </c:pt>
                <c:pt idx="1">
                  <c:v>-143</c:v>
                </c:pt>
                <c:pt idx="2">
                  <c:v>-1041</c:v>
                </c:pt>
                <c:pt idx="3">
                  <c:v>-723</c:v>
                </c:pt>
                <c:pt idx="4">
                  <c:v>-2130</c:v>
                </c:pt>
                <c:pt idx="5">
                  <c:v>1247</c:v>
                </c:pt>
                <c:pt idx="6">
                  <c:v>89</c:v>
                </c:pt>
                <c:pt idx="7">
                  <c:v>-514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7EB-416B-8097-6A0661BB5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62475288"/>
        <c:axId val="462478032"/>
      </c:lineChart>
      <c:catAx>
        <c:axId val="46247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2478032"/>
        <c:crosses val="autoZero"/>
        <c:auto val="1"/>
        <c:lblAlgn val="ctr"/>
        <c:lblOffset val="100"/>
        <c:noMultiLvlLbl val="0"/>
      </c:catAx>
      <c:valAx>
        <c:axId val="46247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24752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DF870-07F5-4DE7-A57A-C85C6B0C414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DF17381-8391-4C63-BDE2-5E06589F9C9D}">
      <dgm:prSet phldrT="[Texto]" custT="1"/>
      <dgm:spPr/>
      <dgm:t>
        <a:bodyPr/>
        <a:lstStyle/>
        <a:p>
          <a:r>
            <a:rPr lang="es-EC" sz="2000" b="1" dirty="0" smtClean="0"/>
            <a:t>Disminución de exportaciones de artículos elaborados en tagua en el periodo 2011-2018</a:t>
          </a:r>
          <a:endParaRPr lang="es-EC" sz="2000" dirty="0"/>
        </a:p>
      </dgm:t>
    </dgm:pt>
    <dgm:pt modelId="{AA86F0CD-0D9E-42E5-A086-471CC1A84D16}" type="parTrans" cxnId="{452B842A-CE0E-4717-833E-492CA3683E24}">
      <dgm:prSet/>
      <dgm:spPr/>
      <dgm:t>
        <a:bodyPr/>
        <a:lstStyle/>
        <a:p>
          <a:endParaRPr lang="es-EC" sz="3200"/>
        </a:p>
      </dgm:t>
    </dgm:pt>
    <dgm:pt modelId="{78AF54F3-288D-4341-B48B-C6501D7CEC9B}" type="sibTrans" cxnId="{452B842A-CE0E-4717-833E-492CA3683E24}">
      <dgm:prSet/>
      <dgm:spPr/>
      <dgm:t>
        <a:bodyPr/>
        <a:lstStyle/>
        <a:p>
          <a:endParaRPr lang="es-EC" sz="3200"/>
        </a:p>
      </dgm:t>
    </dgm:pt>
    <dgm:pt modelId="{46074C07-8CBB-4850-9C27-DA44F3FD7F1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1400" dirty="0" smtClean="0"/>
            <a:t>CAUSAS</a:t>
          </a:r>
          <a:endParaRPr lang="es-EC" sz="1400" dirty="0"/>
        </a:p>
      </dgm:t>
    </dgm:pt>
    <dgm:pt modelId="{5CF16B50-6349-4510-9AD1-C67C8F6E6A7B}" type="parTrans" cxnId="{419B660D-A903-48AF-8E84-7E450DAF16DA}">
      <dgm:prSet custT="1"/>
      <dgm:spPr/>
      <dgm:t>
        <a:bodyPr/>
        <a:lstStyle/>
        <a:p>
          <a:endParaRPr lang="es-EC" sz="1000"/>
        </a:p>
      </dgm:t>
    </dgm:pt>
    <dgm:pt modelId="{D5DE3149-F168-43E5-BB2E-84033A24A1BD}" type="sibTrans" cxnId="{419B660D-A903-48AF-8E84-7E450DAF16DA}">
      <dgm:prSet/>
      <dgm:spPr/>
      <dgm:t>
        <a:bodyPr/>
        <a:lstStyle/>
        <a:p>
          <a:endParaRPr lang="es-EC" sz="3200"/>
        </a:p>
      </dgm:t>
    </dgm:pt>
    <dgm:pt modelId="{B7489FB1-DDBA-4F7B-92D9-66A6D9C7F274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 smtClean="0"/>
            <a:t>Caída del precio del petróleo</a:t>
          </a:r>
        </a:p>
      </dgm:t>
    </dgm:pt>
    <dgm:pt modelId="{D59F93C0-3EE3-472F-A951-D7E779660CD6}" type="parTrans" cxnId="{4A29CD98-404F-453C-8FF9-2E44D8E61056}">
      <dgm:prSet custT="1"/>
      <dgm:spPr/>
      <dgm:t>
        <a:bodyPr/>
        <a:lstStyle/>
        <a:p>
          <a:endParaRPr lang="es-EC" sz="900"/>
        </a:p>
      </dgm:t>
    </dgm:pt>
    <dgm:pt modelId="{BDDE9567-8273-49DF-B0DA-A8D1576BF8C6}" type="sibTrans" cxnId="{4A29CD98-404F-453C-8FF9-2E44D8E61056}">
      <dgm:prSet/>
      <dgm:spPr/>
      <dgm:t>
        <a:bodyPr/>
        <a:lstStyle/>
        <a:p>
          <a:endParaRPr lang="es-EC" sz="3200"/>
        </a:p>
      </dgm:t>
    </dgm:pt>
    <dgm:pt modelId="{C169FF95-8C68-482C-A183-6801C22D076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 smtClean="0"/>
            <a:t>Presencia de nuevos competidores</a:t>
          </a:r>
          <a:endParaRPr lang="es-EC" sz="1400" dirty="0"/>
        </a:p>
      </dgm:t>
    </dgm:pt>
    <dgm:pt modelId="{5857116B-FECC-4FAB-A6BB-5E67AC5A1575}" type="parTrans" cxnId="{815DD007-7E80-478C-ADF6-E6A5F872127C}">
      <dgm:prSet custT="1"/>
      <dgm:spPr/>
      <dgm:t>
        <a:bodyPr/>
        <a:lstStyle/>
        <a:p>
          <a:endParaRPr lang="es-EC" sz="900"/>
        </a:p>
      </dgm:t>
    </dgm:pt>
    <dgm:pt modelId="{F1A3B539-2CBE-4277-9CA7-E9AB8D8D2867}" type="sibTrans" cxnId="{815DD007-7E80-478C-ADF6-E6A5F872127C}">
      <dgm:prSet/>
      <dgm:spPr/>
      <dgm:t>
        <a:bodyPr/>
        <a:lstStyle/>
        <a:p>
          <a:endParaRPr lang="es-EC" sz="3200"/>
        </a:p>
      </dgm:t>
    </dgm:pt>
    <dgm:pt modelId="{04EFC393-8CD6-4EE4-A4DD-37D5A8A60005}">
      <dgm:prSet phldrT="[Texto]" custT="1"/>
      <dgm:spPr/>
      <dgm:t>
        <a:bodyPr/>
        <a:lstStyle/>
        <a:p>
          <a:r>
            <a:rPr lang="es-EC" sz="1400" dirty="0" smtClean="0"/>
            <a:t>EFECTOS</a:t>
          </a:r>
          <a:endParaRPr lang="es-EC" sz="1400" dirty="0"/>
        </a:p>
      </dgm:t>
    </dgm:pt>
    <dgm:pt modelId="{F9091C84-AB6F-4A46-8454-76D4C6F67413}" type="parTrans" cxnId="{97E29FE6-D361-4C9A-901B-93A19AA762EB}">
      <dgm:prSet custT="1"/>
      <dgm:spPr/>
      <dgm:t>
        <a:bodyPr/>
        <a:lstStyle/>
        <a:p>
          <a:endParaRPr lang="es-EC" sz="1000"/>
        </a:p>
      </dgm:t>
    </dgm:pt>
    <dgm:pt modelId="{73F62759-80B7-4483-BA6A-BEE59B474D16}" type="sibTrans" cxnId="{97E29FE6-D361-4C9A-901B-93A19AA762EB}">
      <dgm:prSet/>
      <dgm:spPr/>
      <dgm:t>
        <a:bodyPr/>
        <a:lstStyle/>
        <a:p>
          <a:endParaRPr lang="es-EC" sz="3200"/>
        </a:p>
      </dgm:t>
    </dgm:pt>
    <dgm:pt modelId="{54B5EE87-0304-49F1-92E9-1554AC3743F2}">
      <dgm:prSet phldrT="[Texto]" custT="1"/>
      <dgm:spPr/>
      <dgm:t>
        <a:bodyPr/>
        <a:lstStyle/>
        <a:p>
          <a:r>
            <a:rPr lang="es-EC" sz="1400" b="1" dirty="0" smtClean="0"/>
            <a:t>Pérdida de capacidad adquisitiva de los compradores</a:t>
          </a:r>
          <a:endParaRPr lang="es-EC" sz="1400" dirty="0"/>
        </a:p>
      </dgm:t>
    </dgm:pt>
    <dgm:pt modelId="{9A349DBC-D982-4B9A-961A-70C3BD18BC0C}" type="parTrans" cxnId="{3E37B5AD-6BD8-47C1-8ECA-90AF1BFF8A7B}">
      <dgm:prSet custT="1"/>
      <dgm:spPr/>
      <dgm:t>
        <a:bodyPr/>
        <a:lstStyle/>
        <a:p>
          <a:endParaRPr lang="es-EC" sz="900"/>
        </a:p>
      </dgm:t>
    </dgm:pt>
    <dgm:pt modelId="{CA65F1A7-9381-4A7E-81EF-B8B2AE38D8CC}" type="sibTrans" cxnId="{3E37B5AD-6BD8-47C1-8ECA-90AF1BFF8A7B}">
      <dgm:prSet/>
      <dgm:spPr/>
      <dgm:t>
        <a:bodyPr/>
        <a:lstStyle/>
        <a:p>
          <a:endParaRPr lang="es-EC" sz="3200"/>
        </a:p>
      </dgm:t>
    </dgm:pt>
    <dgm:pt modelId="{654564B2-958F-4F3F-970C-53EB2CE4542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 smtClean="0"/>
            <a:t>Aparecimiento de productos sustitutos</a:t>
          </a:r>
          <a:endParaRPr lang="es-EC" sz="1400" dirty="0"/>
        </a:p>
      </dgm:t>
    </dgm:pt>
    <dgm:pt modelId="{66276CAB-7683-4C72-95A0-1176A001AE94}" type="parTrans" cxnId="{9BBD0383-4EE5-4DA3-BE4F-C1D9F356BDF9}">
      <dgm:prSet custT="1"/>
      <dgm:spPr/>
      <dgm:t>
        <a:bodyPr/>
        <a:lstStyle/>
        <a:p>
          <a:endParaRPr lang="es-EC" sz="900"/>
        </a:p>
      </dgm:t>
    </dgm:pt>
    <dgm:pt modelId="{C11E8C69-86AE-4BEB-9743-D0BE7B463019}" type="sibTrans" cxnId="{9BBD0383-4EE5-4DA3-BE4F-C1D9F356BDF9}">
      <dgm:prSet/>
      <dgm:spPr/>
      <dgm:t>
        <a:bodyPr/>
        <a:lstStyle/>
        <a:p>
          <a:endParaRPr lang="es-EC" sz="3200"/>
        </a:p>
      </dgm:t>
    </dgm:pt>
    <dgm:pt modelId="{8E10A8F5-65D0-4F0B-9A74-95DC464A746B}">
      <dgm:prSet custT="1"/>
      <dgm:spPr/>
      <dgm:t>
        <a:bodyPr/>
        <a:lstStyle/>
        <a:p>
          <a:r>
            <a:rPr lang="es-EC" sz="1400" b="1" dirty="0" smtClean="0"/>
            <a:t>Presencia del mismo producto a precios más accesibles </a:t>
          </a:r>
          <a:endParaRPr lang="es-EC" sz="1400" dirty="0"/>
        </a:p>
      </dgm:t>
    </dgm:pt>
    <dgm:pt modelId="{AD1FC514-B4BC-4F1D-8551-F50966D48F6C}" type="parTrans" cxnId="{557DBB45-2266-4831-BAFA-2EB5404F47FD}">
      <dgm:prSet custT="1"/>
      <dgm:spPr/>
      <dgm:t>
        <a:bodyPr/>
        <a:lstStyle/>
        <a:p>
          <a:endParaRPr lang="es-EC" sz="900"/>
        </a:p>
      </dgm:t>
    </dgm:pt>
    <dgm:pt modelId="{F56BB2A0-86F8-4A2B-90DB-44176CE92CA0}" type="sibTrans" cxnId="{557DBB45-2266-4831-BAFA-2EB5404F47FD}">
      <dgm:prSet/>
      <dgm:spPr/>
      <dgm:t>
        <a:bodyPr/>
        <a:lstStyle/>
        <a:p>
          <a:endParaRPr lang="es-EC" sz="3200"/>
        </a:p>
      </dgm:t>
    </dgm:pt>
    <dgm:pt modelId="{26C3C47D-8EA7-43C8-8FA8-89CD903E29C0}">
      <dgm:prSet custT="1"/>
      <dgm:spPr/>
      <dgm:t>
        <a:bodyPr/>
        <a:lstStyle/>
        <a:p>
          <a:r>
            <a:rPr lang="es-EC" sz="1400" b="1" dirty="0" smtClean="0"/>
            <a:t>Presencia de artículos hechos de </a:t>
          </a:r>
          <a:r>
            <a:rPr lang="es-EC" sz="1400" b="1" dirty="0" err="1" smtClean="0"/>
            <a:t>poliéste</a:t>
          </a:r>
          <a:r>
            <a:rPr lang="es-EC" sz="1400" b="1" dirty="0" smtClean="0"/>
            <a:t>, plástico, entre otros.  </a:t>
          </a:r>
          <a:endParaRPr lang="es-EC" sz="1400" dirty="0"/>
        </a:p>
      </dgm:t>
    </dgm:pt>
    <dgm:pt modelId="{00A919A5-A326-4133-BAC2-5687F5B72218}" type="parTrans" cxnId="{35E1DC9A-D52A-4BFB-BB53-721E8ACAD94B}">
      <dgm:prSet custT="1"/>
      <dgm:spPr/>
      <dgm:t>
        <a:bodyPr/>
        <a:lstStyle/>
        <a:p>
          <a:endParaRPr lang="es-EC" sz="900"/>
        </a:p>
      </dgm:t>
    </dgm:pt>
    <dgm:pt modelId="{CAE90052-FD6A-45CA-8F5B-7B0C5CA9169E}" type="sibTrans" cxnId="{35E1DC9A-D52A-4BFB-BB53-721E8ACAD94B}">
      <dgm:prSet/>
      <dgm:spPr/>
      <dgm:t>
        <a:bodyPr/>
        <a:lstStyle/>
        <a:p>
          <a:endParaRPr lang="es-EC" sz="3200"/>
        </a:p>
      </dgm:t>
    </dgm:pt>
    <dgm:pt modelId="{46215AEB-7838-4AA6-82D7-A1C868D378B6}" type="pres">
      <dgm:prSet presAssocID="{809DF870-07F5-4DE7-A57A-C85C6B0C41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BBE837-8C85-4974-B100-9FBBC74B0763}" type="pres">
      <dgm:prSet presAssocID="{FDF17381-8391-4C63-BDE2-5E06589F9C9D}" presName="root1" presStyleCnt="0"/>
      <dgm:spPr/>
    </dgm:pt>
    <dgm:pt modelId="{D16F7474-17B4-4240-8F40-18E448282FA0}" type="pres">
      <dgm:prSet presAssocID="{FDF17381-8391-4C63-BDE2-5E06589F9C9D}" presName="LevelOneTextNode" presStyleLbl="node0" presStyleIdx="0" presStyleCnt="1" custScaleX="160038" custScaleY="187091" custLinFactNeighborX="17790" custLinFactNeighborY="-529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5A81E6-4459-4F11-BEBA-3733BBC75F47}" type="pres">
      <dgm:prSet presAssocID="{FDF17381-8391-4C63-BDE2-5E06589F9C9D}" presName="level2hierChild" presStyleCnt="0"/>
      <dgm:spPr/>
    </dgm:pt>
    <dgm:pt modelId="{6D1275A8-8BFD-4D9D-A97D-AD1EF0F73576}" type="pres">
      <dgm:prSet presAssocID="{5CF16B50-6349-4510-9AD1-C67C8F6E6A7B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36606C06-11C8-4469-947E-44FD61DD09C3}" type="pres">
      <dgm:prSet presAssocID="{5CF16B50-6349-4510-9AD1-C67C8F6E6A7B}" presName="connTx" presStyleLbl="parChTrans1D2" presStyleIdx="0" presStyleCnt="2"/>
      <dgm:spPr/>
      <dgm:t>
        <a:bodyPr/>
        <a:lstStyle/>
        <a:p>
          <a:endParaRPr lang="es-EC"/>
        </a:p>
      </dgm:t>
    </dgm:pt>
    <dgm:pt modelId="{DACE179F-E8F1-4F5F-9E27-C08BD6120E82}" type="pres">
      <dgm:prSet presAssocID="{46074C07-8CBB-4850-9C27-DA44F3FD7F1E}" presName="root2" presStyleCnt="0"/>
      <dgm:spPr/>
    </dgm:pt>
    <dgm:pt modelId="{7E754BB8-3D2B-4572-B09E-81815FC78B1F}" type="pres">
      <dgm:prSet presAssocID="{46074C07-8CBB-4850-9C27-DA44F3FD7F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E2EA8B-C36D-4BE5-A6D7-A7684D83913A}" type="pres">
      <dgm:prSet presAssocID="{46074C07-8CBB-4850-9C27-DA44F3FD7F1E}" presName="level3hierChild" presStyleCnt="0"/>
      <dgm:spPr/>
    </dgm:pt>
    <dgm:pt modelId="{C2F25F47-4E2E-47A7-955E-F2697A89780C}" type="pres">
      <dgm:prSet presAssocID="{D59F93C0-3EE3-472F-A951-D7E779660CD6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8FDBEBFD-5DAC-48D3-A28A-4BE491AA3F00}" type="pres">
      <dgm:prSet presAssocID="{D59F93C0-3EE3-472F-A951-D7E779660CD6}" presName="connTx" presStyleLbl="parChTrans1D3" presStyleIdx="0" presStyleCnt="6"/>
      <dgm:spPr/>
      <dgm:t>
        <a:bodyPr/>
        <a:lstStyle/>
        <a:p>
          <a:endParaRPr lang="es-EC"/>
        </a:p>
      </dgm:t>
    </dgm:pt>
    <dgm:pt modelId="{90BEE028-699E-4858-97E7-AEB5F0E52EBD}" type="pres">
      <dgm:prSet presAssocID="{B7489FB1-DDBA-4F7B-92D9-66A6D9C7F274}" presName="root2" presStyleCnt="0"/>
      <dgm:spPr/>
    </dgm:pt>
    <dgm:pt modelId="{32FC981E-8D1A-42B6-8EA5-BB1E9BB1D8E5}" type="pres">
      <dgm:prSet presAssocID="{B7489FB1-DDBA-4F7B-92D9-66A6D9C7F274}" presName="LevelTwoTextNode" presStyleLbl="node3" presStyleIdx="0" presStyleCnt="6" custScaleX="268974" custScaleY="624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F3B544-F777-45B1-8B73-777CE6D36C7E}" type="pres">
      <dgm:prSet presAssocID="{B7489FB1-DDBA-4F7B-92D9-66A6D9C7F274}" presName="level3hierChild" presStyleCnt="0"/>
      <dgm:spPr/>
    </dgm:pt>
    <dgm:pt modelId="{C3B36224-B45E-4070-BCAD-EDA9377BFA90}" type="pres">
      <dgm:prSet presAssocID="{5857116B-FECC-4FAB-A6BB-5E67AC5A1575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1F067F67-BE54-4F23-B73F-B749B4055706}" type="pres">
      <dgm:prSet presAssocID="{5857116B-FECC-4FAB-A6BB-5E67AC5A1575}" presName="connTx" presStyleLbl="parChTrans1D3" presStyleIdx="1" presStyleCnt="6"/>
      <dgm:spPr/>
      <dgm:t>
        <a:bodyPr/>
        <a:lstStyle/>
        <a:p>
          <a:endParaRPr lang="es-EC"/>
        </a:p>
      </dgm:t>
    </dgm:pt>
    <dgm:pt modelId="{351591A2-E3FE-44CB-8699-C298EABC3604}" type="pres">
      <dgm:prSet presAssocID="{C169FF95-8C68-482C-A183-6801C22D0763}" presName="root2" presStyleCnt="0"/>
      <dgm:spPr/>
    </dgm:pt>
    <dgm:pt modelId="{09439791-161B-4E48-943F-DF3C144C93F6}" type="pres">
      <dgm:prSet presAssocID="{C169FF95-8C68-482C-A183-6801C22D0763}" presName="LevelTwoTextNode" presStyleLbl="node3" presStyleIdx="1" presStyleCnt="6" custScaleX="268974" custScaleY="686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F0264A-9F2C-4C54-9758-0C8760E7936A}" type="pres">
      <dgm:prSet presAssocID="{C169FF95-8C68-482C-A183-6801C22D0763}" presName="level3hierChild" presStyleCnt="0"/>
      <dgm:spPr/>
    </dgm:pt>
    <dgm:pt modelId="{65955DFB-DDF4-4652-8328-3D9CD31AB364}" type="pres">
      <dgm:prSet presAssocID="{66276CAB-7683-4C72-95A0-1176A001AE94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D7547B04-9704-4E6E-9788-9FA67E06B90B}" type="pres">
      <dgm:prSet presAssocID="{66276CAB-7683-4C72-95A0-1176A001AE94}" presName="connTx" presStyleLbl="parChTrans1D3" presStyleIdx="2" presStyleCnt="6"/>
      <dgm:spPr/>
      <dgm:t>
        <a:bodyPr/>
        <a:lstStyle/>
        <a:p>
          <a:endParaRPr lang="es-EC"/>
        </a:p>
      </dgm:t>
    </dgm:pt>
    <dgm:pt modelId="{31D49ADE-7038-4F0E-A09B-B6E718511F37}" type="pres">
      <dgm:prSet presAssocID="{654564B2-958F-4F3F-970C-53EB2CE4542C}" presName="root2" presStyleCnt="0"/>
      <dgm:spPr/>
    </dgm:pt>
    <dgm:pt modelId="{5E4C7F7F-20F6-46E1-A669-A058EE62AD1C}" type="pres">
      <dgm:prSet presAssocID="{654564B2-958F-4F3F-970C-53EB2CE4542C}" presName="LevelTwoTextNode" presStyleLbl="node3" presStyleIdx="2" presStyleCnt="6" custScaleX="268974" custScaleY="686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9E7820-5AFA-43A6-AA33-A80B8756C91B}" type="pres">
      <dgm:prSet presAssocID="{654564B2-958F-4F3F-970C-53EB2CE4542C}" presName="level3hierChild" presStyleCnt="0"/>
      <dgm:spPr/>
    </dgm:pt>
    <dgm:pt modelId="{CC7B9FD9-8C07-4D0A-98B0-CEF0329884D6}" type="pres">
      <dgm:prSet presAssocID="{F9091C84-AB6F-4A46-8454-76D4C6F67413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031A002D-FBBE-45C2-AADC-41FF3BABB014}" type="pres">
      <dgm:prSet presAssocID="{F9091C84-AB6F-4A46-8454-76D4C6F67413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417CF96-E2FD-4802-A330-88EBCF150FB2}" type="pres">
      <dgm:prSet presAssocID="{04EFC393-8CD6-4EE4-A4DD-37D5A8A60005}" presName="root2" presStyleCnt="0"/>
      <dgm:spPr/>
    </dgm:pt>
    <dgm:pt modelId="{C0A50FD6-794F-418A-8C97-A61B41206F2E}" type="pres">
      <dgm:prSet presAssocID="{04EFC393-8CD6-4EE4-A4DD-37D5A8A600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A611E4-F18E-411F-9FD5-99A3B7B3C3E7}" type="pres">
      <dgm:prSet presAssocID="{04EFC393-8CD6-4EE4-A4DD-37D5A8A60005}" presName="level3hierChild" presStyleCnt="0"/>
      <dgm:spPr/>
    </dgm:pt>
    <dgm:pt modelId="{7786E662-2544-48A5-BA4E-2D56A8110640}" type="pres">
      <dgm:prSet presAssocID="{9A349DBC-D982-4B9A-961A-70C3BD18BC0C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255C294B-D977-479C-A7A4-4F07DD975CCA}" type="pres">
      <dgm:prSet presAssocID="{9A349DBC-D982-4B9A-961A-70C3BD18BC0C}" presName="connTx" presStyleLbl="parChTrans1D3" presStyleIdx="3" presStyleCnt="6"/>
      <dgm:spPr/>
      <dgm:t>
        <a:bodyPr/>
        <a:lstStyle/>
        <a:p>
          <a:endParaRPr lang="es-EC"/>
        </a:p>
      </dgm:t>
    </dgm:pt>
    <dgm:pt modelId="{CD88257A-F43B-4A95-BAEC-80C3A8F0AEAA}" type="pres">
      <dgm:prSet presAssocID="{54B5EE87-0304-49F1-92E9-1554AC3743F2}" presName="root2" presStyleCnt="0"/>
      <dgm:spPr/>
    </dgm:pt>
    <dgm:pt modelId="{8C98DBF9-AAA9-4FC1-88A1-103F5D5E06CF}" type="pres">
      <dgm:prSet presAssocID="{54B5EE87-0304-49F1-92E9-1554AC3743F2}" presName="LevelTwoTextNode" presStyleLbl="node3" presStyleIdx="3" presStyleCnt="6" custScaleX="268974" custScaleY="686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BADAA5-1BCF-46A8-B994-75CEAF88886E}" type="pres">
      <dgm:prSet presAssocID="{54B5EE87-0304-49F1-92E9-1554AC3743F2}" presName="level3hierChild" presStyleCnt="0"/>
      <dgm:spPr/>
    </dgm:pt>
    <dgm:pt modelId="{943CE512-0A39-4638-92AD-74AE18B21163}" type="pres">
      <dgm:prSet presAssocID="{AD1FC514-B4BC-4F1D-8551-F50966D48F6C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8ACA6DE7-0444-4888-ADCA-063D19DC9F98}" type="pres">
      <dgm:prSet presAssocID="{AD1FC514-B4BC-4F1D-8551-F50966D48F6C}" presName="connTx" presStyleLbl="parChTrans1D3" presStyleIdx="4" presStyleCnt="6"/>
      <dgm:spPr/>
      <dgm:t>
        <a:bodyPr/>
        <a:lstStyle/>
        <a:p>
          <a:endParaRPr lang="es-EC"/>
        </a:p>
      </dgm:t>
    </dgm:pt>
    <dgm:pt modelId="{17146B53-F2C0-4640-961D-B2AA0D05A153}" type="pres">
      <dgm:prSet presAssocID="{8E10A8F5-65D0-4F0B-9A74-95DC464A746B}" presName="root2" presStyleCnt="0"/>
      <dgm:spPr/>
    </dgm:pt>
    <dgm:pt modelId="{BDBBE7D5-767C-491F-8C28-8F31537ACD88}" type="pres">
      <dgm:prSet presAssocID="{8E10A8F5-65D0-4F0B-9A74-95DC464A746B}" presName="LevelTwoTextNode" presStyleLbl="node3" presStyleIdx="4" presStyleCnt="6" custScaleX="268974" custScaleY="686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C85464-54DB-4562-9376-3FDF26182294}" type="pres">
      <dgm:prSet presAssocID="{8E10A8F5-65D0-4F0B-9A74-95DC464A746B}" presName="level3hierChild" presStyleCnt="0"/>
      <dgm:spPr/>
    </dgm:pt>
    <dgm:pt modelId="{2FA798D8-02A8-4319-946D-F6B140ED921E}" type="pres">
      <dgm:prSet presAssocID="{00A919A5-A326-4133-BAC2-5687F5B72218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82B2E1BD-C9CC-4A3D-A042-907940147842}" type="pres">
      <dgm:prSet presAssocID="{00A919A5-A326-4133-BAC2-5687F5B72218}" presName="connTx" presStyleLbl="parChTrans1D3" presStyleIdx="5" presStyleCnt="6"/>
      <dgm:spPr/>
      <dgm:t>
        <a:bodyPr/>
        <a:lstStyle/>
        <a:p>
          <a:endParaRPr lang="es-EC"/>
        </a:p>
      </dgm:t>
    </dgm:pt>
    <dgm:pt modelId="{A07DE1DC-F9FC-4267-9F8D-CDD22D2B9BFD}" type="pres">
      <dgm:prSet presAssocID="{26C3C47D-8EA7-43C8-8FA8-89CD903E29C0}" presName="root2" presStyleCnt="0"/>
      <dgm:spPr/>
    </dgm:pt>
    <dgm:pt modelId="{324231A4-4C6E-4A67-A15A-18CB0DF77628}" type="pres">
      <dgm:prSet presAssocID="{26C3C47D-8EA7-43C8-8FA8-89CD903E29C0}" presName="LevelTwoTextNode" presStyleLbl="node3" presStyleIdx="5" presStyleCnt="6" custScaleX="268974" custScaleY="686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B7E7D8-D1A1-48A5-B566-149F05E3BA75}" type="pres">
      <dgm:prSet presAssocID="{26C3C47D-8EA7-43C8-8FA8-89CD903E29C0}" presName="level3hierChild" presStyleCnt="0"/>
      <dgm:spPr/>
    </dgm:pt>
  </dgm:ptLst>
  <dgm:cxnLst>
    <dgm:cxn modelId="{F6F1A9FF-77E8-4738-88E3-3312EAC103F1}" type="presOf" srcId="{654564B2-958F-4F3F-970C-53EB2CE4542C}" destId="{5E4C7F7F-20F6-46E1-A669-A058EE62AD1C}" srcOrd="0" destOrd="0" presId="urn:microsoft.com/office/officeart/2005/8/layout/hierarchy2"/>
    <dgm:cxn modelId="{4B7568A1-007D-4191-816E-C7451156DB5E}" type="presOf" srcId="{8E10A8F5-65D0-4F0B-9A74-95DC464A746B}" destId="{BDBBE7D5-767C-491F-8C28-8F31537ACD88}" srcOrd="0" destOrd="0" presId="urn:microsoft.com/office/officeart/2005/8/layout/hierarchy2"/>
    <dgm:cxn modelId="{F2DD48C8-0DBD-44B0-9D70-5CB9F326ED0B}" type="presOf" srcId="{5CF16B50-6349-4510-9AD1-C67C8F6E6A7B}" destId="{36606C06-11C8-4469-947E-44FD61DD09C3}" srcOrd="1" destOrd="0" presId="urn:microsoft.com/office/officeart/2005/8/layout/hierarchy2"/>
    <dgm:cxn modelId="{73E28ABE-6D50-4ADA-9D8C-60DA290A469F}" type="presOf" srcId="{D59F93C0-3EE3-472F-A951-D7E779660CD6}" destId="{C2F25F47-4E2E-47A7-955E-F2697A89780C}" srcOrd="0" destOrd="0" presId="urn:microsoft.com/office/officeart/2005/8/layout/hierarchy2"/>
    <dgm:cxn modelId="{00EE6B9A-4601-4807-8631-17DD901D0FEF}" type="presOf" srcId="{04EFC393-8CD6-4EE4-A4DD-37D5A8A60005}" destId="{C0A50FD6-794F-418A-8C97-A61B41206F2E}" srcOrd="0" destOrd="0" presId="urn:microsoft.com/office/officeart/2005/8/layout/hierarchy2"/>
    <dgm:cxn modelId="{BCE4BF71-6B16-433C-99CA-C97A7AAEC6F0}" type="presOf" srcId="{F9091C84-AB6F-4A46-8454-76D4C6F67413}" destId="{CC7B9FD9-8C07-4D0A-98B0-CEF0329884D6}" srcOrd="0" destOrd="0" presId="urn:microsoft.com/office/officeart/2005/8/layout/hierarchy2"/>
    <dgm:cxn modelId="{0D421389-1ADD-483A-9036-F0CC15D895CA}" type="presOf" srcId="{00A919A5-A326-4133-BAC2-5687F5B72218}" destId="{2FA798D8-02A8-4319-946D-F6B140ED921E}" srcOrd="0" destOrd="0" presId="urn:microsoft.com/office/officeart/2005/8/layout/hierarchy2"/>
    <dgm:cxn modelId="{E5607D21-11D1-4BFB-AE25-09DD2A346E6E}" type="presOf" srcId="{54B5EE87-0304-49F1-92E9-1554AC3743F2}" destId="{8C98DBF9-AAA9-4FC1-88A1-103F5D5E06CF}" srcOrd="0" destOrd="0" presId="urn:microsoft.com/office/officeart/2005/8/layout/hierarchy2"/>
    <dgm:cxn modelId="{CCF40412-335B-423D-895F-A3C9F2189B56}" type="presOf" srcId="{809DF870-07F5-4DE7-A57A-C85C6B0C414B}" destId="{46215AEB-7838-4AA6-82D7-A1C868D378B6}" srcOrd="0" destOrd="0" presId="urn:microsoft.com/office/officeart/2005/8/layout/hierarchy2"/>
    <dgm:cxn modelId="{419B660D-A903-48AF-8E84-7E450DAF16DA}" srcId="{FDF17381-8391-4C63-BDE2-5E06589F9C9D}" destId="{46074C07-8CBB-4850-9C27-DA44F3FD7F1E}" srcOrd="0" destOrd="0" parTransId="{5CF16B50-6349-4510-9AD1-C67C8F6E6A7B}" sibTransId="{D5DE3149-F168-43E5-BB2E-84033A24A1BD}"/>
    <dgm:cxn modelId="{74397924-5995-461D-8DE0-281FAD2D13B8}" type="presOf" srcId="{F9091C84-AB6F-4A46-8454-76D4C6F67413}" destId="{031A002D-FBBE-45C2-AADC-41FF3BABB014}" srcOrd="1" destOrd="0" presId="urn:microsoft.com/office/officeart/2005/8/layout/hierarchy2"/>
    <dgm:cxn modelId="{4A29CD98-404F-453C-8FF9-2E44D8E61056}" srcId="{46074C07-8CBB-4850-9C27-DA44F3FD7F1E}" destId="{B7489FB1-DDBA-4F7B-92D9-66A6D9C7F274}" srcOrd="0" destOrd="0" parTransId="{D59F93C0-3EE3-472F-A951-D7E779660CD6}" sibTransId="{BDDE9567-8273-49DF-B0DA-A8D1576BF8C6}"/>
    <dgm:cxn modelId="{62A97E91-A665-4F5B-A426-1EDF1A6AB322}" type="presOf" srcId="{5857116B-FECC-4FAB-A6BB-5E67AC5A1575}" destId="{1F067F67-BE54-4F23-B73F-B749B4055706}" srcOrd="1" destOrd="0" presId="urn:microsoft.com/office/officeart/2005/8/layout/hierarchy2"/>
    <dgm:cxn modelId="{59411FD0-9675-4E0B-ACCF-8CB0D03F8BA4}" type="presOf" srcId="{66276CAB-7683-4C72-95A0-1176A001AE94}" destId="{65955DFB-DDF4-4652-8328-3D9CD31AB364}" srcOrd="0" destOrd="0" presId="urn:microsoft.com/office/officeart/2005/8/layout/hierarchy2"/>
    <dgm:cxn modelId="{26DC40B7-3742-43F0-98E3-17EF2A9C01BD}" type="presOf" srcId="{9A349DBC-D982-4B9A-961A-70C3BD18BC0C}" destId="{255C294B-D977-479C-A7A4-4F07DD975CCA}" srcOrd="1" destOrd="0" presId="urn:microsoft.com/office/officeart/2005/8/layout/hierarchy2"/>
    <dgm:cxn modelId="{CA2DE0A2-13F4-4743-BA23-701EF9F059A7}" type="presOf" srcId="{B7489FB1-DDBA-4F7B-92D9-66A6D9C7F274}" destId="{32FC981E-8D1A-42B6-8EA5-BB1E9BB1D8E5}" srcOrd="0" destOrd="0" presId="urn:microsoft.com/office/officeart/2005/8/layout/hierarchy2"/>
    <dgm:cxn modelId="{811C0C01-BECB-43B9-B886-D87B0EC93F62}" type="presOf" srcId="{5857116B-FECC-4FAB-A6BB-5E67AC5A1575}" destId="{C3B36224-B45E-4070-BCAD-EDA9377BFA90}" srcOrd="0" destOrd="0" presId="urn:microsoft.com/office/officeart/2005/8/layout/hierarchy2"/>
    <dgm:cxn modelId="{D02A50DF-E740-4AB0-A01B-23614A0F9225}" type="presOf" srcId="{66276CAB-7683-4C72-95A0-1176A001AE94}" destId="{D7547B04-9704-4E6E-9788-9FA67E06B90B}" srcOrd="1" destOrd="0" presId="urn:microsoft.com/office/officeart/2005/8/layout/hierarchy2"/>
    <dgm:cxn modelId="{28C0C7AB-B6BA-4293-B0F3-00F412604255}" type="presOf" srcId="{AD1FC514-B4BC-4F1D-8551-F50966D48F6C}" destId="{943CE512-0A39-4638-92AD-74AE18B21163}" srcOrd="0" destOrd="0" presId="urn:microsoft.com/office/officeart/2005/8/layout/hierarchy2"/>
    <dgm:cxn modelId="{452B842A-CE0E-4717-833E-492CA3683E24}" srcId="{809DF870-07F5-4DE7-A57A-C85C6B0C414B}" destId="{FDF17381-8391-4C63-BDE2-5E06589F9C9D}" srcOrd="0" destOrd="0" parTransId="{AA86F0CD-0D9E-42E5-A086-471CC1A84D16}" sibTransId="{78AF54F3-288D-4341-B48B-C6501D7CEC9B}"/>
    <dgm:cxn modelId="{97E29FE6-D361-4C9A-901B-93A19AA762EB}" srcId="{FDF17381-8391-4C63-BDE2-5E06589F9C9D}" destId="{04EFC393-8CD6-4EE4-A4DD-37D5A8A60005}" srcOrd="1" destOrd="0" parTransId="{F9091C84-AB6F-4A46-8454-76D4C6F67413}" sibTransId="{73F62759-80B7-4483-BA6A-BEE59B474D16}"/>
    <dgm:cxn modelId="{D923B4AB-913D-409C-BA6F-CAA0BD2DBDBB}" type="presOf" srcId="{FDF17381-8391-4C63-BDE2-5E06589F9C9D}" destId="{D16F7474-17B4-4240-8F40-18E448282FA0}" srcOrd="0" destOrd="0" presId="urn:microsoft.com/office/officeart/2005/8/layout/hierarchy2"/>
    <dgm:cxn modelId="{859BDB3A-A137-419E-9C7A-C89DF3E49E22}" type="presOf" srcId="{9A349DBC-D982-4B9A-961A-70C3BD18BC0C}" destId="{7786E662-2544-48A5-BA4E-2D56A8110640}" srcOrd="0" destOrd="0" presId="urn:microsoft.com/office/officeart/2005/8/layout/hierarchy2"/>
    <dgm:cxn modelId="{9A1F4A75-83F1-4D5E-AB88-FBDB57AE8BBF}" type="presOf" srcId="{26C3C47D-8EA7-43C8-8FA8-89CD903E29C0}" destId="{324231A4-4C6E-4A67-A15A-18CB0DF77628}" srcOrd="0" destOrd="0" presId="urn:microsoft.com/office/officeart/2005/8/layout/hierarchy2"/>
    <dgm:cxn modelId="{320FD574-C1BA-4607-864B-32670FD4FCC0}" type="presOf" srcId="{C169FF95-8C68-482C-A183-6801C22D0763}" destId="{09439791-161B-4E48-943F-DF3C144C93F6}" srcOrd="0" destOrd="0" presId="urn:microsoft.com/office/officeart/2005/8/layout/hierarchy2"/>
    <dgm:cxn modelId="{F24E8DBF-1583-499E-937D-B4661BD6428F}" type="presOf" srcId="{00A919A5-A326-4133-BAC2-5687F5B72218}" destId="{82B2E1BD-C9CC-4A3D-A042-907940147842}" srcOrd="1" destOrd="0" presId="urn:microsoft.com/office/officeart/2005/8/layout/hierarchy2"/>
    <dgm:cxn modelId="{D131335C-C2AF-46A8-BFAF-87CAD723A5AD}" type="presOf" srcId="{5CF16B50-6349-4510-9AD1-C67C8F6E6A7B}" destId="{6D1275A8-8BFD-4D9D-A97D-AD1EF0F73576}" srcOrd="0" destOrd="0" presId="urn:microsoft.com/office/officeart/2005/8/layout/hierarchy2"/>
    <dgm:cxn modelId="{CC63A20C-D166-4C7F-A58D-3C8247C31DF9}" type="presOf" srcId="{D59F93C0-3EE3-472F-A951-D7E779660CD6}" destId="{8FDBEBFD-5DAC-48D3-A28A-4BE491AA3F00}" srcOrd="1" destOrd="0" presId="urn:microsoft.com/office/officeart/2005/8/layout/hierarchy2"/>
    <dgm:cxn modelId="{557DBB45-2266-4831-BAFA-2EB5404F47FD}" srcId="{04EFC393-8CD6-4EE4-A4DD-37D5A8A60005}" destId="{8E10A8F5-65D0-4F0B-9A74-95DC464A746B}" srcOrd="1" destOrd="0" parTransId="{AD1FC514-B4BC-4F1D-8551-F50966D48F6C}" sibTransId="{F56BB2A0-86F8-4A2B-90DB-44176CE92CA0}"/>
    <dgm:cxn modelId="{BB5C5CDA-E04B-4EA1-8F7C-B924DCBED839}" type="presOf" srcId="{46074C07-8CBB-4850-9C27-DA44F3FD7F1E}" destId="{7E754BB8-3D2B-4572-B09E-81815FC78B1F}" srcOrd="0" destOrd="0" presId="urn:microsoft.com/office/officeart/2005/8/layout/hierarchy2"/>
    <dgm:cxn modelId="{037EAE05-99B3-4890-8CA9-2CEF0358F48F}" type="presOf" srcId="{AD1FC514-B4BC-4F1D-8551-F50966D48F6C}" destId="{8ACA6DE7-0444-4888-ADCA-063D19DC9F98}" srcOrd="1" destOrd="0" presId="urn:microsoft.com/office/officeart/2005/8/layout/hierarchy2"/>
    <dgm:cxn modelId="{3E37B5AD-6BD8-47C1-8ECA-90AF1BFF8A7B}" srcId="{04EFC393-8CD6-4EE4-A4DD-37D5A8A60005}" destId="{54B5EE87-0304-49F1-92E9-1554AC3743F2}" srcOrd="0" destOrd="0" parTransId="{9A349DBC-D982-4B9A-961A-70C3BD18BC0C}" sibTransId="{CA65F1A7-9381-4A7E-81EF-B8B2AE38D8CC}"/>
    <dgm:cxn modelId="{35E1DC9A-D52A-4BFB-BB53-721E8ACAD94B}" srcId="{04EFC393-8CD6-4EE4-A4DD-37D5A8A60005}" destId="{26C3C47D-8EA7-43C8-8FA8-89CD903E29C0}" srcOrd="2" destOrd="0" parTransId="{00A919A5-A326-4133-BAC2-5687F5B72218}" sibTransId="{CAE90052-FD6A-45CA-8F5B-7B0C5CA9169E}"/>
    <dgm:cxn modelId="{815DD007-7E80-478C-ADF6-E6A5F872127C}" srcId="{46074C07-8CBB-4850-9C27-DA44F3FD7F1E}" destId="{C169FF95-8C68-482C-A183-6801C22D0763}" srcOrd="1" destOrd="0" parTransId="{5857116B-FECC-4FAB-A6BB-5E67AC5A1575}" sibTransId="{F1A3B539-2CBE-4277-9CA7-E9AB8D8D2867}"/>
    <dgm:cxn modelId="{9BBD0383-4EE5-4DA3-BE4F-C1D9F356BDF9}" srcId="{46074C07-8CBB-4850-9C27-DA44F3FD7F1E}" destId="{654564B2-958F-4F3F-970C-53EB2CE4542C}" srcOrd="2" destOrd="0" parTransId="{66276CAB-7683-4C72-95A0-1176A001AE94}" sibTransId="{C11E8C69-86AE-4BEB-9743-D0BE7B463019}"/>
    <dgm:cxn modelId="{099BB1D8-1911-482E-A814-4454B201249D}" type="presParOf" srcId="{46215AEB-7838-4AA6-82D7-A1C868D378B6}" destId="{E7BBE837-8C85-4974-B100-9FBBC74B0763}" srcOrd="0" destOrd="0" presId="urn:microsoft.com/office/officeart/2005/8/layout/hierarchy2"/>
    <dgm:cxn modelId="{FF7D91E3-A91C-4C16-80AE-FBC45B6BBA96}" type="presParOf" srcId="{E7BBE837-8C85-4974-B100-9FBBC74B0763}" destId="{D16F7474-17B4-4240-8F40-18E448282FA0}" srcOrd="0" destOrd="0" presId="urn:microsoft.com/office/officeart/2005/8/layout/hierarchy2"/>
    <dgm:cxn modelId="{5D079B58-0DBC-4DFA-BE8B-F6F85B32FB26}" type="presParOf" srcId="{E7BBE837-8C85-4974-B100-9FBBC74B0763}" destId="{745A81E6-4459-4F11-BEBA-3733BBC75F47}" srcOrd="1" destOrd="0" presId="urn:microsoft.com/office/officeart/2005/8/layout/hierarchy2"/>
    <dgm:cxn modelId="{9211D18F-A46A-4955-9807-78F5419816DE}" type="presParOf" srcId="{745A81E6-4459-4F11-BEBA-3733BBC75F47}" destId="{6D1275A8-8BFD-4D9D-A97D-AD1EF0F73576}" srcOrd="0" destOrd="0" presId="urn:microsoft.com/office/officeart/2005/8/layout/hierarchy2"/>
    <dgm:cxn modelId="{3B5CC2EB-8F90-41F2-B097-9B8CF2D0A61A}" type="presParOf" srcId="{6D1275A8-8BFD-4D9D-A97D-AD1EF0F73576}" destId="{36606C06-11C8-4469-947E-44FD61DD09C3}" srcOrd="0" destOrd="0" presId="urn:microsoft.com/office/officeart/2005/8/layout/hierarchy2"/>
    <dgm:cxn modelId="{5BA49422-88CA-4A5C-BA35-737110C7B90B}" type="presParOf" srcId="{745A81E6-4459-4F11-BEBA-3733BBC75F47}" destId="{DACE179F-E8F1-4F5F-9E27-C08BD6120E82}" srcOrd="1" destOrd="0" presId="urn:microsoft.com/office/officeart/2005/8/layout/hierarchy2"/>
    <dgm:cxn modelId="{4B7F6895-174D-4DA6-B785-2E69B4EACB37}" type="presParOf" srcId="{DACE179F-E8F1-4F5F-9E27-C08BD6120E82}" destId="{7E754BB8-3D2B-4572-B09E-81815FC78B1F}" srcOrd="0" destOrd="0" presId="urn:microsoft.com/office/officeart/2005/8/layout/hierarchy2"/>
    <dgm:cxn modelId="{FA2D7315-8C2E-4EA2-8953-60C292DAECA5}" type="presParOf" srcId="{DACE179F-E8F1-4F5F-9E27-C08BD6120E82}" destId="{3AE2EA8B-C36D-4BE5-A6D7-A7684D83913A}" srcOrd="1" destOrd="0" presId="urn:microsoft.com/office/officeart/2005/8/layout/hierarchy2"/>
    <dgm:cxn modelId="{97CCE54E-ABD9-4863-950C-B06FBB117AD1}" type="presParOf" srcId="{3AE2EA8B-C36D-4BE5-A6D7-A7684D83913A}" destId="{C2F25F47-4E2E-47A7-955E-F2697A89780C}" srcOrd="0" destOrd="0" presId="urn:microsoft.com/office/officeart/2005/8/layout/hierarchy2"/>
    <dgm:cxn modelId="{2108B66C-4951-4792-8334-FFEBB3CCFA9D}" type="presParOf" srcId="{C2F25F47-4E2E-47A7-955E-F2697A89780C}" destId="{8FDBEBFD-5DAC-48D3-A28A-4BE491AA3F00}" srcOrd="0" destOrd="0" presId="urn:microsoft.com/office/officeart/2005/8/layout/hierarchy2"/>
    <dgm:cxn modelId="{6AB2B9BD-E499-42D1-87D8-AAE8B2F74C23}" type="presParOf" srcId="{3AE2EA8B-C36D-4BE5-A6D7-A7684D83913A}" destId="{90BEE028-699E-4858-97E7-AEB5F0E52EBD}" srcOrd="1" destOrd="0" presId="urn:microsoft.com/office/officeart/2005/8/layout/hierarchy2"/>
    <dgm:cxn modelId="{C1862FE2-FF70-4683-8BE9-ACC5C70244A2}" type="presParOf" srcId="{90BEE028-699E-4858-97E7-AEB5F0E52EBD}" destId="{32FC981E-8D1A-42B6-8EA5-BB1E9BB1D8E5}" srcOrd="0" destOrd="0" presId="urn:microsoft.com/office/officeart/2005/8/layout/hierarchy2"/>
    <dgm:cxn modelId="{FCB67682-5AEC-4FF5-9EC0-94B6A1E350D3}" type="presParOf" srcId="{90BEE028-699E-4858-97E7-AEB5F0E52EBD}" destId="{6BF3B544-F777-45B1-8B73-777CE6D36C7E}" srcOrd="1" destOrd="0" presId="urn:microsoft.com/office/officeart/2005/8/layout/hierarchy2"/>
    <dgm:cxn modelId="{B6799469-5963-4CBB-A119-A08A2491F04A}" type="presParOf" srcId="{3AE2EA8B-C36D-4BE5-A6D7-A7684D83913A}" destId="{C3B36224-B45E-4070-BCAD-EDA9377BFA90}" srcOrd="2" destOrd="0" presId="urn:microsoft.com/office/officeart/2005/8/layout/hierarchy2"/>
    <dgm:cxn modelId="{60CD716E-2673-4763-803D-28EDF2E9DC22}" type="presParOf" srcId="{C3B36224-B45E-4070-BCAD-EDA9377BFA90}" destId="{1F067F67-BE54-4F23-B73F-B749B4055706}" srcOrd="0" destOrd="0" presId="urn:microsoft.com/office/officeart/2005/8/layout/hierarchy2"/>
    <dgm:cxn modelId="{7893B69D-5DEC-46D5-802C-368D79B6EC89}" type="presParOf" srcId="{3AE2EA8B-C36D-4BE5-A6D7-A7684D83913A}" destId="{351591A2-E3FE-44CB-8699-C298EABC3604}" srcOrd="3" destOrd="0" presId="urn:microsoft.com/office/officeart/2005/8/layout/hierarchy2"/>
    <dgm:cxn modelId="{17D9BCBE-22C4-46D3-B024-334108365A6A}" type="presParOf" srcId="{351591A2-E3FE-44CB-8699-C298EABC3604}" destId="{09439791-161B-4E48-943F-DF3C144C93F6}" srcOrd="0" destOrd="0" presId="urn:microsoft.com/office/officeart/2005/8/layout/hierarchy2"/>
    <dgm:cxn modelId="{69C5A78B-B05D-4005-8793-0CBC8C0655A4}" type="presParOf" srcId="{351591A2-E3FE-44CB-8699-C298EABC3604}" destId="{63F0264A-9F2C-4C54-9758-0C8760E7936A}" srcOrd="1" destOrd="0" presId="urn:microsoft.com/office/officeart/2005/8/layout/hierarchy2"/>
    <dgm:cxn modelId="{D8B1C73C-21DE-4735-8999-47C78E1B8856}" type="presParOf" srcId="{3AE2EA8B-C36D-4BE5-A6D7-A7684D83913A}" destId="{65955DFB-DDF4-4652-8328-3D9CD31AB364}" srcOrd="4" destOrd="0" presId="urn:microsoft.com/office/officeart/2005/8/layout/hierarchy2"/>
    <dgm:cxn modelId="{D0A2B644-94B9-4802-BCD9-7D13B590DE02}" type="presParOf" srcId="{65955DFB-DDF4-4652-8328-3D9CD31AB364}" destId="{D7547B04-9704-4E6E-9788-9FA67E06B90B}" srcOrd="0" destOrd="0" presId="urn:microsoft.com/office/officeart/2005/8/layout/hierarchy2"/>
    <dgm:cxn modelId="{AA17F31A-0D9A-495E-8A86-5517CF38211D}" type="presParOf" srcId="{3AE2EA8B-C36D-4BE5-A6D7-A7684D83913A}" destId="{31D49ADE-7038-4F0E-A09B-B6E718511F37}" srcOrd="5" destOrd="0" presId="urn:microsoft.com/office/officeart/2005/8/layout/hierarchy2"/>
    <dgm:cxn modelId="{99CF8681-2B28-4BCD-B492-BFA8DF0936EC}" type="presParOf" srcId="{31D49ADE-7038-4F0E-A09B-B6E718511F37}" destId="{5E4C7F7F-20F6-46E1-A669-A058EE62AD1C}" srcOrd="0" destOrd="0" presId="urn:microsoft.com/office/officeart/2005/8/layout/hierarchy2"/>
    <dgm:cxn modelId="{8D408BB5-A714-4176-8ACA-AC330879213D}" type="presParOf" srcId="{31D49ADE-7038-4F0E-A09B-B6E718511F37}" destId="{8D9E7820-5AFA-43A6-AA33-A80B8756C91B}" srcOrd="1" destOrd="0" presId="urn:microsoft.com/office/officeart/2005/8/layout/hierarchy2"/>
    <dgm:cxn modelId="{0F12A02F-F213-477A-8A88-BF1AD2C8C951}" type="presParOf" srcId="{745A81E6-4459-4F11-BEBA-3733BBC75F47}" destId="{CC7B9FD9-8C07-4D0A-98B0-CEF0329884D6}" srcOrd="2" destOrd="0" presId="urn:microsoft.com/office/officeart/2005/8/layout/hierarchy2"/>
    <dgm:cxn modelId="{05BF7A11-F0D7-4885-866D-D5CEFA3F4F3A}" type="presParOf" srcId="{CC7B9FD9-8C07-4D0A-98B0-CEF0329884D6}" destId="{031A002D-FBBE-45C2-AADC-41FF3BABB014}" srcOrd="0" destOrd="0" presId="urn:microsoft.com/office/officeart/2005/8/layout/hierarchy2"/>
    <dgm:cxn modelId="{79B5E0FF-FC27-49A1-AE3D-CC91A0F5EDE9}" type="presParOf" srcId="{745A81E6-4459-4F11-BEBA-3733BBC75F47}" destId="{9417CF96-E2FD-4802-A330-88EBCF150FB2}" srcOrd="3" destOrd="0" presId="urn:microsoft.com/office/officeart/2005/8/layout/hierarchy2"/>
    <dgm:cxn modelId="{50488657-0920-443F-9E83-84CAF2B97DAA}" type="presParOf" srcId="{9417CF96-E2FD-4802-A330-88EBCF150FB2}" destId="{C0A50FD6-794F-418A-8C97-A61B41206F2E}" srcOrd="0" destOrd="0" presId="urn:microsoft.com/office/officeart/2005/8/layout/hierarchy2"/>
    <dgm:cxn modelId="{D48ABCD1-BDEA-4783-9705-5556E682AD42}" type="presParOf" srcId="{9417CF96-E2FD-4802-A330-88EBCF150FB2}" destId="{E1A611E4-F18E-411F-9FD5-99A3B7B3C3E7}" srcOrd="1" destOrd="0" presId="urn:microsoft.com/office/officeart/2005/8/layout/hierarchy2"/>
    <dgm:cxn modelId="{B52AF1F9-6059-41A1-A487-1F199CFFC131}" type="presParOf" srcId="{E1A611E4-F18E-411F-9FD5-99A3B7B3C3E7}" destId="{7786E662-2544-48A5-BA4E-2D56A8110640}" srcOrd="0" destOrd="0" presId="urn:microsoft.com/office/officeart/2005/8/layout/hierarchy2"/>
    <dgm:cxn modelId="{452DDA57-639F-4BA4-82A5-B8EA59DDBF59}" type="presParOf" srcId="{7786E662-2544-48A5-BA4E-2D56A8110640}" destId="{255C294B-D977-479C-A7A4-4F07DD975CCA}" srcOrd="0" destOrd="0" presId="urn:microsoft.com/office/officeart/2005/8/layout/hierarchy2"/>
    <dgm:cxn modelId="{0AB50420-8ABA-4C6E-B06D-D858CC0ED874}" type="presParOf" srcId="{E1A611E4-F18E-411F-9FD5-99A3B7B3C3E7}" destId="{CD88257A-F43B-4A95-BAEC-80C3A8F0AEAA}" srcOrd="1" destOrd="0" presId="urn:microsoft.com/office/officeart/2005/8/layout/hierarchy2"/>
    <dgm:cxn modelId="{C82B6C3F-BF04-483F-9126-AC1AA867E677}" type="presParOf" srcId="{CD88257A-F43B-4A95-BAEC-80C3A8F0AEAA}" destId="{8C98DBF9-AAA9-4FC1-88A1-103F5D5E06CF}" srcOrd="0" destOrd="0" presId="urn:microsoft.com/office/officeart/2005/8/layout/hierarchy2"/>
    <dgm:cxn modelId="{84D9DB75-4510-4EA3-A03B-281DE070EA27}" type="presParOf" srcId="{CD88257A-F43B-4A95-BAEC-80C3A8F0AEAA}" destId="{24BADAA5-1BCF-46A8-B994-75CEAF88886E}" srcOrd="1" destOrd="0" presId="urn:microsoft.com/office/officeart/2005/8/layout/hierarchy2"/>
    <dgm:cxn modelId="{DAB6DABD-A9A6-4C50-9526-9A63861AA545}" type="presParOf" srcId="{E1A611E4-F18E-411F-9FD5-99A3B7B3C3E7}" destId="{943CE512-0A39-4638-92AD-74AE18B21163}" srcOrd="2" destOrd="0" presId="urn:microsoft.com/office/officeart/2005/8/layout/hierarchy2"/>
    <dgm:cxn modelId="{42331054-ADB5-446F-AF73-6FB43319AFE3}" type="presParOf" srcId="{943CE512-0A39-4638-92AD-74AE18B21163}" destId="{8ACA6DE7-0444-4888-ADCA-063D19DC9F98}" srcOrd="0" destOrd="0" presId="urn:microsoft.com/office/officeart/2005/8/layout/hierarchy2"/>
    <dgm:cxn modelId="{DBE9156B-7E7B-4740-A8CC-5D1B343345B4}" type="presParOf" srcId="{E1A611E4-F18E-411F-9FD5-99A3B7B3C3E7}" destId="{17146B53-F2C0-4640-961D-B2AA0D05A153}" srcOrd="3" destOrd="0" presId="urn:microsoft.com/office/officeart/2005/8/layout/hierarchy2"/>
    <dgm:cxn modelId="{56A618BC-3A10-4B19-99B1-BEFB9CA3C3AC}" type="presParOf" srcId="{17146B53-F2C0-4640-961D-B2AA0D05A153}" destId="{BDBBE7D5-767C-491F-8C28-8F31537ACD88}" srcOrd="0" destOrd="0" presId="urn:microsoft.com/office/officeart/2005/8/layout/hierarchy2"/>
    <dgm:cxn modelId="{DB655344-E8D6-4FB9-A019-687DBE909D28}" type="presParOf" srcId="{17146B53-F2C0-4640-961D-B2AA0D05A153}" destId="{8EC85464-54DB-4562-9376-3FDF26182294}" srcOrd="1" destOrd="0" presId="urn:microsoft.com/office/officeart/2005/8/layout/hierarchy2"/>
    <dgm:cxn modelId="{D3B1A84A-3555-481F-AD8D-4A66BAA44B39}" type="presParOf" srcId="{E1A611E4-F18E-411F-9FD5-99A3B7B3C3E7}" destId="{2FA798D8-02A8-4319-946D-F6B140ED921E}" srcOrd="4" destOrd="0" presId="urn:microsoft.com/office/officeart/2005/8/layout/hierarchy2"/>
    <dgm:cxn modelId="{A788E357-B7E8-4FCE-B77F-7F9F8C1D12E2}" type="presParOf" srcId="{2FA798D8-02A8-4319-946D-F6B140ED921E}" destId="{82B2E1BD-C9CC-4A3D-A042-907940147842}" srcOrd="0" destOrd="0" presId="urn:microsoft.com/office/officeart/2005/8/layout/hierarchy2"/>
    <dgm:cxn modelId="{37E5E4E4-E25B-423C-9822-EEB858E89137}" type="presParOf" srcId="{E1A611E4-F18E-411F-9FD5-99A3B7B3C3E7}" destId="{A07DE1DC-F9FC-4267-9F8D-CDD22D2B9BFD}" srcOrd="5" destOrd="0" presId="urn:microsoft.com/office/officeart/2005/8/layout/hierarchy2"/>
    <dgm:cxn modelId="{7D5CD518-9D65-4B3F-AC52-554C89D7EB01}" type="presParOf" srcId="{A07DE1DC-F9FC-4267-9F8D-CDD22D2B9BFD}" destId="{324231A4-4C6E-4A67-A15A-18CB0DF77628}" srcOrd="0" destOrd="0" presId="urn:microsoft.com/office/officeart/2005/8/layout/hierarchy2"/>
    <dgm:cxn modelId="{0B99702A-B448-40A4-8644-586FC417F048}" type="presParOf" srcId="{A07DE1DC-F9FC-4267-9F8D-CDD22D2B9BFD}" destId="{D1B7E7D8-D1A1-48A5-B566-149F05E3BA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747A9-7499-4347-B528-49388D2B8924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0412C55-B7F1-40A6-8438-03F32BF4248C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BB3EE936-61E8-4439-B8C8-9F7A43EC659C}" type="parTrans" cxnId="{D15D2C1D-B404-428F-9875-90172509D56F}">
      <dgm:prSet/>
      <dgm:spPr/>
      <dgm:t>
        <a:bodyPr/>
        <a:lstStyle/>
        <a:p>
          <a:endParaRPr lang="es-EC"/>
        </a:p>
      </dgm:t>
    </dgm:pt>
    <dgm:pt modelId="{B6F70AF8-86B7-4B91-BCDA-93307E033C6D}" type="sibTrans" cxnId="{D15D2C1D-B404-428F-9875-90172509D56F}">
      <dgm:prSet/>
      <dgm:spPr/>
      <dgm:t>
        <a:bodyPr/>
        <a:lstStyle/>
        <a:p>
          <a:endParaRPr lang="es-EC"/>
        </a:p>
      </dgm:t>
    </dgm:pt>
    <dgm:pt modelId="{B3353396-145A-4DCC-9EB8-00BA4A2F21D3}">
      <dgm:prSet phldrT="[Texto]"/>
      <dgm:spPr/>
      <dgm:t>
        <a:bodyPr/>
        <a:lstStyle/>
        <a:p>
          <a:r>
            <a:rPr lang="es-EC" b="0" dirty="0" smtClean="0"/>
            <a:t>Determinar la participación que tiene las exportaciones de artesanías elaboradas a base de tagua en la balanza comercial en el periodo 2011-2018.</a:t>
          </a:r>
          <a:endParaRPr lang="es-EC" dirty="0"/>
        </a:p>
      </dgm:t>
    </dgm:pt>
    <dgm:pt modelId="{FC25D8EE-CAF7-4D29-9CE4-3279F08A18BF}" type="parTrans" cxnId="{1D6BB4EE-E8F7-4A20-8B31-55B560FEE87E}">
      <dgm:prSet/>
      <dgm:spPr/>
      <dgm:t>
        <a:bodyPr/>
        <a:lstStyle/>
        <a:p>
          <a:endParaRPr lang="es-EC"/>
        </a:p>
      </dgm:t>
    </dgm:pt>
    <dgm:pt modelId="{3456E948-B781-4DAD-9FC3-F04600F93795}" type="sibTrans" cxnId="{1D6BB4EE-E8F7-4A20-8B31-55B560FEE87E}">
      <dgm:prSet/>
      <dgm:spPr/>
      <dgm:t>
        <a:bodyPr/>
        <a:lstStyle/>
        <a:p>
          <a:endParaRPr lang="es-EC"/>
        </a:p>
      </dgm:t>
    </dgm:pt>
    <dgm:pt modelId="{D2762EC2-A06E-4EEE-A558-162A538F5B5A}">
      <dgm:prSet phldrT="[Texto]"/>
      <dgm:spPr/>
      <dgm:t>
        <a:bodyPr/>
        <a:lstStyle/>
        <a:p>
          <a:r>
            <a:rPr lang="es-EC" dirty="0" smtClean="0"/>
            <a:t>Objetivos </a:t>
          </a:r>
          <a:r>
            <a:rPr lang="es-EC" dirty="0" smtClean="0"/>
            <a:t>Específicos</a:t>
          </a:r>
          <a:endParaRPr lang="es-EC" dirty="0"/>
        </a:p>
      </dgm:t>
    </dgm:pt>
    <dgm:pt modelId="{49A7E13E-E10B-4376-9177-F89B84E9AA43}" type="parTrans" cxnId="{2D9F50FD-7E69-4E03-A51F-AC4B79BAA374}">
      <dgm:prSet/>
      <dgm:spPr/>
      <dgm:t>
        <a:bodyPr/>
        <a:lstStyle/>
        <a:p>
          <a:endParaRPr lang="es-EC"/>
        </a:p>
      </dgm:t>
    </dgm:pt>
    <dgm:pt modelId="{B7944F8C-4C87-4E98-A37A-C6D89FE3D039}" type="sibTrans" cxnId="{2D9F50FD-7E69-4E03-A51F-AC4B79BAA374}">
      <dgm:prSet/>
      <dgm:spPr/>
      <dgm:t>
        <a:bodyPr/>
        <a:lstStyle/>
        <a:p>
          <a:endParaRPr lang="es-EC"/>
        </a:p>
      </dgm:t>
    </dgm:pt>
    <dgm:pt modelId="{F5A3C957-0788-4DBA-9C56-4F107E65BCD4}">
      <dgm:prSet phldrT="[Texto]"/>
      <dgm:spPr/>
      <dgm:t>
        <a:bodyPr/>
        <a:lstStyle/>
        <a:p>
          <a:r>
            <a:rPr lang="es-EC" b="0" dirty="0" smtClean="0"/>
            <a:t>Determinar la situación del sector micro empresarial dedicado a la elaboración y exportación de artesanías a base de tagua.</a:t>
          </a:r>
          <a:endParaRPr lang="es-EC" dirty="0"/>
        </a:p>
      </dgm:t>
    </dgm:pt>
    <dgm:pt modelId="{2A4940B7-0460-45D0-A217-D249F76043F7}" type="parTrans" cxnId="{916DCA72-099B-401C-BCBD-E25F8E966756}">
      <dgm:prSet/>
      <dgm:spPr/>
      <dgm:t>
        <a:bodyPr/>
        <a:lstStyle/>
        <a:p>
          <a:endParaRPr lang="es-EC"/>
        </a:p>
      </dgm:t>
    </dgm:pt>
    <dgm:pt modelId="{BBC3E4A8-DEBB-4CBB-A1A4-5A044E651FC6}" type="sibTrans" cxnId="{916DCA72-099B-401C-BCBD-E25F8E966756}">
      <dgm:prSet/>
      <dgm:spPr/>
      <dgm:t>
        <a:bodyPr/>
        <a:lstStyle/>
        <a:p>
          <a:endParaRPr lang="es-EC"/>
        </a:p>
      </dgm:t>
    </dgm:pt>
    <dgm:pt modelId="{7BAE7479-E1EB-4B75-A079-70D4AB1C0174}">
      <dgm:prSet phldrT="[Texto]"/>
      <dgm:spPr/>
      <dgm:t>
        <a:bodyPr/>
        <a:lstStyle/>
        <a:p>
          <a:r>
            <a:rPr lang="es-EC" b="0" dirty="0" smtClean="0"/>
            <a:t>Analizar el comportamiento por cada año del período 2011-2018 de las exportaciones de artesanías elaboradas en tagua y su participación en la balanza comercial. </a:t>
          </a:r>
          <a:endParaRPr lang="es-EC" dirty="0"/>
        </a:p>
      </dgm:t>
    </dgm:pt>
    <dgm:pt modelId="{044C9BF8-FB06-4F13-A7F6-C1785BE78A3A}" type="parTrans" cxnId="{10AB17B9-0AA1-497E-80E1-DE93585D6908}">
      <dgm:prSet/>
      <dgm:spPr/>
      <dgm:t>
        <a:bodyPr/>
        <a:lstStyle/>
        <a:p>
          <a:endParaRPr lang="es-EC"/>
        </a:p>
      </dgm:t>
    </dgm:pt>
    <dgm:pt modelId="{4D39542E-8CC6-498D-90ED-39A42586E675}" type="sibTrans" cxnId="{10AB17B9-0AA1-497E-80E1-DE93585D6908}">
      <dgm:prSet/>
      <dgm:spPr/>
      <dgm:t>
        <a:bodyPr/>
        <a:lstStyle/>
        <a:p>
          <a:endParaRPr lang="es-EC"/>
        </a:p>
      </dgm:t>
    </dgm:pt>
    <dgm:pt modelId="{9B218C03-1BB8-4D54-8595-61DF3B79AD44}">
      <dgm:prSet/>
      <dgm:spPr/>
      <dgm:t>
        <a:bodyPr/>
        <a:lstStyle/>
        <a:p>
          <a:r>
            <a:rPr lang="es-EC" b="0" dirty="0" smtClean="0"/>
            <a:t>Determinar la incidencia de las exportaciones de artesanías de tagua en el PIB en el período 2011-2019. </a:t>
          </a:r>
          <a:endParaRPr lang="es-EC" dirty="0"/>
        </a:p>
      </dgm:t>
    </dgm:pt>
    <dgm:pt modelId="{E4D09B50-269F-4712-964B-E61E2225BFF1}" type="parTrans" cxnId="{2532020C-9C36-42A0-99F3-42DC3056FA35}">
      <dgm:prSet/>
      <dgm:spPr/>
      <dgm:t>
        <a:bodyPr/>
        <a:lstStyle/>
        <a:p>
          <a:endParaRPr lang="es-EC"/>
        </a:p>
      </dgm:t>
    </dgm:pt>
    <dgm:pt modelId="{F6C5DD53-7894-477F-A787-35FED994B872}" type="sibTrans" cxnId="{2532020C-9C36-42A0-99F3-42DC3056FA35}">
      <dgm:prSet/>
      <dgm:spPr/>
      <dgm:t>
        <a:bodyPr/>
        <a:lstStyle/>
        <a:p>
          <a:endParaRPr lang="es-EC"/>
        </a:p>
      </dgm:t>
    </dgm:pt>
    <dgm:pt modelId="{5FB5BF8D-836F-4167-926F-01FA9F372EDF}" type="pres">
      <dgm:prSet presAssocID="{DF7747A9-7499-4347-B528-49388D2B89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A2C2DC6-24E9-4FA0-964C-BD00ADA4757E}" type="pres">
      <dgm:prSet presAssocID="{80412C55-B7F1-40A6-8438-03F32BF4248C}" presName="root" presStyleCnt="0"/>
      <dgm:spPr/>
    </dgm:pt>
    <dgm:pt modelId="{D3EA58DC-B424-44B0-82F1-402884A1C0B3}" type="pres">
      <dgm:prSet presAssocID="{80412C55-B7F1-40A6-8438-03F32BF4248C}" presName="rootComposite" presStyleCnt="0"/>
      <dgm:spPr/>
    </dgm:pt>
    <dgm:pt modelId="{7F4A1AFE-E9FE-4B86-88BF-0E0B1A461BB8}" type="pres">
      <dgm:prSet presAssocID="{80412C55-B7F1-40A6-8438-03F32BF4248C}" presName="rootText" presStyleLbl="node1" presStyleIdx="0" presStyleCnt="2" custScaleX="143066"/>
      <dgm:spPr/>
      <dgm:t>
        <a:bodyPr/>
        <a:lstStyle/>
        <a:p>
          <a:endParaRPr lang="es-EC"/>
        </a:p>
      </dgm:t>
    </dgm:pt>
    <dgm:pt modelId="{2FE7215D-DFFE-4AD4-98A9-385DF3F36805}" type="pres">
      <dgm:prSet presAssocID="{80412C55-B7F1-40A6-8438-03F32BF4248C}" presName="rootConnector" presStyleLbl="node1" presStyleIdx="0" presStyleCnt="2"/>
      <dgm:spPr/>
      <dgm:t>
        <a:bodyPr/>
        <a:lstStyle/>
        <a:p>
          <a:endParaRPr lang="es-EC"/>
        </a:p>
      </dgm:t>
    </dgm:pt>
    <dgm:pt modelId="{EF6724DC-53A6-4AA4-8A3B-EC6E2BA9830A}" type="pres">
      <dgm:prSet presAssocID="{80412C55-B7F1-40A6-8438-03F32BF4248C}" presName="childShape" presStyleCnt="0"/>
      <dgm:spPr/>
    </dgm:pt>
    <dgm:pt modelId="{8F3BDED5-30EB-4944-A99B-5C3772AB14C7}" type="pres">
      <dgm:prSet presAssocID="{FC25D8EE-CAF7-4D29-9CE4-3279F08A18BF}" presName="Name13" presStyleLbl="parChTrans1D2" presStyleIdx="0" presStyleCnt="4"/>
      <dgm:spPr/>
      <dgm:t>
        <a:bodyPr/>
        <a:lstStyle/>
        <a:p>
          <a:endParaRPr lang="es-EC"/>
        </a:p>
      </dgm:t>
    </dgm:pt>
    <dgm:pt modelId="{91ADE985-86C8-43D7-8859-9093EB6CB481}" type="pres">
      <dgm:prSet presAssocID="{B3353396-145A-4DCC-9EB8-00BA4A2F21D3}" presName="childText" presStyleLbl="bgAcc1" presStyleIdx="0" presStyleCnt="4" custScaleX="1957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318291-0238-4CD8-9C81-471F473B234D}" type="pres">
      <dgm:prSet presAssocID="{D2762EC2-A06E-4EEE-A558-162A538F5B5A}" presName="root" presStyleCnt="0"/>
      <dgm:spPr/>
    </dgm:pt>
    <dgm:pt modelId="{ADB2166A-4D98-41CC-BAF3-85D90098FAB8}" type="pres">
      <dgm:prSet presAssocID="{D2762EC2-A06E-4EEE-A558-162A538F5B5A}" presName="rootComposite" presStyleCnt="0"/>
      <dgm:spPr/>
    </dgm:pt>
    <dgm:pt modelId="{18F6E0E2-7DC7-4936-872B-C9FA2EE36117}" type="pres">
      <dgm:prSet presAssocID="{D2762EC2-A06E-4EEE-A558-162A538F5B5A}" presName="rootText" presStyleLbl="node1" presStyleIdx="1" presStyleCnt="2" custScaleX="143066"/>
      <dgm:spPr/>
      <dgm:t>
        <a:bodyPr/>
        <a:lstStyle/>
        <a:p>
          <a:endParaRPr lang="es-EC"/>
        </a:p>
      </dgm:t>
    </dgm:pt>
    <dgm:pt modelId="{C06074DD-AA39-4753-BF44-D5BF5CD37FD8}" type="pres">
      <dgm:prSet presAssocID="{D2762EC2-A06E-4EEE-A558-162A538F5B5A}" presName="rootConnector" presStyleLbl="node1" presStyleIdx="1" presStyleCnt="2"/>
      <dgm:spPr/>
      <dgm:t>
        <a:bodyPr/>
        <a:lstStyle/>
        <a:p>
          <a:endParaRPr lang="es-EC"/>
        </a:p>
      </dgm:t>
    </dgm:pt>
    <dgm:pt modelId="{F1D42F72-EE41-474E-84D5-B10464141E7A}" type="pres">
      <dgm:prSet presAssocID="{D2762EC2-A06E-4EEE-A558-162A538F5B5A}" presName="childShape" presStyleCnt="0"/>
      <dgm:spPr/>
    </dgm:pt>
    <dgm:pt modelId="{CE50153D-7D45-4647-8B7C-FA31AE08A26C}" type="pres">
      <dgm:prSet presAssocID="{2A4940B7-0460-45D0-A217-D249F76043F7}" presName="Name13" presStyleLbl="parChTrans1D2" presStyleIdx="1" presStyleCnt="4"/>
      <dgm:spPr/>
      <dgm:t>
        <a:bodyPr/>
        <a:lstStyle/>
        <a:p>
          <a:endParaRPr lang="es-EC"/>
        </a:p>
      </dgm:t>
    </dgm:pt>
    <dgm:pt modelId="{ACF9BD27-F8AC-4009-97B5-101608BDC356}" type="pres">
      <dgm:prSet presAssocID="{F5A3C957-0788-4DBA-9C56-4F107E65BCD4}" presName="childText" presStyleLbl="bgAcc1" presStyleIdx="1" presStyleCnt="4" custScaleX="2192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81B5DF-98AA-4640-AE4C-A19201D347E8}" type="pres">
      <dgm:prSet presAssocID="{044C9BF8-FB06-4F13-A7F6-C1785BE78A3A}" presName="Name13" presStyleLbl="parChTrans1D2" presStyleIdx="2" presStyleCnt="4"/>
      <dgm:spPr/>
      <dgm:t>
        <a:bodyPr/>
        <a:lstStyle/>
        <a:p>
          <a:endParaRPr lang="es-EC"/>
        </a:p>
      </dgm:t>
    </dgm:pt>
    <dgm:pt modelId="{3B26B47A-8715-475D-A06E-239F5B108097}" type="pres">
      <dgm:prSet presAssocID="{7BAE7479-E1EB-4B75-A079-70D4AB1C0174}" presName="childText" presStyleLbl="bgAcc1" presStyleIdx="2" presStyleCnt="4" custScaleX="219251" custLinFactNeighborY="-79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9D86E-AB75-412F-8B5A-11366598668E}" type="pres">
      <dgm:prSet presAssocID="{E4D09B50-269F-4712-964B-E61E2225BFF1}" presName="Name13" presStyleLbl="parChTrans1D2" presStyleIdx="3" presStyleCnt="4"/>
      <dgm:spPr/>
      <dgm:t>
        <a:bodyPr/>
        <a:lstStyle/>
        <a:p>
          <a:endParaRPr lang="es-EC"/>
        </a:p>
      </dgm:t>
    </dgm:pt>
    <dgm:pt modelId="{6FF886C4-033C-423F-A60F-762BBD786A52}" type="pres">
      <dgm:prSet presAssocID="{9B218C03-1BB8-4D54-8595-61DF3B79AD44}" presName="childText" presStyleLbl="bgAcc1" presStyleIdx="3" presStyleCnt="4" custScaleX="219251" custLinFactNeighborY="-148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3276C9-B6EA-463F-B075-FA9EAF078178}" type="presOf" srcId="{044C9BF8-FB06-4F13-A7F6-C1785BE78A3A}" destId="{DF81B5DF-98AA-4640-AE4C-A19201D347E8}" srcOrd="0" destOrd="0" presId="urn:microsoft.com/office/officeart/2005/8/layout/hierarchy3"/>
    <dgm:cxn modelId="{10AB17B9-0AA1-497E-80E1-DE93585D6908}" srcId="{D2762EC2-A06E-4EEE-A558-162A538F5B5A}" destId="{7BAE7479-E1EB-4B75-A079-70D4AB1C0174}" srcOrd="1" destOrd="0" parTransId="{044C9BF8-FB06-4F13-A7F6-C1785BE78A3A}" sibTransId="{4D39542E-8CC6-498D-90ED-39A42586E675}"/>
    <dgm:cxn modelId="{D15D2C1D-B404-428F-9875-90172509D56F}" srcId="{DF7747A9-7499-4347-B528-49388D2B8924}" destId="{80412C55-B7F1-40A6-8438-03F32BF4248C}" srcOrd="0" destOrd="0" parTransId="{BB3EE936-61E8-4439-B8C8-9F7A43EC659C}" sibTransId="{B6F70AF8-86B7-4B91-BCDA-93307E033C6D}"/>
    <dgm:cxn modelId="{916DCA72-099B-401C-BCBD-E25F8E966756}" srcId="{D2762EC2-A06E-4EEE-A558-162A538F5B5A}" destId="{F5A3C957-0788-4DBA-9C56-4F107E65BCD4}" srcOrd="0" destOrd="0" parTransId="{2A4940B7-0460-45D0-A217-D249F76043F7}" sibTransId="{BBC3E4A8-DEBB-4CBB-A1A4-5A044E651FC6}"/>
    <dgm:cxn modelId="{4B95D00A-ECD4-4ABB-9CD3-A2A413826E19}" type="presOf" srcId="{80412C55-B7F1-40A6-8438-03F32BF4248C}" destId="{7F4A1AFE-E9FE-4B86-88BF-0E0B1A461BB8}" srcOrd="0" destOrd="0" presId="urn:microsoft.com/office/officeart/2005/8/layout/hierarchy3"/>
    <dgm:cxn modelId="{CD1752E4-3635-40C6-8BF9-1427F04C9587}" type="presOf" srcId="{E4D09B50-269F-4712-964B-E61E2225BFF1}" destId="{F6B9D86E-AB75-412F-8B5A-11366598668E}" srcOrd="0" destOrd="0" presId="urn:microsoft.com/office/officeart/2005/8/layout/hierarchy3"/>
    <dgm:cxn modelId="{92987F69-5B68-40A5-9DD5-F0ECB9386250}" type="presOf" srcId="{80412C55-B7F1-40A6-8438-03F32BF4248C}" destId="{2FE7215D-DFFE-4AD4-98A9-385DF3F36805}" srcOrd="1" destOrd="0" presId="urn:microsoft.com/office/officeart/2005/8/layout/hierarchy3"/>
    <dgm:cxn modelId="{2D9F50FD-7E69-4E03-A51F-AC4B79BAA374}" srcId="{DF7747A9-7499-4347-B528-49388D2B8924}" destId="{D2762EC2-A06E-4EEE-A558-162A538F5B5A}" srcOrd="1" destOrd="0" parTransId="{49A7E13E-E10B-4376-9177-F89B84E9AA43}" sibTransId="{B7944F8C-4C87-4E98-A37A-C6D89FE3D039}"/>
    <dgm:cxn modelId="{26C1F1FE-4AE0-4262-B426-8A8019EC148C}" type="presOf" srcId="{F5A3C957-0788-4DBA-9C56-4F107E65BCD4}" destId="{ACF9BD27-F8AC-4009-97B5-101608BDC356}" srcOrd="0" destOrd="0" presId="urn:microsoft.com/office/officeart/2005/8/layout/hierarchy3"/>
    <dgm:cxn modelId="{987C319B-C783-4836-B5AF-438C72F9275C}" type="presOf" srcId="{7BAE7479-E1EB-4B75-A079-70D4AB1C0174}" destId="{3B26B47A-8715-475D-A06E-239F5B108097}" srcOrd="0" destOrd="0" presId="urn:microsoft.com/office/officeart/2005/8/layout/hierarchy3"/>
    <dgm:cxn modelId="{4DB5F416-328E-4D0B-9AA9-318DA51C2F80}" type="presOf" srcId="{9B218C03-1BB8-4D54-8595-61DF3B79AD44}" destId="{6FF886C4-033C-423F-A60F-762BBD786A52}" srcOrd="0" destOrd="0" presId="urn:microsoft.com/office/officeart/2005/8/layout/hierarchy3"/>
    <dgm:cxn modelId="{360784B6-2254-4F30-93B6-83407C42DBEF}" type="presOf" srcId="{2A4940B7-0460-45D0-A217-D249F76043F7}" destId="{CE50153D-7D45-4647-8B7C-FA31AE08A26C}" srcOrd="0" destOrd="0" presId="urn:microsoft.com/office/officeart/2005/8/layout/hierarchy3"/>
    <dgm:cxn modelId="{1D6BB4EE-E8F7-4A20-8B31-55B560FEE87E}" srcId="{80412C55-B7F1-40A6-8438-03F32BF4248C}" destId="{B3353396-145A-4DCC-9EB8-00BA4A2F21D3}" srcOrd="0" destOrd="0" parTransId="{FC25D8EE-CAF7-4D29-9CE4-3279F08A18BF}" sibTransId="{3456E948-B781-4DAD-9FC3-F04600F93795}"/>
    <dgm:cxn modelId="{733F2227-CF2F-4F49-AA38-22EFC01E4FAD}" type="presOf" srcId="{FC25D8EE-CAF7-4D29-9CE4-3279F08A18BF}" destId="{8F3BDED5-30EB-4944-A99B-5C3772AB14C7}" srcOrd="0" destOrd="0" presId="urn:microsoft.com/office/officeart/2005/8/layout/hierarchy3"/>
    <dgm:cxn modelId="{55933A1B-7C59-4AF7-9E45-8F0D6BB8F14A}" type="presOf" srcId="{DF7747A9-7499-4347-B528-49388D2B8924}" destId="{5FB5BF8D-836F-4167-926F-01FA9F372EDF}" srcOrd="0" destOrd="0" presId="urn:microsoft.com/office/officeart/2005/8/layout/hierarchy3"/>
    <dgm:cxn modelId="{73B50E59-D08F-40A1-BB41-7CD311AC7CC8}" type="presOf" srcId="{D2762EC2-A06E-4EEE-A558-162A538F5B5A}" destId="{C06074DD-AA39-4753-BF44-D5BF5CD37FD8}" srcOrd="1" destOrd="0" presId="urn:microsoft.com/office/officeart/2005/8/layout/hierarchy3"/>
    <dgm:cxn modelId="{BEEA84C6-71DA-4A84-A2CD-1E7F5CD5D2AE}" type="presOf" srcId="{B3353396-145A-4DCC-9EB8-00BA4A2F21D3}" destId="{91ADE985-86C8-43D7-8859-9093EB6CB481}" srcOrd="0" destOrd="0" presId="urn:microsoft.com/office/officeart/2005/8/layout/hierarchy3"/>
    <dgm:cxn modelId="{2532020C-9C36-42A0-99F3-42DC3056FA35}" srcId="{D2762EC2-A06E-4EEE-A558-162A538F5B5A}" destId="{9B218C03-1BB8-4D54-8595-61DF3B79AD44}" srcOrd="2" destOrd="0" parTransId="{E4D09B50-269F-4712-964B-E61E2225BFF1}" sibTransId="{F6C5DD53-7894-477F-A787-35FED994B872}"/>
    <dgm:cxn modelId="{74623277-7817-4BEB-99C3-DA6285ECBB1E}" type="presOf" srcId="{D2762EC2-A06E-4EEE-A558-162A538F5B5A}" destId="{18F6E0E2-7DC7-4936-872B-C9FA2EE36117}" srcOrd="0" destOrd="0" presId="urn:microsoft.com/office/officeart/2005/8/layout/hierarchy3"/>
    <dgm:cxn modelId="{8B58DD15-BBDA-40C7-8638-D9EBE19ED066}" type="presParOf" srcId="{5FB5BF8D-836F-4167-926F-01FA9F372EDF}" destId="{FA2C2DC6-24E9-4FA0-964C-BD00ADA4757E}" srcOrd="0" destOrd="0" presId="urn:microsoft.com/office/officeart/2005/8/layout/hierarchy3"/>
    <dgm:cxn modelId="{9C738F65-438A-44B2-84B3-272935C69133}" type="presParOf" srcId="{FA2C2DC6-24E9-4FA0-964C-BD00ADA4757E}" destId="{D3EA58DC-B424-44B0-82F1-402884A1C0B3}" srcOrd="0" destOrd="0" presId="urn:microsoft.com/office/officeart/2005/8/layout/hierarchy3"/>
    <dgm:cxn modelId="{136633A0-3E1B-4608-ACF7-FCFA269DF2E6}" type="presParOf" srcId="{D3EA58DC-B424-44B0-82F1-402884A1C0B3}" destId="{7F4A1AFE-E9FE-4B86-88BF-0E0B1A461BB8}" srcOrd="0" destOrd="0" presId="urn:microsoft.com/office/officeart/2005/8/layout/hierarchy3"/>
    <dgm:cxn modelId="{313314E0-85DB-4A9A-A762-CF27C1FCDCAE}" type="presParOf" srcId="{D3EA58DC-B424-44B0-82F1-402884A1C0B3}" destId="{2FE7215D-DFFE-4AD4-98A9-385DF3F36805}" srcOrd="1" destOrd="0" presId="urn:microsoft.com/office/officeart/2005/8/layout/hierarchy3"/>
    <dgm:cxn modelId="{A31D9BD9-00B0-4879-92F9-BFE88A4977AC}" type="presParOf" srcId="{FA2C2DC6-24E9-4FA0-964C-BD00ADA4757E}" destId="{EF6724DC-53A6-4AA4-8A3B-EC6E2BA9830A}" srcOrd="1" destOrd="0" presId="urn:microsoft.com/office/officeart/2005/8/layout/hierarchy3"/>
    <dgm:cxn modelId="{02E58573-FB41-4CC8-8BDF-4A9DA3E6B36A}" type="presParOf" srcId="{EF6724DC-53A6-4AA4-8A3B-EC6E2BA9830A}" destId="{8F3BDED5-30EB-4944-A99B-5C3772AB14C7}" srcOrd="0" destOrd="0" presId="urn:microsoft.com/office/officeart/2005/8/layout/hierarchy3"/>
    <dgm:cxn modelId="{819482CB-6A69-4D16-8240-1889EA28807F}" type="presParOf" srcId="{EF6724DC-53A6-4AA4-8A3B-EC6E2BA9830A}" destId="{91ADE985-86C8-43D7-8859-9093EB6CB481}" srcOrd="1" destOrd="0" presId="urn:microsoft.com/office/officeart/2005/8/layout/hierarchy3"/>
    <dgm:cxn modelId="{CE95DCFA-836A-4A11-9F19-EC9F9619B30C}" type="presParOf" srcId="{5FB5BF8D-836F-4167-926F-01FA9F372EDF}" destId="{EE318291-0238-4CD8-9C81-471F473B234D}" srcOrd="1" destOrd="0" presId="urn:microsoft.com/office/officeart/2005/8/layout/hierarchy3"/>
    <dgm:cxn modelId="{4AEAD980-0882-40E3-99BF-C9B50F62966E}" type="presParOf" srcId="{EE318291-0238-4CD8-9C81-471F473B234D}" destId="{ADB2166A-4D98-41CC-BAF3-85D90098FAB8}" srcOrd="0" destOrd="0" presId="urn:microsoft.com/office/officeart/2005/8/layout/hierarchy3"/>
    <dgm:cxn modelId="{08B5A2D3-CBDF-4DB1-A437-74901EED6A9E}" type="presParOf" srcId="{ADB2166A-4D98-41CC-BAF3-85D90098FAB8}" destId="{18F6E0E2-7DC7-4936-872B-C9FA2EE36117}" srcOrd="0" destOrd="0" presId="urn:microsoft.com/office/officeart/2005/8/layout/hierarchy3"/>
    <dgm:cxn modelId="{AC56B0B3-E4AB-4A41-89EE-8A5A3C79FCE2}" type="presParOf" srcId="{ADB2166A-4D98-41CC-BAF3-85D90098FAB8}" destId="{C06074DD-AA39-4753-BF44-D5BF5CD37FD8}" srcOrd="1" destOrd="0" presId="urn:microsoft.com/office/officeart/2005/8/layout/hierarchy3"/>
    <dgm:cxn modelId="{05A85307-0617-425A-9BD5-84619E4EA2AA}" type="presParOf" srcId="{EE318291-0238-4CD8-9C81-471F473B234D}" destId="{F1D42F72-EE41-474E-84D5-B10464141E7A}" srcOrd="1" destOrd="0" presId="urn:microsoft.com/office/officeart/2005/8/layout/hierarchy3"/>
    <dgm:cxn modelId="{16FE6927-E279-4443-8BF1-05F65D2475A7}" type="presParOf" srcId="{F1D42F72-EE41-474E-84D5-B10464141E7A}" destId="{CE50153D-7D45-4647-8B7C-FA31AE08A26C}" srcOrd="0" destOrd="0" presId="urn:microsoft.com/office/officeart/2005/8/layout/hierarchy3"/>
    <dgm:cxn modelId="{781DFAFA-16DE-4331-BEEA-72D6D06C6B97}" type="presParOf" srcId="{F1D42F72-EE41-474E-84D5-B10464141E7A}" destId="{ACF9BD27-F8AC-4009-97B5-101608BDC356}" srcOrd="1" destOrd="0" presId="urn:microsoft.com/office/officeart/2005/8/layout/hierarchy3"/>
    <dgm:cxn modelId="{4F1CD1E6-BA02-40E8-8432-048F49A98BEF}" type="presParOf" srcId="{F1D42F72-EE41-474E-84D5-B10464141E7A}" destId="{DF81B5DF-98AA-4640-AE4C-A19201D347E8}" srcOrd="2" destOrd="0" presId="urn:microsoft.com/office/officeart/2005/8/layout/hierarchy3"/>
    <dgm:cxn modelId="{F8D97156-9A99-4DC9-A715-1DF747780D1B}" type="presParOf" srcId="{F1D42F72-EE41-474E-84D5-B10464141E7A}" destId="{3B26B47A-8715-475D-A06E-239F5B108097}" srcOrd="3" destOrd="0" presId="urn:microsoft.com/office/officeart/2005/8/layout/hierarchy3"/>
    <dgm:cxn modelId="{131E7217-67B1-4EEF-BD3B-13A47174869A}" type="presParOf" srcId="{F1D42F72-EE41-474E-84D5-B10464141E7A}" destId="{F6B9D86E-AB75-412F-8B5A-11366598668E}" srcOrd="4" destOrd="0" presId="urn:microsoft.com/office/officeart/2005/8/layout/hierarchy3"/>
    <dgm:cxn modelId="{AC7935CE-F93E-4146-AA0B-4ABF3D2A200A}" type="presParOf" srcId="{F1D42F72-EE41-474E-84D5-B10464141E7A}" destId="{6FF886C4-033C-423F-A60F-762BBD786A5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C2D3E-9ED9-4C46-9400-923EC552B499}" type="doc">
      <dgm:prSet loTypeId="urn:microsoft.com/office/officeart/2005/8/layout/v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37D2701-B1C8-4356-A395-D1F7EF5927DB}">
      <dgm:prSet phldrT="[Texto]"/>
      <dgm:spPr/>
      <dgm:t>
        <a:bodyPr/>
        <a:lstStyle/>
        <a:p>
          <a:r>
            <a:rPr lang="es-EC" dirty="0" smtClean="0"/>
            <a:t>Balanza Comercial</a:t>
          </a:r>
          <a:endParaRPr lang="es-EC" dirty="0"/>
        </a:p>
      </dgm:t>
    </dgm:pt>
    <dgm:pt modelId="{87B7FCB3-FFE0-4882-A26C-672DDD8203A2}" type="parTrans" cxnId="{9B411FDF-FB3A-4D0A-B748-215FBCB38449}">
      <dgm:prSet/>
      <dgm:spPr/>
      <dgm:t>
        <a:bodyPr/>
        <a:lstStyle/>
        <a:p>
          <a:endParaRPr lang="es-EC"/>
        </a:p>
      </dgm:t>
    </dgm:pt>
    <dgm:pt modelId="{DB4BBC44-7161-443E-BC00-F4B6FE27FB27}" type="sibTrans" cxnId="{9B411FDF-FB3A-4D0A-B748-215FBCB38449}">
      <dgm:prSet/>
      <dgm:spPr/>
      <dgm:t>
        <a:bodyPr/>
        <a:lstStyle/>
        <a:p>
          <a:endParaRPr lang="es-EC"/>
        </a:p>
      </dgm:t>
    </dgm:pt>
    <dgm:pt modelId="{43C7492F-484B-4443-B059-E2A15C34E103}">
      <dgm:prSet phldrT="[Texto]"/>
      <dgm:spPr/>
      <dgm:t>
        <a:bodyPr/>
        <a:lstStyle/>
        <a:p>
          <a:r>
            <a:rPr lang="es-EC" dirty="0" smtClean="0"/>
            <a:t>Exportaciones</a:t>
          </a:r>
          <a:endParaRPr lang="es-EC" dirty="0"/>
        </a:p>
      </dgm:t>
    </dgm:pt>
    <dgm:pt modelId="{E41FB185-4962-44C3-B8F1-D236AE054785}" type="parTrans" cxnId="{A6C67DE7-2AFD-4F0F-B8B1-9F3C4FE7BBF2}">
      <dgm:prSet/>
      <dgm:spPr/>
      <dgm:t>
        <a:bodyPr/>
        <a:lstStyle/>
        <a:p>
          <a:endParaRPr lang="es-EC"/>
        </a:p>
      </dgm:t>
    </dgm:pt>
    <dgm:pt modelId="{83B58866-8CDE-46E9-8331-C2583A4552BC}" type="sibTrans" cxnId="{A6C67DE7-2AFD-4F0F-B8B1-9F3C4FE7BBF2}">
      <dgm:prSet/>
      <dgm:spPr/>
      <dgm:t>
        <a:bodyPr/>
        <a:lstStyle/>
        <a:p>
          <a:endParaRPr lang="es-EC"/>
        </a:p>
      </dgm:t>
    </dgm:pt>
    <dgm:pt modelId="{FB9F6A80-2530-4809-A3A1-84E1D41BD36C}">
      <dgm:prSet phldrT="[Texto]"/>
      <dgm:spPr/>
      <dgm:t>
        <a:bodyPr/>
        <a:lstStyle/>
        <a:p>
          <a:r>
            <a:rPr lang="es-EC" dirty="0" smtClean="0"/>
            <a:t>Importaciones</a:t>
          </a:r>
          <a:endParaRPr lang="es-EC" dirty="0"/>
        </a:p>
      </dgm:t>
    </dgm:pt>
    <dgm:pt modelId="{6F7AF9C4-F35A-4A2A-A86D-13C9990C2BA3}" type="parTrans" cxnId="{A5B67B72-1E2E-493F-9B4D-906B2BA7CB95}">
      <dgm:prSet/>
      <dgm:spPr/>
      <dgm:t>
        <a:bodyPr/>
        <a:lstStyle/>
        <a:p>
          <a:endParaRPr lang="es-EC"/>
        </a:p>
      </dgm:t>
    </dgm:pt>
    <dgm:pt modelId="{D8987DDE-A104-4A0E-9963-CBDFE3D71904}" type="sibTrans" cxnId="{A5B67B72-1E2E-493F-9B4D-906B2BA7CB95}">
      <dgm:prSet/>
      <dgm:spPr/>
      <dgm:t>
        <a:bodyPr/>
        <a:lstStyle/>
        <a:p>
          <a:endParaRPr lang="es-EC"/>
        </a:p>
      </dgm:t>
    </dgm:pt>
    <dgm:pt modelId="{95DFBDEA-8055-43E2-AFE5-5A6C537F5423}">
      <dgm:prSet phldrT="[Texto]"/>
      <dgm:spPr/>
      <dgm:t>
        <a:bodyPr/>
        <a:lstStyle/>
        <a:p>
          <a:r>
            <a:rPr lang="es-EC" b="0" dirty="0" smtClean="0"/>
            <a:t>Exportaciones de la Sub </a:t>
          </a:r>
          <a:r>
            <a:rPr lang="es-EC" b="0" dirty="0" smtClean="0"/>
            <a:t>partida arancelaria nacional 9602.00.90.00</a:t>
          </a:r>
          <a:endParaRPr lang="es-EC" b="0" dirty="0"/>
        </a:p>
      </dgm:t>
    </dgm:pt>
    <dgm:pt modelId="{EF2ADBBB-B539-40B1-B36D-35B914261742}" type="parTrans" cxnId="{3A76C60E-5558-422E-A0A8-3681F0377F9F}">
      <dgm:prSet/>
      <dgm:spPr/>
      <dgm:t>
        <a:bodyPr/>
        <a:lstStyle/>
        <a:p>
          <a:endParaRPr lang="es-EC"/>
        </a:p>
      </dgm:t>
    </dgm:pt>
    <dgm:pt modelId="{46C08FB7-E72B-44E1-8C57-4929C4B2DE3C}" type="sibTrans" cxnId="{3A76C60E-5558-422E-A0A8-3681F0377F9F}">
      <dgm:prSet/>
      <dgm:spPr/>
      <dgm:t>
        <a:bodyPr/>
        <a:lstStyle/>
        <a:p>
          <a:endParaRPr lang="es-EC"/>
        </a:p>
      </dgm:t>
    </dgm:pt>
    <dgm:pt modelId="{BDAC3382-91BA-4A5E-B293-6492C5D207B8}">
      <dgm:prSet phldrT="[Texto]"/>
      <dgm:spPr/>
      <dgm:t>
        <a:bodyPr/>
        <a:lstStyle/>
        <a:p>
          <a:r>
            <a:rPr lang="es-EC" dirty="0" smtClean="0"/>
            <a:t>Artesanías elaboradas con tagua.</a:t>
          </a:r>
          <a:endParaRPr lang="es-EC" dirty="0"/>
        </a:p>
      </dgm:t>
    </dgm:pt>
    <dgm:pt modelId="{42517354-F65F-45C4-A8BF-BACBAF47BDCA}" type="parTrans" cxnId="{E65D10F9-F1BE-4C25-BF7B-49FDB179B050}">
      <dgm:prSet/>
      <dgm:spPr/>
      <dgm:t>
        <a:bodyPr/>
        <a:lstStyle/>
        <a:p>
          <a:endParaRPr lang="es-EC"/>
        </a:p>
      </dgm:t>
    </dgm:pt>
    <dgm:pt modelId="{E31D25B3-617B-4B95-86CC-47EC658CD131}" type="sibTrans" cxnId="{E65D10F9-F1BE-4C25-BF7B-49FDB179B050}">
      <dgm:prSet/>
      <dgm:spPr/>
      <dgm:t>
        <a:bodyPr/>
        <a:lstStyle/>
        <a:p>
          <a:endParaRPr lang="es-EC"/>
        </a:p>
      </dgm:t>
    </dgm:pt>
    <dgm:pt modelId="{0CF50FFD-0BC0-4569-98FD-69EF6CB89C1C}" type="pres">
      <dgm:prSet presAssocID="{8B8C2D3E-9ED9-4C46-9400-923EC552B4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B3F961B-FD9E-431A-9AC5-D549DEECC059}" type="pres">
      <dgm:prSet presAssocID="{B37D2701-B1C8-4356-A395-D1F7EF5927DB}" presName="linNode" presStyleCnt="0"/>
      <dgm:spPr/>
    </dgm:pt>
    <dgm:pt modelId="{7C3F208D-113A-4F0A-A771-1438DE0ABE25}" type="pres">
      <dgm:prSet presAssocID="{B37D2701-B1C8-4356-A395-D1F7EF5927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96B178-5C84-45EF-BBFE-8173258B3278}" type="pres">
      <dgm:prSet presAssocID="{B37D2701-B1C8-4356-A395-D1F7EF5927DB}" presName="childShp" presStyleLbl="bgAccFollowNode1" presStyleIdx="0" presStyleCnt="2" custScaleY="82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301C5-BA73-4E54-A87B-E80DB8FBD761}" type="pres">
      <dgm:prSet presAssocID="{DB4BBC44-7161-443E-BC00-F4B6FE27FB27}" presName="spacing" presStyleCnt="0"/>
      <dgm:spPr/>
    </dgm:pt>
    <dgm:pt modelId="{8A6F042D-6D74-4796-83D6-71F65E8B73FF}" type="pres">
      <dgm:prSet presAssocID="{95DFBDEA-8055-43E2-AFE5-5A6C537F5423}" presName="linNode" presStyleCnt="0"/>
      <dgm:spPr/>
    </dgm:pt>
    <dgm:pt modelId="{96EBF12C-B8E0-4E1E-925C-47F2D3D0CA4E}" type="pres">
      <dgm:prSet presAssocID="{95DFBDEA-8055-43E2-AFE5-5A6C537F542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964D9-035E-41CE-9B4E-CC311ABCADFC}" type="pres">
      <dgm:prSet presAssocID="{95DFBDEA-8055-43E2-AFE5-5A6C537F5423}" presName="childShp" presStyleLbl="bgAccFollowNode1" presStyleIdx="1" presStyleCnt="2" custScaleY="82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CCCD33-055E-4F89-B425-8DFD2A791AA9}" type="presOf" srcId="{B37D2701-B1C8-4356-A395-D1F7EF5927DB}" destId="{7C3F208D-113A-4F0A-A771-1438DE0ABE25}" srcOrd="0" destOrd="0" presId="urn:microsoft.com/office/officeart/2005/8/layout/vList6"/>
    <dgm:cxn modelId="{A6C67DE7-2AFD-4F0F-B8B1-9F3C4FE7BBF2}" srcId="{B37D2701-B1C8-4356-A395-D1F7EF5927DB}" destId="{43C7492F-484B-4443-B059-E2A15C34E103}" srcOrd="0" destOrd="0" parTransId="{E41FB185-4962-44C3-B8F1-D236AE054785}" sibTransId="{83B58866-8CDE-46E9-8331-C2583A4552BC}"/>
    <dgm:cxn modelId="{A5B67B72-1E2E-493F-9B4D-906B2BA7CB95}" srcId="{B37D2701-B1C8-4356-A395-D1F7EF5927DB}" destId="{FB9F6A80-2530-4809-A3A1-84E1D41BD36C}" srcOrd="1" destOrd="0" parTransId="{6F7AF9C4-F35A-4A2A-A86D-13C9990C2BA3}" sibTransId="{D8987DDE-A104-4A0E-9963-CBDFE3D71904}"/>
    <dgm:cxn modelId="{3A76C60E-5558-422E-A0A8-3681F0377F9F}" srcId="{8B8C2D3E-9ED9-4C46-9400-923EC552B499}" destId="{95DFBDEA-8055-43E2-AFE5-5A6C537F5423}" srcOrd="1" destOrd="0" parTransId="{EF2ADBBB-B539-40B1-B36D-35B914261742}" sibTransId="{46C08FB7-E72B-44E1-8C57-4929C4B2DE3C}"/>
    <dgm:cxn modelId="{371499FA-0652-4C05-9EA2-5C101F7E8E2A}" type="presOf" srcId="{BDAC3382-91BA-4A5E-B293-6492C5D207B8}" destId="{CC7964D9-035E-41CE-9B4E-CC311ABCADFC}" srcOrd="0" destOrd="0" presId="urn:microsoft.com/office/officeart/2005/8/layout/vList6"/>
    <dgm:cxn modelId="{1CDA3CDF-12DF-4B76-A618-B5DCC8260E14}" type="presOf" srcId="{FB9F6A80-2530-4809-A3A1-84E1D41BD36C}" destId="{4296B178-5C84-45EF-BBFE-8173258B3278}" srcOrd="0" destOrd="1" presId="urn:microsoft.com/office/officeart/2005/8/layout/vList6"/>
    <dgm:cxn modelId="{15B426ED-BDED-4A09-99D4-1EC0D7F3580E}" type="presOf" srcId="{43C7492F-484B-4443-B059-E2A15C34E103}" destId="{4296B178-5C84-45EF-BBFE-8173258B3278}" srcOrd="0" destOrd="0" presId="urn:microsoft.com/office/officeart/2005/8/layout/vList6"/>
    <dgm:cxn modelId="{1A209397-54D6-4CF9-A5E7-9F2E3C387682}" type="presOf" srcId="{8B8C2D3E-9ED9-4C46-9400-923EC552B499}" destId="{0CF50FFD-0BC0-4569-98FD-69EF6CB89C1C}" srcOrd="0" destOrd="0" presId="urn:microsoft.com/office/officeart/2005/8/layout/vList6"/>
    <dgm:cxn modelId="{E65D10F9-F1BE-4C25-BF7B-49FDB179B050}" srcId="{95DFBDEA-8055-43E2-AFE5-5A6C537F5423}" destId="{BDAC3382-91BA-4A5E-B293-6492C5D207B8}" srcOrd="0" destOrd="0" parTransId="{42517354-F65F-45C4-A8BF-BACBAF47BDCA}" sibTransId="{E31D25B3-617B-4B95-86CC-47EC658CD131}"/>
    <dgm:cxn modelId="{7B7447BB-9113-4C09-85C1-C9734C94D975}" type="presOf" srcId="{95DFBDEA-8055-43E2-AFE5-5A6C537F5423}" destId="{96EBF12C-B8E0-4E1E-925C-47F2D3D0CA4E}" srcOrd="0" destOrd="0" presId="urn:microsoft.com/office/officeart/2005/8/layout/vList6"/>
    <dgm:cxn modelId="{9B411FDF-FB3A-4D0A-B748-215FBCB38449}" srcId="{8B8C2D3E-9ED9-4C46-9400-923EC552B499}" destId="{B37D2701-B1C8-4356-A395-D1F7EF5927DB}" srcOrd="0" destOrd="0" parTransId="{87B7FCB3-FFE0-4882-A26C-672DDD8203A2}" sibTransId="{DB4BBC44-7161-443E-BC00-F4B6FE27FB27}"/>
    <dgm:cxn modelId="{0338140C-61EB-45FC-B132-B94706AC077F}" type="presParOf" srcId="{0CF50FFD-0BC0-4569-98FD-69EF6CB89C1C}" destId="{1B3F961B-FD9E-431A-9AC5-D549DEECC059}" srcOrd="0" destOrd="0" presId="urn:microsoft.com/office/officeart/2005/8/layout/vList6"/>
    <dgm:cxn modelId="{595E2375-C352-49D6-A962-0B8D19B433A0}" type="presParOf" srcId="{1B3F961B-FD9E-431A-9AC5-D549DEECC059}" destId="{7C3F208D-113A-4F0A-A771-1438DE0ABE25}" srcOrd="0" destOrd="0" presId="urn:microsoft.com/office/officeart/2005/8/layout/vList6"/>
    <dgm:cxn modelId="{9F3624AF-5631-43E9-B698-69F8A740F9C2}" type="presParOf" srcId="{1B3F961B-FD9E-431A-9AC5-D549DEECC059}" destId="{4296B178-5C84-45EF-BBFE-8173258B3278}" srcOrd="1" destOrd="0" presId="urn:microsoft.com/office/officeart/2005/8/layout/vList6"/>
    <dgm:cxn modelId="{53CC3398-0E44-4B31-AE49-5C223100D755}" type="presParOf" srcId="{0CF50FFD-0BC0-4569-98FD-69EF6CB89C1C}" destId="{4C5301C5-BA73-4E54-A87B-E80DB8FBD761}" srcOrd="1" destOrd="0" presId="urn:microsoft.com/office/officeart/2005/8/layout/vList6"/>
    <dgm:cxn modelId="{F80CCC1B-E4FB-42F3-96CF-19B7913B224C}" type="presParOf" srcId="{0CF50FFD-0BC0-4569-98FD-69EF6CB89C1C}" destId="{8A6F042D-6D74-4796-83D6-71F65E8B73FF}" srcOrd="2" destOrd="0" presId="urn:microsoft.com/office/officeart/2005/8/layout/vList6"/>
    <dgm:cxn modelId="{C2C932C8-61ED-4A21-95AD-E3463584702D}" type="presParOf" srcId="{8A6F042D-6D74-4796-83D6-71F65E8B73FF}" destId="{96EBF12C-B8E0-4E1E-925C-47F2D3D0CA4E}" srcOrd="0" destOrd="0" presId="urn:microsoft.com/office/officeart/2005/8/layout/vList6"/>
    <dgm:cxn modelId="{2ADB043B-03EC-4C70-BE9B-30505E57477D}" type="presParOf" srcId="{8A6F042D-6D74-4796-83D6-71F65E8B73FF}" destId="{CC7964D9-035E-41CE-9B4E-CC311ABCAD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7E3E1-6B1A-447F-BF44-1A180756B03A}" type="doc">
      <dgm:prSet loTypeId="urn:microsoft.com/office/officeart/2005/8/layout/arrow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EAAABC9-1601-414A-8C22-2691E9D76B2F}">
      <dgm:prSet phldrT="[Texto]"/>
      <dgm:spPr/>
      <dgm:t>
        <a:bodyPr/>
        <a:lstStyle/>
        <a:p>
          <a:r>
            <a:rPr lang="es-EC" dirty="0" smtClean="0"/>
            <a:t>H1: La exportación de la </a:t>
          </a:r>
          <a:r>
            <a:rPr lang="es-EC" dirty="0" err="1" smtClean="0"/>
            <a:t>subpartida</a:t>
          </a:r>
          <a:r>
            <a:rPr lang="es-EC" dirty="0" smtClean="0"/>
            <a:t> arancelaria nacional 9602.00.90.00 tiene un impacto positivo en la balanza comercial en el período 2011-2018.</a:t>
          </a:r>
          <a:endParaRPr lang="es-EC" dirty="0"/>
        </a:p>
      </dgm:t>
    </dgm:pt>
    <dgm:pt modelId="{CF055FB0-9E1F-4A3D-830B-1B6BEED7FDD5}" type="parTrans" cxnId="{64985E0D-AFED-45BF-8D1C-3E7815B5E9E1}">
      <dgm:prSet/>
      <dgm:spPr/>
      <dgm:t>
        <a:bodyPr/>
        <a:lstStyle/>
        <a:p>
          <a:endParaRPr lang="es-EC"/>
        </a:p>
      </dgm:t>
    </dgm:pt>
    <dgm:pt modelId="{D51F2478-17CC-4A77-B9D5-90654CBDFF1A}" type="sibTrans" cxnId="{64985E0D-AFED-45BF-8D1C-3E7815B5E9E1}">
      <dgm:prSet/>
      <dgm:spPr/>
      <dgm:t>
        <a:bodyPr/>
        <a:lstStyle/>
        <a:p>
          <a:endParaRPr lang="es-EC"/>
        </a:p>
      </dgm:t>
    </dgm:pt>
    <dgm:pt modelId="{CB103320-31AC-4F30-BF12-1A149D52DDA4}">
      <dgm:prSet phldrT="[Texto]"/>
      <dgm:spPr/>
      <dgm:t>
        <a:bodyPr/>
        <a:lstStyle/>
        <a:p>
          <a:r>
            <a:rPr lang="es-EC" b="0" dirty="0" smtClean="0"/>
            <a:t>HN: La exportación de la </a:t>
          </a:r>
          <a:r>
            <a:rPr lang="es-EC" b="0" dirty="0" err="1" smtClean="0"/>
            <a:t>subpartida</a:t>
          </a:r>
          <a:r>
            <a:rPr lang="es-EC" b="0" dirty="0" smtClean="0"/>
            <a:t> arancelaria nacional 9602.00.90.00 no tiene un impacto positivo en la balanza comercial en el período 2011-2018.</a:t>
          </a:r>
          <a:endParaRPr lang="es-EC" dirty="0"/>
        </a:p>
      </dgm:t>
    </dgm:pt>
    <dgm:pt modelId="{9DE7F789-48E5-46F4-A45F-E26FDE2B7371}" type="parTrans" cxnId="{1E0F6AE6-ABEF-4E91-9FAD-EE998F23A53B}">
      <dgm:prSet/>
      <dgm:spPr/>
      <dgm:t>
        <a:bodyPr/>
        <a:lstStyle/>
        <a:p>
          <a:endParaRPr lang="es-EC"/>
        </a:p>
      </dgm:t>
    </dgm:pt>
    <dgm:pt modelId="{0B42F8D4-1CE2-449C-8AEB-59DE02D6B7E9}" type="sibTrans" cxnId="{1E0F6AE6-ABEF-4E91-9FAD-EE998F23A53B}">
      <dgm:prSet/>
      <dgm:spPr/>
      <dgm:t>
        <a:bodyPr/>
        <a:lstStyle/>
        <a:p>
          <a:endParaRPr lang="es-EC"/>
        </a:p>
      </dgm:t>
    </dgm:pt>
    <dgm:pt modelId="{C42B1938-B47E-42CF-8380-1F849551E61D}" type="pres">
      <dgm:prSet presAssocID="{1AF7E3E1-6B1A-447F-BF44-1A180756B0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6C44D8-9BD4-4D62-9707-B4B806BDB5E5}" type="pres">
      <dgm:prSet presAssocID="{2EAAABC9-1601-414A-8C22-2691E9D76B2F}" presName="upArrow" presStyleLbl="node1" presStyleIdx="0" presStyleCnt="2"/>
      <dgm:spPr/>
    </dgm:pt>
    <dgm:pt modelId="{62355F50-3DB8-409C-AF92-0F569D689CF2}" type="pres">
      <dgm:prSet presAssocID="{2EAAABC9-1601-414A-8C22-2691E9D76B2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D5AD7-7B8D-488E-B1E6-CA3E9BB95BFD}" type="pres">
      <dgm:prSet presAssocID="{CB103320-31AC-4F30-BF12-1A149D52DDA4}" presName="downArrow" presStyleLbl="node1" presStyleIdx="1" presStyleCnt="2"/>
      <dgm:spPr/>
    </dgm:pt>
    <dgm:pt modelId="{C15FEFCD-E85C-4A34-B90F-239689271EB5}" type="pres">
      <dgm:prSet presAssocID="{CB103320-31AC-4F30-BF12-1A149D52DDA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0F6AE6-ABEF-4E91-9FAD-EE998F23A53B}" srcId="{1AF7E3E1-6B1A-447F-BF44-1A180756B03A}" destId="{CB103320-31AC-4F30-BF12-1A149D52DDA4}" srcOrd="1" destOrd="0" parTransId="{9DE7F789-48E5-46F4-A45F-E26FDE2B7371}" sibTransId="{0B42F8D4-1CE2-449C-8AEB-59DE02D6B7E9}"/>
    <dgm:cxn modelId="{64985E0D-AFED-45BF-8D1C-3E7815B5E9E1}" srcId="{1AF7E3E1-6B1A-447F-BF44-1A180756B03A}" destId="{2EAAABC9-1601-414A-8C22-2691E9D76B2F}" srcOrd="0" destOrd="0" parTransId="{CF055FB0-9E1F-4A3D-830B-1B6BEED7FDD5}" sibTransId="{D51F2478-17CC-4A77-B9D5-90654CBDFF1A}"/>
    <dgm:cxn modelId="{D6056473-90A2-4AFB-B9A1-C4457E0AE22C}" type="presOf" srcId="{1AF7E3E1-6B1A-447F-BF44-1A180756B03A}" destId="{C42B1938-B47E-42CF-8380-1F849551E61D}" srcOrd="0" destOrd="0" presId="urn:microsoft.com/office/officeart/2005/8/layout/arrow4"/>
    <dgm:cxn modelId="{1B3A7F14-8853-4ECB-88E9-8E76DC18CFE6}" type="presOf" srcId="{CB103320-31AC-4F30-BF12-1A149D52DDA4}" destId="{C15FEFCD-E85C-4A34-B90F-239689271EB5}" srcOrd="0" destOrd="0" presId="urn:microsoft.com/office/officeart/2005/8/layout/arrow4"/>
    <dgm:cxn modelId="{308AFF6F-6089-4024-9D1D-F5AA14D376C3}" type="presOf" srcId="{2EAAABC9-1601-414A-8C22-2691E9D76B2F}" destId="{62355F50-3DB8-409C-AF92-0F569D689CF2}" srcOrd="0" destOrd="0" presId="urn:microsoft.com/office/officeart/2005/8/layout/arrow4"/>
    <dgm:cxn modelId="{9BD98957-A24B-429A-A56C-5256CAE470E1}" type="presParOf" srcId="{C42B1938-B47E-42CF-8380-1F849551E61D}" destId="{CD6C44D8-9BD4-4D62-9707-B4B806BDB5E5}" srcOrd="0" destOrd="0" presId="urn:microsoft.com/office/officeart/2005/8/layout/arrow4"/>
    <dgm:cxn modelId="{DDF0F601-C0A0-41E9-A468-411DD78E3032}" type="presParOf" srcId="{C42B1938-B47E-42CF-8380-1F849551E61D}" destId="{62355F50-3DB8-409C-AF92-0F569D689CF2}" srcOrd="1" destOrd="0" presId="urn:microsoft.com/office/officeart/2005/8/layout/arrow4"/>
    <dgm:cxn modelId="{00E70CE3-59DC-42EA-BB28-2D9515CD18C7}" type="presParOf" srcId="{C42B1938-B47E-42CF-8380-1F849551E61D}" destId="{EB3D5AD7-7B8D-488E-B1E6-CA3E9BB95BFD}" srcOrd="2" destOrd="0" presId="urn:microsoft.com/office/officeart/2005/8/layout/arrow4"/>
    <dgm:cxn modelId="{79463E96-9586-45D1-A9C5-8823B41B9397}" type="presParOf" srcId="{C42B1938-B47E-42CF-8380-1F849551E61D}" destId="{C15FEFCD-E85C-4A34-B90F-239689271EB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4F8CA-449D-4912-8B3D-BAB557245D57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9ED0241-75A4-4C97-97BB-328DEC3B3F17}">
      <dgm:prSet phldrT="[Texto]"/>
      <dgm:spPr/>
      <dgm:t>
        <a:bodyPr/>
        <a:lstStyle/>
        <a:p>
          <a:r>
            <a:rPr lang="es-EC" dirty="0" smtClean="0"/>
            <a:t>Nivel de la investigación</a:t>
          </a:r>
          <a:endParaRPr lang="es-EC" dirty="0"/>
        </a:p>
      </dgm:t>
    </dgm:pt>
    <dgm:pt modelId="{DDD440B4-AF9E-4D01-9B3A-1850FAB81CD0}" type="parTrans" cxnId="{0C759722-EB8C-4379-AF04-99A4A7C03B01}">
      <dgm:prSet/>
      <dgm:spPr/>
      <dgm:t>
        <a:bodyPr/>
        <a:lstStyle/>
        <a:p>
          <a:endParaRPr lang="es-EC"/>
        </a:p>
      </dgm:t>
    </dgm:pt>
    <dgm:pt modelId="{98A770FD-25BF-42B5-8E6D-C4BFDAC35789}" type="sibTrans" cxnId="{0C759722-EB8C-4379-AF04-99A4A7C03B01}">
      <dgm:prSet/>
      <dgm:spPr/>
      <dgm:t>
        <a:bodyPr/>
        <a:lstStyle/>
        <a:p>
          <a:endParaRPr lang="es-EC"/>
        </a:p>
      </dgm:t>
    </dgm:pt>
    <dgm:pt modelId="{B1CFB094-D088-4047-9334-BEF130C3DA7D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FC79A123-5361-4AD9-9870-3BE80F8C4A43}" type="parTrans" cxnId="{C34D6237-EEA1-4E98-9DFA-D3CDA91C016B}">
      <dgm:prSet/>
      <dgm:spPr/>
      <dgm:t>
        <a:bodyPr/>
        <a:lstStyle/>
        <a:p>
          <a:endParaRPr lang="es-EC"/>
        </a:p>
      </dgm:t>
    </dgm:pt>
    <dgm:pt modelId="{7BBABC82-E5F5-491A-B26F-72E10953B016}" type="sibTrans" cxnId="{C34D6237-EEA1-4E98-9DFA-D3CDA91C016B}">
      <dgm:prSet/>
      <dgm:spPr/>
      <dgm:t>
        <a:bodyPr/>
        <a:lstStyle/>
        <a:p>
          <a:endParaRPr lang="es-EC"/>
        </a:p>
      </dgm:t>
    </dgm:pt>
    <dgm:pt modelId="{210AC517-F763-443D-82CB-B78C2018E6FE}">
      <dgm:prSet phldrT="[Texto]"/>
      <dgm:spPr/>
      <dgm:t>
        <a:bodyPr/>
        <a:lstStyle/>
        <a:p>
          <a:r>
            <a:rPr lang="es-EC" dirty="0" smtClean="0"/>
            <a:t>Explicativa</a:t>
          </a:r>
          <a:endParaRPr lang="es-EC" dirty="0"/>
        </a:p>
      </dgm:t>
    </dgm:pt>
    <dgm:pt modelId="{C818A0D6-09CC-4962-8A81-0A8224F55F52}" type="parTrans" cxnId="{599A1F80-601A-4E90-970E-F5852CE44274}">
      <dgm:prSet/>
      <dgm:spPr/>
      <dgm:t>
        <a:bodyPr/>
        <a:lstStyle/>
        <a:p>
          <a:endParaRPr lang="es-EC"/>
        </a:p>
      </dgm:t>
    </dgm:pt>
    <dgm:pt modelId="{A2324DF6-EDFB-4C39-B069-748B29A89A76}" type="sibTrans" cxnId="{599A1F80-601A-4E90-970E-F5852CE44274}">
      <dgm:prSet/>
      <dgm:spPr/>
      <dgm:t>
        <a:bodyPr/>
        <a:lstStyle/>
        <a:p>
          <a:endParaRPr lang="es-EC"/>
        </a:p>
      </dgm:t>
    </dgm:pt>
    <dgm:pt modelId="{E79A1DEF-6494-4736-8E3B-C4F3A2CA5DAE}">
      <dgm:prSet phldrT="[Texto]"/>
      <dgm:spPr/>
      <dgm:t>
        <a:bodyPr/>
        <a:lstStyle/>
        <a:p>
          <a:r>
            <a:rPr lang="es-EC" dirty="0" smtClean="0"/>
            <a:t>Técnicas de investigación</a:t>
          </a:r>
          <a:endParaRPr lang="es-EC" dirty="0"/>
        </a:p>
      </dgm:t>
    </dgm:pt>
    <dgm:pt modelId="{DB9ED611-8A74-454E-AA42-EA3C99F79624}" type="parTrans" cxnId="{74EBF7F4-A109-4624-9FAF-294FBAF2802A}">
      <dgm:prSet/>
      <dgm:spPr/>
      <dgm:t>
        <a:bodyPr/>
        <a:lstStyle/>
        <a:p>
          <a:endParaRPr lang="es-EC"/>
        </a:p>
      </dgm:t>
    </dgm:pt>
    <dgm:pt modelId="{EE4BE85C-68EC-46B5-9C95-3FF9486CC7F9}" type="sibTrans" cxnId="{74EBF7F4-A109-4624-9FAF-294FBAF2802A}">
      <dgm:prSet/>
      <dgm:spPr/>
      <dgm:t>
        <a:bodyPr/>
        <a:lstStyle/>
        <a:p>
          <a:endParaRPr lang="es-EC"/>
        </a:p>
      </dgm:t>
    </dgm:pt>
    <dgm:pt modelId="{A21B432C-23C8-44D8-94EB-BD1F5386F280}">
      <dgm:prSet phldrT="[Texto]"/>
      <dgm:spPr/>
      <dgm:t>
        <a:bodyPr/>
        <a:lstStyle/>
        <a:p>
          <a:r>
            <a:rPr lang="es-EC" dirty="0" smtClean="0"/>
            <a:t>Bibliográfico documental</a:t>
          </a:r>
          <a:endParaRPr lang="es-EC" dirty="0"/>
        </a:p>
      </dgm:t>
    </dgm:pt>
    <dgm:pt modelId="{4592DA68-DD02-4725-85F9-649ECB634EDD}" type="parTrans" cxnId="{957DE582-DD7B-40FC-B5D8-9B75B0267E20}">
      <dgm:prSet/>
      <dgm:spPr/>
      <dgm:t>
        <a:bodyPr/>
        <a:lstStyle/>
        <a:p>
          <a:endParaRPr lang="es-EC"/>
        </a:p>
      </dgm:t>
    </dgm:pt>
    <dgm:pt modelId="{ABBF7A78-6432-43C6-BC85-7E5DAB7C2CE8}" type="sibTrans" cxnId="{957DE582-DD7B-40FC-B5D8-9B75B0267E20}">
      <dgm:prSet/>
      <dgm:spPr/>
      <dgm:t>
        <a:bodyPr/>
        <a:lstStyle/>
        <a:p>
          <a:endParaRPr lang="es-EC"/>
        </a:p>
      </dgm:t>
    </dgm:pt>
    <dgm:pt modelId="{750431E1-53EC-41C7-80B1-86A29A961447}">
      <dgm:prSet phldrT="[Texto]"/>
      <dgm:spPr/>
      <dgm:t>
        <a:bodyPr/>
        <a:lstStyle/>
        <a:p>
          <a:r>
            <a:rPr lang="es-EC" dirty="0" smtClean="0"/>
            <a:t>De campo</a:t>
          </a:r>
          <a:endParaRPr lang="es-EC" dirty="0"/>
        </a:p>
      </dgm:t>
    </dgm:pt>
    <dgm:pt modelId="{BB1D801F-94B9-4FE3-BCC8-4BE48390FEEE}" type="parTrans" cxnId="{7AD1FED5-1BAD-413C-B0B9-F498B214F1C5}">
      <dgm:prSet/>
      <dgm:spPr/>
      <dgm:t>
        <a:bodyPr/>
        <a:lstStyle/>
        <a:p>
          <a:endParaRPr lang="es-EC"/>
        </a:p>
      </dgm:t>
    </dgm:pt>
    <dgm:pt modelId="{20149C69-7E89-4777-B923-44991851D542}" type="sibTrans" cxnId="{7AD1FED5-1BAD-413C-B0B9-F498B214F1C5}">
      <dgm:prSet/>
      <dgm:spPr/>
      <dgm:t>
        <a:bodyPr/>
        <a:lstStyle/>
        <a:p>
          <a:endParaRPr lang="es-EC"/>
        </a:p>
      </dgm:t>
    </dgm:pt>
    <dgm:pt modelId="{15525ED8-12F7-4DBE-B012-FFF7DA3089A1}">
      <dgm:prSet/>
      <dgm:spPr/>
      <dgm:t>
        <a:bodyPr/>
        <a:lstStyle/>
        <a:p>
          <a:r>
            <a:rPr lang="es-EC" dirty="0" err="1" smtClean="0"/>
            <a:t>Correlacional</a:t>
          </a:r>
          <a:endParaRPr lang="es-EC" dirty="0"/>
        </a:p>
      </dgm:t>
    </dgm:pt>
    <dgm:pt modelId="{ED0D86F2-2C97-4DB5-9A35-CA9597E159D3}" type="parTrans" cxnId="{0A2B6E14-E965-4E63-9383-31D89C292E28}">
      <dgm:prSet/>
      <dgm:spPr/>
      <dgm:t>
        <a:bodyPr/>
        <a:lstStyle/>
        <a:p>
          <a:endParaRPr lang="es-EC"/>
        </a:p>
      </dgm:t>
    </dgm:pt>
    <dgm:pt modelId="{30311EC0-8474-4F95-AB88-70704F8AB070}" type="sibTrans" cxnId="{0A2B6E14-E965-4E63-9383-31D89C292E28}">
      <dgm:prSet/>
      <dgm:spPr/>
      <dgm:t>
        <a:bodyPr/>
        <a:lstStyle/>
        <a:p>
          <a:endParaRPr lang="es-EC"/>
        </a:p>
      </dgm:t>
    </dgm:pt>
    <dgm:pt modelId="{7AA5E06B-D46C-4A7F-97D6-C414B83D7650}" type="pres">
      <dgm:prSet presAssocID="{B734F8CA-449D-4912-8B3D-BAB557245D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3F867C-9095-4AEF-B2BB-882EABFE1B4A}" type="pres">
      <dgm:prSet presAssocID="{E79A1DEF-6494-4736-8E3B-C4F3A2CA5DAE}" presName="boxAndChildren" presStyleCnt="0"/>
      <dgm:spPr/>
    </dgm:pt>
    <dgm:pt modelId="{0467EA68-5EBB-42E0-9673-2BE11672F688}" type="pres">
      <dgm:prSet presAssocID="{E79A1DEF-6494-4736-8E3B-C4F3A2CA5DAE}" presName="parentTextBox" presStyleLbl="node1" presStyleIdx="0" presStyleCnt="2"/>
      <dgm:spPr/>
      <dgm:t>
        <a:bodyPr/>
        <a:lstStyle/>
        <a:p>
          <a:endParaRPr lang="es-EC"/>
        </a:p>
      </dgm:t>
    </dgm:pt>
    <dgm:pt modelId="{063B43B1-4960-4C33-AAEC-6B577F6B410B}" type="pres">
      <dgm:prSet presAssocID="{E79A1DEF-6494-4736-8E3B-C4F3A2CA5DAE}" presName="entireBox" presStyleLbl="node1" presStyleIdx="0" presStyleCnt="2"/>
      <dgm:spPr/>
      <dgm:t>
        <a:bodyPr/>
        <a:lstStyle/>
        <a:p>
          <a:endParaRPr lang="es-EC"/>
        </a:p>
      </dgm:t>
    </dgm:pt>
    <dgm:pt modelId="{1584F364-283E-4243-B310-33C05209B9AE}" type="pres">
      <dgm:prSet presAssocID="{E79A1DEF-6494-4736-8E3B-C4F3A2CA5DAE}" presName="descendantBox" presStyleCnt="0"/>
      <dgm:spPr/>
    </dgm:pt>
    <dgm:pt modelId="{35552966-3E51-47A4-9D5D-1F9936E86D40}" type="pres">
      <dgm:prSet presAssocID="{A21B432C-23C8-44D8-94EB-BD1F5386F280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E07B04-3D03-48FE-8931-B9E6D15150AB}" type="pres">
      <dgm:prSet presAssocID="{750431E1-53EC-41C7-80B1-86A29A96144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03AFC-7749-4CC1-AB55-C02BAA56819A}" type="pres">
      <dgm:prSet presAssocID="{98A770FD-25BF-42B5-8E6D-C4BFDAC35789}" presName="sp" presStyleCnt="0"/>
      <dgm:spPr/>
    </dgm:pt>
    <dgm:pt modelId="{8469E075-64AA-4822-B8D5-A15A6662ACE9}" type="pres">
      <dgm:prSet presAssocID="{99ED0241-75A4-4C97-97BB-328DEC3B3F17}" presName="arrowAndChildren" presStyleCnt="0"/>
      <dgm:spPr/>
    </dgm:pt>
    <dgm:pt modelId="{E68D0D9D-7C41-4929-90A6-495FEC04A7D9}" type="pres">
      <dgm:prSet presAssocID="{99ED0241-75A4-4C97-97BB-328DEC3B3F17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41EFE251-22B6-4E35-AC6A-5FED0E31BB60}" type="pres">
      <dgm:prSet presAssocID="{99ED0241-75A4-4C97-97BB-328DEC3B3F17}" presName="arrow" presStyleLbl="node1" presStyleIdx="1" presStyleCnt="2"/>
      <dgm:spPr/>
      <dgm:t>
        <a:bodyPr/>
        <a:lstStyle/>
        <a:p>
          <a:endParaRPr lang="es-EC"/>
        </a:p>
      </dgm:t>
    </dgm:pt>
    <dgm:pt modelId="{8D0B8EDC-2237-47E6-9D2D-CB7CDABB3A69}" type="pres">
      <dgm:prSet presAssocID="{99ED0241-75A4-4C97-97BB-328DEC3B3F17}" presName="descendantArrow" presStyleCnt="0"/>
      <dgm:spPr/>
    </dgm:pt>
    <dgm:pt modelId="{0912E952-E056-4445-AB01-EF9FD2FD81BB}" type="pres">
      <dgm:prSet presAssocID="{B1CFB094-D088-4047-9334-BEF130C3DA7D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3A7DEC-E704-47DA-93C4-E0A99CE7583A}" type="pres">
      <dgm:prSet presAssocID="{210AC517-F763-443D-82CB-B78C2018E6FE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2E4EAD-D881-481F-A119-60DBD55C5905}" type="pres">
      <dgm:prSet presAssocID="{15525ED8-12F7-4DBE-B012-FFF7DA3089A1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275C4A-0852-429E-8C62-73FC9FD63C58}" type="presOf" srcId="{750431E1-53EC-41C7-80B1-86A29A961447}" destId="{61E07B04-3D03-48FE-8931-B9E6D15150AB}" srcOrd="0" destOrd="0" presId="urn:microsoft.com/office/officeart/2005/8/layout/process4"/>
    <dgm:cxn modelId="{6BD7FDC2-0891-44C6-A9C4-811CB6FCF7C4}" type="presOf" srcId="{99ED0241-75A4-4C97-97BB-328DEC3B3F17}" destId="{E68D0D9D-7C41-4929-90A6-495FEC04A7D9}" srcOrd="0" destOrd="0" presId="urn:microsoft.com/office/officeart/2005/8/layout/process4"/>
    <dgm:cxn modelId="{C10CB1C7-10AD-44F3-8DA1-C79BD66E3C6A}" type="presOf" srcId="{E79A1DEF-6494-4736-8E3B-C4F3A2CA5DAE}" destId="{063B43B1-4960-4C33-AAEC-6B577F6B410B}" srcOrd="1" destOrd="0" presId="urn:microsoft.com/office/officeart/2005/8/layout/process4"/>
    <dgm:cxn modelId="{7AD1FED5-1BAD-413C-B0B9-F498B214F1C5}" srcId="{E79A1DEF-6494-4736-8E3B-C4F3A2CA5DAE}" destId="{750431E1-53EC-41C7-80B1-86A29A961447}" srcOrd="1" destOrd="0" parTransId="{BB1D801F-94B9-4FE3-BCC8-4BE48390FEEE}" sibTransId="{20149C69-7E89-4777-B923-44991851D542}"/>
    <dgm:cxn modelId="{957DE582-DD7B-40FC-B5D8-9B75B0267E20}" srcId="{E79A1DEF-6494-4736-8E3B-C4F3A2CA5DAE}" destId="{A21B432C-23C8-44D8-94EB-BD1F5386F280}" srcOrd="0" destOrd="0" parTransId="{4592DA68-DD02-4725-85F9-649ECB634EDD}" sibTransId="{ABBF7A78-6432-43C6-BC85-7E5DAB7C2CE8}"/>
    <dgm:cxn modelId="{599A1F80-601A-4E90-970E-F5852CE44274}" srcId="{99ED0241-75A4-4C97-97BB-328DEC3B3F17}" destId="{210AC517-F763-443D-82CB-B78C2018E6FE}" srcOrd="1" destOrd="0" parTransId="{C818A0D6-09CC-4962-8A81-0A8224F55F52}" sibTransId="{A2324DF6-EDFB-4C39-B069-748B29A89A76}"/>
    <dgm:cxn modelId="{46D1070B-C63E-476A-8B6E-F9E0AB319DE8}" type="presOf" srcId="{15525ED8-12F7-4DBE-B012-FFF7DA3089A1}" destId="{CE2E4EAD-D881-481F-A119-60DBD55C5905}" srcOrd="0" destOrd="0" presId="urn:microsoft.com/office/officeart/2005/8/layout/process4"/>
    <dgm:cxn modelId="{4D853A6C-AABD-4703-9163-9BB37DC92AD3}" type="presOf" srcId="{B1CFB094-D088-4047-9334-BEF130C3DA7D}" destId="{0912E952-E056-4445-AB01-EF9FD2FD81BB}" srcOrd="0" destOrd="0" presId="urn:microsoft.com/office/officeart/2005/8/layout/process4"/>
    <dgm:cxn modelId="{0A2B6E14-E965-4E63-9383-31D89C292E28}" srcId="{99ED0241-75A4-4C97-97BB-328DEC3B3F17}" destId="{15525ED8-12F7-4DBE-B012-FFF7DA3089A1}" srcOrd="2" destOrd="0" parTransId="{ED0D86F2-2C97-4DB5-9A35-CA9597E159D3}" sibTransId="{30311EC0-8474-4F95-AB88-70704F8AB070}"/>
    <dgm:cxn modelId="{74EBF7F4-A109-4624-9FAF-294FBAF2802A}" srcId="{B734F8CA-449D-4912-8B3D-BAB557245D57}" destId="{E79A1DEF-6494-4736-8E3B-C4F3A2CA5DAE}" srcOrd="1" destOrd="0" parTransId="{DB9ED611-8A74-454E-AA42-EA3C99F79624}" sibTransId="{EE4BE85C-68EC-46B5-9C95-3FF9486CC7F9}"/>
    <dgm:cxn modelId="{0C759722-EB8C-4379-AF04-99A4A7C03B01}" srcId="{B734F8CA-449D-4912-8B3D-BAB557245D57}" destId="{99ED0241-75A4-4C97-97BB-328DEC3B3F17}" srcOrd="0" destOrd="0" parTransId="{DDD440B4-AF9E-4D01-9B3A-1850FAB81CD0}" sibTransId="{98A770FD-25BF-42B5-8E6D-C4BFDAC35789}"/>
    <dgm:cxn modelId="{3144C892-BA5A-4ADB-A179-64E900C52ED5}" type="presOf" srcId="{210AC517-F763-443D-82CB-B78C2018E6FE}" destId="{9C3A7DEC-E704-47DA-93C4-E0A99CE7583A}" srcOrd="0" destOrd="0" presId="urn:microsoft.com/office/officeart/2005/8/layout/process4"/>
    <dgm:cxn modelId="{5D20ADC2-8C13-495A-B13D-9400CF911E26}" type="presOf" srcId="{B734F8CA-449D-4912-8B3D-BAB557245D57}" destId="{7AA5E06B-D46C-4A7F-97D6-C414B83D7650}" srcOrd="0" destOrd="0" presId="urn:microsoft.com/office/officeart/2005/8/layout/process4"/>
    <dgm:cxn modelId="{C34D6237-EEA1-4E98-9DFA-D3CDA91C016B}" srcId="{99ED0241-75A4-4C97-97BB-328DEC3B3F17}" destId="{B1CFB094-D088-4047-9334-BEF130C3DA7D}" srcOrd="0" destOrd="0" parTransId="{FC79A123-5361-4AD9-9870-3BE80F8C4A43}" sibTransId="{7BBABC82-E5F5-491A-B26F-72E10953B016}"/>
    <dgm:cxn modelId="{2294F4DA-2395-4221-9FA7-CA11CF7CFD42}" type="presOf" srcId="{A21B432C-23C8-44D8-94EB-BD1F5386F280}" destId="{35552966-3E51-47A4-9D5D-1F9936E86D40}" srcOrd="0" destOrd="0" presId="urn:microsoft.com/office/officeart/2005/8/layout/process4"/>
    <dgm:cxn modelId="{53A6B586-74BB-4C32-8AAE-209DBA1F339D}" type="presOf" srcId="{E79A1DEF-6494-4736-8E3B-C4F3A2CA5DAE}" destId="{0467EA68-5EBB-42E0-9673-2BE11672F688}" srcOrd="0" destOrd="0" presId="urn:microsoft.com/office/officeart/2005/8/layout/process4"/>
    <dgm:cxn modelId="{A8FBEA34-9158-4D85-A5DF-E2A491D6DB17}" type="presOf" srcId="{99ED0241-75A4-4C97-97BB-328DEC3B3F17}" destId="{41EFE251-22B6-4E35-AC6A-5FED0E31BB60}" srcOrd="1" destOrd="0" presId="urn:microsoft.com/office/officeart/2005/8/layout/process4"/>
    <dgm:cxn modelId="{D7CDD053-BC39-47C2-956C-6D87C0ABAFD7}" type="presParOf" srcId="{7AA5E06B-D46C-4A7F-97D6-C414B83D7650}" destId="{B53F867C-9095-4AEF-B2BB-882EABFE1B4A}" srcOrd="0" destOrd="0" presId="urn:microsoft.com/office/officeart/2005/8/layout/process4"/>
    <dgm:cxn modelId="{298D9BD2-80C6-4B57-A483-061BECA1DEB5}" type="presParOf" srcId="{B53F867C-9095-4AEF-B2BB-882EABFE1B4A}" destId="{0467EA68-5EBB-42E0-9673-2BE11672F688}" srcOrd="0" destOrd="0" presId="urn:microsoft.com/office/officeart/2005/8/layout/process4"/>
    <dgm:cxn modelId="{F9A4B890-D920-4F56-B86B-DEC82F3B5FFB}" type="presParOf" srcId="{B53F867C-9095-4AEF-B2BB-882EABFE1B4A}" destId="{063B43B1-4960-4C33-AAEC-6B577F6B410B}" srcOrd="1" destOrd="0" presId="urn:microsoft.com/office/officeart/2005/8/layout/process4"/>
    <dgm:cxn modelId="{E3AAE48B-14FB-43EC-9C94-7BD8C326D472}" type="presParOf" srcId="{B53F867C-9095-4AEF-B2BB-882EABFE1B4A}" destId="{1584F364-283E-4243-B310-33C05209B9AE}" srcOrd="2" destOrd="0" presId="urn:microsoft.com/office/officeart/2005/8/layout/process4"/>
    <dgm:cxn modelId="{A8D48297-C38F-45C3-B50D-101F4B56AEE0}" type="presParOf" srcId="{1584F364-283E-4243-B310-33C05209B9AE}" destId="{35552966-3E51-47A4-9D5D-1F9936E86D40}" srcOrd="0" destOrd="0" presId="urn:microsoft.com/office/officeart/2005/8/layout/process4"/>
    <dgm:cxn modelId="{7953B52D-9EF5-46AF-824C-33B4F9D7B9FD}" type="presParOf" srcId="{1584F364-283E-4243-B310-33C05209B9AE}" destId="{61E07B04-3D03-48FE-8931-B9E6D15150AB}" srcOrd="1" destOrd="0" presId="urn:microsoft.com/office/officeart/2005/8/layout/process4"/>
    <dgm:cxn modelId="{1389548C-4B7A-44CF-BAD2-25BA2DF454A7}" type="presParOf" srcId="{7AA5E06B-D46C-4A7F-97D6-C414B83D7650}" destId="{D3C03AFC-7749-4CC1-AB55-C02BAA56819A}" srcOrd="1" destOrd="0" presId="urn:microsoft.com/office/officeart/2005/8/layout/process4"/>
    <dgm:cxn modelId="{76DCDED1-4D18-40A5-ACA4-8A53974A87BB}" type="presParOf" srcId="{7AA5E06B-D46C-4A7F-97D6-C414B83D7650}" destId="{8469E075-64AA-4822-B8D5-A15A6662ACE9}" srcOrd="2" destOrd="0" presId="urn:microsoft.com/office/officeart/2005/8/layout/process4"/>
    <dgm:cxn modelId="{C30D04B1-1433-462A-A8D6-8ED2D89FAA15}" type="presParOf" srcId="{8469E075-64AA-4822-B8D5-A15A6662ACE9}" destId="{E68D0D9D-7C41-4929-90A6-495FEC04A7D9}" srcOrd="0" destOrd="0" presId="urn:microsoft.com/office/officeart/2005/8/layout/process4"/>
    <dgm:cxn modelId="{3CF18304-F4F4-473B-8539-128E91E7C62C}" type="presParOf" srcId="{8469E075-64AA-4822-B8D5-A15A6662ACE9}" destId="{41EFE251-22B6-4E35-AC6A-5FED0E31BB60}" srcOrd="1" destOrd="0" presId="urn:microsoft.com/office/officeart/2005/8/layout/process4"/>
    <dgm:cxn modelId="{23D1C192-212F-42D7-A9CF-E578CD559FA1}" type="presParOf" srcId="{8469E075-64AA-4822-B8D5-A15A6662ACE9}" destId="{8D0B8EDC-2237-47E6-9D2D-CB7CDABB3A69}" srcOrd="2" destOrd="0" presId="urn:microsoft.com/office/officeart/2005/8/layout/process4"/>
    <dgm:cxn modelId="{4E2204F1-AAB0-433D-B9C0-9607BD6E5F3C}" type="presParOf" srcId="{8D0B8EDC-2237-47E6-9D2D-CB7CDABB3A69}" destId="{0912E952-E056-4445-AB01-EF9FD2FD81BB}" srcOrd="0" destOrd="0" presId="urn:microsoft.com/office/officeart/2005/8/layout/process4"/>
    <dgm:cxn modelId="{67CF241B-E989-4A7B-89D6-81C1CF7C6DE8}" type="presParOf" srcId="{8D0B8EDC-2237-47E6-9D2D-CB7CDABB3A69}" destId="{9C3A7DEC-E704-47DA-93C4-E0A99CE7583A}" srcOrd="1" destOrd="0" presId="urn:microsoft.com/office/officeart/2005/8/layout/process4"/>
    <dgm:cxn modelId="{406D934F-4E74-462C-98BF-C2E6506C468A}" type="presParOf" srcId="{8D0B8EDC-2237-47E6-9D2D-CB7CDABB3A69}" destId="{CE2E4EAD-D881-481F-A119-60DBD55C590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B9B3E3-72ED-48F4-A544-7CC924443855}" type="doc">
      <dgm:prSet loTypeId="urn:microsoft.com/office/officeart/2008/layout/CircleAccentTimeline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28090A0-8718-40CD-873A-A94076B37CA8}">
      <dgm:prSet phldrT="[Texto]"/>
      <dgm:spPr/>
      <dgm:t>
        <a:bodyPr/>
        <a:lstStyle/>
        <a:p>
          <a:r>
            <a:rPr lang="es-EC" dirty="0" smtClean="0"/>
            <a:t>Siglo XIV</a:t>
          </a:r>
          <a:endParaRPr lang="es-EC" dirty="0"/>
        </a:p>
      </dgm:t>
    </dgm:pt>
    <dgm:pt modelId="{FCE74B38-132C-470A-90A1-1FDE02C5326E}" type="parTrans" cxnId="{F27C551E-E1C0-41EF-8373-EFF3376BA1D9}">
      <dgm:prSet/>
      <dgm:spPr/>
      <dgm:t>
        <a:bodyPr/>
        <a:lstStyle/>
        <a:p>
          <a:endParaRPr lang="es-EC"/>
        </a:p>
      </dgm:t>
    </dgm:pt>
    <dgm:pt modelId="{FEAB6558-B89B-4F4D-827F-6BFA953A42B2}" type="sibTrans" cxnId="{F27C551E-E1C0-41EF-8373-EFF3376BA1D9}">
      <dgm:prSet/>
      <dgm:spPr/>
      <dgm:t>
        <a:bodyPr/>
        <a:lstStyle/>
        <a:p>
          <a:endParaRPr lang="es-EC"/>
        </a:p>
      </dgm:t>
    </dgm:pt>
    <dgm:pt modelId="{676896A2-1414-4274-8C1B-8560A825CC57}">
      <dgm:prSet phldrT="[Texto]"/>
      <dgm:spPr/>
      <dgm:t>
        <a:bodyPr/>
        <a:lstStyle/>
        <a:p>
          <a:r>
            <a:rPr lang="es-EC" dirty="0" smtClean="0"/>
            <a:t>Poder radica en el dinero</a:t>
          </a:r>
          <a:endParaRPr lang="es-EC" dirty="0"/>
        </a:p>
      </dgm:t>
    </dgm:pt>
    <dgm:pt modelId="{92471EE4-973E-440C-9445-8AAF36CA68E2}" type="parTrans" cxnId="{42DBC381-E632-4B94-9E26-333FC3C736BB}">
      <dgm:prSet/>
      <dgm:spPr/>
      <dgm:t>
        <a:bodyPr/>
        <a:lstStyle/>
        <a:p>
          <a:endParaRPr lang="es-EC"/>
        </a:p>
      </dgm:t>
    </dgm:pt>
    <dgm:pt modelId="{7882F709-4597-4383-BCD1-4223D30CEE17}" type="sibTrans" cxnId="{42DBC381-E632-4B94-9E26-333FC3C736BB}">
      <dgm:prSet/>
      <dgm:spPr/>
      <dgm:t>
        <a:bodyPr/>
        <a:lstStyle/>
        <a:p>
          <a:endParaRPr lang="es-EC"/>
        </a:p>
      </dgm:t>
    </dgm:pt>
    <dgm:pt modelId="{45827ED9-7DCF-4698-82EC-8DE472690C12}">
      <dgm:prSet phldrT="[Texto]"/>
      <dgm:spPr/>
      <dgm:t>
        <a:bodyPr/>
        <a:lstStyle/>
        <a:p>
          <a:r>
            <a:rPr lang="es-EC" dirty="0" smtClean="0"/>
            <a:t>Busca traer más dinero al país</a:t>
          </a:r>
          <a:endParaRPr lang="es-EC" dirty="0"/>
        </a:p>
      </dgm:t>
    </dgm:pt>
    <dgm:pt modelId="{2FF242C8-4300-491E-B4D2-7919C3799CBB}" type="parTrans" cxnId="{D350D184-8CB9-46C1-AF8C-CA7BCA8BA730}">
      <dgm:prSet/>
      <dgm:spPr/>
      <dgm:t>
        <a:bodyPr/>
        <a:lstStyle/>
        <a:p>
          <a:endParaRPr lang="es-EC"/>
        </a:p>
      </dgm:t>
    </dgm:pt>
    <dgm:pt modelId="{14F755BC-F721-4654-A514-9CA91CF58937}" type="sibTrans" cxnId="{D350D184-8CB9-46C1-AF8C-CA7BCA8BA730}">
      <dgm:prSet/>
      <dgm:spPr/>
      <dgm:t>
        <a:bodyPr/>
        <a:lstStyle/>
        <a:p>
          <a:endParaRPr lang="es-EC"/>
        </a:p>
      </dgm:t>
    </dgm:pt>
    <dgm:pt modelId="{F01D2410-601A-4E63-80AC-29FD55816B43}">
      <dgm:prSet phldrT="[Texto]"/>
      <dgm:spPr/>
      <dgm:t>
        <a:bodyPr/>
        <a:lstStyle/>
        <a:p>
          <a:r>
            <a:rPr lang="es-EC" dirty="0" smtClean="0"/>
            <a:t>No permitir la salida del dinero</a:t>
          </a:r>
          <a:endParaRPr lang="es-EC" dirty="0"/>
        </a:p>
      </dgm:t>
    </dgm:pt>
    <dgm:pt modelId="{B976BB26-6C69-4716-9476-E7934903829B}" type="parTrans" cxnId="{E993554D-38CC-4B7A-B42F-C4C207C7A85B}">
      <dgm:prSet/>
      <dgm:spPr/>
      <dgm:t>
        <a:bodyPr/>
        <a:lstStyle/>
        <a:p>
          <a:endParaRPr lang="es-EC"/>
        </a:p>
      </dgm:t>
    </dgm:pt>
    <dgm:pt modelId="{92F8DEC6-FFCB-41D7-95BD-96B940B9FED4}" type="sibTrans" cxnId="{E993554D-38CC-4B7A-B42F-C4C207C7A85B}">
      <dgm:prSet/>
      <dgm:spPr/>
      <dgm:t>
        <a:bodyPr/>
        <a:lstStyle/>
        <a:p>
          <a:endParaRPr lang="es-EC"/>
        </a:p>
      </dgm:t>
    </dgm:pt>
    <dgm:pt modelId="{7DC47327-666F-4818-9BC4-457D22A9927D}">
      <dgm:prSet phldrT="[Texto]"/>
      <dgm:spPr/>
      <dgm:t>
        <a:bodyPr/>
        <a:lstStyle/>
        <a:p>
          <a:r>
            <a:rPr lang="es-EC" dirty="0" smtClean="0"/>
            <a:t>Comercio exterior </a:t>
          </a:r>
          <a:endParaRPr lang="es-EC" dirty="0"/>
        </a:p>
      </dgm:t>
    </dgm:pt>
    <dgm:pt modelId="{A379A664-89AA-4DA2-B580-CD7B690C1AA3}" type="parTrans" cxnId="{F6DB5900-A722-4627-A2F4-6CDB84213088}">
      <dgm:prSet/>
      <dgm:spPr/>
      <dgm:t>
        <a:bodyPr/>
        <a:lstStyle/>
        <a:p>
          <a:endParaRPr lang="es-EC"/>
        </a:p>
      </dgm:t>
    </dgm:pt>
    <dgm:pt modelId="{558EA88D-9346-4600-963C-A5347321F2B6}" type="sibTrans" cxnId="{F6DB5900-A722-4627-A2F4-6CDB84213088}">
      <dgm:prSet/>
      <dgm:spPr/>
      <dgm:t>
        <a:bodyPr/>
        <a:lstStyle/>
        <a:p>
          <a:endParaRPr lang="es-EC"/>
        </a:p>
      </dgm:t>
    </dgm:pt>
    <dgm:pt modelId="{65E43775-698A-4C8E-96AD-25C995A17816}">
      <dgm:prSet phldrT="[Texto]"/>
      <dgm:spPr/>
      <dgm:t>
        <a:bodyPr/>
        <a:lstStyle/>
        <a:p>
          <a:r>
            <a:rPr lang="es-EC" dirty="0" smtClean="0"/>
            <a:t>Principal canal de riqueza</a:t>
          </a:r>
          <a:endParaRPr lang="es-EC" dirty="0"/>
        </a:p>
      </dgm:t>
    </dgm:pt>
    <dgm:pt modelId="{BD441C52-2D0A-4989-90FC-144DF218D24D}" type="parTrans" cxnId="{12B651C1-A3A8-463E-9AA2-DCA54405E536}">
      <dgm:prSet/>
      <dgm:spPr/>
      <dgm:t>
        <a:bodyPr/>
        <a:lstStyle/>
        <a:p>
          <a:endParaRPr lang="es-EC"/>
        </a:p>
      </dgm:t>
    </dgm:pt>
    <dgm:pt modelId="{954A32C0-3118-4B0E-90D0-BEE22EE0B2A9}" type="sibTrans" cxnId="{12B651C1-A3A8-463E-9AA2-DCA54405E536}">
      <dgm:prSet/>
      <dgm:spPr/>
      <dgm:t>
        <a:bodyPr/>
        <a:lstStyle/>
        <a:p>
          <a:endParaRPr lang="es-EC"/>
        </a:p>
      </dgm:t>
    </dgm:pt>
    <dgm:pt modelId="{675C9FEF-67DC-4AC9-BFA9-FFFDCB0168C3}" type="pres">
      <dgm:prSet presAssocID="{9EB9B3E3-72ED-48F4-A544-7CC924443855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D918FE3E-235D-4249-9C6A-947E2E23AA21}" type="pres">
      <dgm:prSet presAssocID="{728090A0-8718-40CD-873A-A94076B37CA8}" presName="parComposite" presStyleCnt="0"/>
      <dgm:spPr/>
    </dgm:pt>
    <dgm:pt modelId="{0DAD9055-6513-40CC-B307-03982DF33329}" type="pres">
      <dgm:prSet presAssocID="{728090A0-8718-40CD-873A-A94076B37CA8}" presName="parBigCircle" presStyleLbl="node0" presStyleIdx="0" presStyleCnt="2"/>
      <dgm:spPr/>
    </dgm:pt>
    <dgm:pt modelId="{CCA772A8-7DD0-43EC-8D2A-DB9B20011FAF}" type="pres">
      <dgm:prSet presAssocID="{728090A0-8718-40CD-873A-A94076B37CA8}" presName="parTx" presStyleLbl="revTx" presStyleIdx="0" presStyleCnt="10"/>
      <dgm:spPr/>
      <dgm:t>
        <a:bodyPr/>
        <a:lstStyle/>
        <a:p>
          <a:endParaRPr lang="es-EC"/>
        </a:p>
      </dgm:t>
    </dgm:pt>
    <dgm:pt modelId="{E4AC241A-9361-4797-93AE-1CBF8D46B4A4}" type="pres">
      <dgm:prSet presAssocID="{728090A0-8718-40CD-873A-A94076B37CA8}" presName="bSpace" presStyleCnt="0"/>
      <dgm:spPr/>
    </dgm:pt>
    <dgm:pt modelId="{FC9C1063-6331-4E63-B0D2-500DD8E80269}" type="pres">
      <dgm:prSet presAssocID="{728090A0-8718-40CD-873A-A94076B37CA8}" presName="parBackupNorm" presStyleCnt="0"/>
      <dgm:spPr/>
    </dgm:pt>
    <dgm:pt modelId="{A44447CD-6346-4B8B-937B-7A2D0EC39E69}" type="pres">
      <dgm:prSet presAssocID="{FEAB6558-B89B-4F4D-827F-6BFA953A42B2}" presName="parSpace" presStyleCnt="0"/>
      <dgm:spPr/>
    </dgm:pt>
    <dgm:pt modelId="{C285E9C3-30F5-4FF5-AE84-5FA3F2E6F5B8}" type="pres">
      <dgm:prSet presAssocID="{676896A2-1414-4274-8C1B-8560A825CC57}" presName="desBackupLeftNorm" presStyleCnt="0"/>
      <dgm:spPr/>
    </dgm:pt>
    <dgm:pt modelId="{738A258E-025E-451A-9E6B-C433E5B8A82F}" type="pres">
      <dgm:prSet presAssocID="{676896A2-1414-4274-8C1B-8560A825CC57}" presName="desComposite" presStyleCnt="0"/>
      <dgm:spPr/>
    </dgm:pt>
    <dgm:pt modelId="{5128F94B-CCFC-44D0-BD00-FAB8C381A409}" type="pres">
      <dgm:prSet presAssocID="{676896A2-1414-4274-8C1B-8560A825CC57}" presName="desCircle" presStyleLbl="node1" presStyleIdx="0" presStyleCnt="4"/>
      <dgm:spPr/>
    </dgm:pt>
    <dgm:pt modelId="{D07D0375-A97A-4287-BC96-7DC309AA7449}" type="pres">
      <dgm:prSet presAssocID="{676896A2-1414-4274-8C1B-8560A825CC57}" presName="chTx" presStyleLbl="revTx" presStyleIdx="1" presStyleCnt="10"/>
      <dgm:spPr/>
      <dgm:t>
        <a:bodyPr/>
        <a:lstStyle/>
        <a:p>
          <a:endParaRPr lang="es-EC"/>
        </a:p>
      </dgm:t>
    </dgm:pt>
    <dgm:pt modelId="{0273D619-5FBC-4DC8-8BE9-6E34B3E0675A}" type="pres">
      <dgm:prSet presAssocID="{676896A2-1414-4274-8C1B-8560A825CC57}" presName="desTx" presStyleLbl="revTx" presStyleIdx="2" presStyleCnt="10">
        <dgm:presLayoutVars>
          <dgm:bulletEnabled val="1"/>
        </dgm:presLayoutVars>
      </dgm:prSet>
      <dgm:spPr/>
    </dgm:pt>
    <dgm:pt modelId="{D3587756-0F30-45D0-813B-AA2BA1BBD849}" type="pres">
      <dgm:prSet presAssocID="{676896A2-1414-4274-8C1B-8560A825CC57}" presName="desBackupRightNorm" presStyleCnt="0"/>
      <dgm:spPr/>
    </dgm:pt>
    <dgm:pt modelId="{89C6F1F1-FE04-436A-871D-D418271850D4}" type="pres">
      <dgm:prSet presAssocID="{7882F709-4597-4383-BCD1-4223D30CEE17}" presName="desSpace" presStyleCnt="0"/>
      <dgm:spPr/>
    </dgm:pt>
    <dgm:pt modelId="{3348CA1A-6688-4811-8333-313BF6D5028B}" type="pres">
      <dgm:prSet presAssocID="{45827ED9-7DCF-4698-82EC-8DE472690C12}" presName="desBackupLeftNorm" presStyleCnt="0"/>
      <dgm:spPr/>
    </dgm:pt>
    <dgm:pt modelId="{11A8AF6F-800E-44A3-A925-EF8ED8E0DF7D}" type="pres">
      <dgm:prSet presAssocID="{45827ED9-7DCF-4698-82EC-8DE472690C12}" presName="desComposite" presStyleCnt="0"/>
      <dgm:spPr/>
    </dgm:pt>
    <dgm:pt modelId="{244D1030-A0F8-474A-8D23-6BD247D83A2E}" type="pres">
      <dgm:prSet presAssocID="{45827ED9-7DCF-4698-82EC-8DE472690C12}" presName="desCircle" presStyleLbl="node1" presStyleIdx="1" presStyleCnt="4"/>
      <dgm:spPr/>
    </dgm:pt>
    <dgm:pt modelId="{307D978A-37BD-4C16-A816-1FF6DDC48B69}" type="pres">
      <dgm:prSet presAssocID="{45827ED9-7DCF-4698-82EC-8DE472690C12}" presName="chTx" presStyleLbl="revTx" presStyleIdx="3" presStyleCnt="10"/>
      <dgm:spPr/>
      <dgm:t>
        <a:bodyPr/>
        <a:lstStyle/>
        <a:p>
          <a:endParaRPr lang="es-EC"/>
        </a:p>
      </dgm:t>
    </dgm:pt>
    <dgm:pt modelId="{880069EC-B710-4A82-B14B-396E3063C619}" type="pres">
      <dgm:prSet presAssocID="{45827ED9-7DCF-4698-82EC-8DE472690C12}" presName="desTx" presStyleLbl="revTx" presStyleIdx="4" presStyleCnt="10">
        <dgm:presLayoutVars>
          <dgm:bulletEnabled val="1"/>
        </dgm:presLayoutVars>
      </dgm:prSet>
      <dgm:spPr/>
    </dgm:pt>
    <dgm:pt modelId="{389B6432-43F3-451C-AF52-F0FA44D1ECBC}" type="pres">
      <dgm:prSet presAssocID="{45827ED9-7DCF-4698-82EC-8DE472690C12}" presName="desBackupRightNorm" presStyleCnt="0"/>
      <dgm:spPr/>
    </dgm:pt>
    <dgm:pt modelId="{6FF06DDD-1B68-406E-B29E-AF017A05E185}" type="pres">
      <dgm:prSet presAssocID="{14F755BC-F721-4654-A514-9CA91CF58937}" presName="desSpace" presStyleCnt="0"/>
      <dgm:spPr/>
    </dgm:pt>
    <dgm:pt modelId="{F15E0EA4-0A59-4C6C-9C73-73838EB13E04}" type="pres">
      <dgm:prSet presAssocID="{F01D2410-601A-4E63-80AC-29FD55816B43}" presName="parComposite" presStyleCnt="0"/>
      <dgm:spPr/>
    </dgm:pt>
    <dgm:pt modelId="{516DCEBF-F713-4C16-B6A0-74F699117412}" type="pres">
      <dgm:prSet presAssocID="{F01D2410-601A-4E63-80AC-29FD55816B43}" presName="parBigCircle" presStyleLbl="node0" presStyleIdx="1" presStyleCnt="2"/>
      <dgm:spPr/>
    </dgm:pt>
    <dgm:pt modelId="{99DB5961-5E96-44D0-A4D5-84D3A45E2241}" type="pres">
      <dgm:prSet presAssocID="{F01D2410-601A-4E63-80AC-29FD55816B43}" presName="parTx" presStyleLbl="revTx" presStyleIdx="5" presStyleCnt="10"/>
      <dgm:spPr/>
      <dgm:t>
        <a:bodyPr/>
        <a:lstStyle/>
        <a:p>
          <a:endParaRPr lang="es-EC"/>
        </a:p>
      </dgm:t>
    </dgm:pt>
    <dgm:pt modelId="{77C9C95C-5BA2-4A72-BC6C-778BF4C9F9BF}" type="pres">
      <dgm:prSet presAssocID="{F01D2410-601A-4E63-80AC-29FD55816B43}" presName="bSpace" presStyleCnt="0"/>
      <dgm:spPr/>
    </dgm:pt>
    <dgm:pt modelId="{24CC9A8C-5548-4651-9D82-5F37A0A4E420}" type="pres">
      <dgm:prSet presAssocID="{F01D2410-601A-4E63-80AC-29FD55816B43}" presName="parBackupNorm" presStyleCnt="0"/>
      <dgm:spPr/>
    </dgm:pt>
    <dgm:pt modelId="{BF6B1569-117C-432D-B21F-AC55A4284F75}" type="pres">
      <dgm:prSet presAssocID="{92F8DEC6-FFCB-41D7-95BD-96B940B9FED4}" presName="parSpace" presStyleCnt="0"/>
      <dgm:spPr/>
    </dgm:pt>
    <dgm:pt modelId="{ACF10BDF-D6A6-406E-A12F-E3920BF0886C}" type="pres">
      <dgm:prSet presAssocID="{7DC47327-666F-4818-9BC4-457D22A9927D}" presName="desBackupLeftNorm" presStyleCnt="0"/>
      <dgm:spPr/>
    </dgm:pt>
    <dgm:pt modelId="{663B736C-A22F-4E7B-87EF-6F1E93F2611B}" type="pres">
      <dgm:prSet presAssocID="{7DC47327-666F-4818-9BC4-457D22A9927D}" presName="desComposite" presStyleCnt="0"/>
      <dgm:spPr/>
    </dgm:pt>
    <dgm:pt modelId="{792E2BD5-4A5F-43D3-BFE9-F070AD96D4E7}" type="pres">
      <dgm:prSet presAssocID="{7DC47327-666F-4818-9BC4-457D22A9927D}" presName="desCircle" presStyleLbl="node1" presStyleIdx="2" presStyleCnt="4"/>
      <dgm:spPr/>
    </dgm:pt>
    <dgm:pt modelId="{B838FCE3-5BD5-4047-88EA-90BCFE00CAF8}" type="pres">
      <dgm:prSet presAssocID="{7DC47327-666F-4818-9BC4-457D22A9927D}" presName="chTx" presStyleLbl="revTx" presStyleIdx="6" presStyleCnt="10"/>
      <dgm:spPr/>
      <dgm:t>
        <a:bodyPr/>
        <a:lstStyle/>
        <a:p>
          <a:endParaRPr lang="es-EC"/>
        </a:p>
      </dgm:t>
    </dgm:pt>
    <dgm:pt modelId="{B80CD070-6666-438A-B759-43E39A654174}" type="pres">
      <dgm:prSet presAssocID="{7DC47327-666F-4818-9BC4-457D22A9927D}" presName="desTx" presStyleLbl="revTx" presStyleIdx="7" presStyleCnt="10">
        <dgm:presLayoutVars>
          <dgm:bulletEnabled val="1"/>
        </dgm:presLayoutVars>
      </dgm:prSet>
      <dgm:spPr/>
    </dgm:pt>
    <dgm:pt modelId="{01144695-83AD-42AE-9C65-9477D6EE48F8}" type="pres">
      <dgm:prSet presAssocID="{7DC47327-666F-4818-9BC4-457D22A9927D}" presName="desBackupRightNorm" presStyleCnt="0"/>
      <dgm:spPr/>
    </dgm:pt>
    <dgm:pt modelId="{B335700C-CB31-4443-A9BC-0BDD97883A30}" type="pres">
      <dgm:prSet presAssocID="{558EA88D-9346-4600-963C-A5347321F2B6}" presName="desSpace" presStyleCnt="0"/>
      <dgm:spPr/>
    </dgm:pt>
    <dgm:pt modelId="{8C56F7B8-C58A-4608-9A47-E1AB89D230CF}" type="pres">
      <dgm:prSet presAssocID="{65E43775-698A-4C8E-96AD-25C995A17816}" presName="desBackupLeftNorm" presStyleCnt="0"/>
      <dgm:spPr/>
    </dgm:pt>
    <dgm:pt modelId="{5C652FB1-6582-488E-8296-8C269157B3CA}" type="pres">
      <dgm:prSet presAssocID="{65E43775-698A-4C8E-96AD-25C995A17816}" presName="desComposite" presStyleCnt="0"/>
      <dgm:spPr/>
    </dgm:pt>
    <dgm:pt modelId="{D0FF5331-3285-4D3E-ADBC-43842E87026B}" type="pres">
      <dgm:prSet presAssocID="{65E43775-698A-4C8E-96AD-25C995A17816}" presName="desCircle" presStyleLbl="node1" presStyleIdx="3" presStyleCnt="4"/>
      <dgm:spPr/>
    </dgm:pt>
    <dgm:pt modelId="{218068E5-2DD8-4146-8414-94AEBADCBE2E}" type="pres">
      <dgm:prSet presAssocID="{65E43775-698A-4C8E-96AD-25C995A17816}" presName="chTx" presStyleLbl="revTx" presStyleIdx="8" presStyleCnt="10"/>
      <dgm:spPr/>
      <dgm:t>
        <a:bodyPr/>
        <a:lstStyle/>
        <a:p>
          <a:endParaRPr lang="es-EC"/>
        </a:p>
      </dgm:t>
    </dgm:pt>
    <dgm:pt modelId="{3280A5AC-A7F5-4EA4-AF39-64091098F5D1}" type="pres">
      <dgm:prSet presAssocID="{65E43775-698A-4C8E-96AD-25C995A17816}" presName="desTx" presStyleLbl="revTx" presStyleIdx="9" presStyleCnt="10">
        <dgm:presLayoutVars>
          <dgm:bulletEnabled val="1"/>
        </dgm:presLayoutVars>
      </dgm:prSet>
      <dgm:spPr/>
    </dgm:pt>
    <dgm:pt modelId="{BEC23018-46C0-4049-95F4-B33D64020F2B}" type="pres">
      <dgm:prSet presAssocID="{65E43775-698A-4C8E-96AD-25C995A17816}" presName="desBackupRightNorm" presStyleCnt="0"/>
      <dgm:spPr/>
    </dgm:pt>
    <dgm:pt modelId="{0EC361D9-BF7C-4F77-B0C4-3FA7D9617727}" type="pres">
      <dgm:prSet presAssocID="{954A32C0-3118-4B0E-90D0-BEE22EE0B2A9}" presName="desSpace" presStyleCnt="0"/>
      <dgm:spPr/>
    </dgm:pt>
  </dgm:ptLst>
  <dgm:cxnLst>
    <dgm:cxn modelId="{42DBC381-E632-4B94-9E26-333FC3C736BB}" srcId="{728090A0-8718-40CD-873A-A94076B37CA8}" destId="{676896A2-1414-4274-8C1B-8560A825CC57}" srcOrd="0" destOrd="0" parTransId="{92471EE4-973E-440C-9445-8AAF36CA68E2}" sibTransId="{7882F709-4597-4383-BCD1-4223D30CEE17}"/>
    <dgm:cxn modelId="{E993554D-38CC-4B7A-B42F-C4C207C7A85B}" srcId="{9EB9B3E3-72ED-48F4-A544-7CC924443855}" destId="{F01D2410-601A-4E63-80AC-29FD55816B43}" srcOrd="1" destOrd="0" parTransId="{B976BB26-6C69-4716-9476-E7934903829B}" sibTransId="{92F8DEC6-FFCB-41D7-95BD-96B940B9FED4}"/>
    <dgm:cxn modelId="{5A8F16ED-754E-482D-B358-132185C466D6}" type="presOf" srcId="{728090A0-8718-40CD-873A-A94076B37CA8}" destId="{CCA772A8-7DD0-43EC-8D2A-DB9B20011FAF}" srcOrd="0" destOrd="0" presId="urn:microsoft.com/office/officeart/2008/layout/CircleAccentTimeline"/>
    <dgm:cxn modelId="{0F3EA0F8-FC13-4480-8502-65541316B01D}" type="presOf" srcId="{65E43775-698A-4C8E-96AD-25C995A17816}" destId="{218068E5-2DD8-4146-8414-94AEBADCBE2E}" srcOrd="0" destOrd="0" presId="urn:microsoft.com/office/officeart/2008/layout/CircleAccentTimeline"/>
    <dgm:cxn modelId="{F27C551E-E1C0-41EF-8373-EFF3376BA1D9}" srcId="{9EB9B3E3-72ED-48F4-A544-7CC924443855}" destId="{728090A0-8718-40CD-873A-A94076B37CA8}" srcOrd="0" destOrd="0" parTransId="{FCE74B38-132C-470A-90A1-1FDE02C5326E}" sibTransId="{FEAB6558-B89B-4F4D-827F-6BFA953A42B2}"/>
    <dgm:cxn modelId="{12B651C1-A3A8-463E-9AA2-DCA54405E536}" srcId="{F01D2410-601A-4E63-80AC-29FD55816B43}" destId="{65E43775-698A-4C8E-96AD-25C995A17816}" srcOrd="1" destOrd="0" parTransId="{BD441C52-2D0A-4989-90FC-144DF218D24D}" sibTransId="{954A32C0-3118-4B0E-90D0-BEE22EE0B2A9}"/>
    <dgm:cxn modelId="{F6DB5900-A722-4627-A2F4-6CDB84213088}" srcId="{F01D2410-601A-4E63-80AC-29FD55816B43}" destId="{7DC47327-666F-4818-9BC4-457D22A9927D}" srcOrd="0" destOrd="0" parTransId="{A379A664-89AA-4DA2-B580-CD7B690C1AA3}" sibTransId="{558EA88D-9346-4600-963C-A5347321F2B6}"/>
    <dgm:cxn modelId="{8180CA6F-A506-407E-A4C4-3143957FF7DB}" type="presOf" srcId="{F01D2410-601A-4E63-80AC-29FD55816B43}" destId="{99DB5961-5E96-44D0-A4D5-84D3A45E2241}" srcOrd="0" destOrd="0" presId="urn:microsoft.com/office/officeart/2008/layout/CircleAccentTimeline"/>
    <dgm:cxn modelId="{257E6758-D12C-46FC-8604-87B0294F378C}" type="presOf" srcId="{7DC47327-666F-4818-9BC4-457D22A9927D}" destId="{B838FCE3-5BD5-4047-88EA-90BCFE00CAF8}" srcOrd="0" destOrd="0" presId="urn:microsoft.com/office/officeart/2008/layout/CircleAccentTimeline"/>
    <dgm:cxn modelId="{D350D184-8CB9-46C1-AF8C-CA7BCA8BA730}" srcId="{728090A0-8718-40CD-873A-A94076B37CA8}" destId="{45827ED9-7DCF-4698-82EC-8DE472690C12}" srcOrd="1" destOrd="0" parTransId="{2FF242C8-4300-491E-B4D2-7919C3799CBB}" sibTransId="{14F755BC-F721-4654-A514-9CA91CF58937}"/>
    <dgm:cxn modelId="{3E4E0E03-B848-41CF-9455-0631BCDDA0BE}" type="presOf" srcId="{9EB9B3E3-72ED-48F4-A544-7CC924443855}" destId="{675C9FEF-67DC-4AC9-BFA9-FFFDCB0168C3}" srcOrd="0" destOrd="0" presId="urn:microsoft.com/office/officeart/2008/layout/CircleAccentTimeline"/>
    <dgm:cxn modelId="{C21E1F9A-F89D-4448-8F5B-9E4185803BC8}" type="presOf" srcId="{45827ED9-7DCF-4698-82EC-8DE472690C12}" destId="{307D978A-37BD-4C16-A816-1FF6DDC48B69}" srcOrd="0" destOrd="0" presId="urn:microsoft.com/office/officeart/2008/layout/CircleAccentTimeline"/>
    <dgm:cxn modelId="{CCD09F3F-AB61-407C-962D-C9B3CB8ECC02}" type="presOf" srcId="{676896A2-1414-4274-8C1B-8560A825CC57}" destId="{D07D0375-A97A-4287-BC96-7DC309AA7449}" srcOrd="0" destOrd="0" presId="urn:microsoft.com/office/officeart/2008/layout/CircleAccentTimeline"/>
    <dgm:cxn modelId="{C4F6BF08-E43A-4136-B9C5-EA9331993BE3}" type="presParOf" srcId="{675C9FEF-67DC-4AC9-BFA9-FFFDCB0168C3}" destId="{D918FE3E-235D-4249-9C6A-947E2E23AA21}" srcOrd="0" destOrd="0" presId="urn:microsoft.com/office/officeart/2008/layout/CircleAccentTimeline"/>
    <dgm:cxn modelId="{D875330F-922A-4437-B343-2FC29F90BC1B}" type="presParOf" srcId="{D918FE3E-235D-4249-9C6A-947E2E23AA21}" destId="{0DAD9055-6513-40CC-B307-03982DF33329}" srcOrd="0" destOrd="0" presId="urn:microsoft.com/office/officeart/2008/layout/CircleAccentTimeline"/>
    <dgm:cxn modelId="{9D764811-9C97-4D20-8CD5-1A95075CE8AB}" type="presParOf" srcId="{D918FE3E-235D-4249-9C6A-947E2E23AA21}" destId="{CCA772A8-7DD0-43EC-8D2A-DB9B20011FAF}" srcOrd="1" destOrd="0" presId="urn:microsoft.com/office/officeart/2008/layout/CircleAccentTimeline"/>
    <dgm:cxn modelId="{7ADCD2C4-6B2C-444A-AA5E-439A4D1C55DE}" type="presParOf" srcId="{D918FE3E-235D-4249-9C6A-947E2E23AA21}" destId="{E4AC241A-9361-4797-93AE-1CBF8D46B4A4}" srcOrd="2" destOrd="0" presId="urn:microsoft.com/office/officeart/2008/layout/CircleAccentTimeline"/>
    <dgm:cxn modelId="{49994047-1730-4E08-B799-053B48C5B281}" type="presParOf" srcId="{675C9FEF-67DC-4AC9-BFA9-FFFDCB0168C3}" destId="{FC9C1063-6331-4E63-B0D2-500DD8E80269}" srcOrd="1" destOrd="0" presId="urn:microsoft.com/office/officeart/2008/layout/CircleAccentTimeline"/>
    <dgm:cxn modelId="{DFCA4534-B657-4FA9-ABC8-D36A83C18DD2}" type="presParOf" srcId="{675C9FEF-67DC-4AC9-BFA9-FFFDCB0168C3}" destId="{A44447CD-6346-4B8B-937B-7A2D0EC39E69}" srcOrd="2" destOrd="0" presId="urn:microsoft.com/office/officeart/2008/layout/CircleAccentTimeline"/>
    <dgm:cxn modelId="{0CA6AF02-C5A9-4545-839F-398B5BDFC7E5}" type="presParOf" srcId="{675C9FEF-67DC-4AC9-BFA9-FFFDCB0168C3}" destId="{C285E9C3-30F5-4FF5-AE84-5FA3F2E6F5B8}" srcOrd="3" destOrd="0" presId="urn:microsoft.com/office/officeart/2008/layout/CircleAccentTimeline"/>
    <dgm:cxn modelId="{EBFA2A15-B1C6-4411-8A38-6F215FA604C9}" type="presParOf" srcId="{675C9FEF-67DC-4AC9-BFA9-FFFDCB0168C3}" destId="{738A258E-025E-451A-9E6B-C433E5B8A82F}" srcOrd="4" destOrd="0" presId="urn:microsoft.com/office/officeart/2008/layout/CircleAccentTimeline"/>
    <dgm:cxn modelId="{41968FF1-7CD5-41C7-8DC3-29362F5FBAC2}" type="presParOf" srcId="{738A258E-025E-451A-9E6B-C433E5B8A82F}" destId="{5128F94B-CCFC-44D0-BD00-FAB8C381A409}" srcOrd="0" destOrd="0" presId="urn:microsoft.com/office/officeart/2008/layout/CircleAccentTimeline"/>
    <dgm:cxn modelId="{6E3B257B-6D8E-4B64-9855-891DAAE666C9}" type="presParOf" srcId="{738A258E-025E-451A-9E6B-C433E5B8A82F}" destId="{D07D0375-A97A-4287-BC96-7DC309AA7449}" srcOrd="1" destOrd="0" presId="urn:microsoft.com/office/officeart/2008/layout/CircleAccentTimeline"/>
    <dgm:cxn modelId="{7CE026C9-E467-4B8E-B24B-C6E4D938E42B}" type="presParOf" srcId="{738A258E-025E-451A-9E6B-C433E5B8A82F}" destId="{0273D619-5FBC-4DC8-8BE9-6E34B3E0675A}" srcOrd="2" destOrd="0" presId="urn:microsoft.com/office/officeart/2008/layout/CircleAccentTimeline"/>
    <dgm:cxn modelId="{C53F9684-E149-4E73-8069-9371A9B646D8}" type="presParOf" srcId="{675C9FEF-67DC-4AC9-BFA9-FFFDCB0168C3}" destId="{D3587756-0F30-45D0-813B-AA2BA1BBD849}" srcOrd="5" destOrd="0" presId="urn:microsoft.com/office/officeart/2008/layout/CircleAccentTimeline"/>
    <dgm:cxn modelId="{77842A43-1572-48E3-9D6C-BA9D56BE64F9}" type="presParOf" srcId="{675C9FEF-67DC-4AC9-BFA9-FFFDCB0168C3}" destId="{89C6F1F1-FE04-436A-871D-D418271850D4}" srcOrd="6" destOrd="0" presId="urn:microsoft.com/office/officeart/2008/layout/CircleAccentTimeline"/>
    <dgm:cxn modelId="{5876C46B-20AD-4CA1-B466-34CE9F73A975}" type="presParOf" srcId="{675C9FEF-67DC-4AC9-BFA9-FFFDCB0168C3}" destId="{3348CA1A-6688-4811-8333-313BF6D5028B}" srcOrd="7" destOrd="0" presId="urn:microsoft.com/office/officeart/2008/layout/CircleAccentTimeline"/>
    <dgm:cxn modelId="{C934748F-097F-4FEF-B3C9-DCFEDFCB8B04}" type="presParOf" srcId="{675C9FEF-67DC-4AC9-BFA9-FFFDCB0168C3}" destId="{11A8AF6F-800E-44A3-A925-EF8ED8E0DF7D}" srcOrd="8" destOrd="0" presId="urn:microsoft.com/office/officeart/2008/layout/CircleAccentTimeline"/>
    <dgm:cxn modelId="{B974DF20-70E8-4838-819F-1E06C213ACCF}" type="presParOf" srcId="{11A8AF6F-800E-44A3-A925-EF8ED8E0DF7D}" destId="{244D1030-A0F8-474A-8D23-6BD247D83A2E}" srcOrd="0" destOrd="0" presId="urn:microsoft.com/office/officeart/2008/layout/CircleAccentTimeline"/>
    <dgm:cxn modelId="{969B0674-CAC4-45CB-A5DD-BB3BE2CACAD2}" type="presParOf" srcId="{11A8AF6F-800E-44A3-A925-EF8ED8E0DF7D}" destId="{307D978A-37BD-4C16-A816-1FF6DDC48B69}" srcOrd="1" destOrd="0" presId="urn:microsoft.com/office/officeart/2008/layout/CircleAccentTimeline"/>
    <dgm:cxn modelId="{40A4F245-B739-4BE1-A80F-0D8748F895EA}" type="presParOf" srcId="{11A8AF6F-800E-44A3-A925-EF8ED8E0DF7D}" destId="{880069EC-B710-4A82-B14B-396E3063C619}" srcOrd="2" destOrd="0" presId="urn:microsoft.com/office/officeart/2008/layout/CircleAccentTimeline"/>
    <dgm:cxn modelId="{AA87DB59-B278-4ED5-9727-45062520F2D8}" type="presParOf" srcId="{675C9FEF-67DC-4AC9-BFA9-FFFDCB0168C3}" destId="{389B6432-43F3-451C-AF52-F0FA44D1ECBC}" srcOrd="9" destOrd="0" presId="urn:microsoft.com/office/officeart/2008/layout/CircleAccentTimeline"/>
    <dgm:cxn modelId="{542EAC2C-56D3-47C5-860F-64DA50275C01}" type="presParOf" srcId="{675C9FEF-67DC-4AC9-BFA9-FFFDCB0168C3}" destId="{6FF06DDD-1B68-406E-B29E-AF017A05E185}" srcOrd="10" destOrd="0" presId="urn:microsoft.com/office/officeart/2008/layout/CircleAccentTimeline"/>
    <dgm:cxn modelId="{36340F59-694B-4A15-A21C-1F0967F20B32}" type="presParOf" srcId="{675C9FEF-67DC-4AC9-BFA9-FFFDCB0168C3}" destId="{F15E0EA4-0A59-4C6C-9C73-73838EB13E04}" srcOrd="11" destOrd="0" presId="urn:microsoft.com/office/officeart/2008/layout/CircleAccentTimeline"/>
    <dgm:cxn modelId="{4D078D76-D06C-42D8-9FE5-82E2B723E2AC}" type="presParOf" srcId="{F15E0EA4-0A59-4C6C-9C73-73838EB13E04}" destId="{516DCEBF-F713-4C16-B6A0-74F699117412}" srcOrd="0" destOrd="0" presId="urn:microsoft.com/office/officeart/2008/layout/CircleAccentTimeline"/>
    <dgm:cxn modelId="{D14DE4BB-0F6A-4226-95A2-0CA6ED77747F}" type="presParOf" srcId="{F15E0EA4-0A59-4C6C-9C73-73838EB13E04}" destId="{99DB5961-5E96-44D0-A4D5-84D3A45E2241}" srcOrd="1" destOrd="0" presId="urn:microsoft.com/office/officeart/2008/layout/CircleAccentTimeline"/>
    <dgm:cxn modelId="{132A0DE8-EC0C-4CAF-BF5C-24481D16DF28}" type="presParOf" srcId="{F15E0EA4-0A59-4C6C-9C73-73838EB13E04}" destId="{77C9C95C-5BA2-4A72-BC6C-778BF4C9F9BF}" srcOrd="2" destOrd="0" presId="urn:microsoft.com/office/officeart/2008/layout/CircleAccentTimeline"/>
    <dgm:cxn modelId="{A54BFB77-9604-4744-9655-C7174898DBBF}" type="presParOf" srcId="{675C9FEF-67DC-4AC9-BFA9-FFFDCB0168C3}" destId="{24CC9A8C-5548-4651-9D82-5F37A0A4E420}" srcOrd="12" destOrd="0" presId="urn:microsoft.com/office/officeart/2008/layout/CircleAccentTimeline"/>
    <dgm:cxn modelId="{1DD7752C-777E-4B5B-81DC-E26793BEADE5}" type="presParOf" srcId="{675C9FEF-67DC-4AC9-BFA9-FFFDCB0168C3}" destId="{BF6B1569-117C-432D-B21F-AC55A4284F75}" srcOrd="13" destOrd="0" presId="urn:microsoft.com/office/officeart/2008/layout/CircleAccentTimeline"/>
    <dgm:cxn modelId="{C5ABC53D-C1F8-4456-8F65-DF6271E58A9E}" type="presParOf" srcId="{675C9FEF-67DC-4AC9-BFA9-FFFDCB0168C3}" destId="{ACF10BDF-D6A6-406E-A12F-E3920BF0886C}" srcOrd="14" destOrd="0" presId="urn:microsoft.com/office/officeart/2008/layout/CircleAccentTimeline"/>
    <dgm:cxn modelId="{92E092DA-B31D-40FA-9B65-61F143DA51FB}" type="presParOf" srcId="{675C9FEF-67DC-4AC9-BFA9-FFFDCB0168C3}" destId="{663B736C-A22F-4E7B-87EF-6F1E93F2611B}" srcOrd="15" destOrd="0" presId="urn:microsoft.com/office/officeart/2008/layout/CircleAccentTimeline"/>
    <dgm:cxn modelId="{8613D262-30CA-4BB9-A5E9-158A9DB2B415}" type="presParOf" srcId="{663B736C-A22F-4E7B-87EF-6F1E93F2611B}" destId="{792E2BD5-4A5F-43D3-BFE9-F070AD96D4E7}" srcOrd="0" destOrd="0" presId="urn:microsoft.com/office/officeart/2008/layout/CircleAccentTimeline"/>
    <dgm:cxn modelId="{820B02BA-29EE-44F2-B264-6E0B2D4B26C6}" type="presParOf" srcId="{663B736C-A22F-4E7B-87EF-6F1E93F2611B}" destId="{B838FCE3-5BD5-4047-88EA-90BCFE00CAF8}" srcOrd="1" destOrd="0" presId="urn:microsoft.com/office/officeart/2008/layout/CircleAccentTimeline"/>
    <dgm:cxn modelId="{CBC72169-4CA3-4E00-894B-F4166893496A}" type="presParOf" srcId="{663B736C-A22F-4E7B-87EF-6F1E93F2611B}" destId="{B80CD070-6666-438A-B759-43E39A654174}" srcOrd="2" destOrd="0" presId="urn:microsoft.com/office/officeart/2008/layout/CircleAccentTimeline"/>
    <dgm:cxn modelId="{9DD3EC7F-8207-435C-B81E-97F9D53C3C0F}" type="presParOf" srcId="{675C9FEF-67DC-4AC9-BFA9-FFFDCB0168C3}" destId="{01144695-83AD-42AE-9C65-9477D6EE48F8}" srcOrd="16" destOrd="0" presId="urn:microsoft.com/office/officeart/2008/layout/CircleAccentTimeline"/>
    <dgm:cxn modelId="{2E60700E-8B6D-4A10-A722-1B52FCDE83CE}" type="presParOf" srcId="{675C9FEF-67DC-4AC9-BFA9-FFFDCB0168C3}" destId="{B335700C-CB31-4443-A9BC-0BDD97883A30}" srcOrd="17" destOrd="0" presId="urn:microsoft.com/office/officeart/2008/layout/CircleAccentTimeline"/>
    <dgm:cxn modelId="{9EE5D565-1D44-4F2C-BC3E-6F542B5996CB}" type="presParOf" srcId="{675C9FEF-67DC-4AC9-BFA9-FFFDCB0168C3}" destId="{8C56F7B8-C58A-4608-9A47-E1AB89D230CF}" srcOrd="18" destOrd="0" presId="urn:microsoft.com/office/officeart/2008/layout/CircleAccentTimeline"/>
    <dgm:cxn modelId="{939EFEA9-ACC6-49CC-AC30-017F9B01F5CD}" type="presParOf" srcId="{675C9FEF-67DC-4AC9-BFA9-FFFDCB0168C3}" destId="{5C652FB1-6582-488E-8296-8C269157B3CA}" srcOrd="19" destOrd="0" presId="urn:microsoft.com/office/officeart/2008/layout/CircleAccentTimeline"/>
    <dgm:cxn modelId="{57D09941-7428-4C96-AEED-C19C8D939E7D}" type="presParOf" srcId="{5C652FB1-6582-488E-8296-8C269157B3CA}" destId="{D0FF5331-3285-4D3E-ADBC-43842E87026B}" srcOrd="0" destOrd="0" presId="urn:microsoft.com/office/officeart/2008/layout/CircleAccentTimeline"/>
    <dgm:cxn modelId="{D8987492-3168-4512-914A-68CD08EB35EE}" type="presParOf" srcId="{5C652FB1-6582-488E-8296-8C269157B3CA}" destId="{218068E5-2DD8-4146-8414-94AEBADCBE2E}" srcOrd="1" destOrd="0" presId="urn:microsoft.com/office/officeart/2008/layout/CircleAccentTimeline"/>
    <dgm:cxn modelId="{CCB898D4-7409-4CC7-B4A3-50264AA8AF50}" type="presParOf" srcId="{5C652FB1-6582-488E-8296-8C269157B3CA}" destId="{3280A5AC-A7F5-4EA4-AF39-64091098F5D1}" srcOrd="2" destOrd="0" presId="urn:microsoft.com/office/officeart/2008/layout/CircleAccentTimeline"/>
    <dgm:cxn modelId="{AE669D7D-C44E-4DE8-819A-3860F3345F12}" type="presParOf" srcId="{675C9FEF-67DC-4AC9-BFA9-FFFDCB0168C3}" destId="{BEC23018-46C0-4049-95F4-B33D64020F2B}" srcOrd="20" destOrd="0" presId="urn:microsoft.com/office/officeart/2008/layout/CircleAccentTimeline"/>
    <dgm:cxn modelId="{2E5CE38E-8237-4A04-B73C-EEEBEA5E283C}" type="presParOf" srcId="{675C9FEF-67DC-4AC9-BFA9-FFFDCB0168C3}" destId="{0EC361D9-BF7C-4F77-B0C4-3FA7D9617727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EADE8C-EB13-4E2D-B0F2-A9E3EFB65BC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B642D9C-D9B7-48C0-8C48-5ADF09B3CF7C}">
      <dgm:prSet phldrT="[Texto]"/>
      <dgm:spPr/>
      <dgm:t>
        <a:bodyPr/>
        <a:lstStyle/>
        <a:p>
          <a:r>
            <a:rPr lang="es-EC" dirty="0" smtClean="0"/>
            <a:t>Teoría de la ventaja absoluta</a:t>
          </a:r>
          <a:endParaRPr lang="es-EC" dirty="0"/>
        </a:p>
      </dgm:t>
    </dgm:pt>
    <dgm:pt modelId="{FFD3F04E-B78A-4821-A440-79DE58BE40F9}" type="parTrans" cxnId="{F4B53690-8E0F-4465-A4D6-20180DD1B2FC}">
      <dgm:prSet/>
      <dgm:spPr/>
      <dgm:t>
        <a:bodyPr/>
        <a:lstStyle/>
        <a:p>
          <a:endParaRPr lang="es-EC"/>
        </a:p>
      </dgm:t>
    </dgm:pt>
    <dgm:pt modelId="{6281B99A-9226-43DB-A6A6-C85F6A481168}" type="sibTrans" cxnId="{F4B53690-8E0F-4465-A4D6-20180DD1B2FC}">
      <dgm:prSet/>
      <dgm:spPr/>
      <dgm:t>
        <a:bodyPr/>
        <a:lstStyle/>
        <a:p>
          <a:endParaRPr lang="es-EC"/>
        </a:p>
      </dgm:t>
    </dgm:pt>
    <dgm:pt modelId="{C301A275-7E90-433B-ADCA-9AAB7BB82E27}">
      <dgm:prSet phldrT="[Texto]"/>
      <dgm:spPr/>
      <dgm:t>
        <a:bodyPr/>
        <a:lstStyle/>
        <a:p>
          <a:r>
            <a:rPr lang="es-EC" dirty="0" smtClean="0"/>
            <a:t>Adam Smith</a:t>
          </a:r>
          <a:endParaRPr lang="es-EC" dirty="0"/>
        </a:p>
      </dgm:t>
    </dgm:pt>
    <dgm:pt modelId="{8837CDED-5801-42CD-8DA4-E57B5535BFE6}" type="parTrans" cxnId="{427E1EFD-5569-42D8-B0E4-21ACA96FC263}">
      <dgm:prSet/>
      <dgm:spPr/>
      <dgm:t>
        <a:bodyPr/>
        <a:lstStyle/>
        <a:p>
          <a:endParaRPr lang="es-EC"/>
        </a:p>
      </dgm:t>
    </dgm:pt>
    <dgm:pt modelId="{372F9CE9-1740-43D5-9681-518D35090B34}" type="sibTrans" cxnId="{427E1EFD-5569-42D8-B0E4-21ACA96FC263}">
      <dgm:prSet/>
      <dgm:spPr/>
      <dgm:t>
        <a:bodyPr/>
        <a:lstStyle/>
        <a:p>
          <a:endParaRPr lang="es-EC"/>
        </a:p>
      </dgm:t>
    </dgm:pt>
    <dgm:pt modelId="{DE1CE228-593F-40D7-8005-F9BDB31E80C5}">
      <dgm:prSet phldrT="[Texto]"/>
      <dgm:spPr/>
      <dgm:t>
        <a:bodyPr/>
        <a:lstStyle/>
        <a:p>
          <a:r>
            <a:rPr lang="es-EC" dirty="0" smtClean="0"/>
            <a:t>Comercialización de bienes y servicios</a:t>
          </a:r>
          <a:endParaRPr lang="es-EC" dirty="0"/>
        </a:p>
      </dgm:t>
    </dgm:pt>
    <dgm:pt modelId="{78B51914-9D1C-4C80-9882-2DF1DCB2C3C0}" type="parTrans" cxnId="{7521148B-5E8B-4618-A219-DE9A0039A1B6}">
      <dgm:prSet/>
      <dgm:spPr/>
      <dgm:t>
        <a:bodyPr/>
        <a:lstStyle/>
        <a:p>
          <a:endParaRPr lang="es-EC"/>
        </a:p>
      </dgm:t>
    </dgm:pt>
    <dgm:pt modelId="{FFA8218F-B410-4E78-A5A5-0EE47B93E02C}" type="sibTrans" cxnId="{7521148B-5E8B-4618-A219-DE9A0039A1B6}">
      <dgm:prSet/>
      <dgm:spPr/>
      <dgm:t>
        <a:bodyPr/>
        <a:lstStyle/>
        <a:p>
          <a:endParaRPr lang="es-EC"/>
        </a:p>
      </dgm:t>
    </dgm:pt>
    <dgm:pt modelId="{BDBABFD4-F96A-4DCA-B3E3-2324D6367A82}">
      <dgm:prSet phldrT="[Texto]"/>
      <dgm:spPr/>
      <dgm:t>
        <a:bodyPr/>
        <a:lstStyle/>
        <a:p>
          <a:r>
            <a:rPr lang="es-EC" dirty="0" smtClean="0"/>
            <a:t>Ventaja plena en relación a otros países.</a:t>
          </a:r>
          <a:endParaRPr lang="es-EC" dirty="0"/>
        </a:p>
      </dgm:t>
    </dgm:pt>
    <dgm:pt modelId="{88C295CB-27D9-42D0-83D7-400A82D7C178}" type="parTrans" cxnId="{D27AC6B1-8A1B-4A2A-95FD-030597EE6DF3}">
      <dgm:prSet/>
      <dgm:spPr/>
      <dgm:t>
        <a:bodyPr/>
        <a:lstStyle/>
        <a:p>
          <a:endParaRPr lang="es-EC"/>
        </a:p>
      </dgm:t>
    </dgm:pt>
    <dgm:pt modelId="{620F5099-1A14-44C6-8809-9ABD868C1917}" type="sibTrans" cxnId="{D27AC6B1-8A1B-4A2A-95FD-030597EE6DF3}">
      <dgm:prSet/>
      <dgm:spPr/>
      <dgm:t>
        <a:bodyPr/>
        <a:lstStyle/>
        <a:p>
          <a:endParaRPr lang="es-EC"/>
        </a:p>
      </dgm:t>
    </dgm:pt>
    <dgm:pt modelId="{6628F738-D8BB-4750-B2DD-43B7F1475072}" type="pres">
      <dgm:prSet presAssocID="{99EADE8C-EB13-4E2D-B0F2-A9E3EFB65B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C99F2B-0896-408D-AF39-E20EB4558F6A}" type="pres">
      <dgm:prSet presAssocID="{1B642D9C-D9B7-48C0-8C48-5ADF09B3CF7C}" presName="centerShape" presStyleLbl="node0" presStyleIdx="0" presStyleCnt="1"/>
      <dgm:spPr/>
      <dgm:t>
        <a:bodyPr/>
        <a:lstStyle/>
        <a:p>
          <a:endParaRPr lang="es-EC"/>
        </a:p>
      </dgm:t>
    </dgm:pt>
    <dgm:pt modelId="{45592544-FF37-43F5-816C-9E3913AE3027}" type="pres">
      <dgm:prSet presAssocID="{8837CDED-5801-42CD-8DA4-E57B5535BFE6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FFF26761-F159-4DEF-AB8B-B42EADA95F0D}" type="pres">
      <dgm:prSet presAssocID="{C301A275-7E90-433B-ADCA-9AAB7BB82E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4D3D9F-5802-4C14-A217-16777148036F}" type="pres">
      <dgm:prSet presAssocID="{78B51914-9D1C-4C80-9882-2DF1DCB2C3C0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964A1607-911A-49C0-8B13-203A45E0A9E2}" type="pres">
      <dgm:prSet presAssocID="{DE1CE228-593F-40D7-8005-F9BDB31E80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9FF4B5-437C-4787-A33E-CAD6C6D24FC5}" type="pres">
      <dgm:prSet presAssocID="{88C295CB-27D9-42D0-83D7-400A82D7C178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2E1B1E03-35B0-4992-BFE7-D8116739A0D8}" type="pres">
      <dgm:prSet presAssocID="{BDBABFD4-F96A-4DCA-B3E3-2324D6367A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29D8CC-5AD2-4D43-B76C-530D2CD48BF2}" type="presOf" srcId="{1B642D9C-D9B7-48C0-8C48-5ADF09B3CF7C}" destId="{29C99F2B-0896-408D-AF39-E20EB4558F6A}" srcOrd="0" destOrd="0" presId="urn:microsoft.com/office/officeart/2005/8/layout/radial4"/>
    <dgm:cxn modelId="{FB69D580-438F-4778-887E-F0E74E167335}" type="presOf" srcId="{78B51914-9D1C-4C80-9882-2DF1DCB2C3C0}" destId="{414D3D9F-5802-4C14-A217-16777148036F}" srcOrd="0" destOrd="0" presId="urn:microsoft.com/office/officeart/2005/8/layout/radial4"/>
    <dgm:cxn modelId="{5BAF1827-CBFF-4CB2-B6BC-9ED8FAE5126B}" type="presOf" srcId="{C301A275-7E90-433B-ADCA-9AAB7BB82E27}" destId="{FFF26761-F159-4DEF-AB8B-B42EADA95F0D}" srcOrd="0" destOrd="0" presId="urn:microsoft.com/office/officeart/2005/8/layout/radial4"/>
    <dgm:cxn modelId="{D27AC6B1-8A1B-4A2A-95FD-030597EE6DF3}" srcId="{1B642D9C-D9B7-48C0-8C48-5ADF09B3CF7C}" destId="{BDBABFD4-F96A-4DCA-B3E3-2324D6367A82}" srcOrd="2" destOrd="0" parTransId="{88C295CB-27D9-42D0-83D7-400A82D7C178}" sibTransId="{620F5099-1A14-44C6-8809-9ABD868C1917}"/>
    <dgm:cxn modelId="{4A9896A6-B9DB-42C7-BDA2-DBD26C608133}" type="presOf" srcId="{88C295CB-27D9-42D0-83D7-400A82D7C178}" destId="{0F9FF4B5-437C-4787-A33E-CAD6C6D24FC5}" srcOrd="0" destOrd="0" presId="urn:microsoft.com/office/officeart/2005/8/layout/radial4"/>
    <dgm:cxn modelId="{F4B53690-8E0F-4465-A4D6-20180DD1B2FC}" srcId="{99EADE8C-EB13-4E2D-B0F2-A9E3EFB65BC9}" destId="{1B642D9C-D9B7-48C0-8C48-5ADF09B3CF7C}" srcOrd="0" destOrd="0" parTransId="{FFD3F04E-B78A-4821-A440-79DE58BE40F9}" sibTransId="{6281B99A-9226-43DB-A6A6-C85F6A481168}"/>
    <dgm:cxn modelId="{B587C49A-1B2D-4DE9-BD79-AB2C7DDEEC25}" type="presOf" srcId="{BDBABFD4-F96A-4DCA-B3E3-2324D6367A82}" destId="{2E1B1E03-35B0-4992-BFE7-D8116739A0D8}" srcOrd="0" destOrd="0" presId="urn:microsoft.com/office/officeart/2005/8/layout/radial4"/>
    <dgm:cxn modelId="{773293C9-96BA-43DD-B67C-8DC8C1FD8BDE}" type="presOf" srcId="{99EADE8C-EB13-4E2D-B0F2-A9E3EFB65BC9}" destId="{6628F738-D8BB-4750-B2DD-43B7F1475072}" srcOrd="0" destOrd="0" presId="urn:microsoft.com/office/officeart/2005/8/layout/radial4"/>
    <dgm:cxn modelId="{7521148B-5E8B-4618-A219-DE9A0039A1B6}" srcId="{1B642D9C-D9B7-48C0-8C48-5ADF09B3CF7C}" destId="{DE1CE228-593F-40D7-8005-F9BDB31E80C5}" srcOrd="1" destOrd="0" parTransId="{78B51914-9D1C-4C80-9882-2DF1DCB2C3C0}" sibTransId="{FFA8218F-B410-4E78-A5A5-0EE47B93E02C}"/>
    <dgm:cxn modelId="{427E1EFD-5569-42D8-B0E4-21ACA96FC263}" srcId="{1B642D9C-D9B7-48C0-8C48-5ADF09B3CF7C}" destId="{C301A275-7E90-433B-ADCA-9AAB7BB82E27}" srcOrd="0" destOrd="0" parTransId="{8837CDED-5801-42CD-8DA4-E57B5535BFE6}" sibTransId="{372F9CE9-1740-43D5-9681-518D35090B34}"/>
    <dgm:cxn modelId="{7AF854EC-0361-464E-AA6C-33E48B89D8AD}" type="presOf" srcId="{DE1CE228-593F-40D7-8005-F9BDB31E80C5}" destId="{964A1607-911A-49C0-8B13-203A45E0A9E2}" srcOrd="0" destOrd="0" presId="urn:microsoft.com/office/officeart/2005/8/layout/radial4"/>
    <dgm:cxn modelId="{2CCD7619-DE31-47ED-BBA7-B10924B3C61C}" type="presOf" srcId="{8837CDED-5801-42CD-8DA4-E57B5535BFE6}" destId="{45592544-FF37-43F5-816C-9E3913AE3027}" srcOrd="0" destOrd="0" presId="urn:microsoft.com/office/officeart/2005/8/layout/radial4"/>
    <dgm:cxn modelId="{FE961DC3-D5C1-492E-8224-07D51829EB9E}" type="presParOf" srcId="{6628F738-D8BB-4750-B2DD-43B7F1475072}" destId="{29C99F2B-0896-408D-AF39-E20EB4558F6A}" srcOrd="0" destOrd="0" presId="urn:microsoft.com/office/officeart/2005/8/layout/radial4"/>
    <dgm:cxn modelId="{13DA8B24-61A2-49DB-8C39-6E1AF4E5D56F}" type="presParOf" srcId="{6628F738-D8BB-4750-B2DD-43B7F1475072}" destId="{45592544-FF37-43F5-816C-9E3913AE3027}" srcOrd="1" destOrd="0" presId="urn:microsoft.com/office/officeart/2005/8/layout/radial4"/>
    <dgm:cxn modelId="{59A93B5F-3740-4BB6-980E-CA209C187632}" type="presParOf" srcId="{6628F738-D8BB-4750-B2DD-43B7F1475072}" destId="{FFF26761-F159-4DEF-AB8B-B42EADA95F0D}" srcOrd="2" destOrd="0" presId="urn:microsoft.com/office/officeart/2005/8/layout/radial4"/>
    <dgm:cxn modelId="{F1F89B32-FB90-427A-B379-00D3F57BF127}" type="presParOf" srcId="{6628F738-D8BB-4750-B2DD-43B7F1475072}" destId="{414D3D9F-5802-4C14-A217-16777148036F}" srcOrd="3" destOrd="0" presId="urn:microsoft.com/office/officeart/2005/8/layout/radial4"/>
    <dgm:cxn modelId="{7CDEC0CF-CE1A-4DF3-84FA-1E9550045E0C}" type="presParOf" srcId="{6628F738-D8BB-4750-B2DD-43B7F1475072}" destId="{964A1607-911A-49C0-8B13-203A45E0A9E2}" srcOrd="4" destOrd="0" presId="urn:microsoft.com/office/officeart/2005/8/layout/radial4"/>
    <dgm:cxn modelId="{C5EF63E2-8931-4A54-9E6F-44E93446D648}" type="presParOf" srcId="{6628F738-D8BB-4750-B2DD-43B7F1475072}" destId="{0F9FF4B5-437C-4787-A33E-CAD6C6D24FC5}" srcOrd="5" destOrd="0" presId="urn:microsoft.com/office/officeart/2005/8/layout/radial4"/>
    <dgm:cxn modelId="{F22E5B00-BA5D-492C-A10C-446F7127F111}" type="presParOf" srcId="{6628F738-D8BB-4750-B2DD-43B7F1475072}" destId="{2E1B1E03-35B0-4992-BFE7-D8116739A0D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D9F288-D70A-41EA-AB4F-B1EC76449065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E96EC4F-CB89-4342-8401-C77003E16072}">
      <dgm:prSet phldrT="[Texto]"/>
      <dgm:spPr/>
      <dgm:t>
        <a:bodyPr/>
        <a:lstStyle/>
        <a:p>
          <a:r>
            <a:rPr lang="es-EC" dirty="0" smtClean="0"/>
            <a:t>Características generales</a:t>
          </a:r>
          <a:endParaRPr lang="es-EC" dirty="0"/>
        </a:p>
      </dgm:t>
    </dgm:pt>
    <dgm:pt modelId="{DCDE4505-EA02-40B2-90DC-A66F2AC8C4AB}" type="parTrans" cxnId="{34AA4BBE-BA52-438E-A899-844C71215586}">
      <dgm:prSet/>
      <dgm:spPr/>
      <dgm:t>
        <a:bodyPr/>
        <a:lstStyle/>
        <a:p>
          <a:endParaRPr lang="es-EC"/>
        </a:p>
      </dgm:t>
    </dgm:pt>
    <dgm:pt modelId="{5EB59E98-C2E6-4BF6-9230-8EE8B8F4CA74}" type="sibTrans" cxnId="{34AA4BBE-BA52-438E-A899-844C71215586}">
      <dgm:prSet/>
      <dgm:spPr/>
      <dgm:t>
        <a:bodyPr/>
        <a:lstStyle/>
        <a:p>
          <a:endParaRPr lang="es-EC"/>
        </a:p>
      </dgm:t>
    </dgm:pt>
    <dgm:pt modelId="{EBAAEB75-ADC2-4B91-A367-A55B19DFE000}">
      <dgm:prSet phldrT="[Texto]"/>
      <dgm:spPr/>
      <dgm:t>
        <a:bodyPr/>
        <a:lstStyle/>
        <a:p>
          <a:r>
            <a:rPr lang="es-EC" dirty="0" smtClean="0"/>
            <a:t>Marfil vegetal o nuez de marfil</a:t>
          </a:r>
          <a:endParaRPr lang="es-EC" dirty="0"/>
        </a:p>
      </dgm:t>
    </dgm:pt>
    <dgm:pt modelId="{9DD85DC4-DFCA-4B33-9F29-AFA442EF92ED}" type="parTrans" cxnId="{11694653-31F7-4EDF-AE2A-CD4A4DB37094}">
      <dgm:prSet/>
      <dgm:spPr/>
      <dgm:t>
        <a:bodyPr/>
        <a:lstStyle/>
        <a:p>
          <a:endParaRPr lang="es-EC"/>
        </a:p>
      </dgm:t>
    </dgm:pt>
    <dgm:pt modelId="{B44342B9-FA06-4077-8FBB-E511F94EBFDA}" type="sibTrans" cxnId="{11694653-31F7-4EDF-AE2A-CD4A4DB37094}">
      <dgm:prSet/>
      <dgm:spPr/>
      <dgm:t>
        <a:bodyPr/>
        <a:lstStyle/>
        <a:p>
          <a:endParaRPr lang="es-EC"/>
        </a:p>
      </dgm:t>
    </dgm:pt>
    <dgm:pt modelId="{D816F9BE-C9E0-42F3-9A1C-F423532BB6AA}">
      <dgm:prSet phldrT="[Texto]"/>
      <dgm:spPr/>
      <dgm:t>
        <a:bodyPr/>
        <a:lstStyle/>
        <a:p>
          <a:r>
            <a:rPr lang="es-EC" dirty="0" smtClean="0"/>
            <a:t>Panamá, Colombia, Ecuador y </a:t>
          </a:r>
          <a:r>
            <a:rPr lang="es-EC" dirty="0" smtClean="0"/>
            <a:t>Perú.</a:t>
          </a:r>
          <a:endParaRPr lang="es-EC" dirty="0"/>
        </a:p>
      </dgm:t>
    </dgm:pt>
    <dgm:pt modelId="{BC25C271-9FE5-4469-A343-0C4A54B2A2C5}" type="parTrans" cxnId="{441FDA97-18B7-47CD-89FC-48F859F9CE20}">
      <dgm:prSet/>
      <dgm:spPr/>
      <dgm:t>
        <a:bodyPr/>
        <a:lstStyle/>
        <a:p>
          <a:endParaRPr lang="es-EC"/>
        </a:p>
      </dgm:t>
    </dgm:pt>
    <dgm:pt modelId="{2A7C914C-EA3A-4828-B7B7-99C5759DDEB7}" type="sibTrans" cxnId="{441FDA97-18B7-47CD-89FC-48F859F9CE20}">
      <dgm:prSet/>
      <dgm:spPr/>
      <dgm:t>
        <a:bodyPr/>
        <a:lstStyle/>
        <a:p>
          <a:endParaRPr lang="es-EC"/>
        </a:p>
      </dgm:t>
    </dgm:pt>
    <dgm:pt modelId="{98EC883D-F31C-4AFB-BED8-204E2817B65B}">
      <dgm:prSet phldrT="[Texto]"/>
      <dgm:spPr/>
      <dgm:t>
        <a:bodyPr/>
        <a:lstStyle/>
        <a:p>
          <a:r>
            <a:rPr lang="es-EC" dirty="0" smtClean="0"/>
            <a:t>Producción de tagua</a:t>
          </a:r>
          <a:endParaRPr lang="es-EC" dirty="0"/>
        </a:p>
      </dgm:t>
    </dgm:pt>
    <dgm:pt modelId="{76EADDAD-8103-4938-90DE-170598CD1A1E}" type="parTrans" cxnId="{C58CDC47-566E-4DCB-8DDA-175ABA2764D9}">
      <dgm:prSet/>
      <dgm:spPr/>
      <dgm:t>
        <a:bodyPr/>
        <a:lstStyle/>
        <a:p>
          <a:endParaRPr lang="es-EC"/>
        </a:p>
      </dgm:t>
    </dgm:pt>
    <dgm:pt modelId="{C2A87BF4-7101-4199-BCA4-120F15EF20F2}" type="sibTrans" cxnId="{C58CDC47-566E-4DCB-8DDA-175ABA2764D9}">
      <dgm:prSet/>
      <dgm:spPr/>
      <dgm:t>
        <a:bodyPr/>
        <a:lstStyle/>
        <a:p>
          <a:endParaRPr lang="es-EC"/>
        </a:p>
      </dgm:t>
    </dgm:pt>
    <dgm:pt modelId="{377B0089-43C8-43E9-9ADA-58699CAFC676}">
      <dgm:prSet phldrT="[Texto]"/>
      <dgm:spPr/>
      <dgm:t>
        <a:bodyPr/>
        <a:lstStyle/>
        <a:p>
          <a:r>
            <a:rPr lang="es-EC" dirty="0" smtClean="0"/>
            <a:t>Tarda 20 años en alcanzar su madurez</a:t>
          </a:r>
          <a:endParaRPr lang="es-EC" dirty="0"/>
        </a:p>
      </dgm:t>
    </dgm:pt>
    <dgm:pt modelId="{5F385FFC-DAC8-4FB3-B1B8-A02332F36C81}" type="parTrans" cxnId="{9B228FBC-CAAE-4C44-912E-C5FD617F2003}">
      <dgm:prSet/>
      <dgm:spPr/>
      <dgm:t>
        <a:bodyPr/>
        <a:lstStyle/>
        <a:p>
          <a:endParaRPr lang="es-EC"/>
        </a:p>
      </dgm:t>
    </dgm:pt>
    <dgm:pt modelId="{13BEEC13-B10B-4672-A1B7-0F638B8C91C3}" type="sibTrans" cxnId="{9B228FBC-CAAE-4C44-912E-C5FD617F2003}">
      <dgm:prSet/>
      <dgm:spPr/>
      <dgm:t>
        <a:bodyPr/>
        <a:lstStyle/>
        <a:p>
          <a:endParaRPr lang="es-EC"/>
        </a:p>
      </dgm:t>
    </dgm:pt>
    <dgm:pt modelId="{41E3E8EC-2070-49E7-B2C3-60BB0F83D56E}">
      <dgm:prSet phldrT="[Texto]"/>
      <dgm:spPr/>
      <dgm:t>
        <a:bodyPr/>
        <a:lstStyle/>
        <a:p>
          <a:r>
            <a:rPr lang="es-EC" b="0" dirty="0" smtClean="0"/>
            <a:t>Industria de la tagua</a:t>
          </a:r>
          <a:endParaRPr lang="es-EC" b="0" dirty="0"/>
        </a:p>
      </dgm:t>
    </dgm:pt>
    <dgm:pt modelId="{81BF51F5-9E5A-4D13-9BCC-E534B453DE6A}" type="parTrans" cxnId="{C4D67C16-DE03-4F20-8459-D212A4E372B0}">
      <dgm:prSet/>
      <dgm:spPr/>
      <dgm:t>
        <a:bodyPr/>
        <a:lstStyle/>
        <a:p>
          <a:endParaRPr lang="es-EC"/>
        </a:p>
      </dgm:t>
    </dgm:pt>
    <dgm:pt modelId="{BDE8D168-CBE0-4637-8B52-64419E42C7C9}" type="sibTrans" cxnId="{C4D67C16-DE03-4F20-8459-D212A4E372B0}">
      <dgm:prSet/>
      <dgm:spPr/>
      <dgm:t>
        <a:bodyPr/>
        <a:lstStyle/>
        <a:p>
          <a:endParaRPr lang="es-EC"/>
        </a:p>
      </dgm:t>
    </dgm:pt>
    <dgm:pt modelId="{019D642E-8846-4CFB-AF57-B51CE2484C8C}">
      <dgm:prSet phldrT="[Texto]"/>
      <dgm:spPr/>
      <dgm:t>
        <a:bodyPr/>
        <a:lstStyle/>
        <a:p>
          <a:r>
            <a:rPr lang="es-EC" dirty="0" smtClean="0"/>
            <a:t>Alrededor de150 </a:t>
          </a:r>
          <a:r>
            <a:rPr lang="es-EC" dirty="0" smtClean="0"/>
            <a:t>talleres de tagua</a:t>
          </a:r>
          <a:endParaRPr lang="es-EC" dirty="0"/>
        </a:p>
      </dgm:t>
    </dgm:pt>
    <dgm:pt modelId="{8893669C-3628-498B-9B7B-20BB6B1E4FC9}" type="parTrans" cxnId="{18FA758C-3F13-4F1A-828D-9830158943E6}">
      <dgm:prSet/>
      <dgm:spPr/>
      <dgm:t>
        <a:bodyPr/>
        <a:lstStyle/>
        <a:p>
          <a:endParaRPr lang="es-EC"/>
        </a:p>
      </dgm:t>
    </dgm:pt>
    <dgm:pt modelId="{77B8FD75-979E-4B6E-9E06-CDFBEFA75BE6}" type="sibTrans" cxnId="{18FA758C-3F13-4F1A-828D-9830158943E6}">
      <dgm:prSet/>
      <dgm:spPr/>
      <dgm:t>
        <a:bodyPr/>
        <a:lstStyle/>
        <a:p>
          <a:endParaRPr lang="es-EC"/>
        </a:p>
      </dgm:t>
    </dgm:pt>
    <dgm:pt modelId="{F8A6EC16-C017-4709-A33A-457603A6762F}">
      <dgm:prSet phldrT="[Texto]"/>
      <dgm:spPr/>
      <dgm:t>
        <a:bodyPr/>
        <a:lstStyle/>
        <a:p>
          <a:r>
            <a:rPr lang="es-EC" dirty="0" smtClean="0"/>
            <a:t>Fuente de empleo</a:t>
          </a:r>
          <a:endParaRPr lang="es-EC" dirty="0"/>
        </a:p>
      </dgm:t>
    </dgm:pt>
    <dgm:pt modelId="{0F906659-D836-475C-AD38-C2D89718FC51}" type="parTrans" cxnId="{7C95B245-5BF2-431D-BDE8-349B267F09D0}">
      <dgm:prSet/>
      <dgm:spPr/>
      <dgm:t>
        <a:bodyPr/>
        <a:lstStyle/>
        <a:p>
          <a:endParaRPr lang="es-EC"/>
        </a:p>
      </dgm:t>
    </dgm:pt>
    <dgm:pt modelId="{CE55AD2A-F6E2-48A3-84CD-A517471277C9}" type="sibTrans" cxnId="{7C95B245-5BF2-431D-BDE8-349B267F09D0}">
      <dgm:prSet/>
      <dgm:spPr/>
      <dgm:t>
        <a:bodyPr/>
        <a:lstStyle/>
        <a:p>
          <a:endParaRPr lang="es-EC"/>
        </a:p>
      </dgm:t>
    </dgm:pt>
    <dgm:pt modelId="{5F8C3547-3D96-482A-9F2B-3C032583DA92}">
      <dgm:prSet/>
      <dgm:spPr/>
      <dgm:t>
        <a:bodyPr/>
        <a:lstStyle/>
        <a:p>
          <a:r>
            <a:rPr lang="es-EC" b="0" dirty="0" smtClean="0"/>
            <a:t>Elaboración de artesanías</a:t>
          </a:r>
          <a:endParaRPr lang="es-EC" b="0" dirty="0"/>
        </a:p>
      </dgm:t>
    </dgm:pt>
    <dgm:pt modelId="{CD0AB44F-3C18-4D38-92F5-C9BF78CD140F}" type="parTrans" cxnId="{1DBEAF89-CC62-4F07-ACE1-F2D4736EBAD6}">
      <dgm:prSet/>
      <dgm:spPr/>
      <dgm:t>
        <a:bodyPr/>
        <a:lstStyle/>
        <a:p>
          <a:endParaRPr lang="es-EC"/>
        </a:p>
      </dgm:t>
    </dgm:pt>
    <dgm:pt modelId="{F2BF4650-47CF-4E14-B277-99D612485E12}" type="sibTrans" cxnId="{1DBEAF89-CC62-4F07-ACE1-F2D4736EBAD6}">
      <dgm:prSet/>
      <dgm:spPr/>
      <dgm:t>
        <a:bodyPr/>
        <a:lstStyle/>
        <a:p>
          <a:endParaRPr lang="es-EC"/>
        </a:p>
      </dgm:t>
    </dgm:pt>
    <dgm:pt modelId="{0D94B005-FD58-4EAA-9100-0CBBA12CA6F3}">
      <dgm:prSet/>
      <dgm:spPr/>
      <dgm:t>
        <a:bodyPr/>
        <a:lstStyle/>
        <a:p>
          <a:r>
            <a:rPr lang="es-EC" dirty="0" smtClean="0"/>
            <a:t>Adornos, botones, </a:t>
          </a:r>
          <a:r>
            <a:rPr lang="es-EC" dirty="0" smtClean="0"/>
            <a:t>animales, botes, corazones</a:t>
          </a:r>
          <a:r>
            <a:rPr lang="es-EC" dirty="0" smtClean="0"/>
            <a:t>, pulseras, pipas </a:t>
          </a:r>
          <a:r>
            <a:rPr lang="es-EC" dirty="0" smtClean="0"/>
            <a:t>entre otros.</a:t>
          </a:r>
          <a:endParaRPr lang="es-EC" dirty="0"/>
        </a:p>
      </dgm:t>
    </dgm:pt>
    <dgm:pt modelId="{498E7F17-0DDC-4863-BE35-125C48BA34F0}" type="parTrans" cxnId="{8819F8C2-71B8-40D1-B093-FCA7F98955A9}">
      <dgm:prSet/>
      <dgm:spPr/>
      <dgm:t>
        <a:bodyPr/>
        <a:lstStyle/>
        <a:p>
          <a:endParaRPr lang="es-EC"/>
        </a:p>
      </dgm:t>
    </dgm:pt>
    <dgm:pt modelId="{F4B46FAF-75E0-4229-9C05-A1ADFCF46E74}" type="sibTrans" cxnId="{8819F8C2-71B8-40D1-B093-FCA7F98955A9}">
      <dgm:prSet/>
      <dgm:spPr/>
      <dgm:t>
        <a:bodyPr/>
        <a:lstStyle/>
        <a:p>
          <a:endParaRPr lang="es-EC"/>
        </a:p>
      </dgm:t>
    </dgm:pt>
    <dgm:pt modelId="{70CEFFCB-6C4E-4F2C-99AC-6CCAC938562F}">
      <dgm:prSet phldrT="[Texto]"/>
      <dgm:spPr/>
      <dgm:t>
        <a:bodyPr/>
        <a:lstStyle/>
        <a:p>
          <a:r>
            <a:rPr lang="es-EC" dirty="0" smtClean="0"/>
            <a:t>Crece en forma silvestre en bosques llamados </a:t>
          </a:r>
          <a:r>
            <a:rPr lang="es-EC" dirty="0" err="1" smtClean="0"/>
            <a:t>taguales</a:t>
          </a:r>
          <a:r>
            <a:rPr lang="es-EC" dirty="0" smtClean="0"/>
            <a:t> o </a:t>
          </a:r>
          <a:r>
            <a:rPr lang="es-EC" dirty="0" err="1" smtClean="0"/>
            <a:t>cadiales</a:t>
          </a:r>
          <a:endParaRPr lang="es-EC" dirty="0"/>
        </a:p>
      </dgm:t>
    </dgm:pt>
    <dgm:pt modelId="{92F551F3-AB1B-4F5D-9E96-9F3039E853A1}" type="parTrans" cxnId="{AE232CC7-4F93-449D-9540-2A85D2B0B031}">
      <dgm:prSet/>
      <dgm:spPr/>
    </dgm:pt>
    <dgm:pt modelId="{F65CBDFE-70C0-4A0C-8D6B-5226C6A203D2}" type="sibTrans" cxnId="{AE232CC7-4F93-449D-9540-2A85D2B0B031}">
      <dgm:prSet/>
      <dgm:spPr/>
    </dgm:pt>
    <dgm:pt modelId="{2D2B6A4A-7BF5-4E19-9589-7464E9BB5B11}">
      <dgm:prSet/>
      <dgm:spPr/>
      <dgm:t>
        <a:bodyPr/>
        <a:lstStyle/>
        <a:p>
          <a:r>
            <a:rPr lang="es-EC" dirty="0" smtClean="0"/>
            <a:t>En 1920 el 20% de los botones de Estados Unidos eran de tagua.</a:t>
          </a:r>
          <a:endParaRPr lang="es-EC" dirty="0"/>
        </a:p>
      </dgm:t>
    </dgm:pt>
    <dgm:pt modelId="{EC122D8C-F82D-4333-BFC2-1AA5EC1429ED}" type="parTrans" cxnId="{EFE2C518-3BD6-4791-935E-10F23C6F7F0E}">
      <dgm:prSet/>
      <dgm:spPr/>
    </dgm:pt>
    <dgm:pt modelId="{A937BFE3-318E-46D3-A796-247839E9A980}" type="sibTrans" cxnId="{EFE2C518-3BD6-4791-935E-10F23C6F7F0E}">
      <dgm:prSet/>
      <dgm:spPr/>
    </dgm:pt>
    <dgm:pt modelId="{30E422ED-39E5-4BB4-93FE-BA1622686A1F}">
      <dgm:prSet phldrT="[Texto]"/>
      <dgm:spPr/>
      <dgm:t>
        <a:bodyPr/>
        <a:lstStyle/>
        <a:p>
          <a:r>
            <a:rPr lang="es-EC" dirty="0" smtClean="0"/>
            <a:t>Clústeres</a:t>
          </a:r>
          <a:endParaRPr lang="es-EC" dirty="0"/>
        </a:p>
      </dgm:t>
    </dgm:pt>
    <dgm:pt modelId="{2F2D7145-63A1-4B5B-9F19-095D5D21B1E7}" type="parTrans" cxnId="{21EE5D2A-D08B-4EFE-A8C0-A2EFA388E186}">
      <dgm:prSet/>
      <dgm:spPr/>
    </dgm:pt>
    <dgm:pt modelId="{1B3B10E3-9C87-4EA3-9C99-0AFA085961D9}" type="sibTrans" cxnId="{21EE5D2A-D08B-4EFE-A8C0-A2EFA388E186}">
      <dgm:prSet/>
      <dgm:spPr/>
    </dgm:pt>
    <dgm:pt modelId="{00DA2370-9153-415D-836D-153FC86DDABB}" type="pres">
      <dgm:prSet presAssocID="{26D9F288-D70A-41EA-AB4F-B1EC764490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8B9416-5D74-4353-A525-726D102C9930}" type="pres">
      <dgm:prSet presAssocID="{AE96EC4F-CB89-4342-8401-C77003E16072}" presName="linNode" presStyleCnt="0"/>
      <dgm:spPr/>
    </dgm:pt>
    <dgm:pt modelId="{FAE9E4DF-6BC1-4576-B841-C651E158C421}" type="pres">
      <dgm:prSet presAssocID="{AE96EC4F-CB89-4342-8401-C77003E1607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ADF576-5612-4738-A351-44C8DBB78F37}" type="pres">
      <dgm:prSet presAssocID="{AE96EC4F-CB89-4342-8401-C77003E1607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27340C-E53D-4636-A588-E04A76D9A1C7}" type="pres">
      <dgm:prSet presAssocID="{5EB59E98-C2E6-4BF6-9230-8EE8B8F4CA74}" presName="sp" presStyleCnt="0"/>
      <dgm:spPr/>
    </dgm:pt>
    <dgm:pt modelId="{163F6ADB-697C-43B2-9F65-730FBA9E3524}" type="pres">
      <dgm:prSet presAssocID="{98EC883D-F31C-4AFB-BED8-204E2817B65B}" presName="linNode" presStyleCnt="0"/>
      <dgm:spPr/>
    </dgm:pt>
    <dgm:pt modelId="{2FB45B67-90D0-4FEA-8AE1-C9A7CEEF5247}" type="pres">
      <dgm:prSet presAssocID="{98EC883D-F31C-4AFB-BED8-204E2817B65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E36FFE-CA96-4379-9D40-C032A8FEBD30}" type="pres">
      <dgm:prSet presAssocID="{98EC883D-F31C-4AFB-BED8-204E2817B65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DD7E93-33E8-40C0-BF94-B25BB13FF739}" type="pres">
      <dgm:prSet presAssocID="{C2A87BF4-7101-4199-BCA4-120F15EF20F2}" presName="sp" presStyleCnt="0"/>
      <dgm:spPr/>
    </dgm:pt>
    <dgm:pt modelId="{B234F144-B92B-4439-8431-141341755351}" type="pres">
      <dgm:prSet presAssocID="{41E3E8EC-2070-49E7-B2C3-60BB0F83D56E}" presName="linNode" presStyleCnt="0"/>
      <dgm:spPr/>
    </dgm:pt>
    <dgm:pt modelId="{AFDC5D18-E8C3-413C-BFB0-BB011D689C8A}" type="pres">
      <dgm:prSet presAssocID="{41E3E8EC-2070-49E7-B2C3-60BB0F83D56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E5F9ED-03CC-4E84-8230-254DA53021B2}" type="pres">
      <dgm:prSet presAssocID="{41E3E8EC-2070-49E7-B2C3-60BB0F83D56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9F804-6842-498B-B069-DF3FAA5DEB6F}" type="pres">
      <dgm:prSet presAssocID="{BDE8D168-CBE0-4637-8B52-64419E42C7C9}" presName="sp" presStyleCnt="0"/>
      <dgm:spPr/>
    </dgm:pt>
    <dgm:pt modelId="{1C503389-D06C-43BE-866A-176D892092EE}" type="pres">
      <dgm:prSet presAssocID="{5F8C3547-3D96-482A-9F2B-3C032583DA92}" presName="linNode" presStyleCnt="0"/>
      <dgm:spPr/>
    </dgm:pt>
    <dgm:pt modelId="{BA15B66D-C83E-4CFA-8505-FAB66852BFFA}" type="pres">
      <dgm:prSet presAssocID="{5F8C3547-3D96-482A-9F2B-3C032583DA9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9E2442-D014-4296-98B1-06F7D673FB29}" type="pres">
      <dgm:prSet presAssocID="{5F8C3547-3D96-482A-9F2B-3C032583DA9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E2C518-3BD6-4791-935E-10F23C6F7F0E}" srcId="{5F8C3547-3D96-482A-9F2B-3C032583DA92}" destId="{2D2B6A4A-7BF5-4E19-9589-7464E9BB5B11}" srcOrd="1" destOrd="0" parTransId="{EC122D8C-F82D-4333-BFC2-1AA5EC1429ED}" sibTransId="{A937BFE3-318E-46D3-A796-247839E9A980}"/>
    <dgm:cxn modelId="{8819F8C2-71B8-40D1-B093-FCA7F98955A9}" srcId="{5F8C3547-3D96-482A-9F2B-3C032583DA92}" destId="{0D94B005-FD58-4EAA-9100-0CBBA12CA6F3}" srcOrd="0" destOrd="0" parTransId="{498E7F17-0DDC-4863-BE35-125C48BA34F0}" sibTransId="{F4B46FAF-75E0-4229-9C05-A1ADFCF46E74}"/>
    <dgm:cxn modelId="{4B68900E-1B78-4677-B56E-60457ADF034B}" type="presOf" srcId="{F8A6EC16-C017-4709-A33A-457603A6762F}" destId="{6EE5F9ED-03CC-4E84-8230-254DA53021B2}" srcOrd="0" destOrd="1" presId="urn:microsoft.com/office/officeart/2005/8/layout/vList5"/>
    <dgm:cxn modelId="{37F137C5-2BE0-49D4-94F3-60107C48996A}" type="presOf" srcId="{AE96EC4F-CB89-4342-8401-C77003E16072}" destId="{FAE9E4DF-6BC1-4576-B841-C651E158C421}" srcOrd="0" destOrd="0" presId="urn:microsoft.com/office/officeart/2005/8/layout/vList5"/>
    <dgm:cxn modelId="{C40093D9-4A76-43C3-A55A-087B9E8E01B7}" type="presOf" srcId="{377B0089-43C8-43E9-9ADA-58699CAFC676}" destId="{B3E36FFE-CA96-4379-9D40-C032A8FEBD30}" srcOrd="0" destOrd="0" presId="urn:microsoft.com/office/officeart/2005/8/layout/vList5"/>
    <dgm:cxn modelId="{7C95B245-5BF2-431D-BDE8-349B267F09D0}" srcId="{41E3E8EC-2070-49E7-B2C3-60BB0F83D56E}" destId="{F8A6EC16-C017-4709-A33A-457603A6762F}" srcOrd="1" destOrd="0" parTransId="{0F906659-D836-475C-AD38-C2D89718FC51}" sibTransId="{CE55AD2A-F6E2-48A3-84CD-A517471277C9}"/>
    <dgm:cxn modelId="{9B228FBC-CAAE-4C44-912E-C5FD617F2003}" srcId="{98EC883D-F31C-4AFB-BED8-204E2817B65B}" destId="{377B0089-43C8-43E9-9ADA-58699CAFC676}" srcOrd="0" destOrd="0" parTransId="{5F385FFC-DAC8-4FB3-B1B8-A02332F36C81}" sibTransId="{13BEEC13-B10B-4672-A1B7-0F638B8C91C3}"/>
    <dgm:cxn modelId="{C58CDC47-566E-4DCB-8DDA-175ABA2764D9}" srcId="{26D9F288-D70A-41EA-AB4F-B1EC76449065}" destId="{98EC883D-F31C-4AFB-BED8-204E2817B65B}" srcOrd="1" destOrd="0" parTransId="{76EADDAD-8103-4938-90DE-170598CD1A1E}" sibTransId="{C2A87BF4-7101-4199-BCA4-120F15EF20F2}"/>
    <dgm:cxn modelId="{11694653-31F7-4EDF-AE2A-CD4A4DB37094}" srcId="{AE96EC4F-CB89-4342-8401-C77003E16072}" destId="{EBAAEB75-ADC2-4B91-A367-A55B19DFE000}" srcOrd="0" destOrd="0" parTransId="{9DD85DC4-DFCA-4B33-9F29-AFA442EF92ED}" sibTransId="{B44342B9-FA06-4077-8FBB-E511F94EBFDA}"/>
    <dgm:cxn modelId="{7684ED99-BABA-43BD-89AE-822C1543D226}" type="presOf" srcId="{5F8C3547-3D96-482A-9F2B-3C032583DA92}" destId="{BA15B66D-C83E-4CFA-8505-FAB66852BFFA}" srcOrd="0" destOrd="0" presId="urn:microsoft.com/office/officeart/2005/8/layout/vList5"/>
    <dgm:cxn modelId="{1DBEAF89-CC62-4F07-ACE1-F2D4736EBAD6}" srcId="{26D9F288-D70A-41EA-AB4F-B1EC76449065}" destId="{5F8C3547-3D96-482A-9F2B-3C032583DA92}" srcOrd="3" destOrd="0" parTransId="{CD0AB44F-3C18-4D38-92F5-C9BF78CD140F}" sibTransId="{F2BF4650-47CF-4E14-B277-99D612485E12}"/>
    <dgm:cxn modelId="{DD40D236-6233-4396-894D-F22965FE3D62}" type="presOf" srcId="{41E3E8EC-2070-49E7-B2C3-60BB0F83D56E}" destId="{AFDC5D18-E8C3-413C-BFB0-BB011D689C8A}" srcOrd="0" destOrd="0" presId="urn:microsoft.com/office/officeart/2005/8/layout/vList5"/>
    <dgm:cxn modelId="{34AA4BBE-BA52-438E-A899-844C71215586}" srcId="{26D9F288-D70A-41EA-AB4F-B1EC76449065}" destId="{AE96EC4F-CB89-4342-8401-C77003E16072}" srcOrd="0" destOrd="0" parTransId="{DCDE4505-EA02-40B2-90DC-A66F2AC8C4AB}" sibTransId="{5EB59E98-C2E6-4BF6-9230-8EE8B8F4CA74}"/>
    <dgm:cxn modelId="{AE232CC7-4F93-449D-9540-2A85D2B0B031}" srcId="{98EC883D-F31C-4AFB-BED8-204E2817B65B}" destId="{70CEFFCB-6C4E-4F2C-99AC-6CCAC938562F}" srcOrd="1" destOrd="0" parTransId="{92F551F3-AB1B-4F5D-9E96-9F3039E853A1}" sibTransId="{F65CBDFE-70C0-4A0C-8D6B-5226C6A203D2}"/>
    <dgm:cxn modelId="{28A84B8C-6CFD-42BD-9D2F-1A4CD9BB96AE}" type="presOf" srcId="{98EC883D-F31C-4AFB-BED8-204E2817B65B}" destId="{2FB45B67-90D0-4FEA-8AE1-C9A7CEEF5247}" srcOrd="0" destOrd="0" presId="urn:microsoft.com/office/officeart/2005/8/layout/vList5"/>
    <dgm:cxn modelId="{C4D67C16-DE03-4F20-8459-D212A4E372B0}" srcId="{26D9F288-D70A-41EA-AB4F-B1EC76449065}" destId="{41E3E8EC-2070-49E7-B2C3-60BB0F83D56E}" srcOrd="2" destOrd="0" parTransId="{81BF51F5-9E5A-4D13-9BCC-E534B453DE6A}" sibTransId="{BDE8D168-CBE0-4637-8B52-64419E42C7C9}"/>
    <dgm:cxn modelId="{F7F7D55C-6EDA-4C7E-80F4-7C065A624BC8}" type="presOf" srcId="{D816F9BE-C9E0-42F3-9A1C-F423532BB6AA}" destId="{ADADF576-5612-4738-A351-44C8DBB78F37}" srcOrd="0" destOrd="1" presId="urn:microsoft.com/office/officeart/2005/8/layout/vList5"/>
    <dgm:cxn modelId="{86177B52-2BE4-422D-8023-84F4FDA100AE}" type="presOf" srcId="{019D642E-8846-4CFB-AF57-B51CE2484C8C}" destId="{6EE5F9ED-03CC-4E84-8230-254DA53021B2}" srcOrd="0" destOrd="0" presId="urn:microsoft.com/office/officeart/2005/8/layout/vList5"/>
    <dgm:cxn modelId="{60529610-92B3-4AF0-810C-A2B1F452F6BE}" type="presOf" srcId="{2D2B6A4A-7BF5-4E19-9589-7464E9BB5B11}" destId="{E29E2442-D014-4296-98B1-06F7D673FB29}" srcOrd="0" destOrd="1" presId="urn:microsoft.com/office/officeart/2005/8/layout/vList5"/>
    <dgm:cxn modelId="{18FA758C-3F13-4F1A-828D-9830158943E6}" srcId="{41E3E8EC-2070-49E7-B2C3-60BB0F83D56E}" destId="{019D642E-8846-4CFB-AF57-B51CE2484C8C}" srcOrd="0" destOrd="0" parTransId="{8893669C-3628-498B-9B7B-20BB6B1E4FC9}" sibTransId="{77B8FD75-979E-4B6E-9E06-CDFBEFA75BE6}"/>
    <dgm:cxn modelId="{1A0EBE77-6137-43A7-9E5F-F759B6972DE1}" type="presOf" srcId="{26D9F288-D70A-41EA-AB4F-B1EC76449065}" destId="{00DA2370-9153-415D-836D-153FC86DDABB}" srcOrd="0" destOrd="0" presId="urn:microsoft.com/office/officeart/2005/8/layout/vList5"/>
    <dgm:cxn modelId="{10F42F65-6E87-468A-BBF2-C7068DCC507C}" type="presOf" srcId="{70CEFFCB-6C4E-4F2C-99AC-6CCAC938562F}" destId="{B3E36FFE-CA96-4379-9D40-C032A8FEBD30}" srcOrd="0" destOrd="1" presId="urn:microsoft.com/office/officeart/2005/8/layout/vList5"/>
    <dgm:cxn modelId="{4EA69333-415E-4E57-8230-316079C1975F}" type="presOf" srcId="{EBAAEB75-ADC2-4B91-A367-A55B19DFE000}" destId="{ADADF576-5612-4738-A351-44C8DBB78F37}" srcOrd="0" destOrd="0" presId="urn:microsoft.com/office/officeart/2005/8/layout/vList5"/>
    <dgm:cxn modelId="{21EE5D2A-D08B-4EFE-A8C0-A2EFA388E186}" srcId="{41E3E8EC-2070-49E7-B2C3-60BB0F83D56E}" destId="{30E422ED-39E5-4BB4-93FE-BA1622686A1F}" srcOrd="2" destOrd="0" parTransId="{2F2D7145-63A1-4B5B-9F19-095D5D21B1E7}" sibTransId="{1B3B10E3-9C87-4EA3-9C99-0AFA085961D9}"/>
    <dgm:cxn modelId="{441FDA97-18B7-47CD-89FC-48F859F9CE20}" srcId="{AE96EC4F-CB89-4342-8401-C77003E16072}" destId="{D816F9BE-C9E0-42F3-9A1C-F423532BB6AA}" srcOrd="1" destOrd="0" parTransId="{BC25C271-9FE5-4469-A343-0C4A54B2A2C5}" sibTransId="{2A7C914C-EA3A-4828-B7B7-99C5759DDEB7}"/>
    <dgm:cxn modelId="{4191DFAD-B7F5-42E8-A6C6-34064C0C135A}" type="presOf" srcId="{0D94B005-FD58-4EAA-9100-0CBBA12CA6F3}" destId="{E29E2442-D014-4296-98B1-06F7D673FB29}" srcOrd="0" destOrd="0" presId="urn:microsoft.com/office/officeart/2005/8/layout/vList5"/>
    <dgm:cxn modelId="{6A220636-919A-4439-9818-0A7C1599E46E}" type="presOf" srcId="{30E422ED-39E5-4BB4-93FE-BA1622686A1F}" destId="{6EE5F9ED-03CC-4E84-8230-254DA53021B2}" srcOrd="0" destOrd="2" presId="urn:microsoft.com/office/officeart/2005/8/layout/vList5"/>
    <dgm:cxn modelId="{09B4644A-4FA3-4E2E-94B6-324F727EAA08}" type="presParOf" srcId="{00DA2370-9153-415D-836D-153FC86DDABB}" destId="{818B9416-5D74-4353-A525-726D102C9930}" srcOrd="0" destOrd="0" presId="urn:microsoft.com/office/officeart/2005/8/layout/vList5"/>
    <dgm:cxn modelId="{60267036-D5C2-46DD-92D1-11C2928C937D}" type="presParOf" srcId="{818B9416-5D74-4353-A525-726D102C9930}" destId="{FAE9E4DF-6BC1-4576-B841-C651E158C421}" srcOrd="0" destOrd="0" presId="urn:microsoft.com/office/officeart/2005/8/layout/vList5"/>
    <dgm:cxn modelId="{EB8D4CB1-E610-4C5C-B40A-ED1DBDB13D34}" type="presParOf" srcId="{818B9416-5D74-4353-A525-726D102C9930}" destId="{ADADF576-5612-4738-A351-44C8DBB78F37}" srcOrd="1" destOrd="0" presId="urn:microsoft.com/office/officeart/2005/8/layout/vList5"/>
    <dgm:cxn modelId="{958C1540-FC5D-48CD-8FD1-DAAC58E563D8}" type="presParOf" srcId="{00DA2370-9153-415D-836D-153FC86DDABB}" destId="{8627340C-E53D-4636-A588-E04A76D9A1C7}" srcOrd="1" destOrd="0" presId="urn:microsoft.com/office/officeart/2005/8/layout/vList5"/>
    <dgm:cxn modelId="{54E952EF-3C0F-4DBF-A9E9-723D7B0D2C40}" type="presParOf" srcId="{00DA2370-9153-415D-836D-153FC86DDABB}" destId="{163F6ADB-697C-43B2-9F65-730FBA9E3524}" srcOrd="2" destOrd="0" presId="urn:microsoft.com/office/officeart/2005/8/layout/vList5"/>
    <dgm:cxn modelId="{C0B15A0F-6C8A-44E5-B059-D5736412877C}" type="presParOf" srcId="{163F6ADB-697C-43B2-9F65-730FBA9E3524}" destId="{2FB45B67-90D0-4FEA-8AE1-C9A7CEEF5247}" srcOrd="0" destOrd="0" presId="urn:microsoft.com/office/officeart/2005/8/layout/vList5"/>
    <dgm:cxn modelId="{BABF845A-56F5-410B-A3CC-E6319B74AE02}" type="presParOf" srcId="{163F6ADB-697C-43B2-9F65-730FBA9E3524}" destId="{B3E36FFE-CA96-4379-9D40-C032A8FEBD30}" srcOrd="1" destOrd="0" presId="urn:microsoft.com/office/officeart/2005/8/layout/vList5"/>
    <dgm:cxn modelId="{C9574A7A-7C37-4FD9-AFD8-EB99FA1DDAEA}" type="presParOf" srcId="{00DA2370-9153-415D-836D-153FC86DDABB}" destId="{31DD7E93-33E8-40C0-BF94-B25BB13FF739}" srcOrd="3" destOrd="0" presId="urn:microsoft.com/office/officeart/2005/8/layout/vList5"/>
    <dgm:cxn modelId="{FFA373AF-C7B9-4127-B80C-24D8DA1FB7DA}" type="presParOf" srcId="{00DA2370-9153-415D-836D-153FC86DDABB}" destId="{B234F144-B92B-4439-8431-141341755351}" srcOrd="4" destOrd="0" presId="urn:microsoft.com/office/officeart/2005/8/layout/vList5"/>
    <dgm:cxn modelId="{AF90F0F4-AE05-4497-8193-61D40DEB6D19}" type="presParOf" srcId="{B234F144-B92B-4439-8431-141341755351}" destId="{AFDC5D18-E8C3-413C-BFB0-BB011D689C8A}" srcOrd="0" destOrd="0" presId="urn:microsoft.com/office/officeart/2005/8/layout/vList5"/>
    <dgm:cxn modelId="{5ED4400A-D0BB-4C98-9E0B-7AB02E0DE421}" type="presParOf" srcId="{B234F144-B92B-4439-8431-141341755351}" destId="{6EE5F9ED-03CC-4E84-8230-254DA53021B2}" srcOrd="1" destOrd="0" presId="urn:microsoft.com/office/officeart/2005/8/layout/vList5"/>
    <dgm:cxn modelId="{46A1C8A3-A696-4EC4-9469-639B746B0787}" type="presParOf" srcId="{00DA2370-9153-415D-836D-153FC86DDABB}" destId="{D719F804-6842-498B-B069-DF3FAA5DEB6F}" srcOrd="5" destOrd="0" presId="urn:microsoft.com/office/officeart/2005/8/layout/vList5"/>
    <dgm:cxn modelId="{60BE59DF-2CF2-4590-8836-5B3904A08D26}" type="presParOf" srcId="{00DA2370-9153-415D-836D-153FC86DDABB}" destId="{1C503389-D06C-43BE-866A-176D892092EE}" srcOrd="6" destOrd="0" presId="urn:microsoft.com/office/officeart/2005/8/layout/vList5"/>
    <dgm:cxn modelId="{C4541C1C-1CB5-446B-A4A9-570FCA18FCAF}" type="presParOf" srcId="{1C503389-D06C-43BE-866A-176D892092EE}" destId="{BA15B66D-C83E-4CFA-8505-FAB66852BFFA}" srcOrd="0" destOrd="0" presId="urn:microsoft.com/office/officeart/2005/8/layout/vList5"/>
    <dgm:cxn modelId="{BD3A6D9C-E8C9-4308-B5EB-6BB8F0E186EC}" type="presParOf" srcId="{1C503389-D06C-43BE-866A-176D892092EE}" destId="{E29E2442-D014-4296-98B1-06F7D673FB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F7E3E1-6B1A-447F-BF44-1A180756B03A}" type="doc">
      <dgm:prSet loTypeId="urn:microsoft.com/office/officeart/2005/8/layout/arrow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EAAABC9-1601-414A-8C22-2691E9D76B2F}">
      <dgm:prSet phldrT="[Texto]"/>
      <dgm:spPr/>
      <dgm:t>
        <a:bodyPr/>
        <a:lstStyle/>
        <a:p>
          <a:r>
            <a:rPr lang="es-EC" dirty="0" smtClean="0"/>
            <a:t>H1: La exportación de la </a:t>
          </a:r>
          <a:r>
            <a:rPr lang="es-EC" dirty="0" smtClean="0"/>
            <a:t>sub partida </a:t>
          </a:r>
          <a:r>
            <a:rPr lang="es-EC" dirty="0" smtClean="0"/>
            <a:t>arancelaria nacional 9602.00.90.00 tiene un impacto positivo en la balanza comercial en el período 2011-2018.</a:t>
          </a:r>
          <a:endParaRPr lang="es-EC" dirty="0"/>
        </a:p>
      </dgm:t>
    </dgm:pt>
    <dgm:pt modelId="{CF055FB0-9E1F-4A3D-830B-1B6BEED7FDD5}" type="parTrans" cxnId="{64985E0D-AFED-45BF-8D1C-3E7815B5E9E1}">
      <dgm:prSet/>
      <dgm:spPr/>
      <dgm:t>
        <a:bodyPr/>
        <a:lstStyle/>
        <a:p>
          <a:endParaRPr lang="es-EC"/>
        </a:p>
      </dgm:t>
    </dgm:pt>
    <dgm:pt modelId="{D51F2478-17CC-4A77-B9D5-90654CBDFF1A}" type="sibTrans" cxnId="{64985E0D-AFED-45BF-8D1C-3E7815B5E9E1}">
      <dgm:prSet/>
      <dgm:spPr/>
      <dgm:t>
        <a:bodyPr/>
        <a:lstStyle/>
        <a:p>
          <a:endParaRPr lang="es-EC"/>
        </a:p>
      </dgm:t>
    </dgm:pt>
    <dgm:pt modelId="{CB103320-31AC-4F30-BF12-1A149D52DDA4}">
      <dgm:prSet phldrT="[Texto]" custT="1"/>
      <dgm:spPr/>
      <dgm:t>
        <a:bodyPr/>
        <a:lstStyle/>
        <a:p>
          <a:r>
            <a:rPr lang="es-EC" sz="3600" b="0" dirty="0" smtClean="0"/>
            <a:t>COMPROBADO!</a:t>
          </a:r>
          <a:endParaRPr lang="es-EC" sz="3600" dirty="0"/>
        </a:p>
      </dgm:t>
    </dgm:pt>
    <dgm:pt modelId="{9DE7F789-48E5-46F4-A45F-E26FDE2B7371}" type="parTrans" cxnId="{1E0F6AE6-ABEF-4E91-9FAD-EE998F23A53B}">
      <dgm:prSet/>
      <dgm:spPr/>
      <dgm:t>
        <a:bodyPr/>
        <a:lstStyle/>
        <a:p>
          <a:endParaRPr lang="es-EC"/>
        </a:p>
      </dgm:t>
    </dgm:pt>
    <dgm:pt modelId="{0B42F8D4-1CE2-449C-8AEB-59DE02D6B7E9}" type="sibTrans" cxnId="{1E0F6AE6-ABEF-4E91-9FAD-EE998F23A53B}">
      <dgm:prSet/>
      <dgm:spPr/>
      <dgm:t>
        <a:bodyPr/>
        <a:lstStyle/>
        <a:p>
          <a:endParaRPr lang="es-EC"/>
        </a:p>
      </dgm:t>
    </dgm:pt>
    <dgm:pt modelId="{C42B1938-B47E-42CF-8380-1F849551E61D}" type="pres">
      <dgm:prSet presAssocID="{1AF7E3E1-6B1A-447F-BF44-1A180756B0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6C44D8-9BD4-4D62-9707-B4B806BDB5E5}" type="pres">
      <dgm:prSet presAssocID="{2EAAABC9-1601-414A-8C22-2691E9D76B2F}" presName="upArrow" presStyleLbl="node1" presStyleIdx="0" presStyleCnt="2"/>
      <dgm:spPr/>
    </dgm:pt>
    <dgm:pt modelId="{62355F50-3DB8-409C-AF92-0F569D689CF2}" type="pres">
      <dgm:prSet presAssocID="{2EAAABC9-1601-414A-8C22-2691E9D76B2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D5AD7-7B8D-488E-B1E6-CA3E9BB95BFD}" type="pres">
      <dgm:prSet presAssocID="{CB103320-31AC-4F30-BF12-1A149D52DDA4}" presName="downArrow" presStyleLbl="node1" presStyleIdx="1" presStyleCnt="2"/>
      <dgm:spPr/>
    </dgm:pt>
    <dgm:pt modelId="{C15FEFCD-E85C-4A34-B90F-239689271EB5}" type="pres">
      <dgm:prSet presAssocID="{CB103320-31AC-4F30-BF12-1A149D52DDA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0F6AE6-ABEF-4E91-9FAD-EE998F23A53B}" srcId="{1AF7E3E1-6B1A-447F-BF44-1A180756B03A}" destId="{CB103320-31AC-4F30-BF12-1A149D52DDA4}" srcOrd="1" destOrd="0" parTransId="{9DE7F789-48E5-46F4-A45F-E26FDE2B7371}" sibTransId="{0B42F8D4-1CE2-449C-8AEB-59DE02D6B7E9}"/>
    <dgm:cxn modelId="{6594884A-82BE-410A-817A-BC89A892F20C}" type="presOf" srcId="{CB103320-31AC-4F30-BF12-1A149D52DDA4}" destId="{C15FEFCD-E85C-4A34-B90F-239689271EB5}" srcOrd="0" destOrd="0" presId="urn:microsoft.com/office/officeart/2005/8/layout/arrow4"/>
    <dgm:cxn modelId="{62BC53A8-ACE3-4E8C-9ABA-8302731406AA}" type="presOf" srcId="{2EAAABC9-1601-414A-8C22-2691E9D76B2F}" destId="{62355F50-3DB8-409C-AF92-0F569D689CF2}" srcOrd="0" destOrd="0" presId="urn:microsoft.com/office/officeart/2005/8/layout/arrow4"/>
    <dgm:cxn modelId="{64985E0D-AFED-45BF-8D1C-3E7815B5E9E1}" srcId="{1AF7E3E1-6B1A-447F-BF44-1A180756B03A}" destId="{2EAAABC9-1601-414A-8C22-2691E9D76B2F}" srcOrd="0" destOrd="0" parTransId="{CF055FB0-9E1F-4A3D-830B-1B6BEED7FDD5}" sibTransId="{D51F2478-17CC-4A77-B9D5-90654CBDFF1A}"/>
    <dgm:cxn modelId="{7047EDE4-2FB2-4D1F-BD8E-FDC02202EF19}" type="presOf" srcId="{1AF7E3E1-6B1A-447F-BF44-1A180756B03A}" destId="{C42B1938-B47E-42CF-8380-1F849551E61D}" srcOrd="0" destOrd="0" presId="urn:microsoft.com/office/officeart/2005/8/layout/arrow4"/>
    <dgm:cxn modelId="{56B9B18D-6EC0-45B8-933C-DD1C3243B4E6}" type="presParOf" srcId="{C42B1938-B47E-42CF-8380-1F849551E61D}" destId="{CD6C44D8-9BD4-4D62-9707-B4B806BDB5E5}" srcOrd="0" destOrd="0" presId="urn:microsoft.com/office/officeart/2005/8/layout/arrow4"/>
    <dgm:cxn modelId="{6522A335-8F32-4687-9EA3-E8D85DC9CBD4}" type="presParOf" srcId="{C42B1938-B47E-42CF-8380-1F849551E61D}" destId="{62355F50-3DB8-409C-AF92-0F569D689CF2}" srcOrd="1" destOrd="0" presId="urn:microsoft.com/office/officeart/2005/8/layout/arrow4"/>
    <dgm:cxn modelId="{E32087A6-E5FE-4026-BACC-FEE17845EEEA}" type="presParOf" srcId="{C42B1938-B47E-42CF-8380-1F849551E61D}" destId="{EB3D5AD7-7B8D-488E-B1E6-CA3E9BB95BFD}" srcOrd="2" destOrd="0" presId="urn:microsoft.com/office/officeart/2005/8/layout/arrow4"/>
    <dgm:cxn modelId="{38BEFF6C-81E7-4D4E-9F09-9CC85107798D}" type="presParOf" srcId="{C42B1938-B47E-42CF-8380-1F849551E61D}" destId="{C15FEFCD-E85C-4A34-B90F-239689271EB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7474-17B4-4240-8F40-18E448282FA0}">
      <dsp:nvSpPr>
        <dsp:cNvPr id="0" name=""/>
        <dsp:cNvSpPr/>
      </dsp:nvSpPr>
      <dsp:spPr>
        <a:xfrm>
          <a:off x="360182" y="2391342"/>
          <a:ext cx="3112935" cy="1819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Disminución de exportaciones de artículos elaborados en tagua en el periodo 2011-2018</a:t>
          </a:r>
          <a:endParaRPr lang="es-EC" sz="2000" kern="1200" dirty="0"/>
        </a:p>
      </dsp:txBody>
      <dsp:txXfrm>
        <a:off x="413476" y="2444636"/>
        <a:ext cx="3006347" cy="1712986"/>
      </dsp:txXfrm>
    </dsp:sp>
    <dsp:sp modelId="{6D1275A8-8BFD-4D9D-A97D-AD1EF0F73576}">
      <dsp:nvSpPr>
        <dsp:cNvPr id="0" name=""/>
        <dsp:cNvSpPr/>
      </dsp:nvSpPr>
      <dsp:spPr>
        <a:xfrm rot="17431487">
          <a:off x="3073042" y="2711161"/>
          <a:ext cx="1232163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1232163" y="129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658319" y="2693352"/>
        <a:ext cx="61608" cy="61608"/>
      </dsp:txXfrm>
    </dsp:sp>
    <dsp:sp modelId="{7E754BB8-3D2B-4572-B09E-81815FC78B1F}">
      <dsp:nvSpPr>
        <dsp:cNvPr id="0" name=""/>
        <dsp:cNvSpPr/>
      </dsp:nvSpPr>
      <dsp:spPr>
        <a:xfrm>
          <a:off x="3905129" y="1660902"/>
          <a:ext cx="1945122" cy="9725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CAUSAS</a:t>
          </a:r>
          <a:endParaRPr lang="es-EC" sz="1400" kern="1200" dirty="0"/>
        </a:p>
      </dsp:txBody>
      <dsp:txXfrm>
        <a:off x="3933614" y="1689387"/>
        <a:ext cx="1888152" cy="915591"/>
      </dsp:txXfrm>
    </dsp:sp>
    <dsp:sp modelId="{C2F25F47-4E2E-47A7-955E-F2697A89780C}">
      <dsp:nvSpPr>
        <dsp:cNvPr id="0" name=""/>
        <dsp:cNvSpPr/>
      </dsp:nvSpPr>
      <dsp:spPr>
        <a:xfrm rot="18822887">
          <a:off x="5676345" y="1727307"/>
          <a:ext cx="1125863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1125863" y="129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211130" y="1712155"/>
        <a:ext cx="56293" cy="56293"/>
      </dsp:txXfrm>
    </dsp:sp>
    <dsp:sp modelId="{32FC981E-8D1A-42B6-8EA5-BB1E9BB1D8E5}">
      <dsp:nvSpPr>
        <dsp:cNvPr id="0" name=""/>
        <dsp:cNvSpPr/>
      </dsp:nvSpPr>
      <dsp:spPr>
        <a:xfrm>
          <a:off x="6628301" y="1029841"/>
          <a:ext cx="5231874" cy="60716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Caída del precio del petróleo</a:t>
          </a:r>
        </a:p>
      </dsp:txBody>
      <dsp:txXfrm>
        <a:off x="6646084" y="1047624"/>
        <a:ext cx="5196308" cy="571594"/>
      </dsp:txXfrm>
    </dsp:sp>
    <dsp:sp modelId="{C3B36224-B45E-4070-BCAD-EDA9377BFA90}">
      <dsp:nvSpPr>
        <dsp:cNvPr id="0" name=""/>
        <dsp:cNvSpPr/>
      </dsp:nvSpPr>
      <dsp:spPr>
        <a:xfrm rot="21465931">
          <a:off x="5849956" y="2119008"/>
          <a:ext cx="778641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778641" y="129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219810" y="2112537"/>
        <a:ext cx="38932" cy="38932"/>
      </dsp:txXfrm>
    </dsp:sp>
    <dsp:sp modelId="{09439791-161B-4E48-943F-DF3C144C93F6}">
      <dsp:nvSpPr>
        <dsp:cNvPr id="0" name=""/>
        <dsp:cNvSpPr/>
      </dsp:nvSpPr>
      <dsp:spPr>
        <a:xfrm>
          <a:off x="6628301" y="1782886"/>
          <a:ext cx="5231874" cy="66787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Presencia de nuevos competidores</a:t>
          </a:r>
          <a:endParaRPr lang="es-EC" sz="1400" kern="1200" dirty="0"/>
        </a:p>
      </dsp:txBody>
      <dsp:txXfrm>
        <a:off x="6647862" y="1802447"/>
        <a:ext cx="5192752" cy="628755"/>
      </dsp:txXfrm>
    </dsp:sp>
    <dsp:sp modelId="{65955DFB-DDF4-4652-8328-3D9CD31AB364}">
      <dsp:nvSpPr>
        <dsp:cNvPr id="0" name=""/>
        <dsp:cNvSpPr/>
      </dsp:nvSpPr>
      <dsp:spPr>
        <a:xfrm rot="2711787">
          <a:off x="5687217" y="2525889"/>
          <a:ext cx="1104119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1104119" y="129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211673" y="2511281"/>
        <a:ext cx="55205" cy="55205"/>
      </dsp:txXfrm>
    </dsp:sp>
    <dsp:sp modelId="{5E4C7F7F-20F6-46E1-A669-A058EE62AD1C}">
      <dsp:nvSpPr>
        <dsp:cNvPr id="0" name=""/>
        <dsp:cNvSpPr/>
      </dsp:nvSpPr>
      <dsp:spPr>
        <a:xfrm>
          <a:off x="6628301" y="2596647"/>
          <a:ext cx="5231874" cy="66787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Aparecimiento de productos sustitutos</a:t>
          </a:r>
          <a:endParaRPr lang="es-EC" sz="1400" kern="1200" dirty="0"/>
        </a:p>
      </dsp:txBody>
      <dsp:txXfrm>
        <a:off x="6647862" y="2616208"/>
        <a:ext cx="5192752" cy="628755"/>
      </dsp:txXfrm>
    </dsp:sp>
    <dsp:sp modelId="{CC7B9FD9-8C07-4D0A-98B0-CEF0329884D6}">
      <dsp:nvSpPr>
        <dsp:cNvPr id="0" name=""/>
        <dsp:cNvSpPr/>
      </dsp:nvSpPr>
      <dsp:spPr>
        <a:xfrm rot="4261959">
          <a:off x="3024550" y="3916624"/>
          <a:ext cx="1329147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1329147" y="129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655895" y="3896390"/>
        <a:ext cx="66457" cy="66457"/>
      </dsp:txXfrm>
    </dsp:sp>
    <dsp:sp modelId="{C0A50FD6-794F-418A-8C97-A61B41206F2E}">
      <dsp:nvSpPr>
        <dsp:cNvPr id="0" name=""/>
        <dsp:cNvSpPr/>
      </dsp:nvSpPr>
      <dsp:spPr>
        <a:xfrm>
          <a:off x="3905129" y="4071828"/>
          <a:ext cx="1945122" cy="972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6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EFECTOS</a:t>
          </a:r>
          <a:endParaRPr lang="es-EC" sz="1400" kern="1200" dirty="0"/>
        </a:p>
      </dsp:txBody>
      <dsp:txXfrm>
        <a:off x="3933614" y="4100313"/>
        <a:ext cx="1888152" cy="915591"/>
      </dsp:txXfrm>
    </dsp:sp>
    <dsp:sp modelId="{7786E662-2544-48A5-BA4E-2D56A8110640}">
      <dsp:nvSpPr>
        <dsp:cNvPr id="0" name=""/>
        <dsp:cNvSpPr/>
      </dsp:nvSpPr>
      <dsp:spPr>
        <a:xfrm rot="18822887">
          <a:off x="5676345" y="4138233"/>
          <a:ext cx="1125863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1125863" y="129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211130" y="4123081"/>
        <a:ext cx="56293" cy="56293"/>
      </dsp:txXfrm>
    </dsp:sp>
    <dsp:sp modelId="{8C98DBF9-AAA9-4FC1-88A1-103F5D5E06CF}">
      <dsp:nvSpPr>
        <dsp:cNvPr id="0" name=""/>
        <dsp:cNvSpPr/>
      </dsp:nvSpPr>
      <dsp:spPr>
        <a:xfrm>
          <a:off x="6628301" y="3410409"/>
          <a:ext cx="5231874" cy="667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Pérdida de capacidad adquisitiva de los compradores</a:t>
          </a:r>
          <a:endParaRPr lang="es-EC" sz="1400" kern="1200" dirty="0"/>
        </a:p>
      </dsp:txBody>
      <dsp:txXfrm>
        <a:off x="6647862" y="3429970"/>
        <a:ext cx="5192752" cy="628755"/>
      </dsp:txXfrm>
    </dsp:sp>
    <dsp:sp modelId="{943CE512-0A39-4638-92AD-74AE18B21163}">
      <dsp:nvSpPr>
        <dsp:cNvPr id="0" name=""/>
        <dsp:cNvSpPr/>
      </dsp:nvSpPr>
      <dsp:spPr>
        <a:xfrm>
          <a:off x="5850252" y="4545114"/>
          <a:ext cx="778049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778049" y="129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219825" y="4538658"/>
        <a:ext cx="38902" cy="38902"/>
      </dsp:txXfrm>
    </dsp:sp>
    <dsp:sp modelId="{BDBBE7D5-767C-491F-8C28-8F31537ACD88}">
      <dsp:nvSpPr>
        <dsp:cNvPr id="0" name=""/>
        <dsp:cNvSpPr/>
      </dsp:nvSpPr>
      <dsp:spPr>
        <a:xfrm>
          <a:off x="6628301" y="4224170"/>
          <a:ext cx="5231874" cy="667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Presencia del mismo producto a precios más accesibles </a:t>
          </a:r>
          <a:endParaRPr lang="es-EC" sz="1400" kern="1200" dirty="0"/>
        </a:p>
      </dsp:txBody>
      <dsp:txXfrm>
        <a:off x="6647862" y="4243731"/>
        <a:ext cx="5192752" cy="628755"/>
      </dsp:txXfrm>
    </dsp:sp>
    <dsp:sp modelId="{2FA798D8-02A8-4319-946D-F6B140ED921E}">
      <dsp:nvSpPr>
        <dsp:cNvPr id="0" name=""/>
        <dsp:cNvSpPr/>
      </dsp:nvSpPr>
      <dsp:spPr>
        <a:xfrm rot="2777113">
          <a:off x="5676345" y="4951994"/>
          <a:ext cx="1125863" cy="25990"/>
        </a:xfrm>
        <a:custGeom>
          <a:avLst/>
          <a:gdLst/>
          <a:ahLst/>
          <a:cxnLst/>
          <a:rect l="0" t="0" r="0" b="0"/>
          <a:pathLst>
            <a:path>
              <a:moveTo>
                <a:pt x="0" y="12995"/>
              </a:moveTo>
              <a:lnTo>
                <a:pt x="1125863" y="129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6211130" y="4936843"/>
        <a:ext cx="56293" cy="56293"/>
      </dsp:txXfrm>
    </dsp:sp>
    <dsp:sp modelId="{324231A4-4C6E-4A67-A15A-18CB0DF77628}">
      <dsp:nvSpPr>
        <dsp:cNvPr id="0" name=""/>
        <dsp:cNvSpPr/>
      </dsp:nvSpPr>
      <dsp:spPr>
        <a:xfrm>
          <a:off x="6628301" y="5037932"/>
          <a:ext cx="5231874" cy="667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Presencia de artículos hechos de </a:t>
          </a:r>
          <a:r>
            <a:rPr lang="es-EC" sz="1400" b="1" kern="1200" dirty="0" err="1" smtClean="0"/>
            <a:t>poliéste</a:t>
          </a:r>
          <a:r>
            <a:rPr lang="es-EC" sz="1400" b="1" kern="1200" dirty="0" smtClean="0"/>
            <a:t>, plástico, entre otros.  </a:t>
          </a:r>
          <a:endParaRPr lang="es-EC" sz="1400" kern="1200" dirty="0"/>
        </a:p>
      </dsp:txBody>
      <dsp:txXfrm>
        <a:off x="6647862" y="5057493"/>
        <a:ext cx="5192752" cy="628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A1AFE-E9FE-4B86-88BF-0E0B1A461BB8}">
      <dsp:nvSpPr>
        <dsp:cNvPr id="0" name=""/>
        <dsp:cNvSpPr/>
      </dsp:nvSpPr>
      <dsp:spPr>
        <a:xfrm>
          <a:off x="499301" y="1401"/>
          <a:ext cx="3948589" cy="1379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/>
            <a:t>Objetivo General</a:t>
          </a:r>
          <a:endParaRPr lang="es-EC" sz="4200" kern="1200" dirty="0"/>
        </a:p>
      </dsp:txBody>
      <dsp:txXfrm>
        <a:off x="539719" y="41819"/>
        <a:ext cx="3867753" cy="1299152"/>
      </dsp:txXfrm>
    </dsp:sp>
    <dsp:sp modelId="{8F3BDED5-30EB-4944-A99B-5C3772AB14C7}">
      <dsp:nvSpPr>
        <dsp:cNvPr id="0" name=""/>
        <dsp:cNvSpPr/>
      </dsp:nvSpPr>
      <dsp:spPr>
        <a:xfrm>
          <a:off x="894160" y="1381390"/>
          <a:ext cx="394858" cy="103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991"/>
              </a:lnTo>
              <a:lnTo>
                <a:pt x="394858" y="10349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DE985-86C8-43D7-8859-9093EB6CB481}">
      <dsp:nvSpPr>
        <dsp:cNvPr id="0" name=""/>
        <dsp:cNvSpPr/>
      </dsp:nvSpPr>
      <dsp:spPr>
        <a:xfrm>
          <a:off x="1289019" y="1726387"/>
          <a:ext cx="4323162" cy="13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Determinar la participación que tiene las exportaciones de artesanías elaboradas a base de tagua en la balanza comercial en el periodo 2011-2018.</a:t>
          </a:r>
          <a:endParaRPr lang="es-EC" sz="1700" kern="1200" dirty="0"/>
        </a:p>
      </dsp:txBody>
      <dsp:txXfrm>
        <a:off x="1329437" y="1766805"/>
        <a:ext cx="4242326" cy="1299152"/>
      </dsp:txXfrm>
    </dsp:sp>
    <dsp:sp modelId="{18F6E0E2-7DC7-4936-872B-C9FA2EE36117}">
      <dsp:nvSpPr>
        <dsp:cNvPr id="0" name=""/>
        <dsp:cNvSpPr/>
      </dsp:nvSpPr>
      <dsp:spPr>
        <a:xfrm>
          <a:off x="5512458" y="1401"/>
          <a:ext cx="3948589" cy="1379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/>
            <a:t>Objetivos </a:t>
          </a:r>
          <a:r>
            <a:rPr lang="es-EC" sz="4200" kern="1200" dirty="0" smtClean="0"/>
            <a:t>Específicos</a:t>
          </a:r>
          <a:endParaRPr lang="es-EC" sz="4200" kern="1200" dirty="0"/>
        </a:p>
      </dsp:txBody>
      <dsp:txXfrm>
        <a:off x="5552876" y="41819"/>
        <a:ext cx="3867753" cy="1299152"/>
      </dsp:txXfrm>
    </dsp:sp>
    <dsp:sp modelId="{CE50153D-7D45-4647-8B7C-FA31AE08A26C}">
      <dsp:nvSpPr>
        <dsp:cNvPr id="0" name=""/>
        <dsp:cNvSpPr/>
      </dsp:nvSpPr>
      <dsp:spPr>
        <a:xfrm>
          <a:off x="5907317" y="1381390"/>
          <a:ext cx="394858" cy="103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991"/>
              </a:lnTo>
              <a:lnTo>
                <a:pt x="394858" y="10349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9BD27-F8AC-4009-97B5-101608BDC356}">
      <dsp:nvSpPr>
        <dsp:cNvPr id="0" name=""/>
        <dsp:cNvSpPr/>
      </dsp:nvSpPr>
      <dsp:spPr>
        <a:xfrm>
          <a:off x="6302176" y="1726387"/>
          <a:ext cx="4841022" cy="13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583203"/>
              <a:satOff val="4004"/>
              <a:lumOff val="-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Determinar la situación del sector micro empresarial dedicado a la elaboración y exportación de artesanías a base de tagua.</a:t>
          </a:r>
          <a:endParaRPr lang="es-EC" sz="1700" kern="1200" dirty="0"/>
        </a:p>
      </dsp:txBody>
      <dsp:txXfrm>
        <a:off x="6342594" y="1766805"/>
        <a:ext cx="4760186" cy="1299152"/>
      </dsp:txXfrm>
    </dsp:sp>
    <dsp:sp modelId="{DF81B5DF-98AA-4640-AE4C-A19201D347E8}">
      <dsp:nvSpPr>
        <dsp:cNvPr id="0" name=""/>
        <dsp:cNvSpPr/>
      </dsp:nvSpPr>
      <dsp:spPr>
        <a:xfrm>
          <a:off x="5907317" y="1381390"/>
          <a:ext cx="394858" cy="265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792"/>
              </a:lnTo>
              <a:lnTo>
                <a:pt x="394858" y="2650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6B47A-8715-475D-A06E-239F5B108097}">
      <dsp:nvSpPr>
        <dsp:cNvPr id="0" name=""/>
        <dsp:cNvSpPr/>
      </dsp:nvSpPr>
      <dsp:spPr>
        <a:xfrm>
          <a:off x="6302176" y="3342188"/>
          <a:ext cx="4841022" cy="13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166405"/>
              <a:satOff val="8007"/>
              <a:lumOff val="-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Analizar el comportamiento por cada año del período 2011-2018 de las exportaciones de artesanías elaboradas en tagua y su participación en la balanza comercial. </a:t>
          </a:r>
          <a:endParaRPr lang="es-EC" sz="1700" kern="1200" dirty="0"/>
        </a:p>
      </dsp:txBody>
      <dsp:txXfrm>
        <a:off x="6342594" y="3382606"/>
        <a:ext cx="4760186" cy="1299152"/>
      </dsp:txXfrm>
    </dsp:sp>
    <dsp:sp modelId="{F6B9D86E-AB75-412F-8B5A-11366598668E}">
      <dsp:nvSpPr>
        <dsp:cNvPr id="0" name=""/>
        <dsp:cNvSpPr/>
      </dsp:nvSpPr>
      <dsp:spPr>
        <a:xfrm>
          <a:off x="5907317" y="1381390"/>
          <a:ext cx="394858" cy="428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241"/>
              </a:lnTo>
              <a:lnTo>
                <a:pt x="394858" y="42802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886C4-033C-423F-A60F-762BBD786A52}">
      <dsp:nvSpPr>
        <dsp:cNvPr id="0" name=""/>
        <dsp:cNvSpPr/>
      </dsp:nvSpPr>
      <dsp:spPr>
        <a:xfrm>
          <a:off x="6302176" y="4971637"/>
          <a:ext cx="4841022" cy="13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dirty="0" smtClean="0"/>
            <a:t>Determinar la incidencia de las exportaciones de artesanías de tagua en el PIB en el período 2011-2019. </a:t>
          </a:r>
          <a:endParaRPr lang="es-EC" sz="1700" kern="1200" dirty="0"/>
        </a:p>
      </dsp:txBody>
      <dsp:txXfrm>
        <a:off x="6342594" y="5012055"/>
        <a:ext cx="4760186" cy="1299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B178-5C84-45EF-BBFE-8173258B3278}">
      <dsp:nvSpPr>
        <dsp:cNvPr id="0" name=""/>
        <dsp:cNvSpPr/>
      </dsp:nvSpPr>
      <dsp:spPr>
        <a:xfrm>
          <a:off x="3436084" y="231749"/>
          <a:ext cx="5154126" cy="2117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500" kern="1200" dirty="0" smtClean="0"/>
            <a:t>Exportaciones</a:t>
          </a:r>
          <a:endParaRPr lang="es-EC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500" kern="1200" dirty="0" smtClean="0"/>
            <a:t>Importaciones</a:t>
          </a:r>
          <a:endParaRPr lang="es-EC" sz="3500" kern="1200" dirty="0"/>
        </a:p>
      </dsp:txBody>
      <dsp:txXfrm>
        <a:off x="3436084" y="496438"/>
        <a:ext cx="4360060" cy="1588132"/>
      </dsp:txXfrm>
    </dsp:sp>
    <dsp:sp modelId="{7C3F208D-113A-4F0A-A771-1438DE0ABE25}">
      <dsp:nvSpPr>
        <dsp:cNvPr id="0" name=""/>
        <dsp:cNvSpPr/>
      </dsp:nvSpPr>
      <dsp:spPr>
        <a:xfrm>
          <a:off x="0" y="661"/>
          <a:ext cx="3436084" cy="2579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Balanza Comercial</a:t>
          </a:r>
          <a:endParaRPr lang="es-EC" sz="2700" kern="1200" dirty="0"/>
        </a:p>
      </dsp:txBody>
      <dsp:txXfrm>
        <a:off x="125930" y="126591"/>
        <a:ext cx="3184224" cy="2327827"/>
      </dsp:txXfrm>
    </dsp:sp>
    <dsp:sp modelId="{CC7964D9-035E-41CE-9B4E-CC311ABCADFC}">
      <dsp:nvSpPr>
        <dsp:cNvPr id="0" name=""/>
        <dsp:cNvSpPr/>
      </dsp:nvSpPr>
      <dsp:spPr>
        <a:xfrm>
          <a:off x="3436084" y="3069406"/>
          <a:ext cx="5154126" cy="2117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908368"/>
            <a:satOff val="8439"/>
            <a:lumOff val="47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908368"/>
              <a:satOff val="8439"/>
              <a:lumOff val="47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500" kern="1200" dirty="0" smtClean="0"/>
            <a:t>Artesanías elaboradas con tagua.</a:t>
          </a:r>
          <a:endParaRPr lang="es-EC" sz="3500" kern="1200" dirty="0"/>
        </a:p>
      </dsp:txBody>
      <dsp:txXfrm>
        <a:off x="3436084" y="3334095"/>
        <a:ext cx="4360060" cy="1588132"/>
      </dsp:txXfrm>
    </dsp:sp>
    <dsp:sp modelId="{96EBF12C-B8E0-4E1E-925C-47F2D3D0CA4E}">
      <dsp:nvSpPr>
        <dsp:cNvPr id="0" name=""/>
        <dsp:cNvSpPr/>
      </dsp:nvSpPr>
      <dsp:spPr>
        <a:xfrm>
          <a:off x="0" y="2838317"/>
          <a:ext cx="3436084" cy="2579687"/>
        </a:xfrm>
        <a:prstGeom prst="roundRect">
          <a:avLst/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4749608"/>
                <a:satOff val="12011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0" kern="1200" dirty="0" smtClean="0"/>
            <a:t>Exportaciones de la Sub </a:t>
          </a:r>
          <a:r>
            <a:rPr lang="es-EC" sz="2700" b="0" kern="1200" dirty="0" smtClean="0"/>
            <a:t>partida arancelaria nacional 9602.00.90.00</a:t>
          </a:r>
          <a:endParaRPr lang="es-EC" sz="2700" b="0" kern="1200" dirty="0"/>
        </a:p>
      </dsp:txBody>
      <dsp:txXfrm>
        <a:off x="125930" y="2964247"/>
        <a:ext cx="3184224" cy="2327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44D8-9BD4-4D62-9707-B4B806BDB5E5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55F50-3DB8-409C-AF92-0F569D689CF2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H1: La exportación de la </a:t>
          </a:r>
          <a:r>
            <a:rPr lang="es-EC" sz="2600" kern="1200" dirty="0" err="1" smtClean="0"/>
            <a:t>subpartida</a:t>
          </a:r>
          <a:r>
            <a:rPr lang="es-EC" sz="2600" kern="1200" dirty="0" smtClean="0"/>
            <a:t> arancelaria nacional 9602.00.90.00 tiene un impacto positivo en la balanza comercial en el período 2011-2018.</a:t>
          </a:r>
          <a:endParaRPr lang="es-EC" sz="2600" kern="1200" dirty="0"/>
        </a:p>
      </dsp:txBody>
      <dsp:txXfrm>
        <a:off x="2767177" y="0"/>
        <a:ext cx="4551680" cy="2600960"/>
      </dsp:txXfrm>
    </dsp:sp>
    <dsp:sp modelId="{EB3D5AD7-7B8D-488E-B1E6-CA3E9BB95BFD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5FEFCD-E85C-4A34-B90F-239689271EB5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0" kern="1200" dirty="0" smtClean="0"/>
            <a:t>HN: La exportación de la </a:t>
          </a:r>
          <a:r>
            <a:rPr lang="es-EC" sz="2600" b="0" kern="1200" dirty="0" err="1" smtClean="0"/>
            <a:t>subpartida</a:t>
          </a:r>
          <a:r>
            <a:rPr lang="es-EC" sz="2600" b="0" kern="1200" dirty="0" smtClean="0"/>
            <a:t> arancelaria nacional 9602.00.90.00 no tiene un impacto positivo en la balanza comercial en el período 2011-2018.</a:t>
          </a:r>
          <a:endParaRPr lang="es-EC" sz="2600" kern="1200" dirty="0"/>
        </a:p>
      </dsp:txBody>
      <dsp:txXfrm>
        <a:off x="3571849" y="2817706"/>
        <a:ext cx="4551680" cy="2600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43B1-4960-4C33-AAEC-6B577F6B410B}">
      <dsp:nvSpPr>
        <dsp:cNvPr id="0" name=""/>
        <dsp:cNvSpPr/>
      </dsp:nvSpPr>
      <dsp:spPr>
        <a:xfrm>
          <a:off x="0" y="3251517"/>
          <a:ext cx="9927547" cy="21333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Técnicas de investigación</a:t>
          </a:r>
          <a:endParaRPr lang="es-EC" sz="4000" kern="1200" dirty="0"/>
        </a:p>
      </dsp:txBody>
      <dsp:txXfrm>
        <a:off x="0" y="3251517"/>
        <a:ext cx="9927547" cy="1152007"/>
      </dsp:txXfrm>
    </dsp:sp>
    <dsp:sp modelId="{35552966-3E51-47A4-9D5D-1F9936E86D40}">
      <dsp:nvSpPr>
        <dsp:cNvPr id="0" name=""/>
        <dsp:cNvSpPr/>
      </dsp:nvSpPr>
      <dsp:spPr>
        <a:xfrm>
          <a:off x="0" y="4360857"/>
          <a:ext cx="4963773" cy="9813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Bibliográfico documental</a:t>
          </a:r>
          <a:endParaRPr lang="es-EC" sz="3200" kern="1200" dirty="0"/>
        </a:p>
      </dsp:txBody>
      <dsp:txXfrm>
        <a:off x="0" y="4360857"/>
        <a:ext cx="4963773" cy="981339"/>
      </dsp:txXfrm>
    </dsp:sp>
    <dsp:sp modelId="{61E07B04-3D03-48FE-8931-B9E6D15150AB}">
      <dsp:nvSpPr>
        <dsp:cNvPr id="0" name=""/>
        <dsp:cNvSpPr/>
      </dsp:nvSpPr>
      <dsp:spPr>
        <a:xfrm>
          <a:off x="4963773" y="4360857"/>
          <a:ext cx="4963773" cy="981339"/>
        </a:xfrm>
        <a:prstGeom prst="rect">
          <a:avLst/>
        </a:prstGeom>
        <a:solidFill>
          <a:schemeClr val="accent4">
            <a:tint val="40000"/>
            <a:alpha val="90000"/>
            <a:hueOff val="977092"/>
            <a:satOff val="2110"/>
            <a:lumOff val="11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77092"/>
              <a:satOff val="2110"/>
              <a:lumOff val="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De campo</a:t>
          </a:r>
          <a:endParaRPr lang="es-EC" sz="3200" kern="1200" dirty="0"/>
        </a:p>
      </dsp:txBody>
      <dsp:txXfrm>
        <a:off x="4963773" y="4360857"/>
        <a:ext cx="4963773" cy="981339"/>
      </dsp:txXfrm>
    </dsp:sp>
    <dsp:sp modelId="{41EFE251-22B6-4E35-AC6A-5FED0E31BB60}">
      <dsp:nvSpPr>
        <dsp:cNvPr id="0" name=""/>
        <dsp:cNvSpPr/>
      </dsp:nvSpPr>
      <dsp:spPr>
        <a:xfrm rot="10800000">
          <a:off x="0" y="2429"/>
          <a:ext cx="9927547" cy="3281088"/>
        </a:xfrm>
        <a:prstGeom prst="upArrowCallout">
          <a:avLst/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Nivel de la investigación</a:t>
          </a:r>
          <a:endParaRPr lang="es-EC" sz="4000" kern="1200" dirty="0"/>
        </a:p>
      </dsp:txBody>
      <dsp:txXfrm rot="-10800000">
        <a:off x="0" y="2429"/>
        <a:ext cx="9927547" cy="1151661"/>
      </dsp:txXfrm>
    </dsp:sp>
    <dsp:sp modelId="{0912E952-E056-4445-AB01-EF9FD2FD81BB}">
      <dsp:nvSpPr>
        <dsp:cNvPr id="0" name=""/>
        <dsp:cNvSpPr/>
      </dsp:nvSpPr>
      <dsp:spPr>
        <a:xfrm>
          <a:off x="4847" y="1154091"/>
          <a:ext cx="3305950" cy="981045"/>
        </a:xfrm>
        <a:prstGeom prst="rect">
          <a:avLst/>
        </a:prstGeom>
        <a:solidFill>
          <a:schemeClr val="accent4">
            <a:tint val="40000"/>
            <a:alpha val="90000"/>
            <a:hueOff val="1954184"/>
            <a:satOff val="4219"/>
            <a:lumOff val="23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954184"/>
              <a:satOff val="4219"/>
              <a:lumOff val="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Descriptiva</a:t>
          </a:r>
          <a:endParaRPr lang="es-EC" sz="3200" kern="1200" dirty="0"/>
        </a:p>
      </dsp:txBody>
      <dsp:txXfrm>
        <a:off x="4847" y="1154091"/>
        <a:ext cx="3305950" cy="981045"/>
      </dsp:txXfrm>
    </dsp:sp>
    <dsp:sp modelId="{9C3A7DEC-E704-47DA-93C4-E0A99CE7583A}">
      <dsp:nvSpPr>
        <dsp:cNvPr id="0" name=""/>
        <dsp:cNvSpPr/>
      </dsp:nvSpPr>
      <dsp:spPr>
        <a:xfrm>
          <a:off x="3310798" y="1154091"/>
          <a:ext cx="3305950" cy="981045"/>
        </a:xfrm>
        <a:prstGeom prst="rect">
          <a:avLst/>
        </a:prstGeom>
        <a:solidFill>
          <a:schemeClr val="accent4">
            <a:tint val="40000"/>
            <a:alpha val="90000"/>
            <a:hueOff val="2931276"/>
            <a:satOff val="6329"/>
            <a:lumOff val="35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931276"/>
              <a:satOff val="6329"/>
              <a:lumOff val="3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Explicativa</a:t>
          </a:r>
          <a:endParaRPr lang="es-EC" sz="3200" kern="1200" dirty="0"/>
        </a:p>
      </dsp:txBody>
      <dsp:txXfrm>
        <a:off x="3310798" y="1154091"/>
        <a:ext cx="3305950" cy="981045"/>
      </dsp:txXfrm>
    </dsp:sp>
    <dsp:sp modelId="{CE2E4EAD-D881-481F-A119-60DBD55C5905}">
      <dsp:nvSpPr>
        <dsp:cNvPr id="0" name=""/>
        <dsp:cNvSpPr/>
      </dsp:nvSpPr>
      <dsp:spPr>
        <a:xfrm>
          <a:off x="6616748" y="1154091"/>
          <a:ext cx="3305950" cy="981045"/>
        </a:xfrm>
        <a:prstGeom prst="rect">
          <a:avLst/>
        </a:prstGeom>
        <a:solidFill>
          <a:schemeClr val="accent4">
            <a:tint val="40000"/>
            <a:alpha val="90000"/>
            <a:hueOff val="3908368"/>
            <a:satOff val="8439"/>
            <a:lumOff val="47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908368"/>
              <a:satOff val="8439"/>
              <a:lumOff val="4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err="1" smtClean="0"/>
            <a:t>Correlacional</a:t>
          </a:r>
          <a:endParaRPr lang="es-EC" sz="3200" kern="1200" dirty="0"/>
        </a:p>
      </dsp:txBody>
      <dsp:txXfrm>
        <a:off x="6616748" y="1154091"/>
        <a:ext cx="3305950" cy="981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D9055-6513-40CC-B307-03982DF33329}">
      <dsp:nvSpPr>
        <dsp:cNvPr id="0" name=""/>
        <dsp:cNvSpPr/>
      </dsp:nvSpPr>
      <dsp:spPr>
        <a:xfrm>
          <a:off x="113226" y="2159821"/>
          <a:ext cx="1791528" cy="179152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A772A8-7DD0-43EC-8D2A-DB9B20011FAF}">
      <dsp:nvSpPr>
        <dsp:cNvPr id="0" name=""/>
        <dsp:cNvSpPr/>
      </dsp:nvSpPr>
      <dsp:spPr>
        <a:xfrm rot="17700000">
          <a:off x="744480" y="699360"/>
          <a:ext cx="2227069" cy="107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Siglo XIV</a:t>
          </a:r>
          <a:endParaRPr lang="es-EC" sz="2500" kern="1200" dirty="0"/>
        </a:p>
      </dsp:txBody>
      <dsp:txXfrm>
        <a:off x="744480" y="699360"/>
        <a:ext cx="2227069" cy="1073275"/>
      </dsp:txXfrm>
    </dsp:sp>
    <dsp:sp modelId="{5128F94B-CCFC-44D0-BD00-FAB8C381A409}">
      <dsp:nvSpPr>
        <dsp:cNvPr id="0" name=""/>
        <dsp:cNvSpPr/>
      </dsp:nvSpPr>
      <dsp:spPr>
        <a:xfrm>
          <a:off x="2039699" y="2590627"/>
          <a:ext cx="929916" cy="9299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7D0375-A97A-4287-BC96-7DC309AA7449}">
      <dsp:nvSpPr>
        <dsp:cNvPr id="0" name=""/>
        <dsp:cNvSpPr/>
      </dsp:nvSpPr>
      <dsp:spPr>
        <a:xfrm rot="17700000">
          <a:off x="938340" y="3884925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Poder radica en el dinero</a:t>
          </a:r>
          <a:endParaRPr lang="es-EC" sz="2200" kern="1200" dirty="0"/>
        </a:p>
      </dsp:txBody>
      <dsp:txXfrm>
        <a:off x="938340" y="3884925"/>
        <a:ext cx="1926519" cy="928895"/>
      </dsp:txXfrm>
    </dsp:sp>
    <dsp:sp modelId="{0273D619-5FBC-4DC8-8BE9-6E34B3E0675A}">
      <dsp:nvSpPr>
        <dsp:cNvPr id="0" name=""/>
        <dsp:cNvSpPr/>
      </dsp:nvSpPr>
      <dsp:spPr>
        <a:xfrm rot="17700000">
          <a:off x="2144456" y="1297351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D1030-A0F8-474A-8D23-6BD247D83A2E}">
      <dsp:nvSpPr>
        <dsp:cNvPr id="0" name=""/>
        <dsp:cNvSpPr/>
      </dsp:nvSpPr>
      <dsp:spPr>
        <a:xfrm>
          <a:off x="3104417" y="2590627"/>
          <a:ext cx="929916" cy="929916"/>
        </a:xfrm>
        <a:prstGeom prst="ellipse">
          <a:avLst/>
        </a:prstGeom>
        <a:gradFill rotWithShape="0">
          <a:gsLst>
            <a:gs pos="0">
              <a:schemeClr val="accent5">
                <a:hueOff val="775848"/>
                <a:satOff val="2585"/>
                <a:lumOff val="2941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775848"/>
                <a:satOff val="2585"/>
                <a:lumOff val="2941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775848"/>
                <a:satOff val="2585"/>
                <a:lumOff val="2941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7D978A-37BD-4C16-A816-1FF6DDC48B69}">
      <dsp:nvSpPr>
        <dsp:cNvPr id="0" name=""/>
        <dsp:cNvSpPr/>
      </dsp:nvSpPr>
      <dsp:spPr>
        <a:xfrm rot="17700000">
          <a:off x="2003058" y="3884925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Busca traer más dinero al país</a:t>
          </a:r>
          <a:endParaRPr lang="es-EC" sz="2200" kern="1200" dirty="0"/>
        </a:p>
      </dsp:txBody>
      <dsp:txXfrm>
        <a:off x="2003058" y="3884925"/>
        <a:ext cx="1926519" cy="928895"/>
      </dsp:txXfrm>
    </dsp:sp>
    <dsp:sp modelId="{880069EC-B710-4A82-B14B-396E3063C619}">
      <dsp:nvSpPr>
        <dsp:cNvPr id="0" name=""/>
        <dsp:cNvSpPr/>
      </dsp:nvSpPr>
      <dsp:spPr>
        <a:xfrm rot="17700000">
          <a:off x="3209174" y="1297351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DCEBF-F713-4C16-B6A0-74F699117412}">
      <dsp:nvSpPr>
        <dsp:cNvPr id="0" name=""/>
        <dsp:cNvSpPr/>
      </dsp:nvSpPr>
      <dsp:spPr>
        <a:xfrm>
          <a:off x="4169279" y="2159821"/>
          <a:ext cx="1791528" cy="179152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DB5961-5E96-44D0-A4D5-84D3A45E2241}">
      <dsp:nvSpPr>
        <dsp:cNvPr id="0" name=""/>
        <dsp:cNvSpPr/>
      </dsp:nvSpPr>
      <dsp:spPr>
        <a:xfrm rot="17700000">
          <a:off x="4800532" y="699360"/>
          <a:ext cx="2227069" cy="107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0" rIns="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No permitir la salida del dinero</a:t>
          </a:r>
          <a:endParaRPr lang="es-EC" sz="2500" kern="1200" dirty="0"/>
        </a:p>
      </dsp:txBody>
      <dsp:txXfrm>
        <a:off x="4800532" y="699360"/>
        <a:ext cx="2227069" cy="1073275"/>
      </dsp:txXfrm>
    </dsp:sp>
    <dsp:sp modelId="{792E2BD5-4A5F-43D3-BFE9-F070AD96D4E7}">
      <dsp:nvSpPr>
        <dsp:cNvPr id="0" name=""/>
        <dsp:cNvSpPr/>
      </dsp:nvSpPr>
      <dsp:spPr>
        <a:xfrm>
          <a:off x="6095751" y="2590627"/>
          <a:ext cx="929916" cy="929916"/>
        </a:xfrm>
        <a:prstGeom prst="ellipse">
          <a:avLst/>
        </a:prstGeom>
        <a:gradFill rotWithShape="0">
          <a:gsLst>
            <a:gs pos="0">
              <a:schemeClr val="accent5">
                <a:hueOff val="1551697"/>
                <a:satOff val="5170"/>
                <a:lumOff val="5882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1551697"/>
                <a:satOff val="5170"/>
                <a:lumOff val="5882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1551697"/>
                <a:satOff val="5170"/>
                <a:lumOff val="5882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38FCE3-5BD5-4047-88EA-90BCFE00CAF8}">
      <dsp:nvSpPr>
        <dsp:cNvPr id="0" name=""/>
        <dsp:cNvSpPr/>
      </dsp:nvSpPr>
      <dsp:spPr>
        <a:xfrm rot="17700000">
          <a:off x="4994392" y="3884925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Comercio exterior </a:t>
          </a:r>
          <a:endParaRPr lang="es-EC" sz="2200" kern="1200" dirty="0"/>
        </a:p>
      </dsp:txBody>
      <dsp:txXfrm>
        <a:off x="4994392" y="3884925"/>
        <a:ext cx="1926519" cy="928895"/>
      </dsp:txXfrm>
    </dsp:sp>
    <dsp:sp modelId="{B80CD070-6666-438A-B759-43E39A654174}">
      <dsp:nvSpPr>
        <dsp:cNvPr id="0" name=""/>
        <dsp:cNvSpPr/>
      </dsp:nvSpPr>
      <dsp:spPr>
        <a:xfrm rot="17700000">
          <a:off x="6200508" y="1297351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5331-3285-4D3E-ADBC-43842E87026B}">
      <dsp:nvSpPr>
        <dsp:cNvPr id="0" name=""/>
        <dsp:cNvSpPr/>
      </dsp:nvSpPr>
      <dsp:spPr>
        <a:xfrm>
          <a:off x="7160469" y="2590627"/>
          <a:ext cx="929916" cy="929916"/>
        </a:xfrm>
        <a:prstGeom prst="ellipse">
          <a:avLst/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2327545"/>
                <a:satOff val="7755"/>
                <a:lumOff val="8823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2327545"/>
                <a:satOff val="7755"/>
                <a:lumOff val="8823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8068E5-2DD8-4146-8414-94AEBADCBE2E}">
      <dsp:nvSpPr>
        <dsp:cNvPr id="0" name=""/>
        <dsp:cNvSpPr/>
      </dsp:nvSpPr>
      <dsp:spPr>
        <a:xfrm rot="17700000">
          <a:off x="6059110" y="3884925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Principal canal de riqueza</a:t>
          </a:r>
          <a:endParaRPr lang="es-EC" sz="2200" kern="1200" dirty="0"/>
        </a:p>
      </dsp:txBody>
      <dsp:txXfrm>
        <a:off x="6059110" y="3884925"/>
        <a:ext cx="1926519" cy="928895"/>
      </dsp:txXfrm>
    </dsp:sp>
    <dsp:sp modelId="{3280A5AC-A7F5-4EA4-AF39-64091098F5D1}">
      <dsp:nvSpPr>
        <dsp:cNvPr id="0" name=""/>
        <dsp:cNvSpPr/>
      </dsp:nvSpPr>
      <dsp:spPr>
        <a:xfrm rot="17700000">
          <a:off x="7265226" y="1297351"/>
          <a:ext cx="1926519" cy="92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99F2B-0896-408D-AF39-E20EB4558F6A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Teoría de la ventaja absoluta</a:t>
          </a:r>
          <a:endParaRPr lang="es-EC" sz="2900" kern="1200" dirty="0"/>
        </a:p>
      </dsp:txBody>
      <dsp:txXfrm>
        <a:off x="3222550" y="3385345"/>
        <a:ext cx="1682900" cy="1682900"/>
      </dsp:txXfrm>
    </dsp:sp>
    <dsp:sp modelId="{45592544-FF37-43F5-816C-9E3913AE3027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F26761-F159-4DEF-AB8B-B42EADA95F0D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Adam Smith</a:t>
          </a:r>
          <a:endParaRPr lang="es-EC" sz="1900" kern="1200" dirty="0"/>
        </a:p>
      </dsp:txBody>
      <dsp:txXfrm>
        <a:off x="266475" y="1470807"/>
        <a:ext cx="2155027" cy="1702830"/>
      </dsp:txXfrm>
    </dsp:sp>
    <dsp:sp modelId="{414D3D9F-5802-4C14-A217-16777148036F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374804"/>
                <a:satOff val="6006"/>
                <a:lumOff val="-392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2374804"/>
                <a:satOff val="6006"/>
                <a:lumOff val="-392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2374804"/>
                <a:satOff val="6006"/>
                <a:lumOff val="-392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4A1607-911A-49C0-8B13-203A45E0A9E2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374804"/>
                <a:satOff val="6006"/>
                <a:lumOff val="-392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2374804"/>
                <a:satOff val="6006"/>
                <a:lumOff val="-392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2374804"/>
                <a:satOff val="6006"/>
                <a:lumOff val="-392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Comercialización de bienes y servicios</a:t>
          </a:r>
          <a:endParaRPr lang="es-EC" sz="1900" kern="1200" dirty="0"/>
        </a:p>
      </dsp:txBody>
      <dsp:txXfrm>
        <a:off x="2986486" y="54858"/>
        <a:ext cx="2155027" cy="1702830"/>
      </dsp:txXfrm>
    </dsp:sp>
    <dsp:sp modelId="{0F9FF4B5-437C-4787-A33E-CAD6C6D24FC5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1B1E03-35B0-4992-BFE7-D8116739A0D8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Ventaja plena en relación a otros países.</a:t>
          </a:r>
          <a:endParaRPr lang="es-EC" sz="1900" kern="1200" dirty="0"/>
        </a:p>
      </dsp:txBody>
      <dsp:txXfrm>
        <a:off x="5706497" y="1470807"/>
        <a:ext cx="2155027" cy="17028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DF576-5612-4738-A351-44C8DBB78F37}">
      <dsp:nvSpPr>
        <dsp:cNvPr id="0" name=""/>
        <dsp:cNvSpPr/>
      </dsp:nvSpPr>
      <dsp:spPr>
        <a:xfrm rot="5400000">
          <a:off x="5020966" y="-1935541"/>
          <a:ext cx="1089119" cy="52381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Marfil vegetal o nuez de marfil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Panamá, Colombia, Ecuador y </a:t>
          </a:r>
          <a:r>
            <a:rPr lang="es-EC" sz="1500" kern="1200" dirty="0" smtClean="0"/>
            <a:t>Perú.</a:t>
          </a:r>
          <a:endParaRPr lang="es-EC" sz="1500" kern="1200" dirty="0"/>
        </a:p>
      </dsp:txBody>
      <dsp:txXfrm rot="-5400000">
        <a:off x="2946455" y="192136"/>
        <a:ext cx="5184976" cy="982787"/>
      </dsp:txXfrm>
    </dsp:sp>
    <dsp:sp modelId="{FAE9E4DF-6BC1-4576-B841-C651E158C421}">
      <dsp:nvSpPr>
        <dsp:cNvPr id="0" name=""/>
        <dsp:cNvSpPr/>
      </dsp:nvSpPr>
      <dsp:spPr>
        <a:xfrm>
          <a:off x="0" y="2830"/>
          <a:ext cx="2946455" cy="1361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Características generales</a:t>
          </a:r>
          <a:endParaRPr lang="es-EC" sz="2600" kern="1200" dirty="0"/>
        </a:p>
      </dsp:txBody>
      <dsp:txXfrm>
        <a:off x="66458" y="69288"/>
        <a:ext cx="2813539" cy="1228483"/>
      </dsp:txXfrm>
    </dsp:sp>
    <dsp:sp modelId="{B3E36FFE-CA96-4379-9D40-C032A8FEBD30}">
      <dsp:nvSpPr>
        <dsp:cNvPr id="0" name=""/>
        <dsp:cNvSpPr/>
      </dsp:nvSpPr>
      <dsp:spPr>
        <a:xfrm rot="5400000">
          <a:off x="5020966" y="-506071"/>
          <a:ext cx="1089119" cy="5238142"/>
        </a:xfrm>
        <a:prstGeom prst="round2SameRect">
          <a:avLst/>
        </a:prstGeom>
        <a:solidFill>
          <a:schemeClr val="accent4">
            <a:tint val="40000"/>
            <a:alpha val="90000"/>
            <a:hueOff val="1302789"/>
            <a:satOff val="2813"/>
            <a:lumOff val="15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302789"/>
              <a:satOff val="2813"/>
              <a:lumOff val="1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Tarda 20 años en alcanzar su madurez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Crece en forma silvestre en bosques llamados </a:t>
          </a:r>
          <a:r>
            <a:rPr lang="es-EC" sz="1500" kern="1200" dirty="0" err="1" smtClean="0"/>
            <a:t>taguales</a:t>
          </a:r>
          <a:r>
            <a:rPr lang="es-EC" sz="1500" kern="1200" dirty="0" smtClean="0"/>
            <a:t> o </a:t>
          </a:r>
          <a:r>
            <a:rPr lang="es-EC" sz="1500" kern="1200" dirty="0" err="1" smtClean="0"/>
            <a:t>cadiales</a:t>
          </a:r>
          <a:endParaRPr lang="es-EC" sz="1500" kern="1200" dirty="0"/>
        </a:p>
      </dsp:txBody>
      <dsp:txXfrm rot="-5400000">
        <a:off x="2946455" y="1621606"/>
        <a:ext cx="5184976" cy="982787"/>
      </dsp:txXfrm>
    </dsp:sp>
    <dsp:sp modelId="{2FB45B67-90D0-4FEA-8AE1-C9A7CEEF5247}">
      <dsp:nvSpPr>
        <dsp:cNvPr id="0" name=""/>
        <dsp:cNvSpPr/>
      </dsp:nvSpPr>
      <dsp:spPr>
        <a:xfrm>
          <a:off x="0" y="1432299"/>
          <a:ext cx="2946455" cy="1361399"/>
        </a:xfrm>
        <a:prstGeom prst="roundRect">
          <a:avLst/>
        </a:prstGeom>
        <a:gradFill rotWithShape="0">
          <a:gsLst>
            <a:gs pos="0">
              <a:schemeClr val="accent4">
                <a:hueOff val="1583203"/>
                <a:satOff val="4004"/>
                <a:lumOff val="-261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1583203"/>
                <a:satOff val="4004"/>
                <a:lumOff val="-261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1583203"/>
                <a:satOff val="4004"/>
                <a:lumOff val="-261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Producción de tagua</a:t>
          </a:r>
          <a:endParaRPr lang="es-EC" sz="2600" kern="1200" dirty="0"/>
        </a:p>
      </dsp:txBody>
      <dsp:txXfrm>
        <a:off x="66458" y="1498757"/>
        <a:ext cx="2813539" cy="1228483"/>
      </dsp:txXfrm>
    </dsp:sp>
    <dsp:sp modelId="{6EE5F9ED-03CC-4E84-8230-254DA53021B2}">
      <dsp:nvSpPr>
        <dsp:cNvPr id="0" name=""/>
        <dsp:cNvSpPr/>
      </dsp:nvSpPr>
      <dsp:spPr>
        <a:xfrm rot="5400000">
          <a:off x="5020966" y="923397"/>
          <a:ext cx="1089119" cy="5238142"/>
        </a:xfrm>
        <a:prstGeom prst="round2SameRect">
          <a:avLst/>
        </a:prstGeom>
        <a:solidFill>
          <a:schemeClr val="accent4">
            <a:tint val="40000"/>
            <a:alpha val="90000"/>
            <a:hueOff val="2605579"/>
            <a:satOff val="5626"/>
            <a:lumOff val="31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605579"/>
              <a:satOff val="5626"/>
              <a:lumOff val="3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Alrededor de150 </a:t>
          </a:r>
          <a:r>
            <a:rPr lang="es-EC" sz="1500" kern="1200" dirty="0" smtClean="0"/>
            <a:t>talleres de tagua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Fuente de empleo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Clústeres</a:t>
          </a:r>
          <a:endParaRPr lang="es-EC" sz="1500" kern="1200" dirty="0"/>
        </a:p>
      </dsp:txBody>
      <dsp:txXfrm rot="-5400000">
        <a:off x="2946455" y="3051074"/>
        <a:ext cx="5184976" cy="982787"/>
      </dsp:txXfrm>
    </dsp:sp>
    <dsp:sp modelId="{AFDC5D18-E8C3-413C-BFB0-BB011D689C8A}">
      <dsp:nvSpPr>
        <dsp:cNvPr id="0" name=""/>
        <dsp:cNvSpPr/>
      </dsp:nvSpPr>
      <dsp:spPr>
        <a:xfrm>
          <a:off x="0" y="2861769"/>
          <a:ext cx="2946455" cy="1361399"/>
        </a:xfrm>
        <a:prstGeom prst="roundRect">
          <a:avLst/>
        </a:prstGeom>
        <a:gradFill rotWithShape="0">
          <a:gsLst>
            <a:gs pos="0">
              <a:schemeClr val="accent4">
                <a:hueOff val="3166405"/>
                <a:satOff val="8007"/>
                <a:lumOff val="-523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3166405"/>
                <a:satOff val="8007"/>
                <a:lumOff val="-523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3166405"/>
                <a:satOff val="8007"/>
                <a:lumOff val="-523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0" kern="1200" dirty="0" smtClean="0"/>
            <a:t>Industria de la tagua</a:t>
          </a:r>
          <a:endParaRPr lang="es-EC" sz="2600" b="0" kern="1200" dirty="0"/>
        </a:p>
      </dsp:txBody>
      <dsp:txXfrm>
        <a:off x="66458" y="2928227"/>
        <a:ext cx="2813539" cy="1228483"/>
      </dsp:txXfrm>
    </dsp:sp>
    <dsp:sp modelId="{E29E2442-D014-4296-98B1-06F7D673FB29}">
      <dsp:nvSpPr>
        <dsp:cNvPr id="0" name=""/>
        <dsp:cNvSpPr/>
      </dsp:nvSpPr>
      <dsp:spPr>
        <a:xfrm rot="5400000">
          <a:off x="5020966" y="2352867"/>
          <a:ext cx="1089119" cy="5238142"/>
        </a:xfrm>
        <a:prstGeom prst="round2SameRect">
          <a:avLst/>
        </a:prstGeom>
        <a:solidFill>
          <a:schemeClr val="accent4">
            <a:tint val="40000"/>
            <a:alpha val="90000"/>
            <a:hueOff val="3908368"/>
            <a:satOff val="8439"/>
            <a:lumOff val="47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908368"/>
              <a:satOff val="8439"/>
              <a:lumOff val="4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Adornos, botones, </a:t>
          </a:r>
          <a:r>
            <a:rPr lang="es-EC" sz="1500" kern="1200" dirty="0" smtClean="0"/>
            <a:t>animales, botes, corazones</a:t>
          </a:r>
          <a:r>
            <a:rPr lang="es-EC" sz="1500" kern="1200" dirty="0" smtClean="0"/>
            <a:t>, pulseras, pipas </a:t>
          </a:r>
          <a:r>
            <a:rPr lang="es-EC" sz="1500" kern="1200" dirty="0" smtClean="0"/>
            <a:t>entre otros.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En 1920 el 20% de los botones de Estados Unidos eran de tagua.</a:t>
          </a:r>
          <a:endParaRPr lang="es-EC" sz="1500" kern="1200" dirty="0"/>
        </a:p>
      </dsp:txBody>
      <dsp:txXfrm rot="-5400000">
        <a:off x="2946455" y="4480544"/>
        <a:ext cx="5184976" cy="982787"/>
      </dsp:txXfrm>
    </dsp:sp>
    <dsp:sp modelId="{BA15B66D-C83E-4CFA-8505-FAB66852BFFA}">
      <dsp:nvSpPr>
        <dsp:cNvPr id="0" name=""/>
        <dsp:cNvSpPr/>
      </dsp:nvSpPr>
      <dsp:spPr>
        <a:xfrm>
          <a:off x="0" y="4291238"/>
          <a:ext cx="2946455" cy="1361399"/>
        </a:xfrm>
        <a:prstGeom prst="roundRect">
          <a:avLst/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0" kern="1200" dirty="0" smtClean="0"/>
            <a:t>Elaboración de artesanías</a:t>
          </a:r>
          <a:endParaRPr lang="es-EC" sz="2600" b="0" kern="1200" dirty="0"/>
        </a:p>
      </dsp:txBody>
      <dsp:txXfrm>
        <a:off x="66458" y="4357696"/>
        <a:ext cx="2813539" cy="12284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44D8-9BD4-4D62-9707-B4B806BDB5E5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55F50-3DB8-409C-AF92-0F569D689CF2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H1: La exportación de la </a:t>
          </a:r>
          <a:r>
            <a:rPr lang="es-EC" sz="2600" kern="1200" dirty="0" smtClean="0"/>
            <a:t>sub partida </a:t>
          </a:r>
          <a:r>
            <a:rPr lang="es-EC" sz="2600" kern="1200" dirty="0" smtClean="0"/>
            <a:t>arancelaria nacional 9602.00.90.00 tiene un impacto positivo en la balanza comercial en el período 2011-2018.</a:t>
          </a:r>
          <a:endParaRPr lang="es-EC" sz="2600" kern="1200" dirty="0"/>
        </a:p>
      </dsp:txBody>
      <dsp:txXfrm>
        <a:off x="2767177" y="0"/>
        <a:ext cx="4551680" cy="2600960"/>
      </dsp:txXfrm>
    </dsp:sp>
    <dsp:sp modelId="{EB3D5AD7-7B8D-488E-B1E6-CA3E9BB95BFD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gradFill rotWithShape="0">
          <a:gsLst>
            <a:gs pos="0">
              <a:schemeClr val="accent4">
                <a:hueOff val="4749608"/>
                <a:satOff val="12011"/>
                <a:lumOff val="-784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4749608"/>
                <a:satOff val="12011"/>
                <a:lumOff val="-784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4749608"/>
                <a:satOff val="12011"/>
                <a:lumOff val="-784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5FEFCD-E85C-4A34-B90F-239689271EB5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0" kern="1200" dirty="0" smtClean="0"/>
            <a:t>COMPROBADO!</a:t>
          </a:r>
          <a:endParaRPr lang="es-EC" sz="3600" kern="1200" dirty="0"/>
        </a:p>
      </dsp:txBody>
      <dsp:txXfrm>
        <a:off x="3571849" y="2817706"/>
        <a:ext cx="4551680" cy="260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0.55833</cdr:x>
      <cdr:y>0.68403</cdr:y>
    </cdr:from>
    <cdr:to>
      <cdr:x>0.85417</cdr:x>
      <cdr:y>0.68403</cdr:y>
    </cdr:to>
    <cdr:cxnSp macro="">
      <cdr:nvCxnSpPr>
        <cdr:cNvPr id="2" name="1 Conector recto"/>
        <cdr:cNvCxnSpPr/>
      </cdr:nvCxnSpPr>
      <cdr:spPr>
        <a:xfrm xmlns:a="http://schemas.openxmlformats.org/drawingml/2006/main">
          <a:off x="2552700" y="1876425"/>
          <a:ext cx="1352550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40EA-2FFB-4FFC-8372-9CC814B2A21D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18AE-5CD4-4805-B5A6-68BEE5ADB7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85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18AE-5CD4-4805-B5A6-68BEE5ADB789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784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598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908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713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80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14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813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352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850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01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61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43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642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615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45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014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470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177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36-EB60-4FE4-8667-298D9420BB91}" type="datetimeFigureOut">
              <a:rPr lang="es-EC" smtClean="0"/>
              <a:t>13/7/2019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76AE-17A0-47DE-A268-7159F93233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0340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52" y="443080"/>
            <a:ext cx="7089067" cy="1836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8140" y="2530987"/>
            <a:ext cx="113412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/>
              <a:t>DEPARTAMENTO DE CIENCIAS ECONÓMICAS, ADMINISTRATIVAS Y DE COMERCIO</a:t>
            </a:r>
          </a:p>
          <a:p>
            <a:pPr algn="ctr"/>
            <a:r>
              <a:rPr lang="es-EC" sz="2200" dirty="0"/>
              <a:t> </a:t>
            </a:r>
            <a:endParaRPr lang="es-EC" sz="2200" b="1" dirty="0"/>
          </a:p>
          <a:p>
            <a:pPr algn="ctr"/>
            <a:r>
              <a:rPr lang="es-EC" sz="2200" b="1" dirty="0"/>
              <a:t>CARRERA DE INGENIERÍA EN COMERCIO EXTERIOR Y NEGOCIACIÓN INTERNACIONAL</a:t>
            </a:r>
          </a:p>
          <a:p>
            <a:pPr algn="ctr"/>
            <a:r>
              <a:rPr lang="es-EC" sz="2200" dirty="0"/>
              <a:t> </a:t>
            </a:r>
            <a:endParaRPr lang="es-EC" sz="2200" b="1" dirty="0"/>
          </a:p>
          <a:p>
            <a:pPr algn="ctr"/>
            <a:r>
              <a:rPr lang="es-EC" sz="2200" dirty="0"/>
              <a:t> </a:t>
            </a:r>
            <a:endParaRPr lang="es-EC" sz="2200" b="1" dirty="0"/>
          </a:p>
          <a:p>
            <a:pPr algn="ctr"/>
            <a:r>
              <a:rPr lang="es-EC" sz="2200" b="1" dirty="0"/>
              <a:t>TEMA: </a:t>
            </a:r>
            <a:r>
              <a:rPr lang="es-EC" sz="2200" dirty="0"/>
              <a:t>“EXPORTACIÓN DE LAS ARTESANÍAS DE TAGUA DE LA SUBPARTIDA ARANCELARIA NACIONAL 9602.00.90.00 Y SU AFECTACIÓN EN LA BALANZA COMERCIAL, PERÍODO 2011-2018”</a:t>
            </a:r>
          </a:p>
          <a:p>
            <a:pPr algn="ctr"/>
            <a:r>
              <a:rPr lang="es-EC" sz="2200" b="1" dirty="0"/>
              <a:t> </a:t>
            </a:r>
          </a:p>
          <a:p>
            <a:pPr algn="ctr"/>
            <a:r>
              <a:rPr lang="es-EC" sz="2200" b="1" dirty="0"/>
              <a:t>AUTOR: </a:t>
            </a:r>
            <a:r>
              <a:rPr lang="es-EC" sz="2200" dirty="0"/>
              <a:t>FRANCIS DAMIÁN MORALES CÁRDENAS</a:t>
            </a:r>
          </a:p>
          <a:p>
            <a:pPr algn="ctr"/>
            <a:r>
              <a:rPr lang="es-EC" sz="2200" b="1" dirty="0"/>
              <a:t>DIRECTOR: </a:t>
            </a:r>
            <a:r>
              <a:rPr lang="es-EC" sz="2200" dirty="0"/>
              <a:t>ING. Á. RAMIRO LEGARDA RIERA </a:t>
            </a:r>
            <a:r>
              <a:rPr lang="es-EC" sz="2200" dirty="0" smtClean="0"/>
              <a:t>MIB</a:t>
            </a:r>
            <a:r>
              <a:rPr lang="es-EC" sz="2200" dirty="0" smtClean="0"/>
              <a:t>.</a:t>
            </a:r>
            <a:endParaRPr lang="es-EC" sz="2200" b="1" dirty="0"/>
          </a:p>
        </p:txBody>
      </p:sp>
    </p:spTree>
    <p:extLst>
      <p:ext uri="{BB962C8B-B14F-4D97-AF65-F5344CB8AC3E}">
        <p14:creationId xmlns:p14="http://schemas.microsoft.com/office/powerpoint/2010/main" val="28560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1653987"/>
              </p:ext>
            </p:extLst>
          </p:nvPr>
        </p:nvGraphicFramePr>
        <p:xfrm>
          <a:off x="3538829" y="949088"/>
          <a:ext cx="8184598" cy="565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455346" y="0"/>
            <a:ext cx="3049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TAGUA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54" y="280871"/>
            <a:ext cx="2721780" cy="18537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71" y="2409611"/>
            <a:ext cx="2994663" cy="1687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058" y="4371732"/>
            <a:ext cx="2325859" cy="22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37783"/>
            <a:ext cx="123210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EXPORTACIÓN DE ARTESANÍAS DE TAGUA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46506"/>
              </p:ext>
            </p:extLst>
          </p:nvPr>
        </p:nvGraphicFramePr>
        <p:xfrm>
          <a:off x="1050878" y="1787857"/>
          <a:ext cx="10549718" cy="442187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493376"/>
                <a:gridCol w="4662475"/>
                <a:gridCol w="1280440"/>
                <a:gridCol w="1113427"/>
              </a:tblGrid>
              <a:tr h="6569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Sub Partida Arancelaria Nacional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Descripción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País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Arancel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 smtClean="0">
                          <a:effectLst/>
                        </a:rPr>
                        <a:t>9602.00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“Botones de plástico o Tagua”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China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15%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Mexico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20%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Panamá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3%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69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9602.00.90.00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“Demás materias vegetales o minerales (tagua)”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Australia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4.50%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China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17.80%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6945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Corea del Sur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8%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Mexico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15%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149"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Panamá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11.70%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1" y="3701440"/>
            <a:ext cx="4359499" cy="272468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15192" y="613118"/>
            <a:ext cx="4326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ENCUESTA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93565"/>
            <a:ext cx="6121769" cy="64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17762" y="538917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0311" y="1918952"/>
            <a:ext cx="388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1. ¿Como </a:t>
            </a:r>
            <a:r>
              <a:rPr lang="es-419" dirty="0"/>
              <a:t>considera la situación de su negocio en los últimos años?</a:t>
            </a:r>
            <a:endParaRPr lang="es-EC" b="1" dirty="0"/>
          </a:p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415" r="6088"/>
          <a:stretch/>
        </p:blipFill>
        <p:spPr>
          <a:xfrm>
            <a:off x="791570" y="3027017"/>
            <a:ext cx="4503761" cy="324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1177" y="1906073"/>
            <a:ext cx="411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2. ¿Cuáles </a:t>
            </a:r>
            <a:r>
              <a:rPr lang="es-419" dirty="0"/>
              <a:t>son los principales problemas que enfrenta su negocio?</a:t>
            </a:r>
            <a:endParaRPr lang="es-EC" b="1" dirty="0"/>
          </a:p>
          <a:p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353" y="3027017"/>
            <a:ext cx="584076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75340" y="461644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95768" y="201758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3. ¿Cuál </a:t>
            </a:r>
            <a:r>
              <a:rPr lang="es-419" dirty="0"/>
              <a:t>es el destino principal de su producción?</a:t>
            </a:r>
            <a:endParaRPr lang="es-EC" b="1" dirty="0"/>
          </a:p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770"/>
          <a:stretch/>
        </p:blipFill>
        <p:spPr>
          <a:xfrm>
            <a:off x="600501" y="2940911"/>
            <a:ext cx="5655427" cy="324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22017" y="2017581"/>
            <a:ext cx="43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4. ¿ En </a:t>
            </a:r>
            <a:r>
              <a:rPr lang="es-419" dirty="0"/>
              <a:t>que estado exporta sus productos?</a:t>
            </a:r>
            <a:endParaRPr lang="es-EC" b="1" dirty="0"/>
          </a:p>
          <a:p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104" r="3538"/>
          <a:stretch/>
        </p:blipFill>
        <p:spPr>
          <a:xfrm>
            <a:off x="6810233" y="2940911"/>
            <a:ext cx="504967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04129" y="345733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5763" y="1844612"/>
            <a:ext cx="359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5. ¿Cuantas </a:t>
            </a:r>
            <a:r>
              <a:rPr lang="es-419" dirty="0"/>
              <a:t>personas trabajan en su </a:t>
            </a:r>
            <a:r>
              <a:rPr lang="es-419" dirty="0" smtClean="0"/>
              <a:t>empresa?</a:t>
            </a:r>
            <a:endParaRPr lang="es-EC" b="1" dirty="0"/>
          </a:p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4" y="3119502"/>
            <a:ext cx="5324705" cy="334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225048" y="1844612"/>
            <a:ext cx="329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6. ¿Cuál </a:t>
            </a:r>
            <a:r>
              <a:rPr lang="es-419" dirty="0"/>
              <a:t>es el fin de sus productos </a:t>
            </a:r>
            <a:r>
              <a:rPr lang="es-419" dirty="0" smtClean="0"/>
              <a:t>exportados ?</a:t>
            </a:r>
            <a:endParaRPr lang="es-EC" b="1" dirty="0"/>
          </a:p>
          <a:p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310" y="3120967"/>
            <a:ext cx="4594062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25243" y="1838433"/>
            <a:ext cx="390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dirty="0" smtClean="0"/>
              <a:t>7. ¿Cuenta </a:t>
            </a:r>
            <a:r>
              <a:rPr lang="es-419" dirty="0"/>
              <a:t>con tecnología para el desarrollo de sus </a:t>
            </a:r>
            <a:r>
              <a:rPr lang="es-419" dirty="0" smtClean="0"/>
              <a:t>productos</a:t>
            </a:r>
            <a:r>
              <a:rPr lang="es-419" dirty="0" smtClean="0"/>
              <a:t>?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2" y="3105652"/>
            <a:ext cx="4897875" cy="334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75786" y="294218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41714" y="1838434"/>
            <a:ext cx="381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8. ¿Que </a:t>
            </a:r>
            <a:r>
              <a:rPr lang="es-419" dirty="0"/>
              <a:t>estrategias utiliza para promocionar sus </a:t>
            </a:r>
            <a:r>
              <a:rPr lang="es-419" dirty="0" smtClean="0"/>
              <a:t>productos?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79" y="3105652"/>
            <a:ext cx="5371046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76753736"/>
              </p:ext>
            </p:extLst>
          </p:nvPr>
        </p:nvGraphicFramePr>
        <p:xfrm>
          <a:off x="5829675" y="1693137"/>
          <a:ext cx="5760000" cy="371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172063" y="280570"/>
            <a:ext cx="11828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 ÁNALISIS BANCO CENTRAL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23493" y="5988676"/>
            <a:ext cx="61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Fuente: Banco Central del Ecuador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7080"/>
              </p:ext>
            </p:extLst>
          </p:nvPr>
        </p:nvGraphicFramePr>
        <p:xfrm>
          <a:off x="723332" y="1665025"/>
          <a:ext cx="4435521" cy="38077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46412"/>
                <a:gridCol w="2374710"/>
                <a:gridCol w="914399"/>
              </a:tblGrid>
              <a:tr h="9236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Año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Exportaciones </a:t>
                      </a:r>
                      <a:r>
                        <a:rPr lang="es-ES" sz="1400" u="none" strike="noStrike" dirty="0" smtClean="0">
                          <a:effectLst/>
                        </a:rPr>
                        <a:t>artesanías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de </a:t>
                      </a:r>
                      <a:r>
                        <a:rPr lang="es-ES" sz="1400" u="none" strike="noStrike" dirty="0" smtClean="0">
                          <a:effectLst/>
                        </a:rPr>
                        <a:t>tagua </a:t>
                      </a:r>
                      <a:r>
                        <a:rPr lang="es-ES" sz="1400" u="none" strike="noStrike" dirty="0">
                          <a:effectLst/>
                        </a:rPr>
                        <a:t>al </a:t>
                      </a:r>
                      <a:r>
                        <a:rPr lang="es-ES" sz="1400" u="none" strike="noStrike" dirty="0" smtClean="0">
                          <a:effectLst/>
                        </a:rPr>
                        <a:t>mundo</a:t>
                      </a: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(Miles de dólares)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% PIB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2011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1193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1.98%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2012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1005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0.95%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2013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812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0.90%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2014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662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0.93%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2015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625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0.86%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2016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552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0.75%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2017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392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0.54%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5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2018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569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0.77%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70005045"/>
              </p:ext>
            </p:extLst>
          </p:nvPr>
        </p:nvGraphicFramePr>
        <p:xfrm>
          <a:off x="409433" y="2394193"/>
          <a:ext cx="5433570" cy="325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32" y="2268555"/>
            <a:ext cx="5745706" cy="3720121"/>
          </a:xfrm>
          <a:prstGeom prst="rect">
            <a:avLst/>
          </a:prstGeom>
          <a:noFill/>
        </p:spPr>
      </p:pic>
      <p:sp>
        <p:nvSpPr>
          <p:cNvPr id="7" name="CuadroTexto 6"/>
          <p:cNvSpPr txBox="1"/>
          <p:nvPr/>
        </p:nvSpPr>
        <p:spPr>
          <a:xfrm>
            <a:off x="409433" y="1654833"/>
            <a:ext cx="509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DEMANDA TOTAL DE TAGUA</a:t>
            </a:r>
            <a:endParaRPr lang="es-EC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15029" y="1654833"/>
            <a:ext cx="474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OFERTA TOTAL DE TAGUA</a:t>
            </a:r>
            <a:endParaRPr lang="es-EC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223493" y="5988676"/>
            <a:ext cx="61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Fuente: Banco Central del Ecuador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4716" y="294218"/>
            <a:ext cx="119069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OFERTA Y DEMANDA A NIVEL MUNDIAL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19068"/>
              </p:ext>
            </p:extLst>
          </p:nvPr>
        </p:nvGraphicFramePr>
        <p:xfrm>
          <a:off x="286987" y="1255592"/>
          <a:ext cx="11436439" cy="531838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70278"/>
                <a:gridCol w="1774162"/>
                <a:gridCol w="1810887"/>
                <a:gridCol w="1570278"/>
                <a:gridCol w="1570278"/>
                <a:gridCol w="1570278"/>
                <a:gridCol w="1570278"/>
              </a:tblGrid>
              <a:tr h="1692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Año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Exportaciones</a:t>
                      </a:r>
                      <a:r>
                        <a:rPr lang="es-419" sz="1600" dirty="0">
                          <a:effectLst/>
                        </a:rPr>
                        <a:t> </a:t>
                      </a:r>
                      <a:r>
                        <a:rPr lang="es-419" sz="1600" dirty="0" smtClean="0">
                          <a:effectLst/>
                        </a:rPr>
                        <a:t>artesanías</a:t>
                      </a:r>
                      <a:r>
                        <a:rPr lang="es-419" sz="1600" baseline="0" dirty="0" smtClean="0">
                          <a:effectLst/>
                        </a:rPr>
                        <a:t> de</a:t>
                      </a:r>
                      <a:r>
                        <a:rPr lang="es-419" sz="1600" dirty="0" smtClean="0">
                          <a:effectLst/>
                        </a:rPr>
                        <a:t> </a:t>
                      </a:r>
                      <a:r>
                        <a:rPr lang="es-419" sz="1600" dirty="0">
                          <a:effectLst/>
                        </a:rPr>
                        <a:t>tagua </a:t>
                      </a:r>
                      <a:endParaRPr lang="es-419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effectLst/>
                        </a:rPr>
                        <a:t>(Miles </a:t>
                      </a:r>
                      <a:r>
                        <a:rPr lang="es-419" sz="1600" dirty="0" smtClean="0">
                          <a:effectLst/>
                        </a:rPr>
                        <a:t>de </a:t>
                      </a:r>
                      <a:r>
                        <a:rPr lang="es-419" sz="1600" dirty="0" smtClean="0">
                          <a:effectLst/>
                        </a:rPr>
                        <a:t>dólares)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Importaciones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effectLst/>
                        </a:rPr>
                        <a:t>artesanías </a:t>
                      </a:r>
                      <a:r>
                        <a:rPr lang="es-419" sz="1600" dirty="0" smtClean="0">
                          <a:effectLst/>
                        </a:rPr>
                        <a:t>tagua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 smtClean="0">
                          <a:effectLst/>
                        </a:rPr>
                        <a:t>(Miles </a:t>
                      </a:r>
                      <a:r>
                        <a:rPr lang="es-419" sz="1600" dirty="0" smtClean="0">
                          <a:effectLst/>
                        </a:rPr>
                        <a:t>de </a:t>
                      </a:r>
                      <a:r>
                        <a:rPr lang="es-419" sz="1600" dirty="0" smtClean="0">
                          <a:effectLst/>
                        </a:rPr>
                        <a:t>dólares)</a:t>
                      </a:r>
                      <a:endParaRPr lang="es-EC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Balanza Comercial </a:t>
                      </a:r>
                      <a:r>
                        <a:rPr lang="es-ES" sz="1600" dirty="0" smtClean="0">
                          <a:effectLst/>
                        </a:rPr>
                        <a:t>Tagua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 smtClean="0">
                          <a:effectLst/>
                        </a:rPr>
                        <a:t>(Miles </a:t>
                      </a:r>
                      <a:r>
                        <a:rPr lang="es-419" sz="1600" dirty="0" smtClean="0">
                          <a:effectLst/>
                        </a:rPr>
                        <a:t>de </a:t>
                      </a:r>
                      <a:r>
                        <a:rPr lang="es-419" sz="1600" dirty="0" smtClean="0">
                          <a:effectLst/>
                        </a:rPr>
                        <a:t>dólares)</a:t>
                      </a:r>
                      <a:endParaRPr lang="es-EC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Balanza comercial </a:t>
                      </a:r>
                      <a:r>
                        <a:rPr lang="es-ES" sz="1600" dirty="0" smtClean="0">
                          <a:effectLst/>
                        </a:rPr>
                        <a:t>petrolera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 smtClean="0">
                          <a:effectLst/>
                        </a:rPr>
                        <a:t>(Miles </a:t>
                      </a:r>
                      <a:r>
                        <a:rPr lang="es-419" sz="1600" dirty="0" smtClean="0">
                          <a:effectLst/>
                        </a:rPr>
                        <a:t>de </a:t>
                      </a:r>
                      <a:r>
                        <a:rPr lang="es-419" sz="1600" dirty="0" smtClean="0">
                          <a:effectLst/>
                        </a:rPr>
                        <a:t>dólares)</a:t>
                      </a:r>
                      <a:endParaRPr lang="es-EC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Balanza comercial no </a:t>
                      </a:r>
                      <a:r>
                        <a:rPr lang="es-ES" sz="1600" dirty="0" smtClean="0">
                          <a:effectLst/>
                        </a:rPr>
                        <a:t>petrolera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 smtClean="0">
                          <a:effectLst/>
                        </a:rPr>
                        <a:t>(Miles </a:t>
                      </a:r>
                      <a:r>
                        <a:rPr lang="es-419" sz="1600" dirty="0" smtClean="0">
                          <a:effectLst/>
                        </a:rPr>
                        <a:t>de </a:t>
                      </a:r>
                      <a:r>
                        <a:rPr lang="es-419" sz="1600" dirty="0" smtClean="0">
                          <a:effectLst/>
                        </a:rPr>
                        <a:t>dólares)</a:t>
                      </a:r>
                      <a:endParaRPr lang="es-EC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Balanza comercial </a:t>
                      </a:r>
                      <a:r>
                        <a:rPr lang="es-ES" sz="1600" dirty="0" smtClean="0">
                          <a:effectLst/>
                        </a:rPr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dirty="0" smtClean="0">
                          <a:effectLst/>
                        </a:rPr>
                        <a:t>(Miles </a:t>
                      </a:r>
                      <a:r>
                        <a:rPr lang="es-419" sz="1600" dirty="0" smtClean="0">
                          <a:effectLst/>
                        </a:rPr>
                        <a:t>de </a:t>
                      </a:r>
                      <a:r>
                        <a:rPr lang="es-419" sz="1600" dirty="0" smtClean="0">
                          <a:effectLst/>
                        </a:rPr>
                        <a:t>dólares)</a:t>
                      </a:r>
                      <a:endParaRPr lang="es-EC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2011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1193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273.42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         919.58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7858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-8546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-687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1005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295.27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         709.73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8351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-8494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-143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2013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812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289.6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522.40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8180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-9221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-1041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2014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662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322.2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339.80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6917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-7640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-723.2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2015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625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336.8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         288.20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2757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-4887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-2,129.6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2016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552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254.2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         297.80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2969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-1722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1,247.0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518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2017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392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333.1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58.90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3714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-3625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89.2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  <a:tr h="378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2018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569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286.4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          282.60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4444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-4958 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-514.5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59" marR="38459" marT="0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69903" y="0"/>
            <a:ext cx="11375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DATOS PARA EL MODELO ESTADÍSTICO</a:t>
            </a:r>
            <a:endParaRPr lang="es-E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7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Diagrama 75"/>
          <p:cNvGraphicFramePr/>
          <p:nvPr>
            <p:extLst>
              <p:ext uri="{D42A27DB-BD31-4B8C-83A1-F6EECF244321}">
                <p14:modId xmlns:p14="http://schemas.microsoft.com/office/powerpoint/2010/main" val="3427253443"/>
              </p:ext>
            </p:extLst>
          </p:nvPr>
        </p:nvGraphicFramePr>
        <p:xfrm>
          <a:off x="0" y="122349"/>
          <a:ext cx="11874321" cy="673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" name="Imagen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326" y="4612943"/>
            <a:ext cx="1549127" cy="20676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0173" y="101306"/>
            <a:ext cx="4238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PROBLEMA</a:t>
            </a:r>
          </a:p>
        </p:txBody>
      </p:sp>
    </p:spTree>
    <p:extLst>
      <p:ext uri="{BB962C8B-B14F-4D97-AF65-F5344CB8AC3E}">
        <p14:creationId xmlns:p14="http://schemas.microsoft.com/office/powerpoint/2010/main" val="2271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77014"/>
              </p:ext>
            </p:extLst>
          </p:nvPr>
        </p:nvGraphicFramePr>
        <p:xfrm>
          <a:off x="846160" y="923799"/>
          <a:ext cx="10413242" cy="20493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45147"/>
                <a:gridCol w="611194"/>
                <a:gridCol w="1311832"/>
                <a:gridCol w="1311832"/>
                <a:gridCol w="1581307"/>
                <a:gridCol w="1851930"/>
              </a:tblGrid>
              <a:tr h="28800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PRUEBA</a:t>
                      </a:r>
                      <a:r>
                        <a:rPr lang="es-EC" sz="1600" b="1" baseline="0" dirty="0" smtClean="0">
                          <a:effectLst/>
                        </a:rPr>
                        <a:t> DE HÍPOTESIS 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Mínimo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Máximo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Media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Desviación estándar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Balanza Comercial Tagua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58,90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919,58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427,38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275,57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Balanza comercial nacional petrolera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2757,00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8351,00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5648,75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2418,28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Balanza comercial no petrolera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-9221,00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-1722,00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-6136,63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2722,49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Balanza comercial total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-2130,00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1247,00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-487,88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968,07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N válido (por lista)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09524460"/>
              </p:ext>
            </p:extLst>
          </p:nvPr>
        </p:nvGraphicFramePr>
        <p:xfrm>
          <a:off x="436728" y="3200400"/>
          <a:ext cx="11177516" cy="353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496092" y="0"/>
            <a:ext cx="732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PRUEBA </a:t>
            </a:r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HÍPOTESIS </a:t>
            </a:r>
          </a:p>
        </p:txBody>
      </p:sp>
    </p:spTree>
    <p:extLst>
      <p:ext uri="{BB962C8B-B14F-4D97-AF65-F5344CB8AC3E}">
        <p14:creationId xmlns:p14="http://schemas.microsoft.com/office/powerpoint/2010/main" val="36013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46550" y="154358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21717"/>
              </p:ext>
            </p:extLst>
          </p:nvPr>
        </p:nvGraphicFramePr>
        <p:xfrm>
          <a:off x="532264" y="1173222"/>
          <a:ext cx="10890912" cy="17665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69069"/>
                <a:gridCol w="1569069"/>
                <a:gridCol w="1312648"/>
                <a:gridCol w="1444099"/>
                <a:gridCol w="1444099"/>
                <a:gridCol w="1181198"/>
                <a:gridCol w="1181198"/>
                <a:gridCol w="1189532"/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COEFICIENTES </a:t>
                      </a:r>
                      <a:r>
                        <a:rPr lang="es-EC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REGRESIÓN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Modelo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Coeficientes no estandarizados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Coeficientes estandarizados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Sig.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p =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Correlación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B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Error estándar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Beta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(Constante)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202799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41652,4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4,9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0,003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- 0,893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AÑOS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-100,46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20,7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-0,9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-4,9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0,003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62973229"/>
              </p:ext>
            </p:extLst>
          </p:nvPr>
        </p:nvGraphicFramePr>
        <p:xfrm>
          <a:off x="1201003" y="3350947"/>
          <a:ext cx="9553433" cy="329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8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17053" y="1483307"/>
            <a:ext cx="61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Variación anual de la balanza comercial de tagua</a:t>
            </a:r>
            <a:endParaRPr lang="es-EC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15566"/>
              </p:ext>
            </p:extLst>
          </p:nvPr>
        </p:nvGraphicFramePr>
        <p:xfrm>
          <a:off x="667181" y="2397189"/>
          <a:ext cx="5691116" cy="383108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67440"/>
                <a:gridCol w="2111838"/>
                <a:gridCol w="2111838"/>
              </a:tblGrid>
              <a:tr h="79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AÑOS</a:t>
                      </a: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Balanza Comercial </a:t>
                      </a:r>
                      <a:r>
                        <a:rPr lang="es-EC" sz="1400" dirty="0" smtClean="0">
                          <a:effectLst/>
                        </a:rPr>
                        <a:t>Tagua (Miles dólares)</a:t>
                      </a: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Índice Crecimiento / Decrecimiento</a:t>
                      </a: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2011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919,58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709,73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-22,8%</a:t>
                      </a: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522,4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-26,4%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339,8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-35,0%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288,2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-15,2%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297,8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3,3%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58,9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-80,2%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7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282,6</a:t>
                      </a:r>
                      <a:endParaRPr lang="es-EC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379,8%</a:t>
                      </a: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6875480" y="2888509"/>
                <a:ext cx="3984745" cy="698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C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Variación</a:t>
                </a:r>
                <a:r>
                  <a:rPr lang="es-EC" b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𝒃𝒂𝒍𝒂𝒏𝒛𝒂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𝒄𝒐𝒎𝒆𝒓𝒄𝒊𝒂𝒍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𝒖𝒍𝒕𝒊𝒎𝒐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ñ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num>
                      <m:den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𝒃𝒂𝒍𝒂𝒏𝒛𝒂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𝒄𝒐𝒎𝒆𝒓𝒄𝒊𝒂𝒍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ñ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𝒂𝒏𝒕𝒆𝒓𝒊𝒐𝒓</m:t>
                        </m:r>
                      </m:den>
                    </m:f>
                  </m:oMath>
                </a14:m>
                <a:r>
                  <a:rPr lang="es-EC" b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s-EC" sz="1200" b="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  <a:endParaRPr lang="es-EC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80" y="2888509"/>
                <a:ext cx="3984745" cy="698846"/>
              </a:xfrm>
              <a:prstGeom prst="rect">
                <a:avLst/>
              </a:prstGeom>
              <a:blipFill rotWithShape="0"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4196676" y="249892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09861" y="1090567"/>
            <a:ext cx="557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Proyección </a:t>
            </a:r>
            <a:r>
              <a:rPr lang="es-EC" b="1" i="1" dirty="0" smtClean="0"/>
              <a:t>de la balanza </a:t>
            </a:r>
            <a:r>
              <a:rPr lang="es-EC" b="1" i="1" dirty="0"/>
              <a:t>comercial de tagua</a:t>
            </a:r>
            <a:endParaRPr lang="es-EC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7137"/>
              </p:ext>
            </p:extLst>
          </p:nvPr>
        </p:nvGraphicFramePr>
        <p:xfrm>
          <a:off x="241623" y="1974002"/>
          <a:ext cx="2981009" cy="43033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65606"/>
                <a:gridCol w="2115403"/>
              </a:tblGrid>
              <a:tr h="646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AÑOS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Balanza Comercial Tagua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2011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919,58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709,73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522,4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339,8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288,2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297,8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2017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58,9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282,6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2019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-29,74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2020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-130,2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2021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-230,66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2022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-331,12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  <a:tr h="275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2023</a:t>
                      </a:r>
                      <a:endParaRPr lang="es-EC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-431,58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28496186"/>
              </p:ext>
            </p:extLst>
          </p:nvPr>
        </p:nvGraphicFramePr>
        <p:xfrm>
          <a:off x="3404187" y="1687399"/>
          <a:ext cx="8693624" cy="474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346801" y="167237"/>
            <a:ext cx="38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01031549"/>
              </p:ext>
            </p:extLst>
          </p:nvPr>
        </p:nvGraphicFramePr>
        <p:xfrm>
          <a:off x="684533" y="1754326"/>
          <a:ext cx="10820529" cy="488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154460" y="181653"/>
            <a:ext cx="11760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BALANZAS COMERCIALES</a:t>
            </a:r>
          </a:p>
          <a:p>
            <a:pPr algn="ctr"/>
            <a:r>
              <a:rPr lang="es-EC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PERÍODO 2011-2018</a:t>
            </a:r>
            <a:endParaRPr lang="es-EC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26487814"/>
              </p:ext>
            </p:extLst>
          </p:nvPr>
        </p:nvGraphicFramePr>
        <p:xfrm>
          <a:off x="3222816" y="7844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45660" y="292374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HIPÓTESIS</a:t>
            </a:r>
            <a:endParaRPr lang="es-EC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4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3898" y="409432"/>
            <a:ext cx="10972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Conclusiones</a:t>
            </a:r>
          </a:p>
          <a:p>
            <a:endParaRPr lang="es-EC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419" sz="2000" dirty="0" smtClean="0"/>
              <a:t>Se </a:t>
            </a:r>
            <a:r>
              <a:rPr lang="es-419" sz="2000" dirty="0"/>
              <a:t>determina que la exportación de artesanías de tagua incide de manera positiva en la balanza </a:t>
            </a:r>
            <a:r>
              <a:rPr lang="es-419" sz="2000" dirty="0" smtClean="0"/>
              <a:t>comercial.</a:t>
            </a:r>
          </a:p>
          <a:p>
            <a:endParaRPr lang="es-419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C" sz="2000" dirty="0"/>
              <a:t>La situación del sector exportador de tagua se ve afectado por una disminución de sus volúmenes de ventas, debido a presencia de competidores regionales como Perú, Colombia, México, mientas que a nivel mundial se tiene por competencia a </a:t>
            </a:r>
            <a:r>
              <a:rPr lang="es-EC" sz="2000"/>
              <a:t>países </a:t>
            </a:r>
            <a:r>
              <a:rPr lang="es-EC" sz="2000" smtClean="0"/>
              <a:t>como Bélgica, </a:t>
            </a:r>
            <a:r>
              <a:rPr lang="es-EC" sz="2000"/>
              <a:t>la </a:t>
            </a:r>
            <a:r>
              <a:rPr lang="es-EC" sz="2000" smtClean="0"/>
              <a:t>India y </a:t>
            </a:r>
            <a:r>
              <a:rPr lang="es-EC" sz="2000"/>
              <a:t>Estados Unidos</a:t>
            </a:r>
            <a:r>
              <a:rPr lang="es-EC" sz="2000" smtClean="0"/>
              <a:t>.</a:t>
            </a:r>
            <a:endParaRPr lang="es-EC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EC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C" sz="2000" dirty="0"/>
              <a:t>El producto exportado en su mayoría está en proceso de fabricación y se lo destina para accesorios de moda como botones. </a:t>
            </a:r>
            <a:endParaRPr lang="es-EC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EC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C" sz="2000" dirty="0" smtClean="0"/>
              <a:t>La exportación de artesanías de tagua tuvo un impacto positivo pero insignificante en el PIB del Ecuador, período 2011-2019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EC" sz="20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C" sz="2000" dirty="0" smtClean="0"/>
              <a:t>Estados Unidos y Francia son los principales productores de tagua, abarcando un 64% y 18% del total de la producción a nivel mundial.</a:t>
            </a:r>
            <a:endParaRPr lang="es-EC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89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024" y="177421"/>
            <a:ext cx="10481481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Recomendaciones</a:t>
            </a:r>
          </a:p>
          <a:p>
            <a:endParaRPr lang="es-EC" dirty="0"/>
          </a:p>
          <a:p>
            <a:pPr lvl="0"/>
            <a:r>
              <a:rPr lang="es-EC" sz="2000" dirty="0"/>
              <a:t>El gobierno ecuatoriano debe incentivar a los productores de artesanías hechas a base de tagua a incrementar las exportaciones tanto de la materia prima como del producto terminado. </a:t>
            </a:r>
            <a:endParaRPr lang="es-EC" sz="2000" b="1" dirty="0"/>
          </a:p>
          <a:p>
            <a:endParaRPr lang="es-EC" sz="2000" dirty="0" smtClean="0"/>
          </a:p>
          <a:p>
            <a:pPr lvl="0"/>
            <a:r>
              <a:rPr lang="es-EC" sz="2000" dirty="0"/>
              <a:t>Desarrollar la producción a gran escala de artículos elaborados con tagua, con la finalidad de abaratar sus costos y poder ser más competitivos frente a productos ofertados por países competidores</a:t>
            </a:r>
            <a:r>
              <a:rPr lang="es-EC" sz="2000" dirty="0" smtClean="0"/>
              <a:t>.</a:t>
            </a:r>
          </a:p>
          <a:p>
            <a:pPr lvl="0"/>
            <a:endParaRPr lang="es-EC" sz="2000" b="1" dirty="0"/>
          </a:p>
          <a:p>
            <a:r>
              <a:rPr lang="es-EC" sz="2000" dirty="0"/>
              <a:t>Fomentar y diversificar la producción de artículos terminados, a fin de no verse limitados por la demanda del sector de la moda, sino que se pueda introducir en nuevos nichos de mercado como el de artículos para el </a:t>
            </a:r>
            <a:r>
              <a:rPr lang="es-EC" sz="2000" dirty="0" smtClean="0"/>
              <a:t>hogar.</a:t>
            </a:r>
          </a:p>
          <a:p>
            <a:endParaRPr lang="es-EC" sz="2000" dirty="0"/>
          </a:p>
          <a:p>
            <a:r>
              <a:rPr lang="es-EC" sz="2000" dirty="0" smtClean="0"/>
              <a:t>Realizar un estudio de mercados internacionales para adquirir nuevos clientes y potenciar las exportaciones de artesanías de tagua con la finalidad que su aporte en el PIB sea mayor.</a:t>
            </a:r>
          </a:p>
          <a:p>
            <a:endParaRPr lang="es-EC" sz="2000" dirty="0"/>
          </a:p>
          <a:p>
            <a:r>
              <a:rPr lang="es-EC" sz="2000" dirty="0" smtClean="0"/>
              <a:t>El gobierno debe establecer acuerdos comerciales con Estados Unidos y Francia para que nuestro país pueda proveer productos hechos de tagua con el fin de obtener un incremento potencial en las exportaciones.</a:t>
            </a:r>
          </a:p>
          <a:p>
            <a:endParaRPr lang="es-EC" dirty="0" smtClean="0"/>
          </a:p>
          <a:p>
            <a:endParaRPr lang="es-EC" b="1" dirty="0"/>
          </a:p>
          <a:p>
            <a:endParaRPr lang="es-EC" b="1" dirty="0"/>
          </a:p>
          <a:p>
            <a:endParaRPr lang="es-EC" b="1" dirty="0"/>
          </a:p>
          <a:p>
            <a:pPr lvl="0"/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19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2145043"/>
              </p:ext>
            </p:extLst>
          </p:nvPr>
        </p:nvGraphicFramePr>
        <p:xfrm>
          <a:off x="252389" y="170383"/>
          <a:ext cx="11642500" cy="655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4" y="3648735"/>
            <a:ext cx="5065241" cy="27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2704206"/>
              </p:ext>
            </p:extLst>
          </p:nvPr>
        </p:nvGraphicFramePr>
        <p:xfrm>
          <a:off x="361184" y="1147758"/>
          <a:ext cx="85902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b="8422"/>
          <a:stretch/>
        </p:blipFill>
        <p:spPr>
          <a:xfrm>
            <a:off x="9344314" y="1147758"/>
            <a:ext cx="2576524" cy="24702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644" y="3972792"/>
            <a:ext cx="2113864" cy="248106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93841" y="0"/>
            <a:ext cx="1052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DETERMINACIÓN DE VARIABLES</a:t>
            </a:r>
          </a:p>
        </p:txBody>
      </p:sp>
    </p:spTree>
    <p:extLst>
      <p:ext uri="{BB962C8B-B14F-4D97-AF65-F5344CB8AC3E}">
        <p14:creationId xmlns:p14="http://schemas.microsoft.com/office/powerpoint/2010/main" val="9342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6381906"/>
              </p:ext>
            </p:extLst>
          </p:nvPr>
        </p:nvGraphicFramePr>
        <p:xfrm>
          <a:off x="3345645" y="6343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60" y="3347366"/>
            <a:ext cx="3562350" cy="23526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5660" y="292374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HIPÓTESIS</a:t>
            </a:r>
            <a:endParaRPr lang="es-EC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5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9379685"/>
              </p:ext>
            </p:extLst>
          </p:nvPr>
        </p:nvGraphicFramePr>
        <p:xfrm>
          <a:off x="403807" y="1119116"/>
          <a:ext cx="9927547" cy="53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9524" y="3330054"/>
            <a:ext cx="2688503" cy="22876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4021" y="0"/>
            <a:ext cx="5282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METODOLOGÍA</a:t>
            </a:r>
            <a:endParaRPr lang="es-EC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2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0753292"/>
              </p:ext>
            </p:extLst>
          </p:nvPr>
        </p:nvGraphicFramePr>
        <p:xfrm>
          <a:off x="209407" y="1533923"/>
          <a:ext cx="91697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9893" y="1319115"/>
            <a:ext cx="452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Teoría del Mercantilismo</a:t>
            </a:r>
            <a:endParaRPr lang="es-EC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3925" y="3179929"/>
            <a:ext cx="3442936" cy="25849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6245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MARCO TEÓRICO</a:t>
            </a:r>
            <a:endParaRPr lang="es-EC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56143" y="450376"/>
            <a:ext cx="4490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Autores:</a:t>
            </a:r>
          </a:p>
          <a:p>
            <a:r>
              <a:rPr lang="es-EC" sz="2000" dirty="0" smtClean="0"/>
              <a:t>Martín de </a:t>
            </a:r>
            <a:r>
              <a:rPr lang="es-EC" sz="2000" dirty="0" err="1" smtClean="0"/>
              <a:t>Azpilicueta</a:t>
            </a:r>
            <a:r>
              <a:rPr lang="es-EC" sz="2000" dirty="0" smtClean="0"/>
              <a:t> (1492-1586).</a:t>
            </a:r>
          </a:p>
          <a:p>
            <a:r>
              <a:rPr lang="es-EC" sz="2000" dirty="0" smtClean="0"/>
              <a:t>Tomás de Mercado  (1525-1621).</a:t>
            </a:r>
          </a:p>
          <a:p>
            <a:r>
              <a:rPr lang="es-EC" sz="2000" dirty="0" err="1" smtClean="0"/>
              <a:t>Willian</a:t>
            </a:r>
            <a:r>
              <a:rPr lang="es-EC" sz="2000" dirty="0" smtClean="0"/>
              <a:t> </a:t>
            </a:r>
            <a:r>
              <a:rPr lang="es-EC" sz="2000" dirty="0" err="1" smtClean="0"/>
              <a:t>Petty</a:t>
            </a:r>
            <a:r>
              <a:rPr lang="es-EC" sz="2000" dirty="0" smtClean="0"/>
              <a:t> (1623-1687).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1430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15816044"/>
              </p:ext>
            </p:extLst>
          </p:nvPr>
        </p:nvGraphicFramePr>
        <p:xfrm>
          <a:off x="136884" y="13304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710" y="4039736"/>
            <a:ext cx="3266496" cy="24925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0951" y="101305"/>
            <a:ext cx="5990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MARCO TEÓRICO</a:t>
            </a:r>
            <a:endParaRPr lang="es-EC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9593" y="1487605"/>
            <a:ext cx="3220730" cy="20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97172" y="327166"/>
            <a:ext cx="643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MARCO CONCEPTUAL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52" y="1456034"/>
            <a:ext cx="10192047" cy="50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4506</TotalTime>
  <Words>1331</Words>
  <Application>Microsoft Office PowerPoint</Application>
  <PresentationFormat>Panorámica</PresentationFormat>
  <Paragraphs>381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Times New Roman</vt:lpstr>
      <vt:lpstr>Wingdings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53</cp:revision>
  <dcterms:created xsi:type="dcterms:W3CDTF">2019-07-11T01:14:18Z</dcterms:created>
  <dcterms:modified xsi:type="dcterms:W3CDTF">2019-07-16T19:07:36Z</dcterms:modified>
</cp:coreProperties>
</file>