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876" r:id="rId1"/>
  </p:sldMasterIdLst>
  <p:sldIdLst>
    <p:sldId id="256" r:id="rId2"/>
    <p:sldId id="271" r:id="rId3"/>
    <p:sldId id="285" r:id="rId4"/>
    <p:sldId id="258" r:id="rId5"/>
    <p:sldId id="272" r:id="rId6"/>
    <p:sldId id="273" r:id="rId7"/>
    <p:sldId id="286" r:id="rId8"/>
    <p:sldId id="287" r:id="rId9"/>
    <p:sldId id="292" r:id="rId10"/>
    <p:sldId id="288" r:id="rId11"/>
    <p:sldId id="289" r:id="rId12"/>
    <p:sldId id="290" r:id="rId13"/>
    <p:sldId id="278" r:id="rId14"/>
    <p:sldId id="277" r:id="rId15"/>
    <p:sldId id="291" r:id="rId16"/>
    <p:sldId id="279" r:id="rId17"/>
    <p:sldId id="263" r:id="rId18"/>
    <p:sldId id="281" r:id="rId19"/>
    <p:sldId id="265" r:id="rId20"/>
    <p:sldId id="282" r:id="rId21"/>
    <p:sldId id="284" r:id="rId22"/>
    <p:sldId id="270" r:id="rId23"/>
    <p:sldId id="280" r:id="rId24"/>
    <p:sldId id="269"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p:scale>
          <a:sx n="91" d="100"/>
          <a:sy n="91" d="100"/>
        </p:scale>
        <p:origin x="124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55F4E-B54C-4F34-9913-8A153AB62160}" type="doc">
      <dgm:prSet loTypeId="urn:microsoft.com/office/officeart/2005/8/layout/process1" loCatId="process" qsTypeId="urn:microsoft.com/office/officeart/2005/8/quickstyle/simple1" qsCatId="simple" csTypeId="urn:microsoft.com/office/officeart/2005/8/colors/accent1_2" csCatId="accent1" phldr="1"/>
      <dgm:spPr/>
    </dgm:pt>
    <dgm:pt modelId="{37FCAAA9-A2FB-4793-B948-3DBE30E2E2EC}">
      <dgm:prSet phldrT="[Texto]"/>
      <dgm:spPr/>
      <dgm:t>
        <a:bodyPr/>
        <a:lstStyle/>
        <a:p>
          <a:r>
            <a:rPr lang="es-ES" dirty="0" smtClean="0"/>
            <a:t>Proceso</a:t>
          </a:r>
          <a:endParaRPr lang="es-ES" dirty="0"/>
        </a:p>
      </dgm:t>
    </dgm:pt>
    <dgm:pt modelId="{11C6FC0C-86C3-4D71-9806-DFDD7CF7B9B2}" type="parTrans" cxnId="{0B6D7154-D1B9-4747-AE38-E4B16D6CF370}">
      <dgm:prSet/>
      <dgm:spPr/>
      <dgm:t>
        <a:bodyPr/>
        <a:lstStyle/>
        <a:p>
          <a:endParaRPr lang="es-ES"/>
        </a:p>
      </dgm:t>
    </dgm:pt>
    <dgm:pt modelId="{8ABDA513-4477-4D39-923E-46F3B2B57C9D}" type="sibTrans" cxnId="{0B6D7154-D1B9-4747-AE38-E4B16D6CF370}">
      <dgm:prSet/>
      <dgm:spPr/>
      <dgm:t>
        <a:bodyPr/>
        <a:lstStyle/>
        <a:p>
          <a:endParaRPr lang="es-ES"/>
        </a:p>
      </dgm:t>
    </dgm:pt>
    <dgm:pt modelId="{3DAB3AF5-7757-410B-B2B8-0337A6D5DA3B}">
      <dgm:prSet phldrT="[Texto]"/>
      <dgm:spPr/>
      <dgm:t>
        <a:bodyPr/>
        <a:lstStyle/>
        <a:p>
          <a:r>
            <a:rPr lang="es-ES" dirty="0" smtClean="0"/>
            <a:t>Producto</a:t>
          </a:r>
          <a:endParaRPr lang="es-ES" dirty="0"/>
        </a:p>
      </dgm:t>
    </dgm:pt>
    <dgm:pt modelId="{9E451788-79B9-4FE9-B612-8F4B4E0838BF}" type="parTrans" cxnId="{54CC431D-2A2F-47EE-A6A7-4DEAC6010DCA}">
      <dgm:prSet/>
      <dgm:spPr/>
      <dgm:t>
        <a:bodyPr/>
        <a:lstStyle/>
        <a:p>
          <a:endParaRPr lang="es-ES"/>
        </a:p>
      </dgm:t>
    </dgm:pt>
    <dgm:pt modelId="{BC065A91-541C-4A68-9483-89869E933EE1}" type="sibTrans" cxnId="{54CC431D-2A2F-47EE-A6A7-4DEAC6010DCA}">
      <dgm:prSet/>
      <dgm:spPr/>
      <dgm:t>
        <a:bodyPr/>
        <a:lstStyle/>
        <a:p>
          <a:endParaRPr lang="es-ES"/>
        </a:p>
      </dgm:t>
    </dgm:pt>
    <dgm:pt modelId="{83760CAE-648D-4EB0-80DF-F2869D81F278}">
      <dgm:prSet phldrT="[Texto]"/>
      <dgm:spPr/>
      <dgm:t>
        <a:bodyPr/>
        <a:lstStyle/>
        <a:p>
          <a:r>
            <a:rPr lang="es-ES" dirty="0" smtClean="0"/>
            <a:t>Uso</a:t>
          </a:r>
          <a:endParaRPr lang="es-ES" dirty="0"/>
        </a:p>
      </dgm:t>
    </dgm:pt>
    <dgm:pt modelId="{B751305F-711F-49DF-A8D2-622607504254}" type="parTrans" cxnId="{0D8EA219-55B3-47CD-BF7F-63F90E39F758}">
      <dgm:prSet/>
      <dgm:spPr/>
      <dgm:t>
        <a:bodyPr/>
        <a:lstStyle/>
        <a:p>
          <a:endParaRPr lang="es-ES"/>
        </a:p>
      </dgm:t>
    </dgm:pt>
    <dgm:pt modelId="{01986D87-6C78-4B56-B845-A33F56581EE8}" type="sibTrans" cxnId="{0D8EA219-55B3-47CD-BF7F-63F90E39F758}">
      <dgm:prSet/>
      <dgm:spPr/>
      <dgm:t>
        <a:bodyPr/>
        <a:lstStyle/>
        <a:p>
          <a:endParaRPr lang="es-ES"/>
        </a:p>
      </dgm:t>
    </dgm:pt>
    <dgm:pt modelId="{5C2E51E0-202B-4EE4-BDCA-7CC6314FBF6B}" type="pres">
      <dgm:prSet presAssocID="{FF755F4E-B54C-4F34-9913-8A153AB62160}" presName="Name0" presStyleCnt="0">
        <dgm:presLayoutVars>
          <dgm:dir/>
          <dgm:resizeHandles val="exact"/>
        </dgm:presLayoutVars>
      </dgm:prSet>
      <dgm:spPr/>
    </dgm:pt>
    <dgm:pt modelId="{C9D6B8B3-E60D-4BFD-8DDC-EF1D8F93B5AE}" type="pres">
      <dgm:prSet presAssocID="{37FCAAA9-A2FB-4793-B948-3DBE30E2E2EC}" presName="node" presStyleLbl="node1" presStyleIdx="0" presStyleCnt="3">
        <dgm:presLayoutVars>
          <dgm:bulletEnabled val="1"/>
        </dgm:presLayoutVars>
      </dgm:prSet>
      <dgm:spPr/>
      <dgm:t>
        <a:bodyPr/>
        <a:lstStyle/>
        <a:p>
          <a:endParaRPr lang="es-EC"/>
        </a:p>
      </dgm:t>
    </dgm:pt>
    <dgm:pt modelId="{3B816A35-FD11-4156-843B-9723310C41A7}" type="pres">
      <dgm:prSet presAssocID="{8ABDA513-4477-4D39-923E-46F3B2B57C9D}" presName="sibTrans" presStyleLbl="sibTrans2D1" presStyleIdx="0" presStyleCnt="2"/>
      <dgm:spPr/>
      <dgm:t>
        <a:bodyPr/>
        <a:lstStyle/>
        <a:p>
          <a:endParaRPr lang="es-EC"/>
        </a:p>
      </dgm:t>
    </dgm:pt>
    <dgm:pt modelId="{07EA455B-6A86-45E6-8E95-851859F892AD}" type="pres">
      <dgm:prSet presAssocID="{8ABDA513-4477-4D39-923E-46F3B2B57C9D}" presName="connectorText" presStyleLbl="sibTrans2D1" presStyleIdx="0" presStyleCnt="2"/>
      <dgm:spPr/>
      <dgm:t>
        <a:bodyPr/>
        <a:lstStyle/>
        <a:p>
          <a:endParaRPr lang="es-EC"/>
        </a:p>
      </dgm:t>
    </dgm:pt>
    <dgm:pt modelId="{4E6F9F2C-CF5A-47BA-B0C4-C0A894DCEEBD}" type="pres">
      <dgm:prSet presAssocID="{3DAB3AF5-7757-410B-B2B8-0337A6D5DA3B}" presName="node" presStyleLbl="node1" presStyleIdx="1" presStyleCnt="3">
        <dgm:presLayoutVars>
          <dgm:bulletEnabled val="1"/>
        </dgm:presLayoutVars>
      </dgm:prSet>
      <dgm:spPr/>
      <dgm:t>
        <a:bodyPr/>
        <a:lstStyle/>
        <a:p>
          <a:endParaRPr lang="es-ES"/>
        </a:p>
      </dgm:t>
    </dgm:pt>
    <dgm:pt modelId="{F0F17ACB-21A7-4629-ACFA-A0A4146EAB65}" type="pres">
      <dgm:prSet presAssocID="{BC065A91-541C-4A68-9483-89869E933EE1}" presName="sibTrans" presStyleLbl="sibTrans2D1" presStyleIdx="1" presStyleCnt="2"/>
      <dgm:spPr/>
      <dgm:t>
        <a:bodyPr/>
        <a:lstStyle/>
        <a:p>
          <a:endParaRPr lang="es-EC"/>
        </a:p>
      </dgm:t>
    </dgm:pt>
    <dgm:pt modelId="{6D5662DF-372E-4ECB-80C1-C14F854EBE83}" type="pres">
      <dgm:prSet presAssocID="{BC065A91-541C-4A68-9483-89869E933EE1}" presName="connectorText" presStyleLbl="sibTrans2D1" presStyleIdx="1" presStyleCnt="2"/>
      <dgm:spPr/>
      <dgm:t>
        <a:bodyPr/>
        <a:lstStyle/>
        <a:p>
          <a:endParaRPr lang="es-EC"/>
        </a:p>
      </dgm:t>
    </dgm:pt>
    <dgm:pt modelId="{8071DD90-0968-4C24-BC69-89477B80AFE1}" type="pres">
      <dgm:prSet presAssocID="{83760CAE-648D-4EB0-80DF-F2869D81F278}" presName="node" presStyleLbl="node1" presStyleIdx="2" presStyleCnt="3">
        <dgm:presLayoutVars>
          <dgm:bulletEnabled val="1"/>
        </dgm:presLayoutVars>
      </dgm:prSet>
      <dgm:spPr/>
      <dgm:t>
        <a:bodyPr/>
        <a:lstStyle/>
        <a:p>
          <a:endParaRPr lang="es-EC"/>
        </a:p>
      </dgm:t>
    </dgm:pt>
  </dgm:ptLst>
  <dgm:cxnLst>
    <dgm:cxn modelId="{D33FB2AA-63E2-4F07-84A0-FBAAE32ED6E0}" type="presOf" srcId="{8ABDA513-4477-4D39-923E-46F3B2B57C9D}" destId="{3B816A35-FD11-4156-843B-9723310C41A7}" srcOrd="0" destOrd="0" presId="urn:microsoft.com/office/officeart/2005/8/layout/process1"/>
    <dgm:cxn modelId="{CC9CEF01-EB2B-4083-88E3-AFF1567B4F19}" type="presOf" srcId="{BC065A91-541C-4A68-9483-89869E933EE1}" destId="{6D5662DF-372E-4ECB-80C1-C14F854EBE83}" srcOrd="1" destOrd="0" presId="urn:microsoft.com/office/officeart/2005/8/layout/process1"/>
    <dgm:cxn modelId="{E0569D82-0E4E-42C5-8234-F30CDBFE7B5B}" type="presOf" srcId="{BC065A91-541C-4A68-9483-89869E933EE1}" destId="{F0F17ACB-21A7-4629-ACFA-A0A4146EAB65}" srcOrd="0" destOrd="0" presId="urn:microsoft.com/office/officeart/2005/8/layout/process1"/>
    <dgm:cxn modelId="{1B93FFA8-F59A-4CA1-8C7A-94DE7F5319E9}" type="presOf" srcId="{8ABDA513-4477-4D39-923E-46F3B2B57C9D}" destId="{07EA455B-6A86-45E6-8E95-851859F892AD}" srcOrd="1" destOrd="0" presId="urn:microsoft.com/office/officeart/2005/8/layout/process1"/>
    <dgm:cxn modelId="{75140A92-2655-4A77-8619-24903B1F6691}" type="presOf" srcId="{83760CAE-648D-4EB0-80DF-F2869D81F278}" destId="{8071DD90-0968-4C24-BC69-89477B80AFE1}" srcOrd="0" destOrd="0" presId="urn:microsoft.com/office/officeart/2005/8/layout/process1"/>
    <dgm:cxn modelId="{F6592E8B-FBCB-4857-B06E-74AE90987F96}" type="presOf" srcId="{3DAB3AF5-7757-410B-B2B8-0337A6D5DA3B}" destId="{4E6F9F2C-CF5A-47BA-B0C4-C0A894DCEEBD}" srcOrd="0" destOrd="0" presId="urn:microsoft.com/office/officeart/2005/8/layout/process1"/>
    <dgm:cxn modelId="{54CC431D-2A2F-47EE-A6A7-4DEAC6010DCA}" srcId="{FF755F4E-B54C-4F34-9913-8A153AB62160}" destId="{3DAB3AF5-7757-410B-B2B8-0337A6D5DA3B}" srcOrd="1" destOrd="0" parTransId="{9E451788-79B9-4FE9-B612-8F4B4E0838BF}" sibTransId="{BC065A91-541C-4A68-9483-89869E933EE1}"/>
    <dgm:cxn modelId="{0D8EA219-55B3-47CD-BF7F-63F90E39F758}" srcId="{FF755F4E-B54C-4F34-9913-8A153AB62160}" destId="{83760CAE-648D-4EB0-80DF-F2869D81F278}" srcOrd="2" destOrd="0" parTransId="{B751305F-711F-49DF-A8D2-622607504254}" sibTransId="{01986D87-6C78-4B56-B845-A33F56581EE8}"/>
    <dgm:cxn modelId="{F058FCBF-1B7B-429A-B81D-4EE11D5E5931}" type="presOf" srcId="{FF755F4E-B54C-4F34-9913-8A153AB62160}" destId="{5C2E51E0-202B-4EE4-BDCA-7CC6314FBF6B}" srcOrd="0" destOrd="0" presId="urn:microsoft.com/office/officeart/2005/8/layout/process1"/>
    <dgm:cxn modelId="{DCA509B9-ECBF-4494-9B7C-1CD58BDB292F}" type="presOf" srcId="{37FCAAA9-A2FB-4793-B948-3DBE30E2E2EC}" destId="{C9D6B8B3-E60D-4BFD-8DDC-EF1D8F93B5AE}" srcOrd="0" destOrd="0" presId="urn:microsoft.com/office/officeart/2005/8/layout/process1"/>
    <dgm:cxn modelId="{0B6D7154-D1B9-4747-AE38-E4B16D6CF370}" srcId="{FF755F4E-B54C-4F34-9913-8A153AB62160}" destId="{37FCAAA9-A2FB-4793-B948-3DBE30E2E2EC}" srcOrd="0" destOrd="0" parTransId="{11C6FC0C-86C3-4D71-9806-DFDD7CF7B9B2}" sibTransId="{8ABDA513-4477-4D39-923E-46F3B2B57C9D}"/>
    <dgm:cxn modelId="{7B90000F-A8C7-4B79-BE01-844CB74A2CEF}" type="presParOf" srcId="{5C2E51E0-202B-4EE4-BDCA-7CC6314FBF6B}" destId="{C9D6B8B3-E60D-4BFD-8DDC-EF1D8F93B5AE}" srcOrd="0" destOrd="0" presId="urn:microsoft.com/office/officeart/2005/8/layout/process1"/>
    <dgm:cxn modelId="{B43B4653-7226-408B-9EF6-E6E6DADD60AC}" type="presParOf" srcId="{5C2E51E0-202B-4EE4-BDCA-7CC6314FBF6B}" destId="{3B816A35-FD11-4156-843B-9723310C41A7}" srcOrd="1" destOrd="0" presId="urn:microsoft.com/office/officeart/2005/8/layout/process1"/>
    <dgm:cxn modelId="{844400B0-E331-4F3F-96BA-AF8F2DE30880}" type="presParOf" srcId="{3B816A35-FD11-4156-843B-9723310C41A7}" destId="{07EA455B-6A86-45E6-8E95-851859F892AD}" srcOrd="0" destOrd="0" presId="urn:microsoft.com/office/officeart/2005/8/layout/process1"/>
    <dgm:cxn modelId="{DBCD27B0-12D2-4547-9C8D-8203C5311C86}" type="presParOf" srcId="{5C2E51E0-202B-4EE4-BDCA-7CC6314FBF6B}" destId="{4E6F9F2C-CF5A-47BA-B0C4-C0A894DCEEBD}" srcOrd="2" destOrd="0" presId="urn:microsoft.com/office/officeart/2005/8/layout/process1"/>
    <dgm:cxn modelId="{FF2532E6-C16F-4AEF-B38C-AB88EA281702}" type="presParOf" srcId="{5C2E51E0-202B-4EE4-BDCA-7CC6314FBF6B}" destId="{F0F17ACB-21A7-4629-ACFA-A0A4146EAB65}" srcOrd="3" destOrd="0" presId="urn:microsoft.com/office/officeart/2005/8/layout/process1"/>
    <dgm:cxn modelId="{0FC2DBD9-3ED5-4C7B-B771-CB51104F7966}" type="presParOf" srcId="{F0F17ACB-21A7-4629-ACFA-A0A4146EAB65}" destId="{6D5662DF-372E-4ECB-80C1-C14F854EBE83}" srcOrd="0" destOrd="0" presId="urn:microsoft.com/office/officeart/2005/8/layout/process1"/>
    <dgm:cxn modelId="{974E5F77-B308-45A8-AB08-BF9BD3666964}" type="presParOf" srcId="{5C2E51E0-202B-4EE4-BDCA-7CC6314FBF6B}" destId="{8071DD90-0968-4C24-BC69-89477B80AFE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F6636-3F98-41C1-A59B-805642AA2B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BC6CC9BA-2353-4554-8693-AE1EC516A28D}">
      <dgm:prSet phldrT="[Texto]"/>
      <dgm:spPr/>
      <dgm:t>
        <a:bodyPr/>
        <a:lstStyle/>
        <a:p>
          <a:r>
            <a:rPr lang="es-ES" dirty="0" smtClean="0"/>
            <a:t>Organización </a:t>
          </a:r>
          <a:endParaRPr lang="es-ES" dirty="0"/>
        </a:p>
      </dgm:t>
    </dgm:pt>
    <dgm:pt modelId="{0C18F3D1-E185-47A2-AE00-028C6C9C2A87}" type="parTrans" cxnId="{AE90241B-6815-4725-9A0E-9ACF61A15C9C}">
      <dgm:prSet/>
      <dgm:spPr/>
      <dgm:t>
        <a:bodyPr/>
        <a:lstStyle/>
        <a:p>
          <a:endParaRPr lang="es-ES"/>
        </a:p>
      </dgm:t>
    </dgm:pt>
    <dgm:pt modelId="{1E9F9B8B-5493-49E7-B5B8-BA1CA59292B8}" type="sibTrans" cxnId="{AE90241B-6815-4725-9A0E-9ACF61A15C9C}">
      <dgm:prSet/>
      <dgm:spPr/>
      <dgm:t>
        <a:bodyPr/>
        <a:lstStyle/>
        <a:p>
          <a:endParaRPr lang="es-ES"/>
        </a:p>
      </dgm:t>
    </dgm:pt>
    <dgm:pt modelId="{98370BD9-E9EB-4F03-B0DE-BF34F225CC88}">
      <dgm:prSet phldrT="[Texto]"/>
      <dgm:spPr/>
      <dgm:t>
        <a:bodyPr/>
        <a:lstStyle/>
        <a:p>
          <a:r>
            <a:rPr lang="es-ES" dirty="0" smtClean="0"/>
            <a:t>Proyectos</a:t>
          </a:r>
          <a:endParaRPr lang="es-ES" dirty="0"/>
        </a:p>
      </dgm:t>
    </dgm:pt>
    <dgm:pt modelId="{510C0EDA-3F5A-4D97-83FA-CA4EF283500C}" type="parTrans" cxnId="{642641B8-B1FA-45FD-BC8E-1D84F180E874}">
      <dgm:prSet/>
      <dgm:spPr/>
      <dgm:t>
        <a:bodyPr/>
        <a:lstStyle/>
        <a:p>
          <a:endParaRPr lang="es-ES"/>
        </a:p>
      </dgm:t>
    </dgm:pt>
    <dgm:pt modelId="{5B66F0EB-E6B7-4D7C-B2FB-ECD11F66B4E7}" type="sibTrans" cxnId="{642641B8-B1FA-45FD-BC8E-1D84F180E874}">
      <dgm:prSet/>
      <dgm:spPr/>
      <dgm:t>
        <a:bodyPr/>
        <a:lstStyle/>
        <a:p>
          <a:endParaRPr lang="es-ES"/>
        </a:p>
      </dgm:t>
    </dgm:pt>
    <dgm:pt modelId="{95C69118-D489-4226-8D01-753350D065CA}">
      <dgm:prSet phldrT="[Texto]"/>
      <dgm:spPr/>
      <dgm:t>
        <a:bodyPr/>
        <a:lstStyle/>
        <a:p>
          <a:r>
            <a:rPr lang="es-ES" dirty="0" smtClean="0"/>
            <a:t>Comprador o Proveedor</a:t>
          </a:r>
          <a:endParaRPr lang="es-ES" dirty="0"/>
        </a:p>
      </dgm:t>
    </dgm:pt>
    <dgm:pt modelId="{B00FD49F-BCAA-44A5-88AE-8440439BBD0C}" type="parTrans" cxnId="{82EC74E8-2E7F-437F-A7C5-B636F047B49E}">
      <dgm:prSet/>
      <dgm:spPr/>
      <dgm:t>
        <a:bodyPr/>
        <a:lstStyle/>
        <a:p>
          <a:endParaRPr lang="es-ES"/>
        </a:p>
      </dgm:t>
    </dgm:pt>
    <dgm:pt modelId="{36B15A54-6F75-4AB3-8F9B-E76B499CE4BD}" type="sibTrans" cxnId="{82EC74E8-2E7F-437F-A7C5-B636F047B49E}">
      <dgm:prSet/>
      <dgm:spPr/>
      <dgm:t>
        <a:bodyPr/>
        <a:lstStyle/>
        <a:p>
          <a:endParaRPr lang="es-ES"/>
        </a:p>
      </dgm:t>
    </dgm:pt>
    <dgm:pt modelId="{5760A70D-B05A-4146-A361-C32380DEB2C0}">
      <dgm:prSet phldrT="[Texto]"/>
      <dgm:spPr/>
      <dgm:t>
        <a:bodyPr/>
        <a:lstStyle/>
        <a:p>
          <a:r>
            <a:rPr lang="es-ES" dirty="0" smtClean="0"/>
            <a:t>Asesores</a:t>
          </a:r>
          <a:endParaRPr lang="es-ES" dirty="0"/>
        </a:p>
      </dgm:t>
    </dgm:pt>
    <dgm:pt modelId="{68159CE4-318D-47DE-BB39-5882B7170B96}" type="parTrans" cxnId="{C0DDF13F-85EC-4BCA-8BE5-7E4EE2F944A0}">
      <dgm:prSet/>
      <dgm:spPr/>
      <dgm:t>
        <a:bodyPr/>
        <a:lstStyle/>
        <a:p>
          <a:endParaRPr lang="es-ES"/>
        </a:p>
      </dgm:t>
    </dgm:pt>
    <dgm:pt modelId="{DF7D4927-AF4B-4A58-BD10-F27E06BCDC09}" type="sibTrans" cxnId="{C0DDF13F-85EC-4BCA-8BE5-7E4EE2F944A0}">
      <dgm:prSet/>
      <dgm:spPr/>
      <dgm:t>
        <a:bodyPr/>
        <a:lstStyle/>
        <a:p>
          <a:endParaRPr lang="es-ES"/>
        </a:p>
      </dgm:t>
    </dgm:pt>
    <dgm:pt modelId="{4E54D392-BD3B-4D46-AC9C-F1A26A900999}" type="pres">
      <dgm:prSet presAssocID="{38CF6636-3F98-41C1-A59B-805642AA2BEF}" presName="Name0" presStyleCnt="0">
        <dgm:presLayoutVars>
          <dgm:dir/>
          <dgm:resizeHandles val="exact"/>
        </dgm:presLayoutVars>
      </dgm:prSet>
      <dgm:spPr/>
      <dgm:t>
        <a:bodyPr/>
        <a:lstStyle/>
        <a:p>
          <a:endParaRPr lang="es-EC"/>
        </a:p>
      </dgm:t>
    </dgm:pt>
    <dgm:pt modelId="{47E61A07-1AF4-4C77-A909-91C2A6FBF5C9}" type="pres">
      <dgm:prSet presAssocID="{BC6CC9BA-2353-4554-8693-AE1EC516A28D}" presName="node" presStyleLbl="node1" presStyleIdx="0" presStyleCnt="4">
        <dgm:presLayoutVars>
          <dgm:bulletEnabled val="1"/>
        </dgm:presLayoutVars>
      </dgm:prSet>
      <dgm:spPr/>
      <dgm:t>
        <a:bodyPr/>
        <a:lstStyle/>
        <a:p>
          <a:endParaRPr lang="es-EC"/>
        </a:p>
      </dgm:t>
    </dgm:pt>
    <dgm:pt modelId="{0A9B4723-DE49-46F8-93F4-5207C45C4EEC}" type="pres">
      <dgm:prSet presAssocID="{1E9F9B8B-5493-49E7-B5B8-BA1CA59292B8}" presName="sibTrans" presStyleLbl="sibTrans2D1" presStyleIdx="0" presStyleCnt="3"/>
      <dgm:spPr/>
      <dgm:t>
        <a:bodyPr/>
        <a:lstStyle/>
        <a:p>
          <a:endParaRPr lang="es-EC"/>
        </a:p>
      </dgm:t>
    </dgm:pt>
    <dgm:pt modelId="{8D57B83A-338F-4ACB-9878-0855E1199A87}" type="pres">
      <dgm:prSet presAssocID="{1E9F9B8B-5493-49E7-B5B8-BA1CA59292B8}" presName="connectorText" presStyleLbl="sibTrans2D1" presStyleIdx="0" presStyleCnt="3"/>
      <dgm:spPr/>
      <dgm:t>
        <a:bodyPr/>
        <a:lstStyle/>
        <a:p>
          <a:endParaRPr lang="es-EC"/>
        </a:p>
      </dgm:t>
    </dgm:pt>
    <dgm:pt modelId="{4B402BA3-272D-423A-9B93-3F1BFAB09B96}" type="pres">
      <dgm:prSet presAssocID="{98370BD9-E9EB-4F03-B0DE-BF34F225CC88}" presName="node" presStyleLbl="node1" presStyleIdx="1" presStyleCnt="4">
        <dgm:presLayoutVars>
          <dgm:bulletEnabled val="1"/>
        </dgm:presLayoutVars>
      </dgm:prSet>
      <dgm:spPr/>
      <dgm:t>
        <a:bodyPr/>
        <a:lstStyle/>
        <a:p>
          <a:endParaRPr lang="es-EC"/>
        </a:p>
      </dgm:t>
    </dgm:pt>
    <dgm:pt modelId="{F8D1624F-041B-4D3F-BA27-E622A177075A}" type="pres">
      <dgm:prSet presAssocID="{5B66F0EB-E6B7-4D7C-B2FB-ECD11F66B4E7}" presName="sibTrans" presStyleLbl="sibTrans2D1" presStyleIdx="1" presStyleCnt="3"/>
      <dgm:spPr/>
      <dgm:t>
        <a:bodyPr/>
        <a:lstStyle/>
        <a:p>
          <a:endParaRPr lang="es-EC"/>
        </a:p>
      </dgm:t>
    </dgm:pt>
    <dgm:pt modelId="{9B58F73C-A9F8-4AE8-8B16-E6ABB220D7C1}" type="pres">
      <dgm:prSet presAssocID="{5B66F0EB-E6B7-4D7C-B2FB-ECD11F66B4E7}" presName="connectorText" presStyleLbl="sibTrans2D1" presStyleIdx="1" presStyleCnt="3"/>
      <dgm:spPr/>
      <dgm:t>
        <a:bodyPr/>
        <a:lstStyle/>
        <a:p>
          <a:endParaRPr lang="es-EC"/>
        </a:p>
      </dgm:t>
    </dgm:pt>
    <dgm:pt modelId="{3242EA01-D3D1-4BC6-8EE9-38F5EE518F60}" type="pres">
      <dgm:prSet presAssocID="{95C69118-D489-4226-8D01-753350D065CA}" presName="node" presStyleLbl="node1" presStyleIdx="2" presStyleCnt="4" custLinFactNeighborX="-8942" custLinFactNeighborY="2411">
        <dgm:presLayoutVars>
          <dgm:bulletEnabled val="1"/>
        </dgm:presLayoutVars>
      </dgm:prSet>
      <dgm:spPr/>
      <dgm:t>
        <a:bodyPr/>
        <a:lstStyle/>
        <a:p>
          <a:endParaRPr lang="es-EC"/>
        </a:p>
      </dgm:t>
    </dgm:pt>
    <dgm:pt modelId="{23547C3D-2E90-4073-B19E-1BFE5E89B9C1}" type="pres">
      <dgm:prSet presAssocID="{36B15A54-6F75-4AB3-8F9B-E76B499CE4BD}" presName="sibTrans" presStyleLbl="sibTrans2D1" presStyleIdx="2" presStyleCnt="3"/>
      <dgm:spPr/>
      <dgm:t>
        <a:bodyPr/>
        <a:lstStyle/>
        <a:p>
          <a:endParaRPr lang="es-EC"/>
        </a:p>
      </dgm:t>
    </dgm:pt>
    <dgm:pt modelId="{364E9330-A641-43A3-ABE5-56009449DDFC}" type="pres">
      <dgm:prSet presAssocID="{36B15A54-6F75-4AB3-8F9B-E76B499CE4BD}" presName="connectorText" presStyleLbl="sibTrans2D1" presStyleIdx="2" presStyleCnt="3"/>
      <dgm:spPr/>
      <dgm:t>
        <a:bodyPr/>
        <a:lstStyle/>
        <a:p>
          <a:endParaRPr lang="es-EC"/>
        </a:p>
      </dgm:t>
    </dgm:pt>
    <dgm:pt modelId="{EA35A5B2-AE85-47F4-A5AC-569B144E1AD8}" type="pres">
      <dgm:prSet presAssocID="{5760A70D-B05A-4146-A361-C32380DEB2C0}" presName="node" presStyleLbl="node1" presStyleIdx="3" presStyleCnt="4">
        <dgm:presLayoutVars>
          <dgm:bulletEnabled val="1"/>
        </dgm:presLayoutVars>
      </dgm:prSet>
      <dgm:spPr/>
      <dgm:t>
        <a:bodyPr/>
        <a:lstStyle/>
        <a:p>
          <a:endParaRPr lang="es-ES"/>
        </a:p>
      </dgm:t>
    </dgm:pt>
  </dgm:ptLst>
  <dgm:cxnLst>
    <dgm:cxn modelId="{7178C9B7-7064-4E38-BD3E-40A81E72D428}" type="presOf" srcId="{1E9F9B8B-5493-49E7-B5B8-BA1CA59292B8}" destId="{0A9B4723-DE49-46F8-93F4-5207C45C4EEC}" srcOrd="0" destOrd="0" presId="urn:microsoft.com/office/officeart/2005/8/layout/process1"/>
    <dgm:cxn modelId="{C0DDF13F-85EC-4BCA-8BE5-7E4EE2F944A0}" srcId="{38CF6636-3F98-41C1-A59B-805642AA2BEF}" destId="{5760A70D-B05A-4146-A361-C32380DEB2C0}" srcOrd="3" destOrd="0" parTransId="{68159CE4-318D-47DE-BB39-5882B7170B96}" sibTransId="{DF7D4927-AF4B-4A58-BD10-F27E06BCDC09}"/>
    <dgm:cxn modelId="{642641B8-B1FA-45FD-BC8E-1D84F180E874}" srcId="{38CF6636-3F98-41C1-A59B-805642AA2BEF}" destId="{98370BD9-E9EB-4F03-B0DE-BF34F225CC88}" srcOrd="1" destOrd="0" parTransId="{510C0EDA-3F5A-4D97-83FA-CA4EF283500C}" sibTransId="{5B66F0EB-E6B7-4D7C-B2FB-ECD11F66B4E7}"/>
    <dgm:cxn modelId="{13B25A6A-3105-475F-8BF8-2C5F38AF9DDC}" type="presOf" srcId="{5B66F0EB-E6B7-4D7C-B2FB-ECD11F66B4E7}" destId="{9B58F73C-A9F8-4AE8-8B16-E6ABB220D7C1}" srcOrd="1" destOrd="0" presId="urn:microsoft.com/office/officeart/2005/8/layout/process1"/>
    <dgm:cxn modelId="{FEEECB7D-BAE7-4D99-BD26-9CE38A9EB23E}" type="presOf" srcId="{5760A70D-B05A-4146-A361-C32380DEB2C0}" destId="{EA35A5B2-AE85-47F4-A5AC-569B144E1AD8}" srcOrd="0" destOrd="0" presId="urn:microsoft.com/office/officeart/2005/8/layout/process1"/>
    <dgm:cxn modelId="{058BC4C4-A083-499D-82C9-FFB4A20BA1F3}" type="presOf" srcId="{36B15A54-6F75-4AB3-8F9B-E76B499CE4BD}" destId="{23547C3D-2E90-4073-B19E-1BFE5E89B9C1}" srcOrd="0" destOrd="0" presId="urn:microsoft.com/office/officeart/2005/8/layout/process1"/>
    <dgm:cxn modelId="{987BDDA0-AEBA-477F-9EF7-6B7D5CF88074}" type="presOf" srcId="{5B66F0EB-E6B7-4D7C-B2FB-ECD11F66B4E7}" destId="{F8D1624F-041B-4D3F-BA27-E622A177075A}" srcOrd="0" destOrd="0" presId="urn:microsoft.com/office/officeart/2005/8/layout/process1"/>
    <dgm:cxn modelId="{BAB511DF-E852-416E-BDDE-BC6B9450775D}" type="presOf" srcId="{98370BD9-E9EB-4F03-B0DE-BF34F225CC88}" destId="{4B402BA3-272D-423A-9B93-3F1BFAB09B96}" srcOrd="0" destOrd="0" presId="urn:microsoft.com/office/officeart/2005/8/layout/process1"/>
    <dgm:cxn modelId="{58D903D5-97F1-457C-A38D-5588B6D7DA37}" type="presOf" srcId="{36B15A54-6F75-4AB3-8F9B-E76B499CE4BD}" destId="{364E9330-A641-43A3-ABE5-56009449DDFC}" srcOrd="1" destOrd="0" presId="urn:microsoft.com/office/officeart/2005/8/layout/process1"/>
    <dgm:cxn modelId="{463DA297-5A82-41AE-95C1-14864C4AEA42}" type="presOf" srcId="{BC6CC9BA-2353-4554-8693-AE1EC516A28D}" destId="{47E61A07-1AF4-4C77-A909-91C2A6FBF5C9}" srcOrd="0" destOrd="0" presId="urn:microsoft.com/office/officeart/2005/8/layout/process1"/>
    <dgm:cxn modelId="{0D0F3055-1DE1-4CD3-B981-0DB932D505CF}" type="presOf" srcId="{95C69118-D489-4226-8D01-753350D065CA}" destId="{3242EA01-D3D1-4BC6-8EE9-38F5EE518F60}" srcOrd="0" destOrd="0" presId="urn:microsoft.com/office/officeart/2005/8/layout/process1"/>
    <dgm:cxn modelId="{82EC74E8-2E7F-437F-A7C5-B636F047B49E}" srcId="{38CF6636-3F98-41C1-A59B-805642AA2BEF}" destId="{95C69118-D489-4226-8D01-753350D065CA}" srcOrd="2" destOrd="0" parTransId="{B00FD49F-BCAA-44A5-88AE-8440439BBD0C}" sibTransId="{36B15A54-6F75-4AB3-8F9B-E76B499CE4BD}"/>
    <dgm:cxn modelId="{4E49B07A-3FD7-4F50-B8CF-56F040D04D38}" type="presOf" srcId="{1E9F9B8B-5493-49E7-B5B8-BA1CA59292B8}" destId="{8D57B83A-338F-4ACB-9878-0855E1199A87}" srcOrd="1" destOrd="0" presId="urn:microsoft.com/office/officeart/2005/8/layout/process1"/>
    <dgm:cxn modelId="{D623347E-5CC0-4357-9901-577021B5FE54}" type="presOf" srcId="{38CF6636-3F98-41C1-A59B-805642AA2BEF}" destId="{4E54D392-BD3B-4D46-AC9C-F1A26A900999}" srcOrd="0" destOrd="0" presId="urn:microsoft.com/office/officeart/2005/8/layout/process1"/>
    <dgm:cxn modelId="{AE90241B-6815-4725-9A0E-9ACF61A15C9C}" srcId="{38CF6636-3F98-41C1-A59B-805642AA2BEF}" destId="{BC6CC9BA-2353-4554-8693-AE1EC516A28D}" srcOrd="0" destOrd="0" parTransId="{0C18F3D1-E185-47A2-AE00-028C6C9C2A87}" sibTransId="{1E9F9B8B-5493-49E7-B5B8-BA1CA59292B8}"/>
    <dgm:cxn modelId="{0677DDE6-9A6B-4A95-AFA5-B97E43493FE1}" type="presParOf" srcId="{4E54D392-BD3B-4D46-AC9C-F1A26A900999}" destId="{47E61A07-1AF4-4C77-A909-91C2A6FBF5C9}" srcOrd="0" destOrd="0" presId="urn:microsoft.com/office/officeart/2005/8/layout/process1"/>
    <dgm:cxn modelId="{3BF8C458-F38C-4B4E-88A2-463F910A6361}" type="presParOf" srcId="{4E54D392-BD3B-4D46-AC9C-F1A26A900999}" destId="{0A9B4723-DE49-46F8-93F4-5207C45C4EEC}" srcOrd="1" destOrd="0" presId="urn:microsoft.com/office/officeart/2005/8/layout/process1"/>
    <dgm:cxn modelId="{E7DEA98B-9AF5-49D1-A730-0F780A3F4C86}" type="presParOf" srcId="{0A9B4723-DE49-46F8-93F4-5207C45C4EEC}" destId="{8D57B83A-338F-4ACB-9878-0855E1199A87}" srcOrd="0" destOrd="0" presId="urn:microsoft.com/office/officeart/2005/8/layout/process1"/>
    <dgm:cxn modelId="{AD3E0C60-E76F-4C15-8297-49D5A3AE08BD}" type="presParOf" srcId="{4E54D392-BD3B-4D46-AC9C-F1A26A900999}" destId="{4B402BA3-272D-423A-9B93-3F1BFAB09B96}" srcOrd="2" destOrd="0" presId="urn:microsoft.com/office/officeart/2005/8/layout/process1"/>
    <dgm:cxn modelId="{C9B1150F-259D-4324-B065-AFF02017B214}" type="presParOf" srcId="{4E54D392-BD3B-4D46-AC9C-F1A26A900999}" destId="{F8D1624F-041B-4D3F-BA27-E622A177075A}" srcOrd="3" destOrd="0" presId="urn:microsoft.com/office/officeart/2005/8/layout/process1"/>
    <dgm:cxn modelId="{A21891CE-64B9-452D-B683-C5FCA536498F}" type="presParOf" srcId="{F8D1624F-041B-4D3F-BA27-E622A177075A}" destId="{9B58F73C-A9F8-4AE8-8B16-E6ABB220D7C1}" srcOrd="0" destOrd="0" presId="urn:microsoft.com/office/officeart/2005/8/layout/process1"/>
    <dgm:cxn modelId="{8709845E-F39C-4AF8-A55F-A0DD87FF7F72}" type="presParOf" srcId="{4E54D392-BD3B-4D46-AC9C-F1A26A900999}" destId="{3242EA01-D3D1-4BC6-8EE9-38F5EE518F60}" srcOrd="4" destOrd="0" presId="urn:microsoft.com/office/officeart/2005/8/layout/process1"/>
    <dgm:cxn modelId="{7A788421-CF29-4BAA-A4E2-728556A78541}" type="presParOf" srcId="{4E54D392-BD3B-4D46-AC9C-F1A26A900999}" destId="{23547C3D-2E90-4073-B19E-1BFE5E89B9C1}" srcOrd="5" destOrd="0" presId="urn:microsoft.com/office/officeart/2005/8/layout/process1"/>
    <dgm:cxn modelId="{76F6526C-BE04-43A9-8B4B-F570420B9EA5}" type="presParOf" srcId="{23547C3D-2E90-4073-B19E-1BFE5E89B9C1}" destId="{364E9330-A641-43A3-ABE5-56009449DDFC}" srcOrd="0" destOrd="0" presId="urn:microsoft.com/office/officeart/2005/8/layout/process1"/>
    <dgm:cxn modelId="{699FD230-F73C-469C-BDF7-A725ECF59162}" type="presParOf" srcId="{4E54D392-BD3B-4D46-AC9C-F1A26A900999}" destId="{EA35A5B2-AE85-47F4-A5AC-569B144E1AD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92251-2D9E-4543-BB9C-066CB348646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S"/>
        </a:p>
      </dgm:t>
    </dgm:pt>
    <dgm:pt modelId="{A0B9D3B4-8F21-433C-A8C1-A5B73A1CEAEA}">
      <dgm:prSet phldrT="[Texto]"/>
      <dgm:spPr/>
      <dgm:t>
        <a:bodyPr/>
        <a:lstStyle/>
        <a:p>
          <a:r>
            <a:rPr lang="es-ES" dirty="0" smtClean="0"/>
            <a:t>Proceso</a:t>
          </a:r>
        </a:p>
        <a:p>
          <a:r>
            <a:rPr lang="es-ES" dirty="0" smtClean="0"/>
            <a:t> </a:t>
          </a:r>
          <a:r>
            <a:rPr lang="es-ES" dirty="0" smtClean="0"/>
            <a:t>de habilitación</a:t>
          </a:r>
          <a:endParaRPr lang="es-ES" dirty="0"/>
        </a:p>
      </dgm:t>
    </dgm:pt>
    <dgm:pt modelId="{86619CB9-869C-48D6-B329-9A43EB6E75C0}" type="parTrans" cxnId="{37E85D9B-28AB-46E4-8450-3CBE13BF9747}">
      <dgm:prSet/>
      <dgm:spPr/>
      <dgm:t>
        <a:bodyPr/>
        <a:lstStyle/>
        <a:p>
          <a:endParaRPr lang="es-ES"/>
        </a:p>
      </dgm:t>
    </dgm:pt>
    <dgm:pt modelId="{A7F45FB4-1572-4C82-834D-D7ABC61BCC3B}" type="sibTrans" cxnId="{37E85D9B-28AB-46E4-8450-3CBE13BF9747}">
      <dgm:prSet/>
      <dgm:spPr/>
      <dgm:t>
        <a:bodyPr/>
        <a:lstStyle/>
        <a:p>
          <a:r>
            <a:rPr lang="es-ES" dirty="0" smtClean="0"/>
            <a:t>Proceso de Acuerdo</a:t>
          </a:r>
          <a:endParaRPr lang="es-ES" dirty="0"/>
        </a:p>
      </dgm:t>
    </dgm:pt>
    <dgm:pt modelId="{954520C8-8435-4190-85C1-1F98C6050208}">
      <dgm:prSet phldrT="[Texto]"/>
      <dgm:spPr/>
      <dgm:t>
        <a:bodyPr/>
        <a:lstStyle/>
        <a:p>
          <a:r>
            <a:rPr lang="es-ES" dirty="0" smtClean="0"/>
            <a:t>Contexto del Sistema</a:t>
          </a:r>
          <a:endParaRPr lang="es-ES" dirty="0"/>
        </a:p>
      </dgm:t>
    </dgm:pt>
    <dgm:pt modelId="{B989CD11-0BEE-4E61-BACA-8D138CE80778}" type="parTrans" cxnId="{C7716FB3-1B53-407C-BB7A-363C87D5BADA}">
      <dgm:prSet/>
      <dgm:spPr/>
      <dgm:t>
        <a:bodyPr/>
        <a:lstStyle/>
        <a:p>
          <a:endParaRPr lang="es-ES"/>
        </a:p>
      </dgm:t>
    </dgm:pt>
    <dgm:pt modelId="{E2F3E71C-6458-4FF2-B405-10B6CB9F4CEB}" type="sibTrans" cxnId="{C7716FB3-1B53-407C-BB7A-363C87D5BADA}">
      <dgm:prSet/>
      <dgm:spPr/>
      <dgm:t>
        <a:bodyPr/>
        <a:lstStyle/>
        <a:p>
          <a:endParaRPr lang="es-ES"/>
        </a:p>
      </dgm:t>
    </dgm:pt>
    <dgm:pt modelId="{3C310AA1-44FE-49A2-8306-6E69F1506213}">
      <dgm:prSet phldrT="[Texto]"/>
      <dgm:spPr/>
      <dgm:t>
        <a:bodyPr/>
        <a:lstStyle/>
        <a:p>
          <a:r>
            <a:rPr lang="es-ES" dirty="0" smtClean="0"/>
            <a:t>Procesos de Proyecto</a:t>
          </a:r>
          <a:endParaRPr lang="es-ES" dirty="0"/>
        </a:p>
      </dgm:t>
    </dgm:pt>
    <dgm:pt modelId="{93A7FD22-59F2-449E-BC9F-2048B1706B31}" type="parTrans" cxnId="{9A2B7EB4-122E-4D8C-94D7-E1F9FBD02476}">
      <dgm:prSet/>
      <dgm:spPr/>
      <dgm:t>
        <a:bodyPr/>
        <a:lstStyle/>
        <a:p>
          <a:endParaRPr lang="es-ES"/>
        </a:p>
      </dgm:t>
    </dgm:pt>
    <dgm:pt modelId="{054BF788-82EA-4234-8869-CCFBC883C988}" type="sibTrans" cxnId="{9A2B7EB4-122E-4D8C-94D7-E1F9FBD02476}">
      <dgm:prSet/>
      <dgm:spPr/>
      <dgm:t>
        <a:bodyPr/>
        <a:lstStyle/>
        <a:p>
          <a:r>
            <a:rPr lang="es-ES" dirty="0" smtClean="0"/>
            <a:t>Procesos Técnicos</a:t>
          </a:r>
          <a:endParaRPr lang="es-ES" dirty="0"/>
        </a:p>
      </dgm:t>
    </dgm:pt>
    <dgm:pt modelId="{D19FA838-BEAD-4B99-AF6C-F319BB5DB75B}">
      <dgm:prSet phldrT="[Texto]"/>
      <dgm:spPr/>
      <dgm:t>
        <a:bodyPr/>
        <a:lstStyle/>
        <a:p>
          <a:r>
            <a:rPr lang="es-ES" dirty="0" smtClean="0"/>
            <a:t>Proceso Específico del Software</a:t>
          </a:r>
          <a:endParaRPr lang="es-ES" dirty="0"/>
        </a:p>
      </dgm:t>
    </dgm:pt>
    <dgm:pt modelId="{C2375A76-18E0-4C8C-BAA9-4863E3456065}" type="parTrans" cxnId="{038A4216-824B-458B-A4AA-D89A9D666AA2}">
      <dgm:prSet/>
      <dgm:spPr/>
      <dgm:t>
        <a:bodyPr/>
        <a:lstStyle/>
        <a:p>
          <a:endParaRPr lang="es-ES"/>
        </a:p>
      </dgm:t>
    </dgm:pt>
    <dgm:pt modelId="{7EB70EEB-55DF-418F-9B6B-1226A890B460}" type="sibTrans" cxnId="{038A4216-824B-458B-A4AA-D89A9D666AA2}">
      <dgm:prSet/>
      <dgm:spPr/>
      <dgm:t>
        <a:bodyPr/>
        <a:lstStyle/>
        <a:p>
          <a:endParaRPr lang="es-ES"/>
        </a:p>
      </dgm:t>
    </dgm:pt>
    <dgm:pt modelId="{F256318F-167B-4DAA-AD5B-23C5B081DC99}">
      <dgm:prSet phldrT="[Texto]"/>
      <dgm:spPr/>
      <dgm:t>
        <a:bodyPr/>
        <a:lstStyle/>
        <a:p>
          <a:r>
            <a:rPr lang="es-ES" dirty="0" smtClean="0"/>
            <a:t>Procesos de Soporte </a:t>
          </a:r>
          <a:endParaRPr lang="es-ES" dirty="0"/>
        </a:p>
      </dgm:t>
    </dgm:pt>
    <dgm:pt modelId="{321FA8A0-39E2-4F58-A943-17149E3BEC01}" type="parTrans" cxnId="{8AC0225A-8BBD-44B2-9464-D7BBA00F6B3E}">
      <dgm:prSet/>
      <dgm:spPr/>
      <dgm:t>
        <a:bodyPr/>
        <a:lstStyle/>
        <a:p>
          <a:endParaRPr lang="es-ES"/>
        </a:p>
      </dgm:t>
    </dgm:pt>
    <dgm:pt modelId="{301937E5-942F-424E-BCCD-50E601C8431C}" type="sibTrans" cxnId="{8AC0225A-8BBD-44B2-9464-D7BBA00F6B3E}">
      <dgm:prSet/>
      <dgm:spPr/>
      <dgm:t>
        <a:bodyPr/>
        <a:lstStyle/>
        <a:p>
          <a:r>
            <a:rPr lang="es-ES" dirty="0" smtClean="0"/>
            <a:t>Proceso de Implementación</a:t>
          </a:r>
          <a:endParaRPr lang="es-ES" dirty="0"/>
        </a:p>
      </dgm:t>
    </dgm:pt>
    <dgm:pt modelId="{8AD3A4AC-FD1A-4A6F-AA39-EB7F25931106}">
      <dgm:prSet phldrT="[Texto]"/>
      <dgm:spPr/>
      <dgm:t>
        <a:bodyPr/>
        <a:lstStyle/>
        <a:p>
          <a:endParaRPr lang="es-ES" dirty="0"/>
        </a:p>
      </dgm:t>
    </dgm:pt>
    <dgm:pt modelId="{F5DC9F89-A338-4A56-8AB6-4071A598BD63}" type="parTrans" cxnId="{F385CEA3-45FC-4F7E-83EF-62DB4B54655E}">
      <dgm:prSet/>
      <dgm:spPr/>
      <dgm:t>
        <a:bodyPr/>
        <a:lstStyle/>
        <a:p>
          <a:endParaRPr lang="es-ES"/>
        </a:p>
      </dgm:t>
    </dgm:pt>
    <dgm:pt modelId="{8F5C645A-3D41-48DB-9A83-5F41EB10CBE2}" type="sibTrans" cxnId="{F385CEA3-45FC-4F7E-83EF-62DB4B54655E}">
      <dgm:prSet/>
      <dgm:spPr/>
      <dgm:t>
        <a:bodyPr/>
        <a:lstStyle/>
        <a:p>
          <a:endParaRPr lang="es-ES"/>
        </a:p>
      </dgm:t>
    </dgm:pt>
    <dgm:pt modelId="{E135A3B9-6213-43DE-99F8-E29229610A8C}" type="pres">
      <dgm:prSet presAssocID="{41892251-2D9E-4543-BB9C-066CB3486461}" presName="Name0" presStyleCnt="0">
        <dgm:presLayoutVars>
          <dgm:chMax/>
          <dgm:chPref/>
          <dgm:dir/>
          <dgm:animLvl val="lvl"/>
        </dgm:presLayoutVars>
      </dgm:prSet>
      <dgm:spPr/>
      <dgm:t>
        <a:bodyPr/>
        <a:lstStyle/>
        <a:p>
          <a:endParaRPr lang="es-EC"/>
        </a:p>
      </dgm:t>
    </dgm:pt>
    <dgm:pt modelId="{44454F4E-780B-43C4-99F6-9CF74BD1ED7E}" type="pres">
      <dgm:prSet presAssocID="{A0B9D3B4-8F21-433C-A8C1-A5B73A1CEAEA}" presName="composite" presStyleCnt="0"/>
      <dgm:spPr/>
    </dgm:pt>
    <dgm:pt modelId="{F40AA579-F3C1-42A7-A327-604272209041}" type="pres">
      <dgm:prSet presAssocID="{A0B9D3B4-8F21-433C-A8C1-A5B73A1CEAEA}" presName="Parent1" presStyleLbl="node1" presStyleIdx="0" presStyleCnt="6">
        <dgm:presLayoutVars>
          <dgm:chMax val="1"/>
          <dgm:chPref val="1"/>
          <dgm:bulletEnabled val="1"/>
        </dgm:presLayoutVars>
      </dgm:prSet>
      <dgm:spPr/>
      <dgm:t>
        <a:bodyPr/>
        <a:lstStyle/>
        <a:p>
          <a:endParaRPr lang="es-EC"/>
        </a:p>
      </dgm:t>
    </dgm:pt>
    <dgm:pt modelId="{CC092596-113E-46A8-A819-CF6724AD1706}" type="pres">
      <dgm:prSet presAssocID="{A0B9D3B4-8F21-433C-A8C1-A5B73A1CEAEA}" presName="Childtext1" presStyleLbl="revTx" presStyleIdx="0" presStyleCnt="3">
        <dgm:presLayoutVars>
          <dgm:chMax val="0"/>
          <dgm:chPref val="0"/>
          <dgm:bulletEnabled val="1"/>
        </dgm:presLayoutVars>
      </dgm:prSet>
      <dgm:spPr/>
      <dgm:t>
        <a:bodyPr/>
        <a:lstStyle/>
        <a:p>
          <a:endParaRPr lang="es-EC"/>
        </a:p>
      </dgm:t>
    </dgm:pt>
    <dgm:pt modelId="{8604D9E7-6D47-4C5F-9F27-B216A4DA94A5}" type="pres">
      <dgm:prSet presAssocID="{A0B9D3B4-8F21-433C-A8C1-A5B73A1CEAEA}" presName="BalanceSpacing" presStyleCnt="0"/>
      <dgm:spPr/>
    </dgm:pt>
    <dgm:pt modelId="{F75313A0-7BF5-48F5-B862-E6C0540476B2}" type="pres">
      <dgm:prSet presAssocID="{A0B9D3B4-8F21-433C-A8C1-A5B73A1CEAEA}" presName="BalanceSpacing1" presStyleCnt="0"/>
      <dgm:spPr/>
    </dgm:pt>
    <dgm:pt modelId="{3BF53438-286B-489B-9694-AFDC4B97B920}" type="pres">
      <dgm:prSet presAssocID="{A7F45FB4-1572-4C82-834D-D7ABC61BCC3B}" presName="Accent1Text" presStyleLbl="node1" presStyleIdx="1" presStyleCnt="6"/>
      <dgm:spPr/>
      <dgm:t>
        <a:bodyPr/>
        <a:lstStyle/>
        <a:p>
          <a:endParaRPr lang="es-ES"/>
        </a:p>
      </dgm:t>
    </dgm:pt>
    <dgm:pt modelId="{C8A9CCCC-7B5A-408E-A76E-D47C59E132D1}" type="pres">
      <dgm:prSet presAssocID="{A7F45FB4-1572-4C82-834D-D7ABC61BCC3B}" presName="spaceBetweenRectangles" presStyleCnt="0"/>
      <dgm:spPr/>
    </dgm:pt>
    <dgm:pt modelId="{28D73DB3-EA5F-4F69-AFA9-699C480F1242}" type="pres">
      <dgm:prSet presAssocID="{3C310AA1-44FE-49A2-8306-6E69F1506213}" presName="composite" presStyleCnt="0"/>
      <dgm:spPr/>
    </dgm:pt>
    <dgm:pt modelId="{8ADB3DB8-606D-4D24-AFB0-FBF8EC4DD00F}" type="pres">
      <dgm:prSet presAssocID="{3C310AA1-44FE-49A2-8306-6E69F1506213}" presName="Parent1" presStyleLbl="node1" presStyleIdx="2" presStyleCnt="6" custLinFactNeighborX="800" custLinFactNeighborY="3544">
        <dgm:presLayoutVars>
          <dgm:chMax val="1"/>
          <dgm:chPref val="1"/>
          <dgm:bulletEnabled val="1"/>
        </dgm:presLayoutVars>
      </dgm:prSet>
      <dgm:spPr/>
      <dgm:t>
        <a:bodyPr/>
        <a:lstStyle/>
        <a:p>
          <a:endParaRPr lang="es-ES"/>
        </a:p>
      </dgm:t>
    </dgm:pt>
    <dgm:pt modelId="{158F861D-28E3-4FE5-AAF1-A9CDE6010978}" type="pres">
      <dgm:prSet presAssocID="{3C310AA1-44FE-49A2-8306-6E69F1506213}" presName="Childtext1" presStyleLbl="revTx" presStyleIdx="1" presStyleCnt="3">
        <dgm:presLayoutVars>
          <dgm:chMax val="0"/>
          <dgm:chPref val="0"/>
          <dgm:bulletEnabled val="1"/>
        </dgm:presLayoutVars>
      </dgm:prSet>
      <dgm:spPr/>
      <dgm:t>
        <a:bodyPr/>
        <a:lstStyle/>
        <a:p>
          <a:endParaRPr lang="es-EC"/>
        </a:p>
      </dgm:t>
    </dgm:pt>
    <dgm:pt modelId="{B43F664F-A69C-4535-8C51-24B0ACCEB755}" type="pres">
      <dgm:prSet presAssocID="{3C310AA1-44FE-49A2-8306-6E69F1506213}" presName="BalanceSpacing" presStyleCnt="0"/>
      <dgm:spPr/>
    </dgm:pt>
    <dgm:pt modelId="{5741D187-EA62-4B1D-BE5B-20912D9CD7E4}" type="pres">
      <dgm:prSet presAssocID="{3C310AA1-44FE-49A2-8306-6E69F1506213}" presName="BalanceSpacing1" presStyleCnt="0"/>
      <dgm:spPr/>
    </dgm:pt>
    <dgm:pt modelId="{DFB55231-EBE6-489F-9624-2F26413F9CD9}" type="pres">
      <dgm:prSet presAssocID="{054BF788-82EA-4234-8869-CCFBC883C988}" presName="Accent1Text" presStyleLbl="node1" presStyleIdx="3" presStyleCnt="6" custLinFactNeighborX="1780" custLinFactNeighborY="1457"/>
      <dgm:spPr/>
      <dgm:t>
        <a:bodyPr/>
        <a:lstStyle/>
        <a:p>
          <a:endParaRPr lang="es-ES"/>
        </a:p>
      </dgm:t>
    </dgm:pt>
    <dgm:pt modelId="{2AF16322-0902-4459-86E6-AAFEDF78EF21}" type="pres">
      <dgm:prSet presAssocID="{054BF788-82EA-4234-8869-CCFBC883C988}" presName="spaceBetweenRectangles" presStyleCnt="0"/>
      <dgm:spPr/>
    </dgm:pt>
    <dgm:pt modelId="{306D54FD-4C73-47F0-8415-4251EADADDD1}" type="pres">
      <dgm:prSet presAssocID="{F256318F-167B-4DAA-AD5B-23C5B081DC99}" presName="composite" presStyleCnt="0"/>
      <dgm:spPr/>
    </dgm:pt>
    <dgm:pt modelId="{E4664F6B-7774-4B57-9ED3-43A7624F56D6}" type="pres">
      <dgm:prSet presAssocID="{F256318F-167B-4DAA-AD5B-23C5B081DC99}" presName="Parent1" presStyleLbl="node1" presStyleIdx="4" presStyleCnt="6">
        <dgm:presLayoutVars>
          <dgm:chMax val="1"/>
          <dgm:chPref val="1"/>
          <dgm:bulletEnabled val="1"/>
        </dgm:presLayoutVars>
      </dgm:prSet>
      <dgm:spPr/>
      <dgm:t>
        <a:bodyPr/>
        <a:lstStyle/>
        <a:p>
          <a:endParaRPr lang="es-ES"/>
        </a:p>
      </dgm:t>
    </dgm:pt>
    <dgm:pt modelId="{651BFE85-A029-483A-85A0-50CFBCDF52B2}" type="pres">
      <dgm:prSet presAssocID="{F256318F-167B-4DAA-AD5B-23C5B081DC99}" presName="Childtext1" presStyleLbl="revTx" presStyleIdx="2" presStyleCnt="3">
        <dgm:presLayoutVars>
          <dgm:chMax val="0"/>
          <dgm:chPref val="0"/>
          <dgm:bulletEnabled val="1"/>
        </dgm:presLayoutVars>
      </dgm:prSet>
      <dgm:spPr/>
      <dgm:t>
        <a:bodyPr/>
        <a:lstStyle/>
        <a:p>
          <a:endParaRPr lang="es-ES"/>
        </a:p>
      </dgm:t>
    </dgm:pt>
    <dgm:pt modelId="{95DB4457-E52B-406B-AFEE-E961863C52E6}" type="pres">
      <dgm:prSet presAssocID="{F256318F-167B-4DAA-AD5B-23C5B081DC99}" presName="BalanceSpacing" presStyleCnt="0"/>
      <dgm:spPr/>
    </dgm:pt>
    <dgm:pt modelId="{27B18799-02EA-46BE-8CC8-576853F2FD9A}" type="pres">
      <dgm:prSet presAssocID="{F256318F-167B-4DAA-AD5B-23C5B081DC99}" presName="BalanceSpacing1" presStyleCnt="0"/>
      <dgm:spPr/>
    </dgm:pt>
    <dgm:pt modelId="{20544725-289D-4101-81B3-81F068182B52}" type="pres">
      <dgm:prSet presAssocID="{301937E5-942F-424E-BCCD-50E601C8431C}" presName="Accent1Text" presStyleLbl="node1" presStyleIdx="5" presStyleCnt="6"/>
      <dgm:spPr/>
      <dgm:t>
        <a:bodyPr/>
        <a:lstStyle/>
        <a:p>
          <a:endParaRPr lang="es-EC"/>
        </a:p>
      </dgm:t>
    </dgm:pt>
  </dgm:ptLst>
  <dgm:cxnLst>
    <dgm:cxn modelId="{C17C2301-4512-4503-9DB6-7E19A8D0FF02}" type="presOf" srcId="{D19FA838-BEAD-4B99-AF6C-F319BB5DB75B}" destId="{158F861D-28E3-4FE5-AAF1-A9CDE6010978}" srcOrd="0" destOrd="0" presId="urn:microsoft.com/office/officeart/2008/layout/AlternatingHexagons"/>
    <dgm:cxn modelId="{37E6CB0E-A60F-4576-AFBA-F809795B593D}" type="presOf" srcId="{F256318F-167B-4DAA-AD5B-23C5B081DC99}" destId="{E4664F6B-7774-4B57-9ED3-43A7624F56D6}" srcOrd="0" destOrd="0" presId="urn:microsoft.com/office/officeart/2008/layout/AlternatingHexagons"/>
    <dgm:cxn modelId="{DD65EF52-8839-49FE-A80A-20B2D00AE1E2}" type="presOf" srcId="{954520C8-8435-4190-85C1-1F98C6050208}" destId="{CC092596-113E-46A8-A819-CF6724AD1706}" srcOrd="0" destOrd="0" presId="urn:microsoft.com/office/officeart/2008/layout/AlternatingHexagons"/>
    <dgm:cxn modelId="{93FF5070-957B-45C0-AFBD-E773827244E1}" type="presOf" srcId="{A0B9D3B4-8F21-433C-A8C1-A5B73A1CEAEA}" destId="{F40AA579-F3C1-42A7-A327-604272209041}" srcOrd="0" destOrd="0" presId="urn:microsoft.com/office/officeart/2008/layout/AlternatingHexagons"/>
    <dgm:cxn modelId="{F385CEA3-45FC-4F7E-83EF-62DB4B54655E}" srcId="{F256318F-167B-4DAA-AD5B-23C5B081DC99}" destId="{8AD3A4AC-FD1A-4A6F-AA39-EB7F25931106}" srcOrd="0" destOrd="0" parTransId="{F5DC9F89-A338-4A56-8AB6-4071A598BD63}" sibTransId="{8F5C645A-3D41-48DB-9A83-5F41EB10CBE2}"/>
    <dgm:cxn modelId="{B5615832-B44E-4D14-860E-543CD478E88A}" type="presOf" srcId="{301937E5-942F-424E-BCCD-50E601C8431C}" destId="{20544725-289D-4101-81B3-81F068182B52}" srcOrd="0" destOrd="0" presId="urn:microsoft.com/office/officeart/2008/layout/AlternatingHexagons"/>
    <dgm:cxn modelId="{3BF84BA5-2875-4A69-B670-11C3BCE0C9B4}" type="presOf" srcId="{A7F45FB4-1572-4C82-834D-D7ABC61BCC3B}" destId="{3BF53438-286B-489B-9694-AFDC4B97B920}" srcOrd="0" destOrd="0" presId="urn:microsoft.com/office/officeart/2008/layout/AlternatingHexagons"/>
    <dgm:cxn modelId="{BD9EFB1B-06DC-47DE-8C80-0E95CFA93F3A}" type="presOf" srcId="{41892251-2D9E-4543-BB9C-066CB3486461}" destId="{E135A3B9-6213-43DE-99F8-E29229610A8C}" srcOrd="0" destOrd="0" presId="urn:microsoft.com/office/officeart/2008/layout/AlternatingHexagons"/>
    <dgm:cxn modelId="{C7716FB3-1B53-407C-BB7A-363C87D5BADA}" srcId="{A0B9D3B4-8F21-433C-A8C1-A5B73A1CEAEA}" destId="{954520C8-8435-4190-85C1-1F98C6050208}" srcOrd="0" destOrd="0" parTransId="{B989CD11-0BEE-4E61-BACA-8D138CE80778}" sibTransId="{E2F3E71C-6458-4FF2-B405-10B6CB9F4CEB}"/>
    <dgm:cxn modelId="{EB9D8349-CA5B-4EAE-8DFC-E492344F766D}" type="presOf" srcId="{8AD3A4AC-FD1A-4A6F-AA39-EB7F25931106}" destId="{651BFE85-A029-483A-85A0-50CFBCDF52B2}" srcOrd="0" destOrd="0" presId="urn:microsoft.com/office/officeart/2008/layout/AlternatingHexagons"/>
    <dgm:cxn modelId="{37E85D9B-28AB-46E4-8450-3CBE13BF9747}" srcId="{41892251-2D9E-4543-BB9C-066CB3486461}" destId="{A0B9D3B4-8F21-433C-A8C1-A5B73A1CEAEA}" srcOrd="0" destOrd="0" parTransId="{86619CB9-869C-48D6-B329-9A43EB6E75C0}" sibTransId="{A7F45FB4-1572-4C82-834D-D7ABC61BCC3B}"/>
    <dgm:cxn modelId="{9A2B7EB4-122E-4D8C-94D7-E1F9FBD02476}" srcId="{41892251-2D9E-4543-BB9C-066CB3486461}" destId="{3C310AA1-44FE-49A2-8306-6E69F1506213}" srcOrd="1" destOrd="0" parTransId="{93A7FD22-59F2-449E-BC9F-2048B1706B31}" sibTransId="{054BF788-82EA-4234-8869-CCFBC883C988}"/>
    <dgm:cxn modelId="{8AC0225A-8BBD-44B2-9464-D7BBA00F6B3E}" srcId="{41892251-2D9E-4543-BB9C-066CB3486461}" destId="{F256318F-167B-4DAA-AD5B-23C5B081DC99}" srcOrd="2" destOrd="0" parTransId="{321FA8A0-39E2-4F58-A943-17149E3BEC01}" sibTransId="{301937E5-942F-424E-BCCD-50E601C8431C}"/>
    <dgm:cxn modelId="{038A4216-824B-458B-A4AA-D89A9D666AA2}" srcId="{3C310AA1-44FE-49A2-8306-6E69F1506213}" destId="{D19FA838-BEAD-4B99-AF6C-F319BB5DB75B}" srcOrd="0" destOrd="0" parTransId="{C2375A76-18E0-4C8C-BAA9-4863E3456065}" sibTransId="{7EB70EEB-55DF-418F-9B6B-1226A890B460}"/>
    <dgm:cxn modelId="{135DD110-22B5-4063-A20F-E9121A2189F7}" type="presOf" srcId="{054BF788-82EA-4234-8869-CCFBC883C988}" destId="{DFB55231-EBE6-489F-9624-2F26413F9CD9}" srcOrd="0" destOrd="0" presId="urn:microsoft.com/office/officeart/2008/layout/AlternatingHexagons"/>
    <dgm:cxn modelId="{5FE0A2B2-766C-4F87-B6A4-8CFF437BB07D}" type="presOf" srcId="{3C310AA1-44FE-49A2-8306-6E69F1506213}" destId="{8ADB3DB8-606D-4D24-AFB0-FBF8EC4DD00F}" srcOrd="0" destOrd="0" presId="urn:microsoft.com/office/officeart/2008/layout/AlternatingHexagons"/>
    <dgm:cxn modelId="{4AF5060C-B6E8-41D5-930A-B5AD8845E8CF}" type="presParOf" srcId="{E135A3B9-6213-43DE-99F8-E29229610A8C}" destId="{44454F4E-780B-43C4-99F6-9CF74BD1ED7E}" srcOrd="0" destOrd="0" presId="urn:microsoft.com/office/officeart/2008/layout/AlternatingHexagons"/>
    <dgm:cxn modelId="{6A2467AC-BC35-4738-B642-72E56F031415}" type="presParOf" srcId="{44454F4E-780B-43C4-99F6-9CF74BD1ED7E}" destId="{F40AA579-F3C1-42A7-A327-604272209041}" srcOrd="0" destOrd="0" presId="urn:microsoft.com/office/officeart/2008/layout/AlternatingHexagons"/>
    <dgm:cxn modelId="{A3A3B36D-2CC3-4CCE-950E-7BD7C241C0DC}" type="presParOf" srcId="{44454F4E-780B-43C4-99F6-9CF74BD1ED7E}" destId="{CC092596-113E-46A8-A819-CF6724AD1706}" srcOrd="1" destOrd="0" presId="urn:microsoft.com/office/officeart/2008/layout/AlternatingHexagons"/>
    <dgm:cxn modelId="{625DE06A-AE54-408A-9146-3E77D0D70885}" type="presParOf" srcId="{44454F4E-780B-43C4-99F6-9CF74BD1ED7E}" destId="{8604D9E7-6D47-4C5F-9F27-B216A4DA94A5}" srcOrd="2" destOrd="0" presId="urn:microsoft.com/office/officeart/2008/layout/AlternatingHexagons"/>
    <dgm:cxn modelId="{25A0B768-C276-4EAC-BAD6-D13A0383C2D6}" type="presParOf" srcId="{44454F4E-780B-43C4-99F6-9CF74BD1ED7E}" destId="{F75313A0-7BF5-48F5-B862-E6C0540476B2}" srcOrd="3" destOrd="0" presId="urn:microsoft.com/office/officeart/2008/layout/AlternatingHexagons"/>
    <dgm:cxn modelId="{53971040-5A76-4736-A367-4568D7FFFD71}" type="presParOf" srcId="{44454F4E-780B-43C4-99F6-9CF74BD1ED7E}" destId="{3BF53438-286B-489B-9694-AFDC4B97B920}" srcOrd="4" destOrd="0" presId="urn:microsoft.com/office/officeart/2008/layout/AlternatingHexagons"/>
    <dgm:cxn modelId="{AC09184B-3C91-4BBD-A79D-61984FDAC2E3}" type="presParOf" srcId="{E135A3B9-6213-43DE-99F8-E29229610A8C}" destId="{C8A9CCCC-7B5A-408E-A76E-D47C59E132D1}" srcOrd="1" destOrd="0" presId="urn:microsoft.com/office/officeart/2008/layout/AlternatingHexagons"/>
    <dgm:cxn modelId="{038E27E3-5BBB-4A18-AC02-AFD9346AED30}" type="presParOf" srcId="{E135A3B9-6213-43DE-99F8-E29229610A8C}" destId="{28D73DB3-EA5F-4F69-AFA9-699C480F1242}" srcOrd="2" destOrd="0" presId="urn:microsoft.com/office/officeart/2008/layout/AlternatingHexagons"/>
    <dgm:cxn modelId="{505DB100-8B46-433C-BB0F-EB963EFA872E}" type="presParOf" srcId="{28D73DB3-EA5F-4F69-AFA9-699C480F1242}" destId="{8ADB3DB8-606D-4D24-AFB0-FBF8EC4DD00F}" srcOrd="0" destOrd="0" presId="urn:microsoft.com/office/officeart/2008/layout/AlternatingHexagons"/>
    <dgm:cxn modelId="{9BE9B5D3-6E92-46E4-8F33-695802DAC79B}" type="presParOf" srcId="{28D73DB3-EA5F-4F69-AFA9-699C480F1242}" destId="{158F861D-28E3-4FE5-AAF1-A9CDE6010978}" srcOrd="1" destOrd="0" presId="urn:microsoft.com/office/officeart/2008/layout/AlternatingHexagons"/>
    <dgm:cxn modelId="{511ADB32-DC9F-474E-B3FD-902EB5A7D4DD}" type="presParOf" srcId="{28D73DB3-EA5F-4F69-AFA9-699C480F1242}" destId="{B43F664F-A69C-4535-8C51-24B0ACCEB755}" srcOrd="2" destOrd="0" presId="urn:microsoft.com/office/officeart/2008/layout/AlternatingHexagons"/>
    <dgm:cxn modelId="{55F8CD40-9BE4-449C-8E3F-B395235F5EA4}" type="presParOf" srcId="{28D73DB3-EA5F-4F69-AFA9-699C480F1242}" destId="{5741D187-EA62-4B1D-BE5B-20912D9CD7E4}" srcOrd="3" destOrd="0" presId="urn:microsoft.com/office/officeart/2008/layout/AlternatingHexagons"/>
    <dgm:cxn modelId="{C37F63CA-7B2D-41CD-87FA-1F720475D757}" type="presParOf" srcId="{28D73DB3-EA5F-4F69-AFA9-699C480F1242}" destId="{DFB55231-EBE6-489F-9624-2F26413F9CD9}" srcOrd="4" destOrd="0" presId="urn:microsoft.com/office/officeart/2008/layout/AlternatingHexagons"/>
    <dgm:cxn modelId="{83BB907C-5373-4A04-B806-DDD7D436C36C}" type="presParOf" srcId="{E135A3B9-6213-43DE-99F8-E29229610A8C}" destId="{2AF16322-0902-4459-86E6-AAFEDF78EF21}" srcOrd="3" destOrd="0" presId="urn:microsoft.com/office/officeart/2008/layout/AlternatingHexagons"/>
    <dgm:cxn modelId="{CB4DF8FE-00A2-47A0-8332-DAEFA0DAD714}" type="presParOf" srcId="{E135A3B9-6213-43DE-99F8-E29229610A8C}" destId="{306D54FD-4C73-47F0-8415-4251EADADDD1}" srcOrd="4" destOrd="0" presId="urn:microsoft.com/office/officeart/2008/layout/AlternatingHexagons"/>
    <dgm:cxn modelId="{C7ACF050-F5FD-45DC-B7F8-9C8CEB8BCBBC}" type="presParOf" srcId="{306D54FD-4C73-47F0-8415-4251EADADDD1}" destId="{E4664F6B-7774-4B57-9ED3-43A7624F56D6}" srcOrd="0" destOrd="0" presId="urn:microsoft.com/office/officeart/2008/layout/AlternatingHexagons"/>
    <dgm:cxn modelId="{6873BCD9-89FF-45AE-A68B-EDE4F174D473}" type="presParOf" srcId="{306D54FD-4C73-47F0-8415-4251EADADDD1}" destId="{651BFE85-A029-483A-85A0-50CFBCDF52B2}" srcOrd="1" destOrd="0" presId="urn:microsoft.com/office/officeart/2008/layout/AlternatingHexagons"/>
    <dgm:cxn modelId="{784FD2C7-5B6C-4B8E-A9F1-038A8454A9FB}" type="presParOf" srcId="{306D54FD-4C73-47F0-8415-4251EADADDD1}" destId="{95DB4457-E52B-406B-AFEE-E961863C52E6}" srcOrd="2" destOrd="0" presId="urn:microsoft.com/office/officeart/2008/layout/AlternatingHexagons"/>
    <dgm:cxn modelId="{351BD24B-3884-4B4F-812A-EF5E3047F721}" type="presParOf" srcId="{306D54FD-4C73-47F0-8415-4251EADADDD1}" destId="{27B18799-02EA-46BE-8CC8-576853F2FD9A}" srcOrd="3" destOrd="0" presId="urn:microsoft.com/office/officeart/2008/layout/AlternatingHexagons"/>
    <dgm:cxn modelId="{72F27994-C485-4146-BFB5-209956C6DAAD}" type="presParOf" srcId="{306D54FD-4C73-47F0-8415-4251EADADDD1}" destId="{20544725-289D-4101-81B3-81F068182B5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213EAA-9038-4379-8209-D2B2FABD34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9A3E9D13-947D-4085-B42B-4146EE4B199E}">
      <dgm:prSet phldrT="[Texto]"/>
      <dgm:spPr/>
      <dgm:t>
        <a:bodyPr/>
        <a:lstStyle/>
        <a:p>
          <a:r>
            <a:rPr lang="es-EC" dirty="0" smtClean="0"/>
            <a:t>El plan de proyecto </a:t>
          </a:r>
          <a:r>
            <a:rPr lang="es-EC" dirty="0" smtClean="0">
              <a:sym typeface="Wingdings" panose="05000000000000000000" pitchFamily="2" charset="2"/>
            </a:rPr>
            <a:t>enunciado de trabajo </a:t>
          </a:r>
        </a:p>
        <a:p>
          <a:r>
            <a:rPr lang="es-EC" dirty="0" smtClean="0">
              <a:sym typeface="Wingdings" panose="05000000000000000000" pitchFamily="2" charset="2"/>
            </a:rPr>
            <a:t>Aceptado por el cliente</a:t>
          </a:r>
          <a:endParaRPr lang="es-EC" dirty="0"/>
        </a:p>
      </dgm:t>
    </dgm:pt>
    <dgm:pt modelId="{BF6BB160-ACF4-4FE4-906A-6D6A36129444}" type="parTrans" cxnId="{66B83E1B-62B2-4702-9D44-A2134F1181F4}">
      <dgm:prSet/>
      <dgm:spPr/>
      <dgm:t>
        <a:bodyPr/>
        <a:lstStyle/>
        <a:p>
          <a:endParaRPr lang="es-EC"/>
        </a:p>
      </dgm:t>
    </dgm:pt>
    <dgm:pt modelId="{5F34F6FC-2628-4CA2-9823-33D01B91C581}" type="sibTrans" cxnId="{66B83E1B-62B2-4702-9D44-A2134F1181F4}">
      <dgm:prSet/>
      <dgm:spPr/>
      <dgm:t>
        <a:bodyPr/>
        <a:lstStyle/>
        <a:p>
          <a:endParaRPr lang="es-EC"/>
        </a:p>
      </dgm:t>
    </dgm:pt>
    <dgm:pt modelId="{A981090A-0584-416F-BE7C-74EB07C4DDD5}">
      <dgm:prSet phldrT="[Texto]"/>
      <dgm:spPr/>
      <dgm:t>
        <a:bodyPr/>
        <a:lstStyle/>
        <a:p>
          <a:r>
            <a:rPr lang="es-EC" dirty="0" smtClean="0"/>
            <a:t>Avance del proyecto monitoreado contra el plan y registrado avances.</a:t>
          </a:r>
          <a:endParaRPr lang="es-EC" dirty="0"/>
        </a:p>
      </dgm:t>
    </dgm:pt>
    <dgm:pt modelId="{2870C16E-3E39-498D-AAA2-FB4341A84B19}" type="parTrans" cxnId="{63DC23B8-6A28-41DB-82BE-DF13D7D2105D}">
      <dgm:prSet/>
      <dgm:spPr/>
      <dgm:t>
        <a:bodyPr/>
        <a:lstStyle/>
        <a:p>
          <a:endParaRPr lang="es-EC"/>
        </a:p>
      </dgm:t>
    </dgm:pt>
    <dgm:pt modelId="{6E3E8240-25AA-47DB-B7B7-B7D6053B5158}" type="sibTrans" cxnId="{63DC23B8-6A28-41DB-82BE-DF13D7D2105D}">
      <dgm:prSet/>
      <dgm:spPr/>
      <dgm:t>
        <a:bodyPr/>
        <a:lstStyle/>
        <a:p>
          <a:endParaRPr lang="es-EC"/>
        </a:p>
      </dgm:t>
    </dgm:pt>
    <dgm:pt modelId="{FD68F414-4E46-4793-B06E-AE3ADEACE8E9}">
      <dgm:prSet phldrT="[Texto]"/>
      <dgm:spPr/>
      <dgm:t>
        <a:bodyPr/>
        <a:lstStyle/>
        <a:p>
          <a:r>
            <a:rPr lang="es-EC" dirty="0" smtClean="0"/>
            <a:t>Los cambios son atendidos por su percepción y análisis.</a:t>
          </a:r>
          <a:endParaRPr lang="es-EC" dirty="0"/>
        </a:p>
      </dgm:t>
    </dgm:pt>
    <dgm:pt modelId="{2A1BA47B-B9E4-48D4-BB40-282C16DCE631}" type="parTrans" cxnId="{DCCEC9AE-88FB-417A-A791-228830C15B09}">
      <dgm:prSet/>
      <dgm:spPr/>
      <dgm:t>
        <a:bodyPr/>
        <a:lstStyle/>
        <a:p>
          <a:endParaRPr lang="es-EC"/>
        </a:p>
      </dgm:t>
    </dgm:pt>
    <dgm:pt modelId="{9490EFF6-0DDF-4CAE-862B-FC49B8520A8E}" type="sibTrans" cxnId="{DCCEC9AE-88FB-417A-A791-228830C15B09}">
      <dgm:prSet/>
      <dgm:spPr/>
      <dgm:t>
        <a:bodyPr/>
        <a:lstStyle/>
        <a:p>
          <a:endParaRPr lang="es-EC"/>
        </a:p>
      </dgm:t>
    </dgm:pt>
    <dgm:pt modelId="{6298118A-C012-4CE4-8FA3-76819A3FB405}">
      <dgm:prSet phldrT="[Texto]"/>
      <dgm:spPr/>
      <dgm:t>
        <a:bodyPr/>
        <a:lstStyle/>
        <a:p>
          <a:r>
            <a:rPr lang="es-EC" dirty="0" smtClean="0"/>
            <a:t>Reunión de equipo de trabajo y cliente documentado.</a:t>
          </a:r>
          <a:endParaRPr lang="es-EC" dirty="0"/>
        </a:p>
      </dgm:t>
    </dgm:pt>
    <dgm:pt modelId="{140BE208-7154-4C34-9EFA-0A7C1A391554}" type="parTrans" cxnId="{49E38C94-E6F5-416B-8C53-575EB60F2E4D}">
      <dgm:prSet/>
      <dgm:spPr/>
      <dgm:t>
        <a:bodyPr/>
        <a:lstStyle/>
        <a:p>
          <a:endParaRPr lang="es-EC"/>
        </a:p>
      </dgm:t>
    </dgm:pt>
    <dgm:pt modelId="{D0333B2B-3BAC-444E-AA73-C985CA13935C}" type="sibTrans" cxnId="{49E38C94-E6F5-416B-8C53-575EB60F2E4D}">
      <dgm:prSet/>
      <dgm:spPr/>
      <dgm:t>
        <a:bodyPr/>
        <a:lstStyle/>
        <a:p>
          <a:endParaRPr lang="es-EC"/>
        </a:p>
      </dgm:t>
    </dgm:pt>
    <dgm:pt modelId="{A6E85694-FFA5-41FF-802F-D8EE5ED08214}">
      <dgm:prSet phldrT="[Texto]"/>
      <dgm:spPr/>
      <dgm:t>
        <a:bodyPr/>
        <a:lstStyle/>
        <a:p>
          <a:r>
            <a:rPr lang="es-EC" dirty="0" smtClean="0"/>
            <a:t>Los riesgos deben ser identificados en el desarrollo mediante la realización del proyecto.</a:t>
          </a:r>
          <a:endParaRPr lang="es-EC" dirty="0"/>
        </a:p>
      </dgm:t>
    </dgm:pt>
    <dgm:pt modelId="{21800DB8-AD49-4385-BFCD-9747EC68694F}" type="parTrans" cxnId="{0C70EEE8-B9A2-4290-8F29-65A62C24E17D}">
      <dgm:prSet/>
      <dgm:spPr/>
      <dgm:t>
        <a:bodyPr/>
        <a:lstStyle/>
        <a:p>
          <a:endParaRPr lang="es-EC"/>
        </a:p>
      </dgm:t>
    </dgm:pt>
    <dgm:pt modelId="{1EAAAABF-7F00-40C1-9E94-EFBD2E84F64F}" type="sibTrans" cxnId="{0C70EEE8-B9A2-4290-8F29-65A62C24E17D}">
      <dgm:prSet/>
      <dgm:spPr/>
      <dgm:t>
        <a:bodyPr/>
        <a:lstStyle/>
        <a:p>
          <a:endParaRPr lang="es-EC"/>
        </a:p>
      </dgm:t>
    </dgm:pt>
    <dgm:pt modelId="{132A3147-479D-4F44-83D7-2D7A68E67679}">
      <dgm:prSet phldrT="[Texto]"/>
      <dgm:spPr/>
      <dgm:t>
        <a:bodyPr/>
        <a:lstStyle/>
        <a:p>
          <a:r>
            <a:rPr lang="es-EC" dirty="0" smtClean="0"/>
            <a:t>La estrategia de control de verificación de software es desarrollado</a:t>
          </a:r>
          <a:endParaRPr lang="es-EC" dirty="0"/>
        </a:p>
      </dgm:t>
    </dgm:pt>
    <dgm:pt modelId="{4B2EB091-AC2A-4617-9D64-087F50B4C8E1}" type="parTrans" cxnId="{FEEC9AC9-F06A-40CF-943B-0233A8744D69}">
      <dgm:prSet/>
      <dgm:spPr/>
      <dgm:t>
        <a:bodyPr/>
        <a:lstStyle/>
        <a:p>
          <a:endParaRPr lang="es-EC"/>
        </a:p>
      </dgm:t>
    </dgm:pt>
    <dgm:pt modelId="{EB879F2E-1634-4A0D-B0F6-6031C0AB6EDD}" type="sibTrans" cxnId="{FEEC9AC9-F06A-40CF-943B-0233A8744D69}">
      <dgm:prSet/>
      <dgm:spPr/>
      <dgm:t>
        <a:bodyPr/>
        <a:lstStyle/>
        <a:p>
          <a:endParaRPr lang="es-EC"/>
        </a:p>
      </dgm:t>
    </dgm:pt>
    <dgm:pt modelId="{5A6D2C29-64E8-417B-9733-61D329E1636B}">
      <dgm:prSet phldrT="[Texto]"/>
      <dgm:spPr/>
      <dgm:t>
        <a:bodyPr/>
        <a:lstStyle/>
        <a:p>
          <a:r>
            <a:rPr lang="es-EC" dirty="0" smtClean="0">
              <a:effectLst/>
            </a:rPr>
            <a:t>El aseguramiento de la calidad del software debe ser realizado para proporcionar garantía de cumplimiento con el plan y especificaciones requeridas, verificación de tareas, valoración y revisión en procesos.</a:t>
          </a:r>
          <a:endParaRPr lang="es-EC" dirty="0"/>
        </a:p>
      </dgm:t>
    </dgm:pt>
    <dgm:pt modelId="{5F263274-9436-4C37-9ED1-1A744A257F9D}" type="parTrans" cxnId="{4712ED91-9532-4E82-9033-89714F943FBE}">
      <dgm:prSet/>
      <dgm:spPr/>
      <dgm:t>
        <a:bodyPr/>
        <a:lstStyle/>
        <a:p>
          <a:endParaRPr lang="es-EC"/>
        </a:p>
      </dgm:t>
    </dgm:pt>
    <dgm:pt modelId="{1E068C41-AD0D-41F4-8B20-791996BE118D}" type="sibTrans" cxnId="{4712ED91-9532-4E82-9033-89714F943FBE}">
      <dgm:prSet/>
      <dgm:spPr/>
      <dgm:t>
        <a:bodyPr/>
        <a:lstStyle/>
        <a:p>
          <a:endParaRPr lang="es-EC"/>
        </a:p>
      </dgm:t>
    </dgm:pt>
    <dgm:pt modelId="{27C3E5E4-824E-431D-A43F-415F6ECEF7CB}" type="pres">
      <dgm:prSet presAssocID="{7D213EAA-9038-4379-8209-D2B2FABD346C}" presName="Name0" presStyleCnt="0">
        <dgm:presLayoutVars>
          <dgm:chMax val="7"/>
          <dgm:chPref val="7"/>
          <dgm:dir/>
        </dgm:presLayoutVars>
      </dgm:prSet>
      <dgm:spPr/>
    </dgm:pt>
    <dgm:pt modelId="{CC420C48-1147-4228-AFBB-2ECA913BD3C8}" type="pres">
      <dgm:prSet presAssocID="{7D213EAA-9038-4379-8209-D2B2FABD346C}" presName="Name1" presStyleCnt="0"/>
      <dgm:spPr/>
    </dgm:pt>
    <dgm:pt modelId="{7EF176C5-7FB2-4C2A-A9B3-35C186BFDC62}" type="pres">
      <dgm:prSet presAssocID="{7D213EAA-9038-4379-8209-D2B2FABD346C}" presName="cycle" presStyleCnt="0"/>
      <dgm:spPr/>
    </dgm:pt>
    <dgm:pt modelId="{60056F49-FF32-48DF-9135-37D0D2CE0D13}" type="pres">
      <dgm:prSet presAssocID="{7D213EAA-9038-4379-8209-D2B2FABD346C}" presName="srcNode" presStyleLbl="node1" presStyleIdx="0" presStyleCnt="7"/>
      <dgm:spPr/>
    </dgm:pt>
    <dgm:pt modelId="{5D93C06F-3E06-4978-9FC2-54430D763F59}" type="pres">
      <dgm:prSet presAssocID="{7D213EAA-9038-4379-8209-D2B2FABD346C}" presName="conn" presStyleLbl="parChTrans1D2" presStyleIdx="0" presStyleCnt="1"/>
      <dgm:spPr/>
    </dgm:pt>
    <dgm:pt modelId="{D740CAFA-38C3-47B6-AA28-F9562E4D85D9}" type="pres">
      <dgm:prSet presAssocID="{7D213EAA-9038-4379-8209-D2B2FABD346C}" presName="extraNode" presStyleLbl="node1" presStyleIdx="0" presStyleCnt="7"/>
      <dgm:spPr/>
    </dgm:pt>
    <dgm:pt modelId="{105650FE-E585-43A7-92FF-FCFCBBD8211B}" type="pres">
      <dgm:prSet presAssocID="{7D213EAA-9038-4379-8209-D2B2FABD346C}" presName="dstNode" presStyleLbl="node1" presStyleIdx="0" presStyleCnt="7"/>
      <dgm:spPr/>
    </dgm:pt>
    <dgm:pt modelId="{E64FFF20-C95E-4490-BA18-14D6712F3B9A}" type="pres">
      <dgm:prSet presAssocID="{9A3E9D13-947D-4085-B42B-4146EE4B199E}" presName="text_1" presStyleLbl="node1" presStyleIdx="0" presStyleCnt="7" custLinFactNeighborX="-1200" custLinFactNeighborY="8468">
        <dgm:presLayoutVars>
          <dgm:bulletEnabled val="1"/>
        </dgm:presLayoutVars>
      </dgm:prSet>
      <dgm:spPr/>
      <dgm:t>
        <a:bodyPr/>
        <a:lstStyle/>
        <a:p>
          <a:endParaRPr lang="es-EC"/>
        </a:p>
      </dgm:t>
    </dgm:pt>
    <dgm:pt modelId="{CEE32DBC-E91E-41B8-B325-4BD257ECB035}" type="pres">
      <dgm:prSet presAssocID="{9A3E9D13-947D-4085-B42B-4146EE4B199E}" presName="accent_1" presStyleCnt="0"/>
      <dgm:spPr/>
    </dgm:pt>
    <dgm:pt modelId="{4D6C1C21-CE14-4EDE-8876-4EA4B5D7C955}" type="pres">
      <dgm:prSet presAssocID="{9A3E9D13-947D-4085-B42B-4146EE4B199E}" presName="accentRepeatNode" presStyleLbl="solidFgAcc1" presStyleIdx="0" presStyleCnt="7"/>
      <dgm:spPr/>
      <dgm:t>
        <a:bodyPr/>
        <a:lstStyle/>
        <a:p>
          <a:endParaRPr lang="es-EC"/>
        </a:p>
      </dgm:t>
    </dgm:pt>
    <dgm:pt modelId="{934BB0D7-B486-438A-823E-9A5546BA1048}" type="pres">
      <dgm:prSet presAssocID="{A981090A-0584-416F-BE7C-74EB07C4DDD5}" presName="text_2" presStyleLbl="node1" presStyleIdx="1" presStyleCnt="7">
        <dgm:presLayoutVars>
          <dgm:bulletEnabled val="1"/>
        </dgm:presLayoutVars>
      </dgm:prSet>
      <dgm:spPr/>
      <dgm:t>
        <a:bodyPr/>
        <a:lstStyle/>
        <a:p>
          <a:endParaRPr lang="es-EC"/>
        </a:p>
      </dgm:t>
    </dgm:pt>
    <dgm:pt modelId="{0BAC1EB9-42BC-4A75-BA95-D431269DE4F6}" type="pres">
      <dgm:prSet presAssocID="{A981090A-0584-416F-BE7C-74EB07C4DDD5}" presName="accent_2" presStyleCnt="0"/>
      <dgm:spPr/>
    </dgm:pt>
    <dgm:pt modelId="{0DAB4392-9A3A-4B0C-BB35-A0A6F72E019C}" type="pres">
      <dgm:prSet presAssocID="{A981090A-0584-416F-BE7C-74EB07C4DDD5}" presName="accentRepeatNode" presStyleLbl="solidFgAcc1" presStyleIdx="1" presStyleCnt="7"/>
      <dgm:spPr/>
    </dgm:pt>
    <dgm:pt modelId="{7BFAC191-9A3F-432E-A748-EC4BBFD52E7C}" type="pres">
      <dgm:prSet presAssocID="{FD68F414-4E46-4793-B06E-AE3ADEACE8E9}" presName="text_3" presStyleLbl="node1" presStyleIdx="2" presStyleCnt="7">
        <dgm:presLayoutVars>
          <dgm:bulletEnabled val="1"/>
        </dgm:presLayoutVars>
      </dgm:prSet>
      <dgm:spPr/>
    </dgm:pt>
    <dgm:pt modelId="{818A103D-594A-42F1-9A38-2EC6FCA014DC}" type="pres">
      <dgm:prSet presAssocID="{FD68F414-4E46-4793-B06E-AE3ADEACE8E9}" presName="accent_3" presStyleCnt="0"/>
      <dgm:spPr/>
    </dgm:pt>
    <dgm:pt modelId="{52855ADF-6885-40C3-9E4B-61AC04599861}" type="pres">
      <dgm:prSet presAssocID="{FD68F414-4E46-4793-B06E-AE3ADEACE8E9}" presName="accentRepeatNode" presStyleLbl="solidFgAcc1" presStyleIdx="2" presStyleCnt="7"/>
      <dgm:spPr/>
    </dgm:pt>
    <dgm:pt modelId="{C87405CC-D1C4-47C9-8B9B-52C3D2E0C2DF}" type="pres">
      <dgm:prSet presAssocID="{6298118A-C012-4CE4-8FA3-76819A3FB405}" presName="text_4" presStyleLbl="node1" presStyleIdx="3" presStyleCnt="7">
        <dgm:presLayoutVars>
          <dgm:bulletEnabled val="1"/>
        </dgm:presLayoutVars>
      </dgm:prSet>
      <dgm:spPr/>
      <dgm:t>
        <a:bodyPr/>
        <a:lstStyle/>
        <a:p>
          <a:endParaRPr lang="es-EC"/>
        </a:p>
      </dgm:t>
    </dgm:pt>
    <dgm:pt modelId="{BD4C64FF-1C20-4B0C-BC2D-E0EF53CDE768}" type="pres">
      <dgm:prSet presAssocID="{6298118A-C012-4CE4-8FA3-76819A3FB405}" presName="accent_4" presStyleCnt="0"/>
      <dgm:spPr/>
    </dgm:pt>
    <dgm:pt modelId="{8945FD90-49C2-415E-8DF6-B0CAB40ADB06}" type="pres">
      <dgm:prSet presAssocID="{6298118A-C012-4CE4-8FA3-76819A3FB405}" presName="accentRepeatNode" presStyleLbl="solidFgAcc1" presStyleIdx="3" presStyleCnt="7"/>
      <dgm:spPr/>
    </dgm:pt>
    <dgm:pt modelId="{CEE5C543-7F3A-4315-8075-BAB645DB5D7F}" type="pres">
      <dgm:prSet presAssocID="{A6E85694-FFA5-41FF-802F-D8EE5ED08214}" presName="text_5" presStyleLbl="node1" presStyleIdx="4" presStyleCnt="7">
        <dgm:presLayoutVars>
          <dgm:bulletEnabled val="1"/>
        </dgm:presLayoutVars>
      </dgm:prSet>
      <dgm:spPr/>
      <dgm:t>
        <a:bodyPr/>
        <a:lstStyle/>
        <a:p>
          <a:endParaRPr lang="es-EC"/>
        </a:p>
      </dgm:t>
    </dgm:pt>
    <dgm:pt modelId="{34F74D42-53F5-45D6-B40E-8B939AD8BB72}" type="pres">
      <dgm:prSet presAssocID="{A6E85694-FFA5-41FF-802F-D8EE5ED08214}" presName="accent_5" presStyleCnt="0"/>
      <dgm:spPr/>
    </dgm:pt>
    <dgm:pt modelId="{13098DA0-0B05-4AD1-8EE0-30F8D799E85F}" type="pres">
      <dgm:prSet presAssocID="{A6E85694-FFA5-41FF-802F-D8EE5ED08214}" presName="accentRepeatNode" presStyleLbl="solidFgAcc1" presStyleIdx="4" presStyleCnt="7"/>
      <dgm:spPr/>
    </dgm:pt>
    <dgm:pt modelId="{3A1B5B1F-B0BB-4D9E-960B-C9A37A90424B}" type="pres">
      <dgm:prSet presAssocID="{132A3147-479D-4F44-83D7-2D7A68E67679}" presName="text_6" presStyleLbl="node1" presStyleIdx="5" presStyleCnt="7">
        <dgm:presLayoutVars>
          <dgm:bulletEnabled val="1"/>
        </dgm:presLayoutVars>
      </dgm:prSet>
      <dgm:spPr/>
      <dgm:t>
        <a:bodyPr/>
        <a:lstStyle/>
        <a:p>
          <a:endParaRPr lang="es-EC"/>
        </a:p>
      </dgm:t>
    </dgm:pt>
    <dgm:pt modelId="{670C9AA6-DCE9-4EB5-AE48-DA79B9AF32F9}" type="pres">
      <dgm:prSet presAssocID="{132A3147-479D-4F44-83D7-2D7A68E67679}" presName="accent_6" presStyleCnt="0"/>
      <dgm:spPr/>
    </dgm:pt>
    <dgm:pt modelId="{3D6401D0-A166-400D-B38B-02C71A1487D0}" type="pres">
      <dgm:prSet presAssocID="{132A3147-479D-4F44-83D7-2D7A68E67679}" presName="accentRepeatNode" presStyleLbl="solidFgAcc1" presStyleIdx="5" presStyleCnt="7"/>
      <dgm:spPr/>
    </dgm:pt>
    <dgm:pt modelId="{FEE64AB0-E65A-40BD-B11F-55AE4F64EC7E}" type="pres">
      <dgm:prSet presAssocID="{5A6D2C29-64E8-417B-9733-61D329E1636B}" presName="text_7" presStyleLbl="node1" presStyleIdx="6" presStyleCnt="7">
        <dgm:presLayoutVars>
          <dgm:bulletEnabled val="1"/>
        </dgm:presLayoutVars>
      </dgm:prSet>
      <dgm:spPr/>
      <dgm:t>
        <a:bodyPr/>
        <a:lstStyle/>
        <a:p>
          <a:endParaRPr lang="es-EC"/>
        </a:p>
      </dgm:t>
    </dgm:pt>
    <dgm:pt modelId="{EADB1D4F-9FA2-4AC9-AB53-7A98D719F544}" type="pres">
      <dgm:prSet presAssocID="{5A6D2C29-64E8-417B-9733-61D329E1636B}" presName="accent_7" presStyleCnt="0"/>
      <dgm:spPr/>
    </dgm:pt>
    <dgm:pt modelId="{18D4688C-9726-4674-B07C-34BAA2954E22}" type="pres">
      <dgm:prSet presAssocID="{5A6D2C29-64E8-417B-9733-61D329E1636B}" presName="accentRepeatNode" presStyleLbl="solidFgAcc1" presStyleIdx="6" presStyleCnt="7"/>
      <dgm:spPr/>
    </dgm:pt>
  </dgm:ptLst>
  <dgm:cxnLst>
    <dgm:cxn modelId="{66B83E1B-62B2-4702-9D44-A2134F1181F4}" srcId="{7D213EAA-9038-4379-8209-D2B2FABD346C}" destId="{9A3E9D13-947D-4085-B42B-4146EE4B199E}" srcOrd="0" destOrd="0" parTransId="{BF6BB160-ACF4-4FE4-906A-6D6A36129444}" sibTransId="{5F34F6FC-2628-4CA2-9823-33D01B91C581}"/>
    <dgm:cxn modelId="{49E38C94-E6F5-416B-8C53-575EB60F2E4D}" srcId="{7D213EAA-9038-4379-8209-D2B2FABD346C}" destId="{6298118A-C012-4CE4-8FA3-76819A3FB405}" srcOrd="3" destOrd="0" parTransId="{140BE208-7154-4C34-9EFA-0A7C1A391554}" sibTransId="{D0333B2B-3BAC-444E-AA73-C985CA13935C}"/>
    <dgm:cxn modelId="{D9590F55-3940-4953-A65D-2D7E98A977C0}" type="presOf" srcId="{5A6D2C29-64E8-417B-9733-61D329E1636B}" destId="{FEE64AB0-E65A-40BD-B11F-55AE4F64EC7E}" srcOrd="0" destOrd="0" presId="urn:microsoft.com/office/officeart/2008/layout/VerticalCurvedList"/>
    <dgm:cxn modelId="{4712ED91-9532-4E82-9033-89714F943FBE}" srcId="{7D213EAA-9038-4379-8209-D2B2FABD346C}" destId="{5A6D2C29-64E8-417B-9733-61D329E1636B}" srcOrd="6" destOrd="0" parTransId="{5F263274-9436-4C37-9ED1-1A744A257F9D}" sibTransId="{1E068C41-AD0D-41F4-8B20-791996BE118D}"/>
    <dgm:cxn modelId="{F7E2E29A-330A-4453-9499-59D6F66C30B9}" type="presOf" srcId="{FD68F414-4E46-4793-B06E-AE3ADEACE8E9}" destId="{7BFAC191-9A3F-432E-A748-EC4BBFD52E7C}" srcOrd="0" destOrd="0" presId="urn:microsoft.com/office/officeart/2008/layout/VerticalCurvedList"/>
    <dgm:cxn modelId="{29B04EE5-4905-42BE-B537-7C8626472F90}" type="presOf" srcId="{5F34F6FC-2628-4CA2-9823-33D01B91C581}" destId="{5D93C06F-3E06-4978-9FC2-54430D763F59}" srcOrd="0" destOrd="0" presId="urn:microsoft.com/office/officeart/2008/layout/VerticalCurvedList"/>
    <dgm:cxn modelId="{89F6B0B4-7330-4882-A292-0533D55476A2}" type="presOf" srcId="{9A3E9D13-947D-4085-B42B-4146EE4B199E}" destId="{E64FFF20-C95E-4490-BA18-14D6712F3B9A}" srcOrd="0" destOrd="0" presId="urn:microsoft.com/office/officeart/2008/layout/VerticalCurvedList"/>
    <dgm:cxn modelId="{F5561E28-F81E-4E82-9CAD-729829E0108F}" type="presOf" srcId="{6298118A-C012-4CE4-8FA3-76819A3FB405}" destId="{C87405CC-D1C4-47C9-8B9B-52C3D2E0C2DF}" srcOrd="0" destOrd="0" presId="urn:microsoft.com/office/officeart/2008/layout/VerticalCurvedList"/>
    <dgm:cxn modelId="{5F77FE95-B5DA-4932-937A-2F814868521D}" type="presOf" srcId="{7D213EAA-9038-4379-8209-D2B2FABD346C}" destId="{27C3E5E4-824E-431D-A43F-415F6ECEF7CB}" srcOrd="0" destOrd="0" presId="urn:microsoft.com/office/officeart/2008/layout/VerticalCurvedList"/>
    <dgm:cxn modelId="{FEEC9AC9-F06A-40CF-943B-0233A8744D69}" srcId="{7D213EAA-9038-4379-8209-D2B2FABD346C}" destId="{132A3147-479D-4F44-83D7-2D7A68E67679}" srcOrd="5" destOrd="0" parTransId="{4B2EB091-AC2A-4617-9D64-087F50B4C8E1}" sibTransId="{EB879F2E-1634-4A0D-B0F6-6031C0AB6EDD}"/>
    <dgm:cxn modelId="{0F19DE3B-6538-4728-ABEB-C36E88B52892}" type="presOf" srcId="{132A3147-479D-4F44-83D7-2D7A68E67679}" destId="{3A1B5B1F-B0BB-4D9E-960B-C9A37A90424B}" srcOrd="0" destOrd="0" presId="urn:microsoft.com/office/officeart/2008/layout/VerticalCurvedList"/>
    <dgm:cxn modelId="{DCCEC9AE-88FB-417A-A791-228830C15B09}" srcId="{7D213EAA-9038-4379-8209-D2B2FABD346C}" destId="{FD68F414-4E46-4793-B06E-AE3ADEACE8E9}" srcOrd="2" destOrd="0" parTransId="{2A1BA47B-B9E4-48D4-BB40-282C16DCE631}" sibTransId="{9490EFF6-0DDF-4CAE-862B-FC49B8520A8E}"/>
    <dgm:cxn modelId="{CDF1F080-DE12-46AD-AA66-9E148FE889E6}" type="presOf" srcId="{A6E85694-FFA5-41FF-802F-D8EE5ED08214}" destId="{CEE5C543-7F3A-4315-8075-BAB645DB5D7F}" srcOrd="0" destOrd="0" presId="urn:microsoft.com/office/officeart/2008/layout/VerticalCurvedList"/>
    <dgm:cxn modelId="{0C70EEE8-B9A2-4290-8F29-65A62C24E17D}" srcId="{7D213EAA-9038-4379-8209-D2B2FABD346C}" destId="{A6E85694-FFA5-41FF-802F-D8EE5ED08214}" srcOrd="4" destOrd="0" parTransId="{21800DB8-AD49-4385-BFCD-9747EC68694F}" sibTransId="{1EAAAABF-7F00-40C1-9E94-EFBD2E84F64F}"/>
    <dgm:cxn modelId="{5E50A4AF-174F-4F59-AE75-B2B5687E3BF3}" type="presOf" srcId="{A981090A-0584-416F-BE7C-74EB07C4DDD5}" destId="{934BB0D7-B486-438A-823E-9A5546BA1048}" srcOrd="0" destOrd="0" presId="urn:microsoft.com/office/officeart/2008/layout/VerticalCurvedList"/>
    <dgm:cxn modelId="{63DC23B8-6A28-41DB-82BE-DF13D7D2105D}" srcId="{7D213EAA-9038-4379-8209-D2B2FABD346C}" destId="{A981090A-0584-416F-BE7C-74EB07C4DDD5}" srcOrd="1" destOrd="0" parTransId="{2870C16E-3E39-498D-AAA2-FB4341A84B19}" sibTransId="{6E3E8240-25AA-47DB-B7B7-B7D6053B5158}"/>
    <dgm:cxn modelId="{871E14A7-D7C6-4EAC-9DB9-C65F208E4B29}" type="presParOf" srcId="{27C3E5E4-824E-431D-A43F-415F6ECEF7CB}" destId="{CC420C48-1147-4228-AFBB-2ECA913BD3C8}" srcOrd="0" destOrd="0" presId="urn:microsoft.com/office/officeart/2008/layout/VerticalCurvedList"/>
    <dgm:cxn modelId="{88CC54ED-569E-4BBB-A40E-0ED1D3D7F9F3}" type="presParOf" srcId="{CC420C48-1147-4228-AFBB-2ECA913BD3C8}" destId="{7EF176C5-7FB2-4C2A-A9B3-35C186BFDC62}" srcOrd="0" destOrd="0" presId="urn:microsoft.com/office/officeart/2008/layout/VerticalCurvedList"/>
    <dgm:cxn modelId="{E7D7BCD3-8B34-484B-9D3D-4DD8986F294E}" type="presParOf" srcId="{7EF176C5-7FB2-4C2A-A9B3-35C186BFDC62}" destId="{60056F49-FF32-48DF-9135-37D0D2CE0D13}" srcOrd="0" destOrd="0" presId="urn:microsoft.com/office/officeart/2008/layout/VerticalCurvedList"/>
    <dgm:cxn modelId="{3FADC40D-3602-4F2C-9DEE-A3638EDE2E97}" type="presParOf" srcId="{7EF176C5-7FB2-4C2A-A9B3-35C186BFDC62}" destId="{5D93C06F-3E06-4978-9FC2-54430D763F59}" srcOrd="1" destOrd="0" presId="urn:microsoft.com/office/officeart/2008/layout/VerticalCurvedList"/>
    <dgm:cxn modelId="{6D6662E1-2D0D-4C84-B77C-FDB0803E3C90}" type="presParOf" srcId="{7EF176C5-7FB2-4C2A-A9B3-35C186BFDC62}" destId="{D740CAFA-38C3-47B6-AA28-F9562E4D85D9}" srcOrd="2" destOrd="0" presId="urn:microsoft.com/office/officeart/2008/layout/VerticalCurvedList"/>
    <dgm:cxn modelId="{C57B2DA6-B6FA-4920-BCE3-5CE9ED8790FC}" type="presParOf" srcId="{7EF176C5-7FB2-4C2A-A9B3-35C186BFDC62}" destId="{105650FE-E585-43A7-92FF-FCFCBBD8211B}" srcOrd="3" destOrd="0" presId="urn:microsoft.com/office/officeart/2008/layout/VerticalCurvedList"/>
    <dgm:cxn modelId="{34F9F416-EC27-497B-839B-F98571F20424}" type="presParOf" srcId="{CC420C48-1147-4228-AFBB-2ECA913BD3C8}" destId="{E64FFF20-C95E-4490-BA18-14D6712F3B9A}" srcOrd="1" destOrd="0" presId="urn:microsoft.com/office/officeart/2008/layout/VerticalCurvedList"/>
    <dgm:cxn modelId="{CE9A4CC5-E61B-460A-B45C-D48902E6B4C2}" type="presParOf" srcId="{CC420C48-1147-4228-AFBB-2ECA913BD3C8}" destId="{CEE32DBC-E91E-41B8-B325-4BD257ECB035}" srcOrd="2" destOrd="0" presId="urn:microsoft.com/office/officeart/2008/layout/VerticalCurvedList"/>
    <dgm:cxn modelId="{5E4B3F06-D902-483B-B845-13307D136D7D}" type="presParOf" srcId="{CEE32DBC-E91E-41B8-B325-4BD257ECB035}" destId="{4D6C1C21-CE14-4EDE-8876-4EA4B5D7C955}" srcOrd="0" destOrd="0" presId="urn:microsoft.com/office/officeart/2008/layout/VerticalCurvedList"/>
    <dgm:cxn modelId="{3E82EA48-67F7-4695-880A-63A0AD47A6A3}" type="presParOf" srcId="{CC420C48-1147-4228-AFBB-2ECA913BD3C8}" destId="{934BB0D7-B486-438A-823E-9A5546BA1048}" srcOrd="3" destOrd="0" presId="urn:microsoft.com/office/officeart/2008/layout/VerticalCurvedList"/>
    <dgm:cxn modelId="{5F4F5018-1390-402B-B4D6-1C751BF0BE03}" type="presParOf" srcId="{CC420C48-1147-4228-AFBB-2ECA913BD3C8}" destId="{0BAC1EB9-42BC-4A75-BA95-D431269DE4F6}" srcOrd="4" destOrd="0" presId="urn:microsoft.com/office/officeart/2008/layout/VerticalCurvedList"/>
    <dgm:cxn modelId="{4D15A448-DF49-49AB-BA92-230EF6E31B9F}" type="presParOf" srcId="{0BAC1EB9-42BC-4A75-BA95-D431269DE4F6}" destId="{0DAB4392-9A3A-4B0C-BB35-A0A6F72E019C}" srcOrd="0" destOrd="0" presId="urn:microsoft.com/office/officeart/2008/layout/VerticalCurvedList"/>
    <dgm:cxn modelId="{EF743E9E-6EC0-4381-BADE-7256FD5F6571}" type="presParOf" srcId="{CC420C48-1147-4228-AFBB-2ECA913BD3C8}" destId="{7BFAC191-9A3F-432E-A748-EC4BBFD52E7C}" srcOrd="5" destOrd="0" presId="urn:microsoft.com/office/officeart/2008/layout/VerticalCurvedList"/>
    <dgm:cxn modelId="{55301CF9-3902-4826-A7A1-EE36B09B93FB}" type="presParOf" srcId="{CC420C48-1147-4228-AFBB-2ECA913BD3C8}" destId="{818A103D-594A-42F1-9A38-2EC6FCA014DC}" srcOrd="6" destOrd="0" presId="urn:microsoft.com/office/officeart/2008/layout/VerticalCurvedList"/>
    <dgm:cxn modelId="{5060CB1D-924B-40E8-B121-4E1000C43B5C}" type="presParOf" srcId="{818A103D-594A-42F1-9A38-2EC6FCA014DC}" destId="{52855ADF-6885-40C3-9E4B-61AC04599861}" srcOrd="0" destOrd="0" presId="urn:microsoft.com/office/officeart/2008/layout/VerticalCurvedList"/>
    <dgm:cxn modelId="{93E9D516-C3F5-4AE4-B855-D09645492D3A}" type="presParOf" srcId="{CC420C48-1147-4228-AFBB-2ECA913BD3C8}" destId="{C87405CC-D1C4-47C9-8B9B-52C3D2E0C2DF}" srcOrd="7" destOrd="0" presId="urn:microsoft.com/office/officeart/2008/layout/VerticalCurvedList"/>
    <dgm:cxn modelId="{8DE30795-8434-4FDF-AFD1-473D44ADF98E}" type="presParOf" srcId="{CC420C48-1147-4228-AFBB-2ECA913BD3C8}" destId="{BD4C64FF-1C20-4B0C-BC2D-E0EF53CDE768}" srcOrd="8" destOrd="0" presId="urn:microsoft.com/office/officeart/2008/layout/VerticalCurvedList"/>
    <dgm:cxn modelId="{8844A375-92A4-42C5-B142-B0355B9B4309}" type="presParOf" srcId="{BD4C64FF-1C20-4B0C-BC2D-E0EF53CDE768}" destId="{8945FD90-49C2-415E-8DF6-B0CAB40ADB06}" srcOrd="0" destOrd="0" presId="urn:microsoft.com/office/officeart/2008/layout/VerticalCurvedList"/>
    <dgm:cxn modelId="{A4F295C3-E529-41F2-BE7B-523868BCBC95}" type="presParOf" srcId="{CC420C48-1147-4228-AFBB-2ECA913BD3C8}" destId="{CEE5C543-7F3A-4315-8075-BAB645DB5D7F}" srcOrd="9" destOrd="0" presId="urn:microsoft.com/office/officeart/2008/layout/VerticalCurvedList"/>
    <dgm:cxn modelId="{142C6E1C-DF4E-4A68-902D-E0F5DA177394}" type="presParOf" srcId="{CC420C48-1147-4228-AFBB-2ECA913BD3C8}" destId="{34F74D42-53F5-45D6-B40E-8B939AD8BB72}" srcOrd="10" destOrd="0" presId="urn:microsoft.com/office/officeart/2008/layout/VerticalCurvedList"/>
    <dgm:cxn modelId="{ED6BE29B-250A-45B9-9748-4C5253A0DB10}" type="presParOf" srcId="{34F74D42-53F5-45D6-B40E-8B939AD8BB72}" destId="{13098DA0-0B05-4AD1-8EE0-30F8D799E85F}" srcOrd="0" destOrd="0" presId="urn:microsoft.com/office/officeart/2008/layout/VerticalCurvedList"/>
    <dgm:cxn modelId="{18AC148F-9F0F-48BD-B52E-A0B6C5D3BE60}" type="presParOf" srcId="{CC420C48-1147-4228-AFBB-2ECA913BD3C8}" destId="{3A1B5B1F-B0BB-4D9E-960B-C9A37A90424B}" srcOrd="11" destOrd="0" presId="urn:microsoft.com/office/officeart/2008/layout/VerticalCurvedList"/>
    <dgm:cxn modelId="{95B95AE5-8E48-4D01-AD14-B41E8608C7FA}" type="presParOf" srcId="{CC420C48-1147-4228-AFBB-2ECA913BD3C8}" destId="{670C9AA6-DCE9-4EB5-AE48-DA79B9AF32F9}" srcOrd="12" destOrd="0" presId="urn:microsoft.com/office/officeart/2008/layout/VerticalCurvedList"/>
    <dgm:cxn modelId="{99E4C619-6A64-4781-A792-FC96B3EE3D79}" type="presParOf" srcId="{670C9AA6-DCE9-4EB5-AE48-DA79B9AF32F9}" destId="{3D6401D0-A166-400D-B38B-02C71A1487D0}" srcOrd="0" destOrd="0" presId="urn:microsoft.com/office/officeart/2008/layout/VerticalCurvedList"/>
    <dgm:cxn modelId="{FC017D20-B821-4BE5-859E-CFCFB6573755}" type="presParOf" srcId="{CC420C48-1147-4228-AFBB-2ECA913BD3C8}" destId="{FEE64AB0-E65A-40BD-B11F-55AE4F64EC7E}" srcOrd="13" destOrd="0" presId="urn:microsoft.com/office/officeart/2008/layout/VerticalCurvedList"/>
    <dgm:cxn modelId="{0FC7EC4A-A390-4307-A1C8-B11C7F4E4208}" type="presParOf" srcId="{CC420C48-1147-4228-AFBB-2ECA913BD3C8}" destId="{EADB1D4F-9FA2-4AC9-AB53-7A98D719F544}" srcOrd="14" destOrd="0" presId="urn:microsoft.com/office/officeart/2008/layout/VerticalCurvedList"/>
    <dgm:cxn modelId="{FAE1B7AE-0EA4-4427-BE5B-9E311B739076}" type="presParOf" srcId="{EADB1D4F-9FA2-4AC9-AB53-7A98D719F544}" destId="{18D4688C-9726-4674-B07C-34BAA2954E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213EAA-9038-4379-8209-D2B2FABD34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9A3E9D13-947D-4085-B42B-4146EE4B199E}">
      <dgm:prSet phldrT="[Texto]"/>
      <dgm:spPr/>
      <dgm:t>
        <a:bodyPr/>
        <a:lstStyle/>
        <a:p>
          <a:r>
            <a:rPr lang="es-EC" dirty="0" smtClean="0">
              <a:effectLst/>
            </a:rPr>
            <a:t>Tareas realizadas de acuerdo al plan de proyecto actual.</a:t>
          </a:r>
          <a:endParaRPr lang="es-EC" dirty="0"/>
        </a:p>
      </dgm:t>
    </dgm:pt>
    <dgm:pt modelId="{BF6BB160-ACF4-4FE4-906A-6D6A36129444}" type="parTrans" cxnId="{66B83E1B-62B2-4702-9D44-A2134F1181F4}">
      <dgm:prSet/>
      <dgm:spPr/>
      <dgm:t>
        <a:bodyPr/>
        <a:lstStyle/>
        <a:p>
          <a:endParaRPr lang="es-EC"/>
        </a:p>
      </dgm:t>
    </dgm:pt>
    <dgm:pt modelId="{5F34F6FC-2628-4CA2-9823-33D01B91C581}" type="sibTrans" cxnId="{66B83E1B-62B2-4702-9D44-A2134F1181F4}">
      <dgm:prSet/>
      <dgm:spPr/>
      <dgm:t>
        <a:bodyPr/>
        <a:lstStyle/>
        <a:p>
          <a:endParaRPr lang="es-EC"/>
        </a:p>
      </dgm:t>
    </dgm:pt>
    <dgm:pt modelId="{A981090A-0584-416F-BE7C-74EB07C4DDD5}">
      <dgm:prSet phldrT="[Texto]"/>
      <dgm:spPr/>
      <dgm:t>
        <a:bodyPr/>
        <a:lstStyle/>
        <a:p>
          <a:r>
            <a:rPr lang="es-EC" dirty="0" smtClean="0">
              <a:effectLst/>
            </a:rPr>
            <a:t>Los requisitos del software son definidos, analizados para su corrección y pruebas aprobados por el cliente.</a:t>
          </a:r>
          <a:endParaRPr lang="es-EC" dirty="0"/>
        </a:p>
      </dgm:t>
    </dgm:pt>
    <dgm:pt modelId="{2870C16E-3E39-498D-AAA2-FB4341A84B19}" type="parTrans" cxnId="{63DC23B8-6A28-41DB-82BE-DF13D7D2105D}">
      <dgm:prSet/>
      <dgm:spPr/>
      <dgm:t>
        <a:bodyPr/>
        <a:lstStyle/>
        <a:p>
          <a:endParaRPr lang="es-EC"/>
        </a:p>
      </dgm:t>
    </dgm:pt>
    <dgm:pt modelId="{6E3E8240-25AA-47DB-B7B7-B7D6053B5158}" type="sibTrans" cxnId="{63DC23B8-6A28-41DB-82BE-DF13D7D2105D}">
      <dgm:prSet/>
      <dgm:spPr/>
      <dgm:t>
        <a:bodyPr/>
        <a:lstStyle/>
        <a:p>
          <a:endParaRPr lang="es-EC"/>
        </a:p>
      </dgm:t>
    </dgm:pt>
    <dgm:pt modelId="{FD68F414-4E46-4793-B06E-AE3ADEACE8E9}">
      <dgm:prSet phldrT="[Texto]"/>
      <dgm:spPr/>
      <dgm:t>
        <a:bodyPr/>
        <a:lstStyle/>
        <a:p>
          <a:r>
            <a:rPr lang="es-EC" dirty="0" smtClean="0">
              <a:effectLst/>
            </a:rPr>
            <a:t>La arquitectura y diseño del software son detallados, describe los componentes del software y sus interfaces internos y externos.</a:t>
          </a:r>
          <a:endParaRPr lang="es-EC" dirty="0"/>
        </a:p>
      </dgm:t>
    </dgm:pt>
    <dgm:pt modelId="{2A1BA47B-B9E4-48D4-BB40-282C16DCE631}" type="parTrans" cxnId="{DCCEC9AE-88FB-417A-A791-228830C15B09}">
      <dgm:prSet/>
      <dgm:spPr/>
      <dgm:t>
        <a:bodyPr/>
        <a:lstStyle/>
        <a:p>
          <a:endParaRPr lang="es-EC"/>
        </a:p>
      </dgm:t>
    </dgm:pt>
    <dgm:pt modelId="{9490EFF6-0DDF-4CAE-862B-FC49B8520A8E}" type="sibTrans" cxnId="{DCCEC9AE-88FB-417A-A791-228830C15B09}">
      <dgm:prSet/>
      <dgm:spPr/>
      <dgm:t>
        <a:bodyPr/>
        <a:lstStyle/>
        <a:p>
          <a:endParaRPr lang="es-EC"/>
        </a:p>
      </dgm:t>
    </dgm:pt>
    <dgm:pt modelId="{6298118A-C012-4CE4-8FA3-76819A3FB405}">
      <dgm:prSet phldrT="[Texto]"/>
      <dgm:spPr/>
      <dgm:t>
        <a:bodyPr/>
        <a:lstStyle/>
        <a:p>
          <a:r>
            <a:rPr lang="es-EC" dirty="0" smtClean="0">
              <a:effectLst/>
            </a:rPr>
            <a:t>Los componentes del software definidos por el diseño son producidos, pruebas definidas y ejecutadas para verificar consistencia de los requisitos y el diseño.</a:t>
          </a:r>
          <a:endParaRPr lang="es-EC" dirty="0"/>
        </a:p>
      </dgm:t>
    </dgm:pt>
    <dgm:pt modelId="{140BE208-7154-4C34-9EFA-0A7C1A391554}" type="parTrans" cxnId="{49E38C94-E6F5-416B-8C53-575EB60F2E4D}">
      <dgm:prSet/>
      <dgm:spPr/>
      <dgm:t>
        <a:bodyPr/>
        <a:lstStyle/>
        <a:p>
          <a:endParaRPr lang="es-EC"/>
        </a:p>
      </dgm:t>
    </dgm:pt>
    <dgm:pt modelId="{D0333B2B-3BAC-444E-AA73-C985CA13935C}" type="sibTrans" cxnId="{49E38C94-E6F5-416B-8C53-575EB60F2E4D}">
      <dgm:prSet/>
      <dgm:spPr/>
      <dgm:t>
        <a:bodyPr/>
        <a:lstStyle/>
        <a:p>
          <a:endParaRPr lang="es-EC"/>
        </a:p>
      </dgm:t>
    </dgm:pt>
    <dgm:pt modelId="{A6E85694-FFA5-41FF-802F-D8EE5ED08214}">
      <dgm:prSet phldrT="[Texto]"/>
      <dgm:spPr/>
      <dgm:t>
        <a:bodyPr/>
        <a:lstStyle/>
        <a:p>
          <a:r>
            <a:rPr lang="es-EC" dirty="0" smtClean="0">
              <a:effectLst/>
            </a:rPr>
            <a:t>El software es producido ejecutando integración de componentes, el software es verificado usando casos y procedimientos de prueba.</a:t>
          </a:r>
          <a:endParaRPr lang="es-EC" dirty="0"/>
        </a:p>
      </dgm:t>
    </dgm:pt>
    <dgm:pt modelId="{21800DB8-AD49-4385-BFCD-9747EC68694F}" type="parTrans" cxnId="{0C70EEE8-B9A2-4290-8F29-65A62C24E17D}">
      <dgm:prSet/>
      <dgm:spPr/>
      <dgm:t>
        <a:bodyPr/>
        <a:lstStyle/>
        <a:p>
          <a:endParaRPr lang="es-EC"/>
        </a:p>
      </dgm:t>
    </dgm:pt>
    <dgm:pt modelId="{1EAAAABF-7F00-40C1-9E94-EFBD2E84F64F}" type="sibTrans" cxnId="{0C70EEE8-B9A2-4290-8F29-65A62C24E17D}">
      <dgm:prSet/>
      <dgm:spPr/>
      <dgm:t>
        <a:bodyPr/>
        <a:lstStyle/>
        <a:p>
          <a:endParaRPr lang="es-EC"/>
        </a:p>
      </dgm:t>
    </dgm:pt>
    <dgm:pt modelId="{132A3147-479D-4F44-83D7-2D7A68E67679}">
      <dgm:prSet phldrT="[Texto]"/>
      <dgm:spPr/>
      <dgm:t>
        <a:bodyPr/>
        <a:lstStyle/>
        <a:p>
          <a:r>
            <a:rPr lang="es-EC" dirty="0" smtClean="0">
              <a:effectLst/>
            </a:rPr>
            <a:t>La configuración del software que cumpla con los requerimientos incluido documentación de usuario, operación y mantenimiento es integrado.</a:t>
          </a:r>
          <a:endParaRPr lang="es-EC" dirty="0"/>
        </a:p>
      </dgm:t>
    </dgm:pt>
    <dgm:pt modelId="{4B2EB091-AC2A-4617-9D64-087F50B4C8E1}" type="parTrans" cxnId="{FEEC9AC9-F06A-40CF-943B-0233A8744D69}">
      <dgm:prSet/>
      <dgm:spPr/>
      <dgm:t>
        <a:bodyPr/>
        <a:lstStyle/>
        <a:p>
          <a:endParaRPr lang="es-EC"/>
        </a:p>
      </dgm:t>
    </dgm:pt>
    <dgm:pt modelId="{EB879F2E-1634-4A0D-B0F6-6031C0AB6EDD}" type="sibTrans" cxnId="{FEEC9AC9-F06A-40CF-943B-0233A8744D69}">
      <dgm:prSet/>
      <dgm:spPr/>
      <dgm:t>
        <a:bodyPr/>
        <a:lstStyle/>
        <a:p>
          <a:endParaRPr lang="es-EC"/>
        </a:p>
      </dgm:t>
    </dgm:pt>
    <dgm:pt modelId="{5A6D2C29-64E8-417B-9733-61D329E1636B}">
      <dgm:prSet phldrT="[Texto]"/>
      <dgm:spPr/>
      <dgm:t>
        <a:bodyPr/>
        <a:lstStyle/>
        <a:p>
          <a:r>
            <a:rPr lang="es-EC" dirty="0" smtClean="0">
              <a:effectLst/>
            </a:rPr>
            <a:t>Las tareas de verificación y validación de los productos de trabajo son realizados</a:t>
          </a:r>
          <a:endParaRPr lang="es-EC" dirty="0"/>
        </a:p>
      </dgm:t>
    </dgm:pt>
    <dgm:pt modelId="{5F263274-9436-4C37-9ED1-1A744A257F9D}" type="parTrans" cxnId="{4712ED91-9532-4E82-9033-89714F943FBE}">
      <dgm:prSet/>
      <dgm:spPr/>
      <dgm:t>
        <a:bodyPr/>
        <a:lstStyle/>
        <a:p>
          <a:endParaRPr lang="es-EC"/>
        </a:p>
      </dgm:t>
    </dgm:pt>
    <dgm:pt modelId="{1E068C41-AD0D-41F4-8B20-791996BE118D}" type="sibTrans" cxnId="{4712ED91-9532-4E82-9033-89714F943FBE}">
      <dgm:prSet/>
      <dgm:spPr/>
      <dgm:t>
        <a:bodyPr/>
        <a:lstStyle/>
        <a:p>
          <a:endParaRPr lang="es-EC"/>
        </a:p>
      </dgm:t>
    </dgm:pt>
    <dgm:pt modelId="{27C3E5E4-824E-431D-A43F-415F6ECEF7CB}" type="pres">
      <dgm:prSet presAssocID="{7D213EAA-9038-4379-8209-D2B2FABD346C}" presName="Name0" presStyleCnt="0">
        <dgm:presLayoutVars>
          <dgm:chMax val="7"/>
          <dgm:chPref val="7"/>
          <dgm:dir/>
        </dgm:presLayoutVars>
      </dgm:prSet>
      <dgm:spPr/>
    </dgm:pt>
    <dgm:pt modelId="{CC420C48-1147-4228-AFBB-2ECA913BD3C8}" type="pres">
      <dgm:prSet presAssocID="{7D213EAA-9038-4379-8209-D2B2FABD346C}" presName="Name1" presStyleCnt="0"/>
      <dgm:spPr/>
    </dgm:pt>
    <dgm:pt modelId="{7EF176C5-7FB2-4C2A-A9B3-35C186BFDC62}" type="pres">
      <dgm:prSet presAssocID="{7D213EAA-9038-4379-8209-D2B2FABD346C}" presName="cycle" presStyleCnt="0"/>
      <dgm:spPr/>
    </dgm:pt>
    <dgm:pt modelId="{60056F49-FF32-48DF-9135-37D0D2CE0D13}" type="pres">
      <dgm:prSet presAssocID="{7D213EAA-9038-4379-8209-D2B2FABD346C}" presName="srcNode" presStyleLbl="node1" presStyleIdx="0" presStyleCnt="7"/>
      <dgm:spPr/>
    </dgm:pt>
    <dgm:pt modelId="{5D93C06F-3E06-4978-9FC2-54430D763F59}" type="pres">
      <dgm:prSet presAssocID="{7D213EAA-9038-4379-8209-D2B2FABD346C}" presName="conn" presStyleLbl="parChTrans1D2" presStyleIdx="0" presStyleCnt="1"/>
      <dgm:spPr/>
    </dgm:pt>
    <dgm:pt modelId="{D740CAFA-38C3-47B6-AA28-F9562E4D85D9}" type="pres">
      <dgm:prSet presAssocID="{7D213EAA-9038-4379-8209-D2B2FABD346C}" presName="extraNode" presStyleLbl="node1" presStyleIdx="0" presStyleCnt="7"/>
      <dgm:spPr/>
    </dgm:pt>
    <dgm:pt modelId="{105650FE-E585-43A7-92FF-FCFCBBD8211B}" type="pres">
      <dgm:prSet presAssocID="{7D213EAA-9038-4379-8209-D2B2FABD346C}" presName="dstNode" presStyleLbl="node1" presStyleIdx="0" presStyleCnt="7"/>
      <dgm:spPr/>
    </dgm:pt>
    <dgm:pt modelId="{E64FFF20-C95E-4490-BA18-14D6712F3B9A}" type="pres">
      <dgm:prSet presAssocID="{9A3E9D13-947D-4085-B42B-4146EE4B199E}" presName="text_1" presStyleLbl="node1" presStyleIdx="0" presStyleCnt="7" custLinFactNeighborX="-1827" custLinFactNeighborY="9614">
        <dgm:presLayoutVars>
          <dgm:bulletEnabled val="1"/>
        </dgm:presLayoutVars>
      </dgm:prSet>
      <dgm:spPr/>
      <dgm:t>
        <a:bodyPr/>
        <a:lstStyle/>
        <a:p>
          <a:endParaRPr lang="es-EC"/>
        </a:p>
      </dgm:t>
    </dgm:pt>
    <dgm:pt modelId="{CEE32DBC-E91E-41B8-B325-4BD257ECB035}" type="pres">
      <dgm:prSet presAssocID="{9A3E9D13-947D-4085-B42B-4146EE4B199E}" presName="accent_1" presStyleCnt="0"/>
      <dgm:spPr/>
    </dgm:pt>
    <dgm:pt modelId="{4D6C1C21-CE14-4EDE-8876-4EA4B5D7C955}" type="pres">
      <dgm:prSet presAssocID="{9A3E9D13-947D-4085-B42B-4146EE4B199E}" presName="accentRepeatNode" presStyleLbl="solidFgAcc1" presStyleIdx="0" presStyleCnt="7"/>
      <dgm:spPr/>
      <dgm:t>
        <a:bodyPr/>
        <a:lstStyle/>
        <a:p>
          <a:endParaRPr lang="es-EC"/>
        </a:p>
      </dgm:t>
    </dgm:pt>
    <dgm:pt modelId="{934BB0D7-B486-438A-823E-9A5546BA1048}" type="pres">
      <dgm:prSet presAssocID="{A981090A-0584-416F-BE7C-74EB07C4DDD5}" presName="text_2" presStyleLbl="node1" presStyleIdx="1" presStyleCnt="7">
        <dgm:presLayoutVars>
          <dgm:bulletEnabled val="1"/>
        </dgm:presLayoutVars>
      </dgm:prSet>
      <dgm:spPr/>
      <dgm:t>
        <a:bodyPr/>
        <a:lstStyle/>
        <a:p>
          <a:endParaRPr lang="es-EC"/>
        </a:p>
      </dgm:t>
    </dgm:pt>
    <dgm:pt modelId="{0BAC1EB9-42BC-4A75-BA95-D431269DE4F6}" type="pres">
      <dgm:prSet presAssocID="{A981090A-0584-416F-BE7C-74EB07C4DDD5}" presName="accent_2" presStyleCnt="0"/>
      <dgm:spPr/>
    </dgm:pt>
    <dgm:pt modelId="{0DAB4392-9A3A-4B0C-BB35-A0A6F72E019C}" type="pres">
      <dgm:prSet presAssocID="{A981090A-0584-416F-BE7C-74EB07C4DDD5}" presName="accentRepeatNode" presStyleLbl="solidFgAcc1" presStyleIdx="1" presStyleCnt="7"/>
      <dgm:spPr/>
    </dgm:pt>
    <dgm:pt modelId="{7BFAC191-9A3F-432E-A748-EC4BBFD52E7C}" type="pres">
      <dgm:prSet presAssocID="{FD68F414-4E46-4793-B06E-AE3ADEACE8E9}" presName="text_3" presStyleLbl="node1" presStyleIdx="2" presStyleCnt="7">
        <dgm:presLayoutVars>
          <dgm:bulletEnabled val="1"/>
        </dgm:presLayoutVars>
      </dgm:prSet>
      <dgm:spPr/>
      <dgm:t>
        <a:bodyPr/>
        <a:lstStyle/>
        <a:p>
          <a:endParaRPr lang="es-EC"/>
        </a:p>
      </dgm:t>
    </dgm:pt>
    <dgm:pt modelId="{818A103D-594A-42F1-9A38-2EC6FCA014DC}" type="pres">
      <dgm:prSet presAssocID="{FD68F414-4E46-4793-B06E-AE3ADEACE8E9}" presName="accent_3" presStyleCnt="0"/>
      <dgm:spPr/>
    </dgm:pt>
    <dgm:pt modelId="{52855ADF-6885-40C3-9E4B-61AC04599861}" type="pres">
      <dgm:prSet presAssocID="{FD68F414-4E46-4793-B06E-AE3ADEACE8E9}" presName="accentRepeatNode" presStyleLbl="solidFgAcc1" presStyleIdx="2" presStyleCnt="7"/>
      <dgm:spPr/>
    </dgm:pt>
    <dgm:pt modelId="{C87405CC-D1C4-47C9-8B9B-52C3D2E0C2DF}" type="pres">
      <dgm:prSet presAssocID="{6298118A-C012-4CE4-8FA3-76819A3FB405}" presName="text_4" presStyleLbl="node1" presStyleIdx="3" presStyleCnt="7">
        <dgm:presLayoutVars>
          <dgm:bulletEnabled val="1"/>
        </dgm:presLayoutVars>
      </dgm:prSet>
      <dgm:spPr/>
      <dgm:t>
        <a:bodyPr/>
        <a:lstStyle/>
        <a:p>
          <a:endParaRPr lang="es-EC"/>
        </a:p>
      </dgm:t>
    </dgm:pt>
    <dgm:pt modelId="{BD4C64FF-1C20-4B0C-BC2D-E0EF53CDE768}" type="pres">
      <dgm:prSet presAssocID="{6298118A-C012-4CE4-8FA3-76819A3FB405}" presName="accent_4" presStyleCnt="0"/>
      <dgm:spPr/>
    </dgm:pt>
    <dgm:pt modelId="{8945FD90-49C2-415E-8DF6-B0CAB40ADB06}" type="pres">
      <dgm:prSet presAssocID="{6298118A-C012-4CE4-8FA3-76819A3FB405}" presName="accentRepeatNode" presStyleLbl="solidFgAcc1" presStyleIdx="3" presStyleCnt="7"/>
      <dgm:spPr/>
    </dgm:pt>
    <dgm:pt modelId="{CEE5C543-7F3A-4315-8075-BAB645DB5D7F}" type="pres">
      <dgm:prSet presAssocID="{A6E85694-FFA5-41FF-802F-D8EE5ED08214}" presName="text_5" presStyleLbl="node1" presStyleIdx="4" presStyleCnt="7">
        <dgm:presLayoutVars>
          <dgm:bulletEnabled val="1"/>
        </dgm:presLayoutVars>
      </dgm:prSet>
      <dgm:spPr/>
      <dgm:t>
        <a:bodyPr/>
        <a:lstStyle/>
        <a:p>
          <a:endParaRPr lang="es-EC"/>
        </a:p>
      </dgm:t>
    </dgm:pt>
    <dgm:pt modelId="{34F74D42-53F5-45D6-B40E-8B939AD8BB72}" type="pres">
      <dgm:prSet presAssocID="{A6E85694-FFA5-41FF-802F-D8EE5ED08214}" presName="accent_5" presStyleCnt="0"/>
      <dgm:spPr/>
    </dgm:pt>
    <dgm:pt modelId="{13098DA0-0B05-4AD1-8EE0-30F8D799E85F}" type="pres">
      <dgm:prSet presAssocID="{A6E85694-FFA5-41FF-802F-D8EE5ED08214}" presName="accentRepeatNode" presStyleLbl="solidFgAcc1" presStyleIdx="4" presStyleCnt="7"/>
      <dgm:spPr/>
    </dgm:pt>
    <dgm:pt modelId="{3A1B5B1F-B0BB-4D9E-960B-C9A37A90424B}" type="pres">
      <dgm:prSet presAssocID="{132A3147-479D-4F44-83D7-2D7A68E67679}" presName="text_6" presStyleLbl="node1" presStyleIdx="5" presStyleCnt="7">
        <dgm:presLayoutVars>
          <dgm:bulletEnabled val="1"/>
        </dgm:presLayoutVars>
      </dgm:prSet>
      <dgm:spPr/>
      <dgm:t>
        <a:bodyPr/>
        <a:lstStyle/>
        <a:p>
          <a:endParaRPr lang="es-EC"/>
        </a:p>
      </dgm:t>
    </dgm:pt>
    <dgm:pt modelId="{670C9AA6-DCE9-4EB5-AE48-DA79B9AF32F9}" type="pres">
      <dgm:prSet presAssocID="{132A3147-479D-4F44-83D7-2D7A68E67679}" presName="accent_6" presStyleCnt="0"/>
      <dgm:spPr/>
    </dgm:pt>
    <dgm:pt modelId="{3D6401D0-A166-400D-B38B-02C71A1487D0}" type="pres">
      <dgm:prSet presAssocID="{132A3147-479D-4F44-83D7-2D7A68E67679}" presName="accentRepeatNode" presStyleLbl="solidFgAcc1" presStyleIdx="5" presStyleCnt="7"/>
      <dgm:spPr/>
    </dgm:pt>
    <dgm:pt modelId="{FEE64AB0-E65A-40BD-B11F-55AE4F64EC7E}" type="pres">
      <dgm:prSet presAssocID="{5A6D2C29-64E8-417B-9733-61D329E1636B}" presName="text_7" presStyleLbl="node1" presStyleIdx="6" presStyleCnt="7">
        <dgm:presLayoutVars>
          <dgm:bulletEnabled val="1"/>
        </dgm:presLayoutVars>
      </dgm:prSet>
      <dgm:spPr/>
      <dgm:t>
        <a:bodyPr/>
        <a:lstStyle/>
        <a:p>
          <a:endParaRPr lang="es-EC"/>
        </a:p>
      </dgm:t>
    </dgm:pt>
    <dgm:pt modelId="{EADB1D4F-9FA2-4AC9-AB53-7A98D719F544}" type="pres">
      <dgm:prSet presAssocID="{5A6D2C29-64E8-417B-9733-61D329E1636B}" presName="accent_7" presStyleCnt="0"/>
      <dgm:spPr/>
    </dgm:pt>
    <dgm:pt modelId="{18D4688C-9726-4674-B07C-34BAA2954E22}" type="pres">
      <dgm:prSet presAssocID="{5A6D2C29-64E8-417B-9733-61D329E1636B}" presName="accentRepeatNode" presStyleLbl="solidFgAcc1" presStyleIdx="6" presStyleCnt="7"/>
      <dgm:spPr/>
    </dgm:pt>
  </dgm:ptLst>
  <dgm:cxnLst>
    <dgm:cxn modelId="{66B83E1B-62B2-4702-9D44-A2134F1181F4}" srcId="{7D213EAA-9038-4379-8209-D2B2FABD346C}" destId="{9A3E9D13-947D-4085-B42B-4146EE4B199E}" srcOrd="0" destOrd="0" parTransId="{BF6BB160-ACF4-4FE4-906A-6D6A36129444}" sibTransId="{5F34F6FC-2628-4CA2-9823-33D01B91C581}"/>
    <dgm:cxn modelId="{49E38C94-E6F5-416B-8C53-575EB60F2E4D}" srcId="{7D213EAA-9038-4379-8209-D2B2FABD346C}" destId="{6298118A-C012-4CE4-8FA3-76819A3FB405}" srcOrd="3" destOrd="0" parTransId="{140BE208-7154-4C34-9EFA-0A7C1A391554}" sibTransId="{D0333B2B-3BAC-444E-AA73-C985CA13935C}"/>
    <dgm:cxn modelId="{ED866F73-EF95-4693-B07F-B3DEEE3592E2}" type="presOf" srcId="{A981090A-0584-416F-BE7C-74EB07C4DDD5}" destId="{934BB0D7-B486-438A-823E-9A5546BA1048}" srcOrd="0" destOrd="0" presId="urn:microsoft.com/office/officeart/2008/layout/VerticalCurvedList"/>
    <dgm:cxn modelId="{4712ED91-9532-4E82-9033-89714F943FBE}" srcId="{7D213EAA-9038-4379-8209-D2B2FABD346C}" destId="{5A6D2C29-64E8-417B-9733-61D329E1636B}" srcOrd="6" destOrd="0" parTransId="{5F263274-9436-4C37-9ED1-1A744A257F9D}" sibTransId="{1E068C41-AD0D-41F4-8B20-791996BE118D}"/>
    <dgm:cxn modelId="{31E14004-992C-4682-B1BC-B24C21AEF32F}" type="presOf" srcId="{5A6D2C29-64E8-417B-9733-61D329E1636B}" destId="{FEE64AB0-E65A-40BD-B11F-55AE4F64EC7E}" srcOrd="0" destOrd="0" presId="urn:microsoft.com/office/officeart/2008/layout/VerticalCurvedList"/>
    <dgm:cxn modelId="{92108B13-0343-4AF8-9D8C-03373C26B6C9}" type="presOf" srcId="{A6E85694-FFA5-41FF-802F-D8EE5ED08214}" destId="{CEE5C543-7F3A-4315-8075-BAB645DB5D7F}" srcOrd="0" destOrd="0" presId="urn:microsoft.com/office/officeart/2008/layout/VerticalCurvedList"/>
    <dgm:cxn modelId="{B234FEDA-206C-4216-A4F2-5795E4D724C5}" type="presOf" srcId="{6298118A-C012-4CE4-8FA3-76819A3FB405}" destId="{C87405CC-D1C4-47C9-8B9B-52C3D2E0C2DF}" srcOrd="0" destOrd="0" presId="urn:microsoft.com/office/officeart/2008/layout/VerticalCurvedList"/>
    <dgm:cxn modelId="{FEEC9AC9-F06A-40CF-943B-0233A8744D69}" srcId="{7D213EAA-9038-4379-8209-D2B2FABD346C}" destId="{132A3147-479D-4F44-83D7-2D7A68E67679}" srcOrd="5" destOrd="0" parTransId="{4B2EB091-AC2A-4617-9D64-087F50B4C8E1}" sibTransId="{EB879F2E-1634-4A0D-B0F6-6031C0AB6EDD}"/>
    <dgm:cxn modelId="{DCCEC9AE-88FB-417A-A791-228830C15B09}" srcId="{7D213EAA-9038-4379-8209-D2B2FABD346C}" destId="{FD68F414-4E46-4793-B06E-AE3ADEACE8E9}" srcOrd="2" destOrd="0" parTransId="{2A1BA47B-B9E4-48D4-BB40-282C16DCE631}" sibTransId="{9490EFF6-0DDF-4CAE-862B-FC49B8520A8E}"/>
    <dgm:cxn modelId="{A6F1DAC8-6B09-4961-80EF-D8C92294F88D}" type="presOf" srcId="{9A3E9D13-947D-4085-B42B-4146EE4B199E}" destId="{E64FFF20-C95E-4490-BA18-14D6712F3B9A}" srcOrd="0" destOrd="0" presId="urn:microsoft.com/office/officeart/2008/layout/VerticalCurvedList"/>
    <dgm:cxn modelId="{D6A3634A-B1FA-4F80-86AC-A4246BE502C9}" type="presOf" srcId="{132A3147-479D-4F44-83D7-2D7A68E67679}" destId="{3A1B5B1F-B0BB-4D9E-960B-C9A37A90424B}" srcOrd="0" destOrd="0" presId="urn:microsoft.com/office/officeart/2008/layout/VerticalCurvedList"/>
    <dgm:cxn modelId="{8FDE0C14-D603-403A-9AF2-E405044F5232}" type="presOf" srcId="{7D213EAA-9038-4379-8209-D2B2FABD346C}" destId="{27C3E5E4-824E-431D-A43F-415F6ECEF7CB}" srcOrd="0" destOrd="0" presId="urn:microsoft.com/office/officeart/2008/layout/VerticalCurvedList"/>
    <dgm:cxn modelId="{86E8F8F4-CFE2-410F-8E07-400333BB6129}" type="presOf" srcId="{FD68F414-4E46-4793-B06E-AE3ADEACE8E9}" destId="{7BFAC191-9A3F-432E-A748-EC4BBFD52E7C}" srcOrd="0" destOrd="0" presId="urn:microsoft.com/office/officeart/2008/layout/VerticalCurvedList"/>
    <dgm:cxn modelId="{F9C34C9E-7BAC-49D3-AE87-1A9309B91459}" type="presOf" srcId="{5F34F6FC-2628-4CA2-9823-33D01B91C581}" destId="{5D93C06F-3E06-4978-9FC2-54430D763F59}" srcOrd="0" destOrd="0" presId="urn:microsoft.com/office/officeart/2008/layout/VerticalCurvedList"/>
    <dgm:cxn modelId="{0C70EEE8-B9A2-4290-8F29-65A62C24E17D}" srcId="{7D213EAA-9038-4379-8209-D2B2FABD346C}" destId="{A6E85694-FFA5-41FF-802F-D8EE5ED08214}" srcOrd="4" destOrd="0" parTransId="{21800DB8-AD49-4385-BFCD-9747EC68694F}" sibTransId="{1EAAAABF-7F00-40C1-9E94-EFBD2E84F64F}"/>
    <dgm:cxn modelId="{63DC23B8-6A28-41DB-82BE-DF13D7D2105D}" srcId="{7D213EAA-9038-4379-8209-D2B2FABD346C}" destId="{A981090A-0584-416F-BE7C-74EB07C4DDD5}" srcOrd="1" destOrd="0" parTransId="{2870C16E-3E39-498D-AAA2-FB4341A84B19}" sibTransId="{6E3E8240-25AA-47DB-B7B7-B7D6053B5158}"/>
    <dgm:cxn modelId="{48106DA9-4685-467C-AA32-03B3205D68D1}" type="presParOf" srcId="{27C3E5E4-824E-431D-A43F-415F6ECEF7CB}" destId="{CC420C48-1147-4228-AFBB-2ECA913BD3C8}" srcOrd="0" destOrd="0" presId="urn:microsoft.com/office/officeart/2008/layout/VerticalCurvedList"/>
    <dgm:cxn modelId="{18789A4A-4FEE-46F2-A6BE-91C30ADE478F}" type="presParOf" srcId="{CC420C48-1147-4228-AFBB-2ECA913BD3C8}" destId="{7EF176C5-7FB2-4C2A-A9B3-35C186BFDC62}" srcOrd="0" destOrd="0" presId="urn:microsoft.com/office/officeart/2008/layout/VerticalCurvedList"/>
    <dgm:cxn modelId="{BCC8AB05-6F50-48DF-BB3B-A2C5E03B7358}" type="presParOf" srcId="{7EF176C5-7FB2-4C2A-A9B3-35C186BFDC62}" destId="{60056F49-FF32-48DF-9135-37D0D2CE0D13}" srcOrd="0" destOrd="0" presId="urn:microsoft.com/office/officeart/2008/layout/VerticalCurvedList"/>
    <dgm:cxn modelId="{EFCB9640-6DFE-4116-9367-CBB3F5538A81}" type="presParOf" srcId="{7EF176C5-7FB2-4C2A-A9B3-35C186BFDC62}" destId="{5D93C06F-3E06-4978-9FC2-54430D763F59}" srcOrd="1" destOrd="0" presId="urn:microsoft.com/office/officeart/2008/layout/VerticalCurvedList"/>
    <dgm:cxn modelId="{418C0383-332F-4461-95DB-560178B45755}" type="presParOf" srcId="{7EF176C5-7FB2-4C2A-A9B3-35C186BFDC62}" destId="{D740CAFA-38C3-47B6-AA28-F9562E4D85D9}" srcOrd="2" destOrd="0" presId="urn:microsoft.com/office/officeart/2008/layout/VerticalCurvedList"/>
    <dgm:cxn modelId="{F915A189-A118-4AD0-9C41-BB8D818DA97D}" type="presParOf" srcId="{7EF176C5-7FB2-4C2A-A9B3-35C186BFDC62}" destId="{105650FE-E585-43A7-92FF-FCFCBBD8211B}" srcOrd="3" destOrd="0" presId="urn:microsoft.com/office/officeart/2008/layout/VerticalCurvedList"/>
    <dgm:cxn modelId="{1DDE00E4-EC70-49F8-A88B-7EC6A1059313}" type="presParOf" srcId="{CC420C48-1147-4228-AFBB-2ECA913BD3C8}" destId="{E64FFF20-C95E-4490-BA18-14D6712F3B9A}" srcOrd="1" destOrd="0" presId="urn:microsoft.com/office/officeart/2008/layout/VerticalCurvedList"/>
    <dgm:cxn modelId="{0180E098-48B1-4685-988A-8551342D54B8}" type="presParOf" srcId="{CC420C48-1147-4228-AFBB-2ECA913BD3C8}" destId="{CEE32DBC-E91E-41B8-B325-4BD257ECB035}" srcOrd="2" destOrd="0" presId="urn:microsoft.com/office/officeart/2008/layout/VerticalCurvedList"/>
    <dgm:cxn modelId="{1209EB57-C6E9-4DCF-8132-F947DE18E342}" type="presParOf" srcId="{CEE32DBC-E91E-41B8-B325-4BD257ECB035}" destId="{4D6C1C21-CE14-4EDE-8876-4EA4B5D7C955}" srcOrd="0" destOrd="0" presId="urn:microsoft.com/office/officeart/2008/layout/VerticalCurvedList"/>
    <dgm:cxn modelId="{3D7DE0CA-E80B-4587-A879-A6F6CEC5D871}" type="presParOf" srcId="{CC420C48-1147-4228-AFBB-2ECA913BD3C8}" destId="{934BB0D7-B486-438A-823E-9A5546BA1048}" srcOrd="3" destOrd="0" presId="urn:microsoft.com/office/officeart/2008/layout/VerticalCurvedList"/>
    <dgm:cxn modelId="{ACB8F6F5-250E-4A8B-9A4B-E76525529FFC}" type="presParOf" srcId="{CC420C48-1147-4228-AFBB-2ECA913BD3C8}" destId="{0BAC1EB9-42BC-4A75-BA95-D431269DE4F6}" srcOrd="4" destOrd="0" presId="urn:microsoft.com/office/officeart/2008/layout/VerticalCurvedList"/>
    <dgm:cxn modelId="{BC4254AF-82F8-4C5D-8040-8C0BC219257F}" type="presParOf" srcId="{0BAC1EB9-42BC-4A75-BA95-D431269DE4F6}" destId="{0DAB4392-9A3A-4B0C-BB35-A0A6F72E019C}" srcOrd="0" destOrd="0" presId="urn:microsoft.com/office/officeart/2008/layout/VerticalCurvedList"/>
    <dgm:cxn modelId="{E316BB69-0C46-48FF-8CA5-617766C9EE55}" type="presParOf" srcId="{CC420C48-1147-4228-AFBB-2ECA913BD3C8}" destId="{7BFAC191-9A3F-432E-A748-EC4BBFD52E7C}" srcOrd="5" destOrd="0" presId="urn:microsoft.com/office/officeart/2008/layout/VerticalCurvedList"/>
    <dgm:cxn modelId="{FF6CB4A9-FA8C-47A2-865C-5DCD8210A5C5}" type="presParOf" srcId="{CC420C48-1147-4228-AFBB-2ECA913BD3C8}" destId="{818A103D-594A-42F1-9A38-2EC6FCA014DC}" srcOrd="6" destOrd="0" presId="urn:microsoft.com/office/officeart/2008/layout/VerticalCurvedList"/>
    <dgm:cxn modelId="{0019BE8E-2208-4FED-80BE-D07E753C778A}" type="presParOf" srcId="{818A103D-594A-42F1-9A38-2EC6FCA014DC}" destId="{52855ADF-6885-40C3-9E4B-61AC04599861}" srcOrd="0" destOrd="0" presId="urn:microsoft.com/office/officeart/2008/layout/VerticalCurvedList"/>
    <dgm:cxn modelId="{93CB6AB8-C289-4C5C-AA56-13FC48B8F86A}" type="presParOf" srcId="{CC420C48-1147-4228-AFBB-2ECA913BD3C8}" destId="{C87405CC-D1C4-47C9-8B9B-52C3D2E0C2DF}" srcOrd="7" destOrd="0" presId="urn:microsoft.com/office/officeart/2008/layout/VerticalCurvedList"/>
    <dgm:cxn modelId="{9435D693-AE4D-4766-BA3C-E1D76E5A6464}" type="presParOf" srcId="{CC420C48-1147-4228-AFBB-2ECA913BD3C8}" destId="{BD4C64FF-1C20-4B0C-BC2D-E0EF53CDE768}" srcOrd="8" destOrd="0" presId="urn:microsoft.com/office/officeart/2008/layout/VerticalCurvedList"/>
    <dgm:cxn modelId="{1A2C9660-605E-45A3-BD26-01EC0306C9C6}" type="presParOf" srcId="{BD4C64FF-1C20-4B0C-BC2D-E0EF53CDE768}" destId="{8945FD90-49C2-415E-8DF6-B0CAB40ADB06}" srcOrd="0" destOrd="0" presId="urn:microsoft.com/office/officeart/2008/layout/VerticalCurvedList"/>
    <dgm:cxn modelId="{ECCC0A04-CA0F-4999-9E33-FF013B2EFA25}" type="presParOf" srcId="{CC420C48-1147-4228-AFBB-2ECA913BD3C8}" destId="{CEE5C543-7F3A-4315-8075-BAB645DB5D7F}" srcOrd="9" destOrd="0" presId="urn:microsoft.com/office/officeart/2008/layout/VerticalCurvedList"/>
    <dgm:cxn modelId="{45903BED-30F0-4A83-9746-6892C0B7CD33}" type="presParOf" srcId="{CC420C48-1147-4228-AFBB-2ECA913BD3C8}" destId="{34F74D42-53F5-45D6-B40E-8B939AD8BB72}" srcOrd="10" destOrd="0" presId="urn:microsoft.com/office/officeart/2008/layout/VerticalCurvedList"/>
    <dgm:cxn modelId="{FF06D7C9-B826-4C6F-8E8E-22E44461115A}" type="presParOf" srcId="{34F74D42-53F5-45D6-B40E-8B939AD8BB72}" destId="{13098DA0-0B05-4AD1-8EE0-30F8D799E85F}" srcOrd="0" destOrd="0" presId="urn:microsoft.com/office/officeart/2008/layout/VerticalCurvedList"/>
    <dgm:cxn modelId="{8E2E3605-10CE-4404-BB50-1DFC9B754D9E}" type="presParOf" srcId="{CC420C48-1147-4228-AFBB-2ECA913BD3C8}" destId="{3A1B5B1F-B0BB-4D9E-960B-C9A37A90424B}" srcOrd="11" destOrd="0" presId="urn:microsoft.com/office/officeart/2008/layout/VerticalCurvedList"/>
    <dgm:cxn modelId="{137D9A78-5110-4847-876A-312304EC0BCC}" type="presParOf" srcId="{CC420C48-1147-4228-AFBB-2ECA913BD3C8}" destId="{670C9AA6-DCE9-4EB5-AE48-DA79B9AF32F9}" srcOrd="12" destOrd="0" presId="urn:microsoft.com/office/officeart/2008/layout/VerticalCurvedList"/>
    <dgm:cxn modelId="{6137BE09-6D79-4C7A-A3DD-FC718B57E8B4}" type="presParOf" srcId="{670C9AA6-DCE9-4EB5-AE48-DA79B9AF32F9}" destId="{3D6401D0-A166-400D-B38B-02C71A1487D0}" srcOrd="0" destOrd="0" presId="urn:microsoft.com/office/officeart/2008/layout/VerticalCurvedList"/>
    <dgm:cxn modelId="{F2EDBCA9-37D0-4089-B4B9-82FDA0CED460}" type="presParOf" srcId="{CC420C48-1147-4228-AFBB-2ECA913BD3C8}" destId="{FEE64AB0-E65A-40BD-B11F-55AE4F64EC7E}" srcOrd="13" destOrd="0" presId="urn:microsoft.com/office/officeart/2008/layout/VerticalCurvedList"/>
    <dgm:cxn modelId="{1018E6E7-5599-47F8-8D99-9E452AA04146}" type="presParOf" srcId="{CC420C48-1147-4228-AFBB-2ECA913BD3C8}" destId="{EADB1D4F-9FA2-4AC9-AB53-7A98D719F544}" srcOrd="14" destOrd="0" presId="urn:microsoft.com/office/officeart/2008/layout/VerticalCurvedList"/>
    <dgm:cxn modelId="{7AB00401-A7DC-4FD3-BACF-499D32B515DF}" type="presParOf" srcId="{EADB1D4F-9FA2-4AC9-AB53-7A98D719F544}" destId="{18D4688C-9726-4674-B07C-34BAA2954E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6B8B3-E60D-4BFD-8DDC-EF1D8F93B5AE}">
      <dsp:nvSpPr>
        <dsp:cNvPr id="0" name=""/>
        <dsp:cNvSpPr/>
      </dsp:nvSpPr>
      <dsp:spPr>
        <a:xfrm>
          <a:off x="5357"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Proceso</a:t>
          </a:r>
          <a:endParaRPr lang="es-ES" sz="2700" kern="1200" dirty="0"/>
        </a:p>
      </dsp:txBody>
      <dsp:txXfrm>
        <a:off x="33499" y="1579724"/>
        <a:ext cx="1545106" cy="904550"/>
      </dsp:txXfrm>
    </dsp:sp>
    <dsp:sp modelId="{3B816A35-FD11-4156-843B-9723310C41A7}">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1766887" y="1912856"/>
        <a:ext cx="237646" cy="238286"/>
      </dsp:txXfrm>
    </dsp:sp>
    <dsp:sp modelId="{4E6F9F2C-CF5A-47BA-B0C4-C0A894DCEEBD}">
      <dsp:nvSpPr>
        <dsp:cNvPr id="0" name=""/>
        <dsp:cNvSpPr/>
      </dsp:nvSpPr>
      <dsp:spPr>
        <a:xfrm>
          <a:off x="2247304"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Producto</a:t>
          </a:r>
          <a:endParaRPr lang="es-ES" sz="2700" kern="1200" dirty="0"/>
        </a:p>
      </dsp:txBody>
      <dsp:txXfrm>
        <a:off x="2275446" y="1579724"/>
        <a:ext cx="1545106" cy="904550"/>
      </dsp:txXfrm>
    </dsp:sp>
    <dsp:sp modelId="{F0F17ACB-21A7-4629-ACFA-A0A4146EAB65}">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4008834" y="1912856"/>
        <a:ext cx="237646" cy="238286"/>
      </dsp:txXfrm>
    </dsp:sp>
    <dsp:sp modelId="{8071DD90-0968-4C24-BC69-89477B80AFE1}">
      <dsp:nvSpPr>
        <dsp:cNvPr id="0" name=""/>
        <dsp:cNvSpPr/>
      </dsp:nvSpPr>
      <dsp:spPr>
        <a:xfrm>
          <a:off x="4489251" y="1551582"/>
          <a:ext cx="1601390" cy="9608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Uso</a:t>
          </a:r>
          <a:endParaRPr lang="es-ES" sz="2700" kern="1200" dirty="0"/>
        </a:p>
      </dsp:txBody>
      <dsp:txXfrm>
        <a:off x="4517393" y="1579724"/>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61A07-1AF4-4C77-A909-91C2A6FBF5C9}">
      <dsp:nvSpPr>
        <dsp:cNvPr id="0" name=""/>
        <dsp:cNvSpPr/>
      </dsp:nvSpPr>
      <dsp:spPr>
        <a:xfrm>
          <a:off x="2678" y="584720"/>
          <a:ext cx="1171277" cy="702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Organización </a:t>
          </a:r>
          <a:endParaRPr lang="es-ES" sz="1400" kern="1200" dirty="0"/>
        </a:p>
      </dsp:txBody>
      <dsp:txXfrm>
        <a:off x="23261" y="605303"/>
        <a:ext cx="1130111" cy="661600"/>
      </dsp:txXfrm>
    </dsp:sp>
    <dsp:sp modelId="{0A9B4723-DE49-46F8-93F4-5207C45C4EEC}">
      <dsp:nvSpPr>
        <dsp:cNvPr id="0" name=""/>
        <dsp:cNvSpPr/>
      </dsp:nvSpPr>
      <dsp:spPr>
        <a:xfrm>
          <a:off x="1291083" y="790865"/>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1291083" y="848960"/>
        <a:ext cx="173817" cy="174286"/>
      </dsp:txXfrm>
    </dsp:sp>
    <dsp:sp modelId="{4B402BA3-272D-423A-9B93-3F1BFAB09B96}">
      <dsp:nvSpPr>
        <dsp:cNvPr id="0" name=""/>
        <dsp:cNvSpPr/>
      </dsp:nvSpPr>
      <dsp:spPr>
        <a:xfrm>
          <a:off x="1642467" y="584720"/>
          <a:ext cx="1171277" cy="702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Proyectos</a:t>
          </a:r>
          <a:endParaRPr lang="es-ES" sz="1400" kern="1200" dirty="0"/>
        </a:p>
      </dsp:txBody>
      <dsp:txXfrm>
        <a:off x="1663050" y="605303"/>
        <a:ext cx="1130111" cy="661600"/>
      </dsp:txXfrm>
    </dsp:sp>
    <dsp:sp modelId="{F8D1624F-041B-4D3F-BA27-E622A177075A}">
      <dsp:nvSpPr>
        <dsp:cNvPr id="0" name=""/>
        <dsp:cNvSpPr/>
      </dsp:nvSpPr>
      <dsp:spPr>
        <a:xfrm rot="36452">
          <a:off x="2920392" y="799405"/>
          <a:ext cx="226119"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920394" y="857140"/>
        <a:ext cx="158283" cy="174286"/>
      </dsp:txXfrm>
    </dsp:sp>
    <dsp:sp modelId="{3242EA01-D3D1-4BC6-8EE9-38F5EE518F60}">
      <dsp:nvSpPr>
        <dsp:cNvPr id="0" name=""/>
        <dsp:cNvSpPr/>
      </dsp:nvSpPr>
      <dsp:spPr>
        <a:xfrm>
          <a:off x="3240361" y="601664"/>
          <a:ext cx="1171277" cy="702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Comprador o Proveedor</a:t>
          </a:r>
          <a:endParaRPr lang="es-ES" sz="1400" kern="1200" dirty="0"/>
        </a:p>
      </dsp:txBody>
      <dsp:txXfrm>
        <a:off x="3260944" y="622247"/>
        <a:ext cx="1130111" cy="661600"/>
      </dsp:txXfrm>
    </dsp:sp>
    <dsp:sp modelId="{23547C3D-2E90-4073-B19E-1BFE5E89B9C1}">
      <dsp:nvSpPr>
        <dsp:cNvPr id="0" name=""/>
        <dsp:cNvSpPr/>
      </dsp:nvSpPr>
      <dsp:spPr>
        <a:xfrm rot="21565364">
          <a:off x="4539232" y="799260"/>
          <a:ext cx="270528"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539234" y="857764"/>
        <a:ext cx="189370" cy="174286"/>
      </dsp:txXfrm>
    </dsp:sp>
    <dsp:sp modelId="{EA35A5B2-AE85-47F4-A5AC-569B144E1AD8}">
      <dsp:nvSpPr>
        <dsp:cNvPr id="0" name=""/>
        <dsp:cNvSpPr/>
      </dsp:nvSpPr>
      <dsp:spPr>
        <a:xfrm>
          <a:off x="4922043" y="584720"/>
          <a:ext cx="1171277" cy="702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Asesores</a:t>
          </a:r>
          <a:endParaRPr lang="es-ES" sz="1400" kern="1200" dirty="0"/>
        </a:p>
      </dsp:txBody>
      <dsp:txXfrm>
        <a:off x="4942626" y="605303"/>
        <a:ext cx="1130111" cy="66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AA579-F3C1-42A7-A327-604272209041}">
      <dsp:nvSpPr>
        <dsp:cNvPr id="0" name=""/>
        <dsp:cNvSpPr/>
      </dsp:nvSpPr>
      <dsp:spPr>
        <a:xfrm rot="5400000">
          <a:off x="3438148" y="126775"/>
          <a:ext cx="1946791" cy="169370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Proceso</a:t>
          </a:r>
        </a:p>
        <a:p>
          <a:pPr lvl="0" algn="ctr" defTabSz="755650">
            <a:lnSpc>
              <a:spcPct val="90000"/>
            </a:lnSpc>
            <a:spcBef>
              <a:spcPct val="0"/>
            </a:spcBef>
            <a:spcAft>
              <a:spcPct val="35000"/>
            </a:spcAft>
          </a:pPr>
          <a:r>
            <a:rPr lang="es-ES" sz="1700" kern="1200" dirty="0" smtClean="0"/>
            <a:t> </a:t>
          </a:r>
          <a:r>
            <a:rPr lang="es-ES" sz="1700" kern="1200" dirty="0" smtClean="0"/>
            <a:t>de habilitación</a:t>
          </a:r>
          <a:endParaRPr lang="es-ES" sz="1700" kern="1200" dirty="0"/>
        </a:p>
      </dsp:txBody>
      <dsp:txXfrm rot="-5400000">
        <a:off x="3828625" y="303609"/>
        <a:ext cx="1165836" cy="1340041"/>
      </dsp:txXfrm>
    </dsp:sp>
    <dsp:sp modelId="{CC092596-113E-46A8-A819-CF6724AD1706}">
      <dsp:nvSpPr>
        <dsp:cNvPr id="0" name=""/>
        <dsp:cNvSpPr/>
      </dsp:nvSpPr>
      <dsp:spPr>
        <a:xfrm>
          <a:off x="5309793" y="389592"/>
          <a:ext cx="2172619" cy="116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Contexto del Sistema</a:t>
          </a:r>
          <a:endParaRPr lang="es-ES" sz="1700" kern="1200" dirty="0"/>
        </a:p>
      </dsp:txBody>
      <dsp:txXfrm>
        <a:off x="5309793" y="389592"/>
        <a:ext cx="2172619" cy="1168074"/>
      </dsp:txXfrm>
    </dsp:sp>
    <dsp:sp modelId="{3BF53438-286B-489B-9694-AFDC4B97B920}">
      <dsp:nvSpPr>
        <dsp:cNvPr id="0" name=""/>
        <dsp:cNvSpPr/>
      </dsp:nvSpPr>
      <dsp:spPr>
        <a:xfrm rot="5400000">
          <a:off x="1608943" y="126775"/>
          <a:ext cx="1946791" cy="169370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s-ES" sz="2600" kern="1200" dirty="0" smtClean="0"/>
            <a:t>Proceso de Acuerdo</a:t>
          </a:r>
          <a:endParaRPr lang="es-ES" sz="2600" kern="1200" dirty="0"/>
        </a:p>
      </dsp:txBody>
      <dsp:txXfrm rot="-5400000">
        <a:off x="1999420" y="303609"/>
        <a:ext cx="1165836" cy="1340041"/>
      </dsp:txXfrm>
    </dsp:sp>
    <dsp:sp modelId="{8ADB3DB8-606D-4D24-AFB0-FBF8EC4DD00F}">
      <dsp:nvSpPr>
        <dsp:cNvPr id="0" name=""/>
        <dsp:cNvSpPr/>
      </dsp:nvSpPr>
      <dsp:spPr>
        <a:xfrm rot="5400000">
          <a:off x="2533591" y="1848206"/>
          <a:ext cx="1946791" cy="169370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Procesos de Proyecto</a:t>
          </a:r>
          <a:endParaRPr lang="es-ES" sz="1700" kern="1200" dirty="0"/>
        </a:p>
      </dsp:txBody>
      <dsp:txXfrm rot="-5400000">
        <a:off x="2924068" y="2025040"/>
        <a:ext cx="1165836" cy="1340041"/>
      </dsp:txXfrm>
    </dsp:sp>
    <dsp:sp modelId="{158F861D-28E3-4FE5-AAF1-A9CDE6010978}">
      <dsp:nvSpPr>
        <dsp:cNvPr id="0" name=""/>
        <dsp:cNvSpPr/>
      </dsp:nvSpPr>
      <dsp:spPr>
        <a:xfrm>
          <a:off x="473963" y="2042028"/>
          <a:ext cx="2102534" cy="116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s-ES" sz="1700" kern="1200" dirty="0" smtClean="0"/>
            <a:t>Proceso Específico del Software</a:t>
          </a:r>
          <a:endParaRPr lang="es-ES" sz="1700" kern="1200" dirty="0"/>
        </a:p>
      </dsp:txBody>
      <dsp:txXfrm>
        <a:off x="473963" y="2042028"/>
        <a:ext cx="2102534" cy="1168074"/>
      </dsp:txXfrm>
    </dsp:sp>
    <dsp:sp modelId="{DFB55231-EBE6-489F-9624-2F26413F9CD9}">
      <dsp:nvSpPr>
        <dsp:cNvPr id="0" name=""/>
        <dsp:cNvSpPr/>
      </dsp:nvSpPr>
      <dsp:spPr>
        <a:xfrm rot="5400000">
          <a:off x="4379394" y="1807576"/>
          <a:ext cx="1946791" cy="169370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S" sz="2500" kern="1200" dirty="0" smtClean="0"/>
            <a:t>Procesos Técnicos</a:t>
          </a:r>
          <a:endParaRPr lang="es-ES" sz="2500" kern="1200" dirty="0"/>
        </a:p>
      </dsp:txBody>
      <dsp:txXfrm rot="-5400000">
        <a:off x="4769871" y="1984410"/>
        <a:ext cx="1165836" cy="1340041"/>
      </dsp:txXfrm>
    </dsp:sp>
    <dsp:sp modelId="{E4664F6B-7774-4B57-9ED3-43A7624F56D6}">
      <dsp:nvSpPr>
        <dsp:cNvPr id="0" name=""/>
        <dsp:cNvSpPr/>
      </dsp:nvSpPr>
      <dsp:spPr>
        <a:xfrm rot="5400000">
          <a:off x="3438148" y="3431648"/>
          <a:ext cx="1946791" cy="169370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Procesos de Soporte </a:t>
          </a:r>
          <a:endParaRPr lang="es-ES" sz="1700" kern="1200" dirty="0"/>
        </a:p>
      </dsp:txBody>
      <dsp:txXfrm rot="-5400000">
        <a:off x="3828625" y="3608482"/>
        <a:ext cx="1165836" cy="1340041"/>
      </dsp:txXfrm>
    </dsp:sp>
    <dsp:sp modelId="{651BFE85-A029-483A-85A0-50CFBCDF52B2}">
      <dsp:nvSpPr>
        <dsp:cNvPr id="0" name=""/>
        <dsp:cNvSpPr/>
      </dsp:nvSpPr>
      <dsp:spPr>
        <a:xfrm>
          <a:off x="5309793" y="3694465"/>
          <a:ext cx="2172619" cy="1168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es-ES" sz="1700" kern="1200" dirty="0"/>
        </a:p>
      </dsp:txBody>
      <dsp:txXfrm>
        <a:off x="5309793" y="3694465"/>
        <a:ext cx="2172619" cy="1168074"/>
      </dsp:txXfrm>
    </dsp:sp>
    <dsp:sp modelId="{20544725-289D-4101-81B3-81F068182B52}">
      <dsp:nvSpPr>
        <dsp:cNvPr id="0" name=""/>
        <dsp:cNvSpPr/>
      </dsp:nvSpPr>
      <dsp:spPr>
        <a:xfrm rot="5400000">
          <a:off x="1608943" y="3431648"/>
          <a:ext cx="1946791" cy="169370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1400" kern="1200" dirty="0" smtClean="0"/>
            <a:t>Proceso de Implementación</a:t>
          </a:r>
          <a:endParaRPr lang="es-ES" sz="1400" kern="1200" dirty="0"/>
        </a:p>
      </dsp:txBody>
      <dsp:txXfrm rot="-5400000">
        <a:off x="1999420" y="3608482"/>
        <a:ext cx="1165836" cy="1340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3C06F-3E06-4978-9FC2-54430D763F59}">
      <dsp:nvSpPr>
        <dsp:cNvPr id="0" name=""/>
        <dsp:cNvSpPr/>
      </dsp:nvSpPr>
      <dsp:spPr>
        <a:xfrm>
          <a:off x="-5162451" y="-791105"/>
          <a:ext cx="6150267" cy="6150267"/>
        </a:xfrm>
        <a:prstGeom prst="blockArc">
          <a:avLst>
            <a:gd name="adj1" fmla="val 18900000"/>
            <a:gd name="adj2" fmla="val 2700000"/>
            <a:gd name="adj3" fmla="val 35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FFF20-C95E-4490-BA18-14D6712F3B9A}">
      <dsp:nvSpPr>
        <dsp:cNvPr id="0" name=""/>
        <dsp:cNvSpPr/>
      </dsp:nvSpPr>
      <dsp:spPr>
        <a:xfrm>
          <a:off x="251874" y="242818"/>
          <a:ext cx="5714567" cy="415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521"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El plan de proyecto </a:t>
          </a:r>
          <a:r>
            <a:rPr lang="es-EC" sz="900" kern="1200" dirty="0" smtClean="0">
              <a:sym typeface="Wingdings" panose="05000000000000000000" pitchFamily="2" charset="2"/>
            </a:rPr>
            <a:t>enunciado de trabajo </a:t>
          </a:r>
        </a:p>
        <a:p>
          <a:pPr lvl="0" algn="l" defTabSz="400050">
            <a:lnSpc>
              <a:spcPct val="90000"/>
            </a:lnSpc>
            <a:spcBef>
              <a:spcPct val="0"/>
            </a:spcBef>
            <a:spcAft>
              <a:spcPct val="35000"/>
            </a:spcAft>
          </a:pPr>
          <a:r>
            <a:rPr lang="es-EC" sz="900" kern="1200" dirty="0" smtClean="0">
              <a:sym typeface="Wingdings" panose="05000000000000000000" pitchFamily="2" charset="2"/>
            </a:rPr>
            <a:t>Aceptado por el cliente</a:t>
          </a:r>
          <a:endParaRPr lang="es-EC" sz="900" kern="1200" dirty="0"/>
        </a:p>
      </dsp:txBody>
      <dsp:txXfrm>
        <a:off x="251874" y="242818"/>
        <a:ext cx="5714567" cy="415144"/>
      </dsp:txXfrm>
    </dsp:sp>
    <dsp:sp modelId="{4D6C1C21-CE14-4EDE-8876-4EA4B5D7C955}">
      <dsp:nvSpPr>
        <dsp:cNvPr id="0" name=""/>
        <dsp:cNvSpPr/>
      </dsp:nvSpPr>
      <dsp:spPr>
        <a:xfrm>
          <a:off x="60983" y="155770"/>
          <a:ext cx="518931" cy="5189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BB0D7-B486-438A-823E-9A5546BA1048}">
      <dsp:nvSpPr>
        <dsp:cNvPr id="0" name=""/>
        <dsp:cNvSpPr/>
      </dsp:nvSpPr>
      <dsp:spPr>
        <a:xfrm>
          <a:off x="696400" y="830746"/>
          <a:ext cx="5338616" cy="415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521"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Avance del proyecto monitoreado contra el plan y registrado avances.</a:t>
          </a:r>
          <a:endParaRPr lang="es-EC" sz="900" kern="1200" dirty="0"/>
        </a:p>
      </dsp:txBody>
      <dsp:txXfrm>
        <a:off x="696400" y="830746"/>
        <a:ext cx="5338616" cy="415144"/>
      </dsp:txXfrm>
    </dsp:sp>
    <dsp:sp modelId="{0DAB4392-9A3A-4B0C-BB35-A0A6F72E019C}">
      <dsp:nvSpPr>
        <dsp:cNvPr id="0" name=""/>
        <dsp:cNvSpPr/>
      </dsp:nvSpPr>
      <dsp:spPr>
        <a:xfrm>
          <a:off x="436934" y="778853"/>
          <a:ext cx="518931" cy="5189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FAC191-9A3F-432E-A748-EC4BBFD52E7C}">
      <dsp:nvSpPr>
        <dsp:cNvPr id="0" name=""/>
        <dsp:cNvSpPr/>
      </dsp:nvSpPr>
      <dsp:spPr>
        <a:xfrm>
          <a:off x="902419" y="1453372"/>
          <a:ext cx="5132596" cy="415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521"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Los cambios son atendidos por su percepción y análisis.</a:t>
          </a:r>
          <a:endParaRPr lang="es-EC" sz="900" kern="1200" dirty="0"/>
        </a:p>
      </dsp:txBody>
      <dsp:txXfrm>
        <a:off x="902419" y="1453372"/>
        <a:ext cx="5132596" cy="415144"/>
      </dsp:txXfrm>
    </dsp:sp>
    <dsp:sp modelId="{52855ADF-6885-40C3-9E4B-61AC04599861}">
      <dsp:nvSpPr>
        <dsp:cNvPr id="0" name=""/>
        <dsp:cNvSpPr/>
      </dsp:nvSpPr>
      <dsp:spPr>
        <a:xfrm>
          <a:off x="642953" y="1401479"/>
          <a:ext cx="518931" cy="5189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405CC-D1C4-47C9-8B9B-52C3D2E0C2DF}">
      <dsp:nvSpPr>
        <dsp:cNvPr id="0" name=""/>
        <dsp:cNvSpPr/>
      </dsp:nvSpPr>
      <dsp:spPr>
        <a:xfrm>
          <a:off x="968199" y="2076455"/>
          <a:ext cx="5066816" cy="415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521"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Reunión de equipo de trabajo y cliente documentado.</a:t>
          </a:r>
          <a:endParaRPr lang="es-EC" sz="900" kern="1200" dirty="0"/>
        </a:p>
      </dsp:txBody>
      <dsp:txXfrm>
        <a:off x="968199" y="2076455"/>
        <a:ext cx="5066816" cy="415144"/>
      </dsp:txXfrm>
    </dsp:sp>
    <dsp:sp modelId="{8945FD90-49C2-415E-8DF6-B0CAB40ADB06}">
      <dsp:nvSpPr>
        <dsp:cNvPr id="0" name=""/>
        <dsp:cNvSpPr/>
      </dsp:nvSpPr>
      <dsp:spPr>
        <a:xfrm>
          <a:off x="708733" y="2024562"/>
          <a:ext cx="518931" cy="5189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E5C543-7F3A-4315-8075-BAB645DB5D7F}">
      <dsp:nvSpPr>
        <dsp:cNvPr id="0" name=""/>
        <dsp:cNvSpPr/>
      </dsp:nvSpPr>
      <dsp:spPr>
        <a:xfrm>
          <a:off x="902419" y="2699538"/>
          <a:ext cx="5132596" cy="415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521"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Los riesgos deben ser identificados en el desarrollo mediante la realización del proyecto.</a:t>
          </a:r>
          <a:endParaRPr lang="es-EC" sz="900" kern="1200" dirty="0"/>
        </a:p>
      </dsp:txBody>
      <dsp:txXfrm>
        <a:off x="902419" y="2699538"/>
        <a:ext cx="5132596" cy="415144"/>
      </dsp:txXfrm>
    </dsp:sp>
    <dsp:sp modelId="{13098DA0-0B05-4AD1-8EE0-30F8D799E85F}">
      <dsp:nvSpPr>
        <dsp:cNvPr id="0" name=""/>
        <dsp:cNvSpPr/>
      </dsp:nvSpPr>
      <dsp:spPr>
        <a:xfrm>
          <a:off x="642953" y="2647645"/>
          <a:ext cx="518931" cy="5189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B5B1F-B0BB-4D9E-960B-C9A37A90424B}">
      <dsp:nvSpPr>
        <dsp:cNvPr id="0" name=""/>
        <dsp:cNvSpPr/>
      </dsp:nvSpPr>
      <dsp:spPr>
        <a:xfrm>
          <a:off x="696400" y="3322164"/>
          <a:ext cx="5338616" cy="415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521"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t>La estrategia de control de verificación de software es desarrollado</a:t>
          </a:r>
          <a:endParaRPr lang="es-EC" sz="900" kern="1200" dirty="0"/>
        </a:p>
      </dsp:txBody>
      <dsp:txXfrm>
        <a:off x="696400" y="3322164"/>
        <a:ext cx="5338616" cy="415144"/>
      </dsp:txXfrm>
    </dsp:sp>
    <dsp:sp modelId="{3D6401D0-A166-400D-B38B-02C71A1487D0}">
      <dsp:nvSpPr>
        <dsp:cNvPr id="0" name=""/>
        <dsp:cNvSpPr/>
      </dsp:nvSpPr>
      <dsp:spPr>
        <a:xfrm>
          <a:off x="436934" y="3270271"/>
          <a:ext cx="518931" cy="5189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E64AB0-E65A-40BD-B11F-55AE4F64EC7E}">
      <dsp:nvSpPr>
        <dsp:cNvPr id="0" name=""/>
        <dsp:cNvSpPr/>
      </dsp:nvSpPr>
      <dsp:spPr>
        <a:xfrm>
          <a:off x="320449" y="3945247"/>
          <a:ext cx="5714567" cy="4151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9521" tIns="22860" rIns="22860" bIns="22860" numCol="1" spcCol="1270" anchor="ctr" anchorCtr="0">
          <a:noAutofit/>
        </a:bodyPr>
        <a:lstStyle/>
        <a:p>
          <a:pPr lvl="0" algn="l" defTabSz="400050">
            <a:lnSpc>
              <a:spcPct val="90000"/>
            </a:lnSpc>
            <a:spcBef>
              <a:spcPct val="0"/>
            </a:spcBef>
            <a:spcAft>
              <a:spcPct val="35000"/>
            </a:spcAft>
          </a:pPr>
          <a:r>
            <a:rPr lang="es-EC" sz="900" kern="1200" dirty="0" smtClean="0">
              <a:effectLst/>
            </a:rPr>
            <a:t>El aseguramiento de la calidad del software debe ser realizado para proporcionar garantía de cumplimiento con el plan y especificaciones requeridas, verificación de tareas, valoración y revisión en procesos.</a:t>
          </a:r>
          <a:endParaRPr lang="es-EC" sz="900" kern="1200" dirty="0"/>
        </a:p>
      </dsp:txBody>
      <dsp:txXfrm>
        <a:off x="320449" y="3945247"/>
        <a:ext cx="5714567" cy="415144"/>
      </dsp:txXfrm>
    </dsp:sp>
    <dsp:sp modelId="{18D4688C-9726-4674-B07C-34BAA2954E22}">
      <dsp:nvSpPr>
        <dsp:cNvPr id="0" name=""/>
        <dsp:cNvSpPr/>
      </dsp:nvSpPr>
      <dsp:spPr>
        <a:xfrm>
          <a:off x="60983" y="3893354"/>
          <a:ext cx="518931" cy="51893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3C06F-3E06-4978-9FC2-54430D763F59}">
      <dsp:nvSpPr>
        <dsp:cNvPr id="0" name=""/>
        <dsp:cNvSpPr/>
      </dsp:nvSpPr>
      <dsp:spPr>
        <a:xfrm>
          <a:off x="-5370708" y="-822834"/>
          <a:ext cx="6398197" cy="6398197"/>
        </a:xfrm>
        <a:prstGeom prst="blockArc">
          <a:avLst>
            <a:gd name="adj1" fmla="val 18900000"/>
            <a:gd name="adj2" fmla="val 2700000"/>
            <a:gd name="adj3" fmla="val 33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FFF20-C95E-4490-BA18-14D6712F3B9A}">
      <dsp:nvSpPr>
        <dsp:cNvPr id="0" name=""/>
        <dsp:cNvSpPr/>
      </dsp:nvSpPr>
      <dsp:spPr>
        <a:xfrm>
          <a:off x="219606" y="257573"/>
          <a:ext cx="6227899" cy="431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28"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effectLst/>
            </a:rPr>
            <a:t>Tareas realizadas de acuerdo al plan de proyecto actual.</a:t>
          </a:r>
          <a:endParaRPr lang="es-EC" sz="1200" kern="1200" dirty="0"/>
        </a:p>
      </dsp:txBody>
      <dsp:txXfrm>
        <a:off x="219606" y="257573"/>
        <a:ext cx="6227899" cy="431909"/>
      </dsp:txXfrm>
    </dsp:sp>
    <dsp:sp modelId="{4D6C1C21-CE14-4EDE-8876-4EA4B5D7C955}">
      <dsp:nvSpPr>
        <dsp:cNvPr id="0" name=""/>
        <dsp:cNvSpPr/>
      </dsp:nvSpPr>
      <dsp:spPr>
        <a:xfrm>
          <a:off x="63446" y="162061"/>
          <a:ext cx="539887" cy="5398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4BB0D7-B486-438A-823E-9A5546BA1048}">
      <dsp:nvSpPr>
        <dsp:cNvPr id="0" name=""/>
        <dsp:cNvSpPr/>
      </dsp:nvSpPr>
      <dsp:spPr>
        <a:xfrm>
          <a:off x="724522" y="864294"/>
          <a:ext cx="5836766" cy="431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28"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effectLst/>
            </a:rPr>
            <a:t>Los requisitos del software son definidos, analizados para su corrección y pruebas aprobados por el cliente.</a:t>
          </a:r>
          <a:endParaRPr lang="es-EC" sz="1200" kern="1200" dirty="0"/>
        </a:p>
      </dsp:txBody>
      <dsp:txXfrm>
        <a:off x="724522" y="864294"/>
        <a:ext cx="5836766" cy="431909"/>
      </dsp:txXfrm>
    </dsp:sp>
    <dsp:sp modelId="{0DAB4392-9A3A-4B0C-BB35-A0A6F72E019C}">
      <dsp:nvSpPr>
        <dsp:cNvPr id="0" name=""/>
        <dsp:cNvSpPr/>
      </dsp:nvSpPr>
      <dsp:spPr>
        <a:xfrm>
          <a:off x="454579" y="810306"/>
          <a:ext cx="539887" cy="5398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FAC191-9A3F-432E-A748-EC4BBFD52E7C}">
      <dsp:nvSpPr>
        <dsp:cNvPr id="0" name=""/>
        <dsp:cNvSpPr/>
      </dsp:nvSpPr>
      <dsp:spPr>
        <a:xfrm>
          <a:off x="938861" y="1512064"/>
          <a:ext cx="5622427" cy="431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28"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effectLst/>
            </a:rPr>
            <a:t>La arquitectura y diseño del software son detallados, describe los componentes del software y sus interfaces internos y externos.</a:t>
          </a:r>
          <a:endParaRPr lang="es-EC" sz="1200" kern="1200" dirty="0"/>
        </a:p>
      </dsp:txBody>
      <dsp:txXfrm>
        <a:off x="938861" y="1512064"/>
        <a:ext cx="5622427" cy="431909"/>
      </dsp:txXfrm>
    </dsp:sp>
    <dsp:sp modelId="{52855ADF-6885-40C3-9E4B-61AC04599861}">
      <dsp:nvSpPr>
        <dsp:cNvPr id="0" name=""/>
        <dsp:cNvSpPr/>
      </dsp:nvSpPr>
      <dsp:spPr>
        <a:xfrm>
          <a:off x="668918" y="1458075"/>
          <a:ext cx="539887" cy="5398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7405CC-D1C4-47C9-8B9B-52C3D2E0C2DF}">
      <dsp:nvSpPr>
        <dsp:cNvPr id="0" name=""/>
        <dsp:cNvSpPr/>
      </dsp:nvSpPr>
      <dsp:spPr>
        <a:xfrm>
          <a:off x="1007298" y="2160309"/>
          <a:ext cx="5553991" cy="431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28"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effectLst/>
            </a:rPr>
            <a:t>Los componentes del software definidos por el diseño son producidos, pruebas definidas y ejecutadas para verificar consistencia de los requisitos y el diseño.</a:t>
          </a:r>
          <a:endParaRPr lang="es-EC" sz="1200" kern="1200" dirty="0"/>
        </a:p>
      </dsp:txBody>
      <dsp:txXfrm>
        <a:off x="1007298" y="2160309"/>
        <a:ext cx="5553991" cy="431909"/>
      </dsp:txXfrm>
    </dsp:sp>
    <dsp:sp modelId="{8945FD90-49C2-415E-8DF6-B0CAB40ADB06}">
      <dsp:nvSpPr>
        <dsp:cNvPr id="0" name=""/>
        <dsp:cNvSpPr/>
      </dsp:nvSpPr>
      <dsp:spPr>
        <a:xfrm>
          <a:off x="737354" y="2106320"/>
          <a:ext cx="539887" cy="5398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E5C543-7F3A-4315-8075-BAB645DB5D7F}">
      <dsp:nvSpPr>
        <dsp:cNvPr id="0" name=""/>
        <dsp:cNvSpPr/>
      </dsp:nvSpPr>
      <dsp:spPr>
        <a:xfrm>
          <a:off x="938861" y="2808553"/>
          <a:ext cx="5622427" cy="431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28"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effectLst/>
            </a:rPr>
            <a:t>El software es producido ejecutando integración de componentes, el software es verificado usando casos y procedimientos de prueba.</a:t>
          </a:r>
          <a:endParaRPr lang="es-EC" sz="1200" kern="1200" dirty="0"/>
        </a:p>
      </dsp:txBody>
      <dsp:txXfrm>
        <a:off x="938861" y="2808553"/>
        <a:ext cx="5622427" cy="431909"/>
      </dsp:txXfrm>
    </dsp:sp>
    <dsp:sp modelId="{13098DA0-0B05-4AD1-8EE0-30F8D799E85F}">
      <dsp:nvSpPr>
        <dsp:cNvPr id="0" name=""/>
        <dsp:cNvSpPr/>
      </dsp:nvSpPr>
      <dsp:spPr>
        <a:xfrm>
          <a:off x="668918" y="2754565"/>
          <a:ext cx="539887" cy="5398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B5B1F-B0BB-4D9E-960B-C9A37A90424B}">
      <dsp:nvSpPr>
        <dsp:cNvPr id="0" name=""/>
        <dsp:cNvSpPr/>
      </dsp:nvSpPr>
      <dsp:spPr>
        <a:xfrm>
          <a:off x="724522" y="3456323"/>
          <a:ext cx="5836766" cy="431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28"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effectLst/>
            </a:rPr>
            <a:t>La configuración del software que cumpla con los requerimientos incluido documentación de usuario, operación y mantenimiento es integrado.</a:t>
          </a:r>
          <a:endParaRPr lang="es-EC" sz="1200" kern="1200" dirty="0"/>
        </a:p>
      </dsp:txBody>
      <dsp:txXfrm>
        <a:off x="724522" y="3456323"/>
        <a:ext cx="5836766" cy="431909"/>
      </dsp:txXfrm>
    </dsp:sp>
    <dsp:sp modelId="{3D6401D0-A166-400D-B38B-02C71A1487D0}">
      <dsp:nvSpPr>
        <dsp:cNvPr id="0" name=""/>
        <dsp:cNvSpPr/>
      </dsp:nvSpPr>
      <dsp:spPr>
        <a:xfrm>
          <a:off x="454579" y="3402334"/>
          <a:ext cx="539887" cy="5398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E64AB0-E65A-40BD-B11F-55AE4F64EC7E}">
      <dsp:nvSpPr>
        <dsp:cNvPr id="0" name=""/>
        <dsp:cNvSpPr/>
      </dsp:nvSpPr>
      <dsp:spPr>
        <a:xfrm>
          <a:off x="333389" y="4104568"/>
          <a:ext cx="6227899" cy="4319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828" tIns="30480" rIns="30480" bIns="30480" numCol="1" spcCol="1270" anchor="ctr" anchorCtr="0">
          <a:noAutofit/>
        </a:bodyPr>
        <a:lstStyle/>
        <a:p>
          <a:pPr lvl="0" algn="l" defTabSz="533400">
            <a:lnSpc>
              <a:spcPct val="90000"/>
            </a:lnSpc>
            <a:spcBef>
              <a:spcPct val="0"/>
            </a:spcBef>
            <a:spcAft>
              <a:spcPct val="35000"/>
            </a:spcAft>
          </a:pPr>
          <a:r>
            <a:rPr lang="es-EC" sz="1200" kern="1200" dirty="0" smtClean="0">
              <a:effectLst/>
            </a:rPr>
            <a:t>Las tareas de verificación y validación de los productos de trabajo son realizados</a:t>
          </a:r>
          <a:endParaRPr lang="es-EC" sz="1200" kern="1200" dirty="0"/>
        </a:p>
      </dsp:txBody>
      <dsp:txXfrm>
        <a:off x="333389" y="4104568"/>
        <a:ext cx="6227899" cy="431909"/>
      </dsp:txXfrm>
    </dsp:sp>
    <dsp:sp modelId="{18D4688C-9726-4674-B07C-34BAA2954E22}">
      <dsp:nvSpPr>
        <dsp:cNvPr id="0" name=""/>
        <dsp:cNvSpPr/>
      </dsp:nvSpPr>
      <dsp:spPr>
        <a:xfrm>
          <a:off x="63446" y="4050579"/>
          <a:ext cx="539887" cy="5398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20" name="19 Marcador de pie de página"/>
          <p:cNvSpPr>
            <a:spLocks noGrp="1"/>
          </p:cNvSpPr>
          <p:nvPr>
            <p:ph type="ftr" sz="quarter" idx="11"/>
          </p:nvPr>
        </p:nvSpPr>
        <p:spPr/>
        <p:txBody>
          <a:bodyPr/>
          <a:lstStyle/>
          <a:p>
            <a:endParaRPr lang="es-ES"/>
          </a:p>
        </p:txBody>
      </p:sp>
      <p:sp>
        <p:nvSpPr>
          <p:cNvPr id="10" name="9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8D6205C-FBE8-4AC3-AF5D-DBC40BCF0F87}" type="datetimeFigureOut">
              <a:rPr lang="es-ES" smtClean="0"/>
              <a:t>06/08/2019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00B4D8E-45DC-4381-8D8D-C9C47772A213}"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8D6205C-FBE8-4AC3-AF5D-DBC40BCF0F87}" type="datetimeFigureOut">
              <a:rPr lang="es-ES" smtClean="0"/>
              <a:t>06/08/2019</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0B4D8E-45DC-4381-8D8D-C9C47772A213}"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772816"/>
            <a:ext cx="7848872" cy="4923928"/>
          </a:xfrm>
        </p:spPr>
        <p:txBody>
          <a:bodyPr>
            <a:normAutofit fontScale="70000" lnSpcReduction="20000"/>
          </a:bodyPr>
          <a:lstStyle/>
          <a:p>
            <a:pPr algn="ctr"/>
            <a:r>
              <a:rPr lang="es-ES" b="1" dirty="0"/>
              <a:t>DEPARTAMENTO DE CIENCIAS DE LA COMPUTACION</a:t>
            </a:r>
            <a:endParaRPr lang="es-ES" dirty="0"/>
          </a:p>
          <a:p>
            <a:pPr algn="ctr"/>
            <a:r>
              <a:rPr lang="es-ES" b="1" dirty="0"/>
              <a:t>  </a:t>
            </a:r>
            <a:endParaRPr lang="es-ES" dirty="0"/>
          </a:p>
          <a:p>
            <a:pPr algn="ctr"/>
            <a:r>
              <a:rPr lang="es-ES" b="1" dirty="0" smtClean="0"/>
              <a:t>CARRERA </a:t>
            </a:r>
            <a:r>
              <a:rPr lang="es-ES" b="1" dirty="0"/>
              <a:t>DE </a:t>
            </a:r>
            <a:r>
              <a:rPr lang="es-EC" b="1" dirty="0"/>
              <a:t>MAESTRÍA EN GERENCIA DE SISTEMAS XVII PROMOCIÓN</a:t>
            </a:r>
          </a:p>
          <a:p>
            <a:pPr algn="ctr"/>
            <a:endParaRPr lang="es-ES" dirty="0"/>
          </a:p>
          <a:p>
            <a:pPr algn="ctr"/>
            <a:r>
              <a:rPr lang="es-ES" b="1" dirty="0"/>
              <a:t> </a:t>
            </a:r>
            <a:endParaRPr lang="es-ES" dirty="0"/>
          </a:p>
          <a:p>
            <a:pPr algn="ctr"/>
            <a:r>
              <a:rPr lang="es-ES" b="1" dirty="0"/>
              <a:t> </a:t>
            </a:r>
            <a:r>
              <a:rPr lang="es-ES" b="1" dirty="0" smtClean="0"/>
              <a:t>TRABAJO </a:t>
            </a:r>
            <a:r>
              <a:rPr lang="es-ES" b="1" dirty="0"/>
              <a:t>DE TITULACIÓN, PREVIO A LA OBTENCIÓN </a:t>
            </a:r>
            <a:r>
              <a:rPr lang="es-ES" b="1" dirty="0" smtClean="0"/>
              <a:t>DEL TÍTULO </a:t>
            </a:r>
            <a:r>
              <a:rPr lang="es-ES" b="1" dirty="0"/>
              <a:t>DE MAGISTER EN </a:t>
            </a:r>
            <a:r>
              <a:rPr lang="es-ES" b="1" dirty="0" smtClean="0"/>
              <a:t>GERENCIA </a:t>
            </a:r>
            <a:r>
              <a:rPr lang="es-ES" b="1" dirty="0"/>
              <a:t>DE SISTEMAS </a:t>
            </a:r>
            <a:endParaRPr lang="es-ES" b="1" dirty="0" smtClean="0"/>
          </a:p>
          <a:p>
            <a:pPr algn="ctr"/>
            <a:r>
              <a:rPr lang="es-ES" b="1" dirty="0"/>
              <a:t>  </a:t>
            </a:r>
            <a:endParaRPr lang="es-ES" dirty="0"/>
          </a:p>
          <a:p>
            <a:pPr algn="ctr"/>
            <a:r>
              <a:rPr lang="es-ES" b="1" dirty="0"/>
              <a:t>TEMA: </a:t>
            </a:r>
            <a:r>
              <a:rPr lang="es-EC" b="1" dirty="0"/>
              <a:t>PROPUESTA </a:t>
            </a:r>
            <a:r>
              <a:rPr lang="es-EC" b="1" dirty="0" smtClean="0"/>
              <a:t>DE GUIA </a:t>
            </a:r>
            <a:r>
              <a:rPr lang="es-EC" b="1" dirty="0"/>
              <a:t>PARA EL DESARROLLO DE APLICACIONES BASADO EN EL ESTANDAR ISO 29110-5</a:t>
            </a:r>
          </a:p>
          <a:p>
            <a:pPr algn="ctr"/>
            <a:r>
              <a:rPr lang="es-ES" b="1" dirty="0"/>
              <a:t>  </a:t>
            </a:r>
            <a:endParaRPr lang="es-ES" dirty="0"/>
          </a:p>
          <a:p>
            <a:pPr algn="ctr"/>
            <a:r>
              <a:rPr lang="es-ES" b="1" dirty="0"/>
              <a:t>AUTOR: </a:t>
            </a:r>
            <a:r>
              <a:rPr lang="es-ES" b="1" dirty="0" smtClean="0"/>
              <a:t>YUMBAY REMACHE, MARÍA CAROLINA</a:t>
            </a:r>
            <a:endParaRPr lang="es-ES" dirty="0"/>
          </a:p>
          <a:p>
            <a:pPr algn="ctr"/>
            <a:r>
              <a:rPr lang="es-ES" b="1" dirty="0"/>
              <a:t> </a:t>
            </a:r>
            <a:endParaRPr lang="es-ES" dirty="0"/>
          </a:p>
          <a:p>
            <a:pPr algn="ctr"/>
            <a:r>
              <a:rPr lang="es-ES" b="1" dirty="0"/>
              <a:t> </a:t>
            </a:r>
            <a:r>
              <a:rPr lang="es-ES" b="1" dirty="0" smtClean="0"/>
              <a:t>DIRECTOR</a:t>
            </a:r>
            <a:r>
              <a:rPr lang="es-ES" b="1" dirty="0"/>
              <a:t>: CAMPAÑA ORTEGA, EDUARDO MAURICIO</a:t>
            </a:r>
            <a:endParaRPr lang="es-ES" dirty="0"/>
          </a:p>
          <a:p>
            <a:pPr algn="ctr"/>
            <a:r>
              <a:rPr lang="es-ES" b="1" dirty="0"/>
              <a:t> </a:t>
            </a:r>
            <a:endParaRPr lang="es-ES" dirty="0"/>
          </a:p>
          <a:p>
            <a:pPr algn="ctr"/>
            <a:r>
              <a:rPr lang="es-ES" sz="2000" b="1" dirty="0"/>
              <a:t> </a:t>
            </a:r>
            <a:r>
              <a:rPr lang="es-ES" sz="2000" b="1" dirty="0" smtClean="0"/>
              <a:t>SANGOLQUÍ - 2019</a:t>
            </a:r>
            <a:endParaRPr lang="es-ES" sz="2000" dirty="0"/>
          </a:p>
        </p:txBody>
      </p:sp>
      <p:pic>
        <p:nvPicPr>
          <p:cNvPr id="5" name="4 Imagen"/>
          <p:cNvPicPr/>
          <p:nvPr/>
        </p:nvPicPr>
        <p:blipFill>
          <a:blip r:embed="rId2"/>
          <a:stretch>
            <a:fillRect/>
          </a:stretch>
        </p:blipFill>
        <p:spPr>
          <a:xfrm>
            <a:off x="2501872" y="188640"/>
            <a:ext cx="4896544" cy="1224136"/>
          </a:xfrm>
          <a:prstGeom prst="rect">
            <a:avLst/>
          </a:prstGeom>
        </p:spPr>
      </p:pic>
    </p:spTree>
    <p:extLst>
      <p:ext uri="{BB962C8B-B14F-4D97-AF65-F5344CB8AC3E}">
        <p14:creationId xmlns:p14="http://schemas.microsoft.com/office/powerpoint/2010/main" val="181887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effectLst/>
              </a:rPr>
              <a:t>ISO/IEC 15504 </a:t>
            </a:r>
            <a:endParaRPr lang="es-EC" dirty="0"/>
          </a:p>
        </p:txBody>
      </p:sp>
      <p:sp>
        <p:nvSpPr>
          <p:cNvPr id="3" name="Marcador de contenido 2"/>
          <p:cNvSpPr>
            <a:spLocks noGrp="1"/>
          </p:cNvSpPr>
          <p:nvPr>
            <p:ph idx="1"/>
          </p:nvPr>
        </p:nvSpPr>
        <p:spPr/>
        <p:txBody>
          <a:bodyPr>
            <a:normAutofit fontScale="92500" lnSpcReduction="10000"/>
          </a:bodyPr>
          <a:lstStyle/>
          <a:p>
            <a:pPr marL="82296" indent="0" algn="just">
              <a:buNone/>
            </a:pPr>
            <a:r>
              <a:rPr lang="es-EC" dirty="0" smtClean="0"/>
              <a:t>Es </a:t>
            </a:r>
            <a:r>
              <a:rPr lang="es-EC" dirty="0"/>
              <a:t>un estándar internacional para la evaluación y mejora de procesos, aplicable a cualquier organización que desee conocer y mejorar la capacidad de sus </a:t>
            </a:r>
            <a:r>
              <a:rPr lang="es-EC" dirty="0" smtClean="0"/>
              <a:t>procesos.</a:t>
            </a:r>
            <a:endParaRPr lang="es-EC" dirty="0" smtClean="0"/>
          </a:p>
          <a:p>
            <a:pPr marL="82296" indent="0" algn="just">
              <a:buNone/>
            </a:pPr>
            <a:endParaRPr lang="es-EC" dirty="0"/>
          </a:p>
          <a:p>
            <a:pPr marL="82296" indent="0" algn="just">
              <a:buNone/>
            </a:pPr>
            <a:r>
              <a:rPr lang="es-EC" dirty="0"/>
              <a:t>Se trata de una norma que reúne las buenas practicas que permitirán generar un procedimiento practico destinado a las organizaciones dedicadas a la generación de software de </a:t>
            </a:r>
            <a:r>
              <a:rPr lang="es-EC" dirty="0" smtClean="0"/>
              <a:t>calidad.</a:t>
            </a:r>
            <a:endParaRPr lang="es-EC" dirty="0"/>
          </a:p>
        </p:txBody>
      </p:sp>
    </p:spTree>
    <p:extLst>
      <p:ext uri="{BB962C8B-B14F-4D97-AF65-F5344CB8AC3E}">
        <p14:creationId xmlns:p14="http://schemas.microsoft.com/office/powerpoint/2010/main" val="130930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188640"/>
            <a:ext cx="7498080" cy="1143000"/>
          </a:xfrm>
        </p:spPr>
        <p:txBody>
          <a:bodyPr>
            <a:normAutofit fontScale="90000"/>
          </a:bodyPr>
          <a:lstStyle/>
          <a:p>
            <a:r>
              <a:rPr lang="es-EC" sz="3600" b="1" dirty="0">
                <a:effectLst/>
              </a:rPr>
              <a:t>CMMI (</a:t>
            </a:r>
            <a:r>
              <a:rPr lang="es-EC" sz="3600" b="1" dirty="0" err="1">
                <a:effectLst/>
              </a:rPr>
              <a:t>Capability</a:t>
            </a:r>
            <a:r>
              <a:rPr lang="es-EC" sz="3600" b="1" dirty="0">
                <a:effectLst/>
              </a:rPr>
              <a:t> </a:t>
            </a:r>
            <a:r>
              <a:rPr lang="es-EC" sz="3600" b="1" dirty="0" err="1">
                <a:effectLst/>
              </a:rPr>
              <a:t>Maturity</a:t>
            </a:r>
            <a:r>
              <a:rPr lang="es-EC" sz="3600" b="1" dirty="0">
                <a:effectLst/>
              </a:rPr>
              <a:t> </a:t>
            </a:r>
            <a:r>
              <a:rPr lang="es-EC" sz="3600" b="1" dirty="0" err="1">
                <a:effectLst/>
              </a:rPr>
              <a:t>Model</a:t>
            </a:r>
            <a:r>
              <a:rPr lang="es-EC" sz="3600" b="1" dirty="0">
                <a:effectLst/>
              </a:rPr>
              <a:t>)</a:t>
            </a:r>
            <a:r>
              <a:rPr lang="es-EC" b="1" dirty="0">
                <a:effectLst/>
              </a:rPr>
              <a:t/>
            </a:r>
            <a:br>
              <a:rPr lang="es-EC" b="1" dirty="0">
                <a:effectLst/>
              </a:rPr>
            </a:br>
            <a:endParaRPr lang="es-EC" dirty="0"/>
          </a:p>
        </p:txBody>
      </p:sp>
      <p:sp>
        <p:nvSpPr>
          <p:cNvPr id="3" name="Marcador de contenido 2"/>
          <p:cNvSpPr>
            <a:spLocks noGrp="1"/>
          </p:cNvSpPr>
          <p:nvPr>
            <p:ph idx="1"/>
          </p:nvPr>
        </p:nvSpPr>
        <p:spPr>
          <a:xfrm>
            <a:off x="1115616" y="943188"/>
            <a:ext cx="7818072" cy="4800600"/>
          </a:xfrm>
        </p:spPr>
        <p:txBody>
          <a:bodyPr>
            <a:normAutofit/>
          </a:bodyPr>
          <a:lstStyle/>
          <a:p>
            <a:pPr marL="82296" indent="0" algn="just">
              <a:buNone/>
            </a:pPr>
            <a:r>
              <a:rPr lang="es-EC" sz="2800" dirty="0"/>
              <a:t>Es una evolución de la metodología CMM, es el modelo más utilizado por empresas de construcción de </a:t>
            </a:r>
            <a:r>
              <a:rPr lang="es-EC" sz="2800" dirty="0" smtClean="0"/>
              <a:t>software, proporciona una </a:t>
            </a:r>
            <a:r>
              <a:rPr lang="es-EC" sz="2800" dirty="0"/>
              <a:t>base para la evaluación de la madurez de las mismas y una guía para implementar una estrategia para la mejora </a:t>
            </a:r>
            <a:r>
              <a:rPr lang="es-EC" sz="2800" dirty="0" smtClean="0"/>
              <a:t>continua.</a:t>
            </a:r>
          </a:p>
          <a:p>
            <a:pPr marL="82296" indent="0">
              <a:buNone/>
            </a:pPr>
            <a:endParaRPr lang="es-EC" dirty="0" smtClean="0"/>
          </a:p>
          <a:p>
            <a:pPr marL="82296" indent="0">
              <a:buNone/>
            </a:pPr>
            <a:endParaRPr lang="es-EC" dirty="0" smtClean="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56064"/>
            <a:ext cx="5609590" cy="2809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838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effectLst/>
              </a:rPr>
              <a:t>NORMA ISO 9000</a:t>
            </a:r>
            <a:endParaRPr lang="es-EC" dirty="0"/>
          </a:p>
        </p:txBody>
      </p:sp>
      <p:sp>
        <p:nvSpPr>
          <p:cNvPr id="3" name="Marcador de contenido 2"/>
          <p:cNvSpPr>
            <a:spLocks noGrp="1"/>
          </p:cNvSpPr>
          <p:nvPr>
            <p:ph idx="1"/>
          </p:nvPr>
        </p:nvSpPr>
        <p:spPr/>
        <p:txBody>
          <a:bodyPr>
            <a:normAutofit fontScale="85000" lnSpcReduction="20000"/>
          </a:bodyPr>
          <a:lstStyle/>
          <a:p>
            <a:pPr algn="just"/>
            <a:r>
              <a:rPr lang="es-EC" dirty="0" smtClean="0"/>
              <a:t>Las </a:t>
            </a:r>
            <a:r>
              <a:rPr lang="es-EC" dirty="0"/>
              <a:t>normas 9000 establecen los fundamentos, directrices y requisitos para los Sistemas de Gestión de calidad (SGC</a:t>
            </a:r>
            <a:r>
              <a:rPr lang="es-EC" dirty="0" smtClean="0"/>
              <a:t>), </a:t>
            </a:r>
            <a:r>
              <a:rPr lang="es-EC" dirty="0"/>
              <a:t>que abarca la cuestión de cómo se fabrica el producto o servicio más que saber qué es lo que se </a:t>
            </a:r>
            <a:r>
              <a:rPr lang="es-EC" dirty="0" smtClean="0"/>
              <a:t>produce.</a:t>
            </a:r>
          </a:p>
          <a:p>
            <a:endParaRPr lang="es-EC" dirty="0" smtClean="0"/>
          </a:p>
          <a:p>
            <a:pPr algn="just"/>
            <a:r>
              <a:rPr lang="es-EC" dirty="0"/>
              <a:t>El sistema de gestión de la calidad con base en ISO 9000 es genérico por naturaleza y aplicable a todas las empresas, independientemente de su tipo y del tamaño del negocio, incluidas las pequeñas y medianas empresas (PYMES) y a todas las categorías de productos, ya sean hardware, software, materiales procesados o servicios</a:t>
            </a:r>
          </a:p>
        </p:txBody>
      </p:sp>
    </p:spTree>
    <p:extLst>
      <p:ext uri="{BB962C8B-B14F-4D97-AF65-F5344CB8AC3E}">
        <p14:creationId xmlns:p14="http://schemas.microsoft.com/office/powerpoint/2010/main" val="9086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600" b="1" dirty="0" smtClean="0">
                <a:effectLst/>
              </a:rPr>
              <a:t>ISO/IEC </a:t>
            </a:r>
            <a:r>
              <a:rPr lang="es-EC" sz="3600" b="1" dirty="0">
                <a:effectLst/>
              </a:rPr>
              <a:t>29110</a:t>
            </a:r>
            <a:endParaRPr lang="es-ES" sz="3600" dirty="0">
              <a:effectLst/>
            </a:endParaRPr>
          </a:p>
        </p:txBody>
      </p:sp>
      <p:pic>
        <p:nvPicPr>
          <p:cNvPr id="5" name="Imagen 4"/>
          <p:cNvPicPr/>
          <p:nvPr/>
        </p:nvPicPr>
        <p:blipFill>
          <a:blip r:embed="rId2"/>
          <a:stretch>
            <a:fillRect/>
          </a:stretch>
        </p:blipFill>
        <p:spPr>
          <a:xfrm>
            <a:off x="1907704" y="1772816"/>
            <a:ext cx="6480720" cy="4752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476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404664"/>
            <a:ext cx="7498080" cy="576064"/>
          </a:xfrm>
        </p:spPr>
        <p:txBody>
          <a:bodyPr>
            <a:normAutofit fontScale="90000"/>
          </a:bodyPr>
          <a:lstStyle/>
          <a:p>
            <a:r>
              <a:rPr lang="es-ES" sz="3600" b="1" dirty="0" smtClean="0">
                <a:effectLst/>
              </a:rPr>
              <a:t>ISO 29110 comparados con otras metodologías.</a:t>
            </a:r>
            <a:endParaRPr lang="es-ES" dirty="0"/>
          </a:p>
        </p:txBody>
      </p:sp>
      <p:sp>
        <p:nvSpPr>
          <p:cNvPr id="3" name="Marcador de contenido 2"/>
          <p:cNvSpPr>
            <a:spLocks noGrp="1"/>
          </p:cNvSpPr>
          <p:nvPr>
            <p:ph idx="1"/>
          </p:nvPr>
        </p:nvSpPr>
        <p:spPr/>
        <p:txBody>
          <a:bodyPr/>
          <a:lstStyle/>
          <a:p>
            <a:endParaRPr lang="es-EC"/>
          </a:p>
        </p:txBody>
      </p:sp>
      <p:pic>
        <p:nvPicPr>
          <p:cNvPr id="5" name="Imagen 4"/>
          <p:cNvPicPr/>
          <p:nvPr/>
        </p:nvPicPr>
        <p:blipFill>
          <a:blip r:embed="rId2"/>
          <a:stretch>
            <a:fillRect/>
          </a:stretch>
        </p:blipFill>
        <p:spPr>
          <a:xfrm>
            <a:off x="1435608" y="1533524"/>
            <a:ext cx="7240847" cy="4919812"/>
          </a:xfrm>
          <a:prstGeom prst="rect">
            <a:avLst/>
          </a:prstGeom>
        </p:spPr>
      </p:pic>
    </p:spTree>
    <p:extLst>
      <p:ext uri="{BB962C8B-B14F-4D97-AF65-F5344CB8AC3E}">
        <p14:creationId xmlns:p14="http://schemas.microsoft.com/office/powerpoint/2010/main" val="422360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8100392" cy="1143000"/>
          </a:xfrm>
        </p:spPr>
        <p:txBody>
          <a:bodyPr>
            <a:normAutofit fontScale="90000"/>
          </a:bodyPr>
          <a:lstStyle/>
          <a:p>
            <a:r>
              <a:rPr lang="es-EC" b="1" dirty="0" smtClean="0">
                <a:effectLst/>
              </a:rPr>
              <a:t>Construcción de la Guía basado en la norma ISO 29110</a:t>
            </a:r>
            <a:endParaRPr lang="es-ES" sz="3200" dirty="0"/>
          </a:p>
        </p:txBody>
      </p:sp>
      <p:sp>
        <p:nvSpPr>
          <p:cNvPr id="4" name="Marcador de contenido 3"/>
          <p:cNvSpPr>
            <a:spLocks noGrp="1"/>
          </p:cNvSpPr>
          <p:nvPr>
            <p:ph idx="1"/>
          </p:nvPr>
        </p:nvSpPr>
        <p:spPr/>
        <p:txBody>
          <a:bodyPr/>
          <a:lstStyle/>
          <a:p>
            <a:endParaRPr lang="es-EC"/>
          </a:p>
        </p:txBody>
      </p:sp>
      <p:pic>
        <p:nvPicPr>
          <p:cNvPr id="5" name="Imagen 4"/>
          <p:cNvPicPr/>
          <p:nvPr/>
        </p:nvPicPr>
        <p:blipFill>
          <a:blip r:embed="rId2"/>
          <a:stretch>
            <a:fillRect/>
          </a:stretch>
        </p:blipFill>
        <p:spPr>
          <a:xfrm>
            <a:off x="1435608" y="1905000"/>
            <a:ext cx="7168840" cy="4373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868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524000" y="332656"/>
            <a:ext cx="7498080" cy="648072"/>
          </a:xfrm>
          <a:prstGeom prst="rect">
            <a:avLst/>
          </a:prstGeom>
        </p:spPr>
        <p:txBody>
          <a:bodyPr anchor="ctr">
            <a:normAutofit fontScale="925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C" dirty="0" smtClean="0">
                <a:effectLst/>
              </a:rPr>
              <a:t>Objetivos </a:t>
            </a:r>
            <a:r>
              <a:rPr lang="es-EC" dirty="0">
                <a:effectLst/>
              </a:rPr>
              <a:t>del proceso de GP</a:t>
            </a:r>
            <a:endParaRPr lang="es-ES" dirty="0"/>
          </a:p>
        </p:txBody>
      </p:sp>
      <p:graphicFrame>
        <p:nvGraphicFramePr>
          <p:cNvPr id="4" name="Diagrama 3"/>
          <p:cNvGraphicFramePr/>
          <p:nvPr>
            <p:extLst>
              <p:ext uri="{D42A27DB-BD31-4B8C-83A1-F6EECF244321}">
                <p14:modId xmlns:p14="http://schemas.microsoft.com/office/powerpoint/2010/main" val="337996747"/>
              </p:ext>
            </p:extLst>
          </p:nvPr>
        </p:nvGraphicFramePr>
        <p:xfrm>
          <a:off x="2225040" y="1484784"/>
          <a:ext cx="6096000"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2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706090"/>
          </a:xfrm>
        </p:spPr>
        <p:txBody>
          <a:bodyPr>
            <a:normAutofit fontScale="90000"/>
          </a:bodyPr>
          <a:lstStyle/>
          <a:p>
            <a:r>
              <a:rPr lang="es-ES" dirty="0" smtClean="0">
                <a:effectLst/>
              </a:rPr>
              <a:t>Actividades de la Gestión de Proyecto</a:t>
            </a:r>
            <a:endParaRPr lang="es-ES" dirty="0"/>
          </a:p>
        </p:txBody>
      </p:sp>
      <p:pic>
        <p:nvPicPr>
          <p:cNvPr id="7" name="Imagen 6"/>
          <p:cNvPicPr/>
          <p:nvPr/>
        </p:nvPicPr>
        <p:blipFill>
          <a:blip r:embed="rId2"/>
          <a:stretch>
            <a:fillRect/>
          </a:stretch>
        </p:blipFill>
        <p:spPr>
          <a:xfrm>
            <a:off x="1332220" y="1268760"/>
            <a:ext cx="7704856"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840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706090"/>
          </a:xfrm>
        </p:spPr>
        <p:txBody>
          <a:bodyPr>
            <a:normAutofit fontScale="90000"/>
          </a:bodyPr>
          <a:lstStyle/>
          <a:p>
            <a:r>
              <a:rPr lang="es-EC" b="1" dirty="0" smtClean="0">
                <a:effectLst/>
              </a:rPr>
              <a:t>Objetivos del proceso </a:t>
            </a:r>
            <a:r>
              <a:rPr lang="es-EC" b="1" dirty="0">
                <a:effectLst/>
              </a:rPr>
              <a:t>de Implementación de Software</a:t>
            </a:r>
            <a:endParaRPr lang="es-ES" dirty="0"/>
          </a:p>
        </p:txBody>
      </p:sp>
      <p:graphicFrame>
        <p:nvGraphicFramePr>
          <p:cNvPr id="4" name="Diagrama 3"/>
          <p:cNvGraphicFramePr/>
          <p:nvPr>
            <p:extLst>
              <p:ext uri="{D42A27DB-BD31-4B8C-83A1-F6EECF244321}">
                <p14:modId xmlns:p14="http://schemas.microsoft.com/office/powerpoint/2010/main" val="1186569333"/>
              </p:ext>
            </p:extLst>
          </p:nvPr>
        </p:nvGraphicFramePr>
        <p:xfrm>
          <a:off x="1763688" y="1844824"/>
          <a:ext cx="662473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00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88640"/>
            <a:ext cx="7498080" cy="706090"/>
          </a:xfrm>
        </p:spPr>
        <p:txBody>
          <a:bodyPr>
            <a:normAutofit fontScale="90000"/>
          </a:bodyPr>
          <a:lstStyle/>
          <a:p>
            <a:r>
              <a:rPr lang="es-EC" dirty="0" smtClean="0">
                <a:effectLst/>
              </a:rPr>
              <a:t>Actividades </a:t>
            </a:r>
            <a:r>
              <a:rPr lang="es-EC" dirty="0">
                <a:effectLst/>
              </a:rPr>
              <a:t>del </a:t>
            </a:r>
            <a:r>
              <a:rPr lang="es-EC" dirty="0" smtClean="0">
                <a:effectLst/>
              </a:rPr>
              <a:t>proceso </a:t>
            </a:r>
            <a:r>
              <a:rPr lang="es-EC" dirty="0">
                <a:effectLst/>
              </a:rPr>
              <a:t>de Gestión de Implementación del Software</a:t>
            </a:r>
            <a:endParaRPr lang="es-ES" dirty="0"/>
          </a:p>
        </p:txBody>
      </p:sp>
      <p:pic>
        <p:nvPicPr>
          <p:cNvPr id="10" name="Imagen 9"/>
          <p:cNvPicPr/>
          <p:nvPr/>
        </p:nvPicPr>
        <p:blipFill>
          <a:blip r:embed="rId2"/>
          <a:stretch>
            <a:fillRect/>
          </a:stretch>
        </p:blipFill>
        <p:spPr>
          <a:xfrm>
            <a:off x="1835696" y="1435241"/>
            <a:ext cx="5400040" cy="5403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64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rPr>
              <a:t>AGENDA</a:t>
            </a:r>
            <a:endParaRPr lang="es-ES" dirty="0"/>
          </a:p>
        </p:txBody>
      </p:sp>
      <p:sp>
        <p:nvSpPr>
          <p:cNvPr id="3" name="2 Marcador de contenido"/>
          <p:cNvSpPr>
            <a:spLocks noGrp="1"/>
          </p:cNvSpPr>
          <p:nvPr>
            <p:ph idx="1"/>
          </p:nvPr>
        </p:nvSpPr>
        <p:spPr>
          <a:xfrm>
            <a:off x="899592" y="1447800"/>
            <a:ext cx="8034096" cy="4800600"/>
          </a:xfrm>
        </p:spPr>
        <p:txBody>
          <a:bodyPr>
            <a:normAutofit fontScale="70000" lnSpcReduction="20000"/>
          </a:bodyPr>
          <a:lstStyle/>
          <a:p>
            <a:pPr marL="82296" indent="0" algn="just">
              <a:buNone/>
            </a:pPr>
            <a:r>
              <a:rPr lang="es-ES" b="1" dirty="0" smtClean="0"/>
              <a:t>INTRODUCCIÓN</a:t>
            </a:r>
          </a:p>
          <a:p>
            <a:pPr algn="just"/>
            <a:r>
              <a:rPr lang="es-ES" dirty="0"/>
              <a:t>	</a:t>
            </a:r>
            <a:r>
              <a:rPr lang="es-ES" dirty="0" smtClean="0"/>
              <a:t>Problema</a:t>
            </a:r>
          </a:p>
          <a:p>
            <a:pPr algn="just"/>
            <a:r>
              <a:rPr lang="es-ES" dirty="0"/>
              <a:t>	</a:t>
            </a:r>
            <a:r>
              <a:rPr lang="es-ES" dirty="0" smtClean="0"/>
              <a:t>Objetivos</a:t>
            </a:r>
          </a:p>
          <a:p>
            <a:pPr algn="just"/>
            <a:r>
              <a:rPr lang="es-ES" dirty="0"/>
              <a:t>	</a:t>
            </a:r>
            <a:r>
              <a:rPr lang="es-ES" dirty="0" smtClean="0"/>
              <a:t>Importancia</a:t>
            </a:r>
          </a:p>
          <a:p>
            <a:pPr marL="82296" indent="0" algn="just">
              <a:buNone/>
            </a:pPr>
            <a:endParaRPr lang="es-ES" dirty="0" smtClean="0"/>
          </a:p>
          <a:p>
            <a:pPr marL="82296" indent="0" algn="just">
              <a:buNone/>
            </a:pPr>
            <a:r>
              <a:rPr lang="es-ES" b="1" dirty="0" smtClean="0"/>
              <a:t>FUNDAMENTO TEÓRICO</a:t>
            </a:r>
          </a:p>
          <a:p>
            <a:pPr marL="82296" indent="0" algn="just">
              <a:buNone/>
            </a:pPr>
            <a:r>
              <a:rPr lang="es-ES" dirty="0"/>
              <a:t>	</a:t>
            </a:r>
            <a:r>
              <a:rPr lang="es-ES" dirty="0" smtClean="0"/>
              <a:t>Modelos de Calidad</a:t>
            </a:r>
          </a:p>
          <a:p>
            <a:pPr marL="82296" indent="0" algn="just">
              <a:buNone/>
            </a:pPr>
            <a:r>
              <a:rPr lang="es-ES" dirty="0"/>
              <a:t>	</a:t>
            </a:r>
            <a:endParaRPr lang="es-ES" dirty="0" smtClean="0"/>
          </a:p>
          <a:p>
            <a:pPr marL="82296" indent="0" algn="just">
              <a:buNone/>
            </a:pPr>
            <a:r>
              <a:rPr lang="es-ES" b="1" dirty="0" smtClean="0"/>
              <a:t>ESTANDAR </a:t>
            </a:r>
            <a:r>
              <a:rPr lang="es-ES" b="1" dirty="0" smtClean="0"/>
              <a:t>DE DESARROLLO BASADO EN ISO/IEC 29110</a:t>
            </a:r>
          </a:p>
          <a:p>
            <a:pPr marL="82296" indent="0" algn="just">
              <a:buNone/>
            </a:pPr>
            <a:endParaRPr lang="es-ES" dirty="0" smtClean="0"/>
          </a:p>
          <a:p>
            <a:pPr marL="82296" indent="0" algn="just">
              <a:buNone/>
            </a:pPr>
            <a:r>
              <a:rPr lang="es-ES" b="1" dirty="0" smtClean="0"/>
              <a:t>CONCLUSIONES</a:t>
            </a:r>
          </a:p>
          <a:p>
            <a:pPr marL="82296" indent="0" algn="just">
              <a:buNone/>
            </a:pPr>
            <a:endParaRPr lang="es-ES" b="1" dirty="0"/>
          </a:p>
          <a:p>
            <a:pPr marL="82296" indent="0" algn="just">
              <a:buNone/>
            </a:pPr>
            <a:r>
              <a:rPr lang="es-ES" b="1" dirty="0" smtClean="0"/>
              <a:t>RECOMENDACIONES</a:t>
            </a:r>
            <a:endParaRPr lang="es-ES" b="1" dirty="0"/>
          </a:p>
        </p:txBody>
      </p:sp>
      <p:pic>
        <p:nvPicPr>
          <p:cNvPr id="4" name="Imagen 3"/>
          <p:cNvPicPr>
            <a:picLocks noChangeAspect="1"/>
          </p:cNvPicPr>
          <p:nvPr/>
        </p:nvPicPr>
        <p:blipFill>
          <a:blip r:embed="rId2"/>
          <a:stretch>
            <a:fillRect/>
          </a:stretch>
        </p:blipFill>
        <p:spPr>
          <a:xfrm>
            <a:off x="7092280" y="861363"/>
            <a:ext cx="1497449" cy="1550094"/>
          </a:xfrm>
          <a:prstGeom prst="rect">
            <a:avLst/>
          </a:prstGeom>
        </p:spPr>
      </p:pic>
    </p:spTree>
    <p:extLst>
      <p:ext uri="{BB962C8B-B14F-4D97-AF65-F5344CB8AC3E}">
        <p14:creationId xmlns:p14="http://schemas.microsoft.com/office/powerpoint/2010/main" val="240438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8100392" cy="1143000"/>
          </a:xfrm>
        </p:spPr>
        <p:txBody>
          <a:bodyPr>
            <a:normAutofit fontScale="90000"/>
          </a:bodyPr>
          <a:lstStyle/>
          <a:p>
            <a:r>
              <a:rPr lang="es-EC" b="1" dirty="0">
                <a:effectLst/>
              </a:rPr>
              <a:t>Construcción de la Guía basado en la norma ISO 29110</a:t>
            </a:r>
            <a:endParaRPr lang="es-ES" sz="3200" dirty="0"/>
          </a:p>
        </p:txBody>
      </p:sp>
      <p:sp>
        <p:nvSpPr>
          <p:cNvPr id="4" name="Marcador de contenido 3"/>
          <p:cNvSpPr>
            <a:spLocks noGrp="1"/>
          </p:cNvSpPr>
          <p:nvPr>
            <p:ph idx="1"/>
          </p:nvPr>
        </p:nvSpPr>
        <p:spPr/>
        <p:txBody>
          <a:bodyPr>
            <a:normAutofit lnSpcReduction="10000"/>
          </a:bodyPr>
          <a:lstStyle/>
          <a:p>
            <a:pPr marL="82296" indent="0">
              <a:buNone/>
            </a:pPr>
            <a:r>
              <a:rPr lang="es-EC" dirty="0"/>
              <a:t>La norma ISO/IEC 29110, por ser un estándar de cumplimiento determina “QUE”, es lo que se debe hacer y no el “CÓMO”. </a:t>
            </a:r>
            <a:endParaRPr lang="es-EC" dirty="0" smtClean="0"/>
          </a:p>
          <a:p>
            <a:pPr marL="82296" indent="0">
              <a:buNone/>
            </a:pPr>
            <a:r>
              <a:rPr lang="es-EC" dirty="0"/>
              <a:t>La norma abarca el ciclo de desarrollo de software mediante los planteamientos de los procesos de gestión e implementación del software, definiendo para cada uno de éstos, actividades, tareas y los roles responsables de su ejecución </a:t>
            </a:r>
          </a:p>
        </p:txBody>
      </p:sp>
    </p:spTree>
    <p:extLst>
      <p:ext uri="{BB962C8B-B14F-4D97-AF65-F5344CB8AC3E}">
        <p14:creationId xmlns:p14="http://schemas.microsoft.com/office/powerpoint/2010/main" val="362597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7498080" cy="274042"/>
          </a:xfrm>
        </p:spPr>
        <p:txBody>
          <a:bodyPr>
            <a:normAutofit fontScale="90000"/>
          </a:bodyPr>
          <a:lstStyle/>
          <a:p>
            <a:r>
              <a:rPr lang="es-EC" b="1" dirty="0">
                <a:effectLst/>
              </a:rPr>
              <a:t>Paquete de despliegue para soporte del perfil básico</a:t>
            </a:r>
            <a:endParaRPr lang="es-ES" b="1" dirty="0"/>
          </a:p>
        </p:txBody>
      </p:sp>
      <p:pic>
        <p:nvPicPr>
          <p:cNvPr id="4" name="Imagen 3"/>
          <p:cNvPicPr/>
          <p:nvPr/>
        </p:nvPicPr>
        <p:blipFill>
          <a:blip r:embed="rId2"/>
          <a:stretch>
            <a:fillRect/>
          </a:stretch>
        </p:blipFill>
        <p:spPr>
          <a:xfrm>
            <a:off x="1871980" y="1268760"/>
            <a:ext cx="6156404" cy="3692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8932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04941" y="620688"/>
            <a:ext cx="7498080" cy="576064"/>
          </a:xfrm>
        </p:spPr>
        <p:txBody>
          <a:bodyPr>
            <a:normAutofit fontScale="90000"/>
          </a:bodyPr>
          <a:lstStyle/>
          <a:p>
            <a:r>
              <a:rPr lang="es-ES" dirty="0" smtClean="0">
                <a:effectLst/>
              </a:rPr>
              <a:t>Conclusiones</a:t>
            </a:r>
            <a:endParaRPr lang="es-ES" dirty="0"/>
          </a:p>
        </p:txBody>
      </p:sp>
      <p:sp>
        <p:nvSpPr>
          <p:cNvPr id="5" name="4 Rectángulo"/>
          <p:cNvSpPr/>
          <p:nvPr/>
        </p:nvSpPr>
        <p:spPr>
          <a:xfrm>
            <a:off x="971600" y="1499912"/>
            <a:ext cx="7253352" cy="5355312"/>
          </a:xfrm>
          <a:prstGeom prst="rect">
            <a:avLst/>
          </a:prstGeom>
        </p:spPr>
        <p:txBody>
          <a:bodyPr wrap="square">
            <a:spAutoFit/>
          </a:bodyPr>
          <a:lstStyle/>
          <a:p>
            <a:pPr algn="just"/>
            <a:r>
              <a:rPr lang="es-EC" dirty="0"/>
              <a:t>S</a:t>
            </a:r>
            <a:r>
              <a:rPr lang="es-EC" dirty="0" smtClean="0"/>
              <a:t>e </a:t>
            </a:r>
            <a:r>
              <a:rPr lang="es-EC" dirty="0"/>
              <a:t>ha realizado una breve descripción de los modelos más relevantes para este estudio, considerando tales como, </a:t>
            </a:r>
            <a:r>
              <a:rPr lang="es-EC" dirty="0" smtClean="0"/>
              <a:t>CMMI </a:t>
            </a:r>
            <a:r>
              <a:rPr lang="es-EC" dirty="0"/>
              <a:t>(SEI, 2006), ISO 12207 (ISO, 2007), ISO 15504 (ISO, 2004) e ISO </a:t>
            </a:r>
            <a:r>
              <a:rPr lang="es-EC" dirty="0" smtClean="0"/>
              <a:t>9000 </a:t>
            </a:r>
            <a:r>
              <a:rPr lang="es-EC" dirty="0"/>
              <a:t>(ISO, 2000), mismos que se han convertido en los de mayor uso en la industria, pero son modelos adoptados por grandes empresas que cuentan con recursos para su implementación</a:t>
            </a:r>
            <a:r>
              <a:rPr lang="es-EC" dirty="0" smtClean="0"/>
              <a:t>.</a:t>
            </a:r>
          </a:p>
          <a:p>
            <a:pPr algn="just"/>
            <a:endParaRPr lang="es-EC" dirty="0" smtClean="0"/>
          </a:p>
          <a:p>
            <a:pPr algn="just"/>
            <a:r>
              <a:rPr lang="es-EC" dirty="0" smtClean="0"/>
              <a:t>La Norma </a:t>
            </a:r>
            <a:r>
              <a:rPr lang="es-EC" dirty="0"/>
              <a:t>ISO/IEC 20110 </a:t>
            </a:r>
            <a:r>
              <a:rPr lang="es-EC" dirty="0" smtClean="0"/>
              <a:t>es ideal para PO que cuentan con </a:t>
            </a:r>
            <a:r>
              <a:rPr lang="es-EC" dirty="0"/>
              <a:t>pocos recursos </a:t>
            </a:r>
            <a:r>
              <a:rPr lang="es-EC" dirty="0" smtClean="0"/>
              <a:t>económicos, permiten </a:t>
            </a:r>
            <a:r>
              <a:rPr lang="es-EC" dirty="0"/>
              <a:t>tener software de alta calidad y competir con las grandes empresas. Con la implementación de la norma en una organización se garantiza la calidad de los procesos y se puede identificar los problemas de forma más sencilla. </a:t>
            </a:r>
          </a:p>
          <a:p>
            <a:pPr algn="just"/>
            <a:endParaRPr lang="es-EC" dirty="0" smtClean="0"/>
          </a:p>
          <a:p>
            <a:endParaRPr lang="es-EC" dirty="0" smtClean="0"/>
          </a:p>
          <a:p>
            <a:pPr algn="just"/>
            <a:r>
              <a:rPr lang="es-EC" dirty="0"/>
              <a:t>Para una correcta implementación de la Norma ISO/IEC 29110 es necesario ejecutar todas las actividades presentadas en la guía con la documentación respectiva, para que sea de fácil entendimiento en el caso de rotación de personal, no se pierda tiempo con el empleado que llega a continuar con el desarrollo. </a:t>
            </a:r>
            <a:endParaRPr lang="es-ES" dirty="0"/>
          </a:p>
        </p:txBody>
      </p:sp>
    </p:spTree>
    <p:extLst>
      <p:ext uri="{BB962C8B-B14F-4D97-AF65-F5344CB8AC3E}">
        <p14:creationId xmlns:p14="http://schemas.microsoft.com/office/powerpoint/2010/main" val="345068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406523" y="404664"/>
            <a:ext cx="7498080" cy="571500"/>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dirty="0" smtClean="0">
                <a:effectLst/>
              </a:rPr>
              <a:t>Recomendaciones</a:t>
            </a:r>
            <a:endParaRPr lang="es-ES" dirty="0"/>
          </a:p>
        </p:txBody>
      </p:sp>
      <p:sp>
        <p:nvSpPr>
          <p:cNvPr id="7" name="2 Marcador de contenido"/>
          <p:cNvSpPr>
            <a:spLocks noGrp="1"/>
          </p:cNvSpPr>
          <p:nvPr>
            <p:ph idx="1"/>
          </p:nvPr>
        </p:nvSpPr>
        <p:spPr>
          <a:xfrm>
            <a:off x="1406523" y="1268760"/>
            <a:ext cx="7284453" cy="4824536"/>
          </a:xfrm>
        </p:spPr>
        <p:txBody>
          <a:bodyPr>
            <a:normAutofit fontScale="47500" lnSpcReduction="20000"/>
          </a:bodyPr>
          <a:lstStyle/>
          <a:p>
            <a:pPr marL="82296" lvl="0" indent="0">
              <a:buNone/>
            </a:pPr>
            <a:r>
              <a:rPr lang="es-EC" dirty="0"/>
              <a:t>Difundir los beneficios de los modelos más relentes en el mejoramiento de los procesos de software, para que las empresas y personas conozcan y apliquen en beneficio de su economía </a:t>
            </a:r>
          </a:p>
          <a:p>
            <a:pPr marL="82296" indent="0">
              <a:buNone/>
            </a:pPr>
            <a:endParaRPr lang="es-EC" dirty="0" smtClean="0"/>
          </a:p>
          <a:p>
            <a:pPr marL="82296" indent="0">
              <a:buNone/>
            </a:pPr>
            <a:r>
              <a:rPr lang="es-EC" dirty="0" smtClean="0"/>
              <a:t>Para </a:t>
            </a:r>
            <a:r>
              <a:rPr lang="es-EC" dirty="0"/>
              <a:t>lograr una correcta implementación de la Norma ISO 29110 se debe considerar lo siguiente</a:t>
            </a:r>
            <a:r>
              <a:rPr lang="es-EC" dirty="0" smtClean="0"/>
              <a:t>:</a:t>
            </a:r>
          </a:p>
          <a:p>
            <a:pPr lvl="0" algn="just"/>
            <a:r>
              <a:rPr lang="es-EC" dirty="0" smtClean="0"/>
              <a:t>Debe </a:t>
            </a:r>
            <a:r>
              <a:rPr lang="es-EC" dirty="0"/>
              <a:t>existir una comunicación eficiente entre miembros del equipo de trabajo con respecto a las tareas asignadas y la relación entre ellas. La disponibilidad de del personal para las reuniones planificadas y ver avances es muy importante para el desarrollo del proyecto.</a:t>
            </a:r>
          </a:p>
          <a:p>
            <a:pPr lvl="0" algn="just"/>
            <a:r>
              <a:rPr lang="es-EC" dirty="0"/>
              <a:t>Estimación de tiempos correcto, para ello basarse en la experiencia y competencias del equipo de trabajo.</a:t>
            </a:r>
          </a:p>
          <a:p>
            <a:pPr lvl="0" algn="just"/>
            <a:r>
              <a:rPr lang="es-EC" dirty="0"/>
              <a:t>Incorporación de buenas prácticas internacionales</a:t>
            </a:r>
          </a:p>
          <a:p>
            <a:pPr lvl="0" algn="just"/>
            <a:r>
              <a:rPr lang="es-EC" dirty="0"/>
              <a:t>Elaborar la documentación necesaria y actualizada de los procesos que se ejecutan</a:t>
            </a:r>
          </a:p>
          <a:p>
            <a:pPr lvl="0" algn="just"/>
            <a:r>
              <a:rPr lang="es-EC" dirty="0"/>
              <a:t>Integrar actividades de control para revisar lo realizado con respecto a lo planteado.</a:t>
            </a:r>
          </a:p>
          <a:p>
            <a:pPr lvl="0"/>
            <a:r>
              <a:rPr lang="es-EC" dirty="0"/>
              <a:t>Mantener una curva de aprendizaje alta y tecnología al alcance. La inclusión de nuevas técnicas de ingeniería de software y herramientas de soporte para los procesos facilitan la ejecución de las tareas de mejora</a:t>
            </a:r>
            <a:r>
              <a:rPr lang="es-EC" dirty="0" smtClean="0"/>
              <a:t>.</a:t>
            </a:r>
          </a:p>
          <a:p>
            <a:pPr lvl="0"/>
            <a:endParaRPr lang="es-EC" dirty="0"/>
          </a:p>
          <a:p>
            <a:pPr lvl="0" algn="just"/>
            <a:r>
              <a:rPr lang="es-EC" dirty="0" smtClean="0"/>
              <a:t>Otra recomendación importante seria sociabilizar la norma </a:t>
            </a:r>
            <a:r>
              <a:rPr lang="es-EC" smtClean="0"/>
              <a:t>a nivel </a:t>
            </a:r>
            <a:r>
              <a:rPr lang="es-EC" dirty="0" smtClean="0"/>
              <a:t>educativo puede ser pregrado, para que las futuras generaciones puedan realizar un desarrollo de calidad.</a:t>
            </a:r>
            <a:endParaRPr lang="es-EC" dirty="0"/>
          </a:p>
          <a:p>
            <a:endParaRPr lang="es-ES" dirty="0"/>
          </a:p>
        </p:txBody>
      </p:sp>
    </p:spTree>
    <p:extLst>
      <p:ext uri="{BB962C8B-B14F-4D97-AF65-F5344CB8AC3E}">
        <p14:creationId xmlns:p14="http://schemas.microsoft.com/office/powerpoint/2010/main" val="38106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7858120" cy="4968552"/>
          </a:xfrm>
        </p:spPr>
        <p:txBody>
          <a:bodyPr/>
          <a:lstStyle/>
          <a:p>
            <a:pPr algn="ctr"/>
            <a:r>
              <a:rPr lang="es-ES" dirty="0"/>
              <a:t>Gracias</a:t>
            </a:r>
          </a:p>
        </p:txBody>
      </p:sp>
    </p:spTree>
    <p:extLst>
      <p:ext uri="{BB962C8B-B14F-4D97-AF65-F5344CB8AC3E}">
        <p14:creationId xmlns:p14="http://schemas.microsoft.com/office/powerpoint/2010/main" val="305329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429455" y="4437112"/>
            <a:ext cx="1728192" cy="2050215"/>
          </a:xfrm>
          <a:prstGeom prst="rect">
            <a:avLst/>
          </a:prstGeom>
        </p:spPr>
      </p:pic>
      <p:sp>
        <p:nvSpPr>
          <p:cNvPr id="2" name="Título 1"/>
          <p:cNvSpPr>
            <a:spLocks noGrp="1"/>
          </p:cNvSpPr>
          <p:nvPr>
            <p:ph type="title"/>
          </p:nvPr>
        </p:nvSpPr>
        <p:spPr/>
        <p:txBody>
          <a:bodyPr/>
          <a:lstStyle/>
          <a:p>
            <a:r>
              <a:rPr lang="es-EC" dirty="0" smtClean="0"/>
              <a:t>INTRODUCCIÓN</a:t>
            </a:r>
            <a:endParaRPr lang="es-EC" dirty="0"/>
          </a:p>
        </p:txBody>
      </p:sp>
      <p:sp>
        <p:nvSpPr>
          <p:cNvPr id="3" name="Marcador de contenido 2"/>
          <p:cNvSpPr>
            <a:spLocks noGrp="1"/>
          </p:cNvSpPr>
          <p:nvPr>
            <p:ph idx="1"/>
          </p:nvPr>
        </p:nvSpPr>
        <p:spPr>
          <a:xfrm>
            <a:off x="1435608" y="1447800"/>
            <a:ext cx="6736792" cy="4800600"/>
          </a:xfrm>
        </p:spPr>
        <p:txBody>
          <a:bodyPr>
            <a:normAutofit fontScale="62500" lnSpcReduction="20000"/>
          </a:bodyPr>
          <a:lstStyle/>
          <a:p>
            <a:pPr marL="82296" indent="0" algn="just">
              <a:buNone/>
            </a:pPr>
            <a:r>
              <a:rPr lang="es-EC" dirty="0" smtClean="0"/>
              <a:t>Las distintas certificaciones orientadas a conseguir productos de calidad, hacen que las empresas mejoren el servicio y la calidad del producto, sabiendo que un limitante es la falta de recursos y tiempo, la carencia de alguna certificación reduce la competitividad en el mercado. </a:t>
            </a:r>
          </a:p>
          <a:p>
            <a:pPr marL="82296" indent="0">
              <a:buNone/>
            </a:pPr>
            <a:r>
              <a:rPr lang="es-EC" dirty="0" smtClean="0"/>
              <a:t>El tiempo y la inversión son puntos críticos para implementar una certificación en especial en las Pequeñas organizaciones</a:t>
            </a:r>
          </a:p>
          <a:p>
            <a:pPr marL="82296" indent="0">
              <a:buNone/>
            </a:pPr>
            <a:endParaRPr lang="es-EC" dirty="0"/>
          </a:p>
          <a:p>
            <a:pPr marL="82296" indent="0">
              <a:buNone/>
            </a:pPr>
            <a:r>
              <a:rPr lang="es-EC" dirty="0" smtClean="0"/>
              <a:t>La </a:t>
            </a:r>
            <a:r>
              <a:rPr lang="es-EC" dirty="0"/>
              <a:t>gran mayoría de empresas son de tamaño pequeño y tienen muchos problemas en su productividad y </a:t>
            </a:r>
            <a:r>
              <a:rPr lang="es-EC" dirty="0" smtClean="0"/>
              <a:t>calidad debido a que no aplican normas y estándares de calidad.</a:t>
            </a:r>
          </a:p>
          <a:p>
            <a:pPr marL="82296" indent="0">
              <a:buNone/>
            </a:pPr>
            <a:endParaRPr lang="es-EC" dirty="0" smtClean="0"/>
          </a:p>
          <a:p>
            <a:pPr marL="82296" indent="0">
              <a:buNone/>
            </a:pPr>
            <a:r>
              <a:rPr lang="es-EC" dirty="0" smtClean="0"/>
              <a:t>ISO/IEC 29110, propone una metodología de mejora de calidad de desarrollo software, para que una organización pueda ser más competitiva.</a:t>
            </a:r>
            <a:endParaRPr lang="es-EC" dirty="0"/>
          </a:p>
        </p:txBody>
      </p:sp>
    </p:spTree>
    <p:extLst>
      <p:ext uri="{BB962C8B-B14F-4D97-AF65-F5344CB8AC3E}">
        <p14:creationId xmlns:p14="http://schemas.microsoft.com/office/powerpoint/2010/main" val="25753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490066"/>
          </a:xfrm>
        </p:spPr>
        <p:txBody>
          <a:bodyPr>
            <a:normAutofit fontScale="90000"/>
          </a:bodyPr>
          <a:lstStyle/>
          <a:p>
            <a:r>
              <a:rPr lang="es-ES" dirty="0" smtClean="0"/>
              <a:t>PROBLEMA</a:t>
            </a:r>
            <a:endParaRPr lang="es-ES" dirty="0"/>
          </a:p>
        </p:txBody>
      </p:sp>
      <p:sp>
        <p:nvSpPr>
          <p:cNvPr id="3" name="2 Marcador de contenido"/>
          <p:cNvSpPr>
            <a:spLocks noGrp="1"/>
          </p:cNvSpPr>
          <p:nvPr>
            <p:ph idx="1"/>
          </p:nvPr>
        </p:nvSpPr>
        <p:spPr>
          <a:xfrm>
            <a:off x="1331640" y="908720"/>
            <a:ext cx="7498080" cy="5400600"/>
          </a:xfrm>
        </p:spPr>
        <p:txBody>
          <a:bodyPr>
            <a:normAutofit/>
          </a:bodyPr>
          <a:lstStyle/>
          <a:p>
            <a:pPr marL="82296" indent="0" algn="just">
              <a:buNone/>
            </a:pPr>
            <a:r>
              <a:rPr lang="es-EC" dirty="0"/>
              <a:t>Las empresas conocen sobre normas, modelos o guías que permitan ofrecer productos de calidad, pero el principal inconveniente para la implementación en una Pequeña Organización (PO) es la falta de recursos económicos para la </a:t>
            </a:r>
            <a:r>
              <a:rPr lang="es-EC" dirty="0" smtClean="0"/>
              <a:t>inversión.</a:t>
            </a:r>
            <a:endParaRPr lang="es-ES" dirty="0"/>
          </a:p>
        </p:txBody>
      </p:sp>
    </p:spTree>
    <p:extLst>
      <p:ext uri="{BB962C8B-B14F-4D97-AF65-F5344CB8AC3E}">
        <p14:creationId xmlns:p14="http://schemas.microsoft.com/office/powerpoint/2010/main" val="52238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95952" y="476672"/>
            <a:ext cx="7498080" cy="571500"/>
          </a:xfrm>
          <a:prstGeom prst="rect">
            <a:avLst/>
          </a:prstGeom>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ES" dirty="0" smtClean="0">
                <a:effectLst/>
              </a:rPr>
              <a:t>OBJETIVOS</a:t>
            </a:r>
            <a:endParaRPr lang="es-ES" dirty="0"/>
          </a:p>
        </p:txBody>
      </p:sp>
      <p:sp>
        <p:nvSpPr>
          <p:cNvPr id="5" name="2 Marcador de contenido"/>
          <p:cNvSpPr txBox="1">
            <a:spLocks/>
          </p:cNvSpPr>
          <p:nvPr/>
        </p:nvSpPr>
        <p:spPr>
          <a:xfrm>
            <a:off x="1279088" y="1268760"/>
            <a:ext cx="7498080" cy="5040560"/>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lvl="0" indent="0" algn="just">
              <a:buNone/>
            </a:pPr>
            <a:r>
              <a:rPr lang="es-EC" b="1" dirty="0" smtClean="0"/>
              <a:t>Objetivo General</a:t>
            </a:r>
          </a:p>
          <a:p>
            <a:pPr marL="82296" lvl="0" indent="0" algn="just">
              <a:buNone/>
            </a:pPr>
            <a:endParaRPr lang="es-EC" dirty="0"/>
          </a:p>
          <a:p>
            <a:pPr marL="82296" lvl="0" indent="0" algn="just">
              <a:buNone/>
            </a:pPr>
            <a:r>
              <a:rPr lang="es-EC" dirty="0" smtClean="0"/>
              <a:t>Realizar </a:t>
            </a:r>
            <a:r>
              <a:rPr lang="es-EC" dirty="0"/>
              <a:t>una guía para el desarrollo de aplicaciones basados en el estándar ISO 29110-5 Perfil Básico para poner a disposición de unidades de TI dedicadas al desarrollo del software</a:t>
            </a:r>
            <a:r>
              <a:rPr lang="es-EC" dirty="0" smtClean="0"/>
              <a:t>.</a:t>
            </a:r>
          </a:p>
          <a:p>
            <a:pPr marL="82296" lvl="0" indent="0" algn="just">
              <a:buNone/>
            </a:pPr>
            <a:endParaRPr lang="es-EC" dirty="0"/>
          </a:p>
          <a:p>
            <a:pPr marL="82296" lvl="0" indent="0" algn="just">
              <a:buNone/>
            </a:pPr>
            <a:r>
              <a:rPr lang="es-EC" b="1" dirty="0" smtClean="0"/>
              <a:t>Objetivos Específicos</a:t>
            </a:r>
          </a:p>
          <a:p>
            <a:pPr marL="82296" lvl="0" indent="0" algn="just">
              <a:buNone/>
            </a:pPr>
            <a:r>
              <a:rPr lang="es-ES" dirty="0" smtClean="0"/>
              <a:t>	</a:t>
            </a:r>
            <a:endParaRPr lang="es-ES" dirty="0"/>
          </a:p>
          <a:p>
            <a:pPr lvl="0" algn="just"/>
            <a:r>
              <a:rPr lang="es-EC" dirty="0" smtClean="0"/>
              <a:t>Realizar </a:t>
            </a:r>
            <a:r>
              <a:rPr lang="es-EC" dirty="0"/>
              <a:t>un Estudio del Arte de modelos relevantes de calidad de Software</a:t>
            </a:r>
            <a:r>
              <a:rPr lang="es-EC" dirty="0" smtClean="0"/>
              <a:t>. </a:t>
            </a:r>
            <a:endParaRPr lang="es-EC" dirty="0"/>
          </a:p>
          <a:p>
            <a:pPr lvl="0" algn="just"/>
            <a:r>
              <a:rPr lang="es-EC" dirty="0" smtClean="0"/>
              <a:t>Investigar </a:t>
            </a:r>
            <a:r>
              <a:rPr lang="es-EC" dirty="0"/>
              <a:t>la Norma ISO 29110 Perfil Básico, y otros modelos de gestión de proyectos que ayudan a empresas a formalizar y mejorar sus procesos para ser más competitivos.</a:t>
            </a:r>
          </a:p>
          <a:p>
            <a:pPr lvl="0" algn="just"/>
            <a:r>
              <a:rPr lang="es-EC" dirty="0" smtClean="0"/>
              <a:t>Elaborar </a:t>
            </a:r>
            <a:r>
              <a:rPr lang="es-EC" dirty="0"/>
              <a:t>la guía para el desarrollo de aplicaciones basada en el estándar ISO/IEC 29110 Perfil Básico</a:t>
            </a:r>
            <a:r>
              <a:rPr lang="es-ES" dirty="0" smtClean="0"/>
              <a:t>.</a:t>
            </a:r>
            <a:endParaRPr lang="es-EC" dirty="0"/>
          </a:p>
        </p:txBody>
      </p:sp>
    </p:spTree>
    <p:extLst>
      <p:ext uri="{BB962C8B-B14F-4D97-AF65-F5344CB8AC3E}">
        <p14:creationId xmlns:p14="http://schemas.microsoft.com/office/powerpoint/2010/main" val="4387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effectLst/>
              </a:rPr>
              <a:t>Importancia</a:t>
            </a:r>
            <a:endParaRPr lang="es-ES" dirty="0"/>
          </a:p>
        </p:txBody>
      </p:sp>
      <p:sp>
        <p:nvSpPr>
          <p:cNvPr id="3" name="2 Marcador de contenido"/>
          <p:cNvSpPr>
            <a:spLocks noGrp="1"/>
          </p:cNvSpPr>
          <p:nvPr>
            <p:ph idx="1"/>
          </p:nvPr>
        </p:nvSpPr>
        <p:spPr/>
        <p:txBody>
          <a:bodyPr>
            <a:normAutofit fontScale="85000" lnSpcReduction="10000"/>
          </a:bodyPr>
          <a:lstStyle/>
          <a:p>
            <a:pPr algn="just"/>
            <a:r>
              <a:rPr lang="es-EC" dirty="0"/>
              <a:t>Es necesario plantear una solución dirigida a adoptar un modelo que ayude a mejorar la calidad de la industria del software en el Ecuador. Por tal motivo se propone </a:t>
            </a:r>
            <a:r>
              <a:rPr lang="es-EC" dirty="0" smtClean="0"/>
              <a:t>realizar una </a:t>
            </a:r>
            <a:r>
              <a:rPr lang="es-EC" dirty="0"/>
              <a:t>“Guía para el desarrollo de aplicaciones basado en ISO 29110-5 Perfil Básico”, que servirá de gran ayuda a las pequeñas organizaciones </a:t>
            </a:r>
            <a:r>
              <a:rPr lang="es-EC" dirty="0" smtClean="0"/>
              <a:t>interesadas en adoptar este estándar, </a:t>
            </a:r>
            <a:r>
              <a:rPr lang="es-EC" dirty="0"/>
              <a:t>para conseguir un producto software mucho más maduro, con lo </a:t>
            </a:r>
            <a:r>
              <a:rPr lang="es-EC" dirty="0" smtClean="0"/>
              <a:t>cuál </a:t>
            </a:r>
            <a:r>
              <a:rPr lang="es-EC" dirty="0"/>
              <a:t>su ventaja competitiva será evidente con referencia a organizaciones que no la adopten</a:t>
            </a:r>
            <a:r>
              <a:rPr lang="es-ES" dirty="0" smtClean="0"/>
              <a:t>.</a:t>
            </a:r>
            <a:endParaRPr lang="es-ES" dirty="0"/>
          </a:p>
        </p:txBody>
      </p:sp>
    </p:spTree>
    <p:extLst>
      <p:ext uri="{BB962C8B-B14F-4D97-AF65-F5344CB8AC3E}">
        <p14:creationId xmlns:p14="http://schemas.microsoft.com/office/powerpoint/2010/main" val="346895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372200" y="4674182"/>
            <a:ext cx="2298756" cy="2183818"/>
          </a:xfrm>
          <a:prstGeom prst="rect">
            <a:avLst/>
          </a:prstGeom>
        </p:spPr>
      </p:pic>
      <p:sp>
        <p:nvSpPr>
          <p:cNvPr id="2" name="Título 1"/>
          <p:cNvSpPr>
            <a:spLocks noGrp="1"/>
          </p:cNvSpPr>
          <p:nvPr>
            <p:ph type="title"/>
          </p:nvPr>
        </p:nvSpPr>
        <p:spPr/>
        <p:txBody>
          <a:bodyPr/>
          <a:lstStyle/>
          <a:p>
            <a:r>
              <a:rPr lang="es-EC" dirty="0" smtClean="0"/>
              <a:t>MODELOS DE CALIDAD</a:t>
            </a:r>
            <a:endParaRPr lang="es-EC" dirty="0"/>
          </a:p>
        </p:txBody>
      </p:sp>
      <p:sp>
        <p:nvSpPr>
          <p:cNvPr id="3" name="Marcador de contenido 2"/>
          <p:cNvSpPr>
            <a:spLocks noGrp="1"/>
          </p:cNvSpPr>
          <p:nvPr>
            <p:ph idx="1"/>
          </p:nvPr>
        </p:nvSpPr>
        <p:spPr>
          <a:xfrm>
            <a:off x="1043608" y="1447800"/>
            <a:ext cx="7416824" cy="4573488"/>
          </a:xfrm>
        </p:spPr>
        <p:txBody>
          <a:bodyPr>
            <a:normAutofit/>
          </a:bodyPr>
          <a:lstStyle/>
          <a:p>
            <a:pPr marL="82296" indent="0" algn="just">
              <a:buNone/>
            </a:pPr>
            <a:r>
              <a:rPr lang="es-EC" dirty="0" smtClean="0"/>
              <a:t>Permitir </a:t>
            </a:r>
            <a:r>
              <a:rPr lang="es-EC" dirty="0"/>
              <a:t>evaluar al producto, ya sea de forma cualitativa o cuantitativa, para poder proponer estrategias que permitan mejorar procesos en las diferentes </a:t>
            </a:r>
            <a:r>
              <a:rPr lang="es-EC" dirty="0" smtClean="0"/>
              <a:t>etapas.</a:t>
            </a:r>
          </a:p>
          <a:p>
            <a:pPr marL="82296" indent="0">
              <a:buNone/>
            </a:pPr>
            <a:endParaRPr lang="es-EC" dirty="0" smtClean="0"/>
          </a:p>
          <a:p>
            <a:pPr marL="82296" indent="0">
              <a:buNone/>
            </a:pPr>
            <a:endParaRPr lang="es-EC" dirty="0"/>
          </a:p>
        </p:txBody>
      </p:sp>
      <p:graphicFrame>
        <p:nvGraphicFramePr>
          <p:cNvPr id="5" name="Diagrama 4"/>
          <p:cNvGraphicFramePr/>
          <p:nvPr>
            <p:extLst>
              <p:ext uri="{D42A27DB-BD31-4B8C-83A1-F6EECF244321}">
                <p14:modId xmlns:p14="http://schemas.microsoft.com/office/powerpoint/2010/main" val="938664779"/>
              </p:ext>
            </p:extLst>
          </p:nvPr>
        </p:nvGraphicFramePr>
        <p:xfrm>
          <a:off x="1435608"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23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effectLst/>
              </a:rPr>
              <a:t>ISO/IEC </a:t>
            </a:r>
            <a:r>
              <a:rPr lang="es-EC" b="1" dirty="0" smtClean="0">
                <a:effectLst/>
              </a:rPr>
              <a:t>1</a:t>
            </a:r>
            <a:r>
              <a:rPr lang="es-EC" b="1" dirty="0" smtClean="0">
                <a:effectLst/>
              </a:rPr>
              <a:t>2207</a:t>
            </a:r>
            <a:endParaRPr lang="es-EC" dirty="0"/>
          </a:p>
        </p:txBody>
      </p:sp>
      <p:graphicFrame>
        <p:nvGraphicFramePr>
          <p:cNvPr id="3" name="Diagrama 2"/>
          <p:cNvGraphicFramePr/>
          <p:nvPr>
            <p:extLst>
              <p:ext uri="{D42A27DB-BD31-4B8C-83A1-F6EECF244321}">
                <p14:modId xmlns:p14="http://schemas.microsoft.com/office/powerpoint/2010/main" val="3440016027"/>
              </p:ext>
            </p:extLst>
          </p:nvPr>
        </p:nvGraphicFramePr>
        <p:xfrm>
          <a:off x="1763688" y="3356992"/>
          <a:ext cx="609600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contenido 3"/>
          <p:cNvSpPr>
            <a:spLocks noGrp="1"/>
          </p:cNvSpPr>
          <p:nvPr>
            <p:ph idx="1"/>
          </p:nvPr>
        </p:nvSpPr>
        <p:spPr>
          <a:xfrm>
            <a:off x="1062648" y="1755703"/>
            <a:ext cx="7498080" cy="1224136"/>
          </a:xfrm>
        </p:spPr>
        <p:txBody>
          <a:bodyPr>
            <a:normAutofit fontScale="70000" lnSpcReduction="20000"/>
          </a:bodyPr>
          <a:lstStyle/>
          <a:p>
            <a:pPr marL="82296" indent="0" algn="just">
              <a:buNone/>
            </a:pPr>
            <a:r>
              <a:rPr lang="es-EC" dirty="0" smtClean="0"/>
              <a:t>Proporciona procesos definidos, </a:t>
            </a:r>
            <a:r>
              <a:rPr lang="es-EC" dirty="0"/>
              <a:t>contiene procesos, actividades y tareas que se pueden emplear para adquirir, suministrar, desarrollar, operar y mantener productos software, cubre además el control y la mejora de estos </a:t>
            </a:r>
            <a:r>
              <a:rPr lang="es-EC" dirty="0" smtClean="0"/>
              <a:t>procesos.</a:t>
            </a:r>
            <a:endParaRPr lang="es-EC" dirty="0"/>
          </a:p>
        </p:txBody>
      </p:sp>
    </p:spTree>
    <p:extLst>
      <p:ext uri="{BB962C8B-B14F-4D97-AF65-F5344CB8AC3E}">
        <p14:creationId xmlns:p14="http://schemas.microsoft.com/office/powerpoint/2010/main" val="60757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a:t>Proceso del ciclo de vida del Software ISO/IEC 12207</a:t>
            </a:r>
            <a:br>
              <a:rPr lang="es-EC" dirty="0"/>
            </a:br>
            <a:endParaRPr lang="es-EC" dirty="0"/>
          </a:p>
        </p:txBody>
      </p:sp>
      <p:graphicFrame>
        <p:nvGraphicFramePr>
          <p:cNvPr id="4" name="Diagrama 3"/>
          <p:cNvGraphicFramePr/>
          <p:nvPr>
            <p:extLst>
              <p:ext uri="{D42A27DB-BD31-4B8C-83A1-F6EECF244321}">
                <p14:modId xmlns:p14="http://schemas.microsoft.com/office/powerpoint/2010/main" val="1624574782"/>
              </p:ext>
            </p:extLst>
          </p:nvPr>
        </p:nvGraphicFramePr>
        <p:xfrm>
          <a:off x="755576" y="1605868"/>
          <a:ext cx="7956376" cy="5252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exágono 4"/>
          <p:cNvSpPr/>
          <p:nvPr/>
        </p:nvSpPr>
        <p:spPr>
          <a:xfrm>
            <a:off x="6156176" y="5085184"/>
            <a:ext cx="1440160" cy="134644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Procesos de Reutilización</a:t>
            </a:r>
          </a:p>
          <a:p>
            <a:pPr algn="ctr"/>
            <a:endParaRPr lang="es-EC" dirty="0"/>
          </a:p>
        </p:txBody>
      </p:sp>
    </p:spTree>
    <p:extLst>
      <p:ext uri="{BB962C8B-B14F-4D97-AF65-F5344CB8AC3E}">
        <p14:creationId xmlns:p14="http://schemas.microsoft.com/office/powerpoint/2010/main" val="11199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6464</TotalTime>
  <Words>1362</Words>
  <Application>Microsoft Office PowerPoint</Application>
  <PresentationFormat>Presentación en pantalla (4:3)</PresentationFormat>
  <Paragraphs>127</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Gill Sans MT</vt:lpstr>
      <vt:lpstr>Verdana</vt:lpstr>
      <vt:lpstr>Wingdings</vt:lpstr>
      <vt:lpstr>Wingdings 2</vt:lpstr>
      <vt:lpstr>Solsticio</vt:lpstr>
      <vt:lpstr>Presentación de PowerPoint</vt:lpstr>
      <vt:lpstr>AGENDA</vt:lpstr>
      <vt:lpstr>INTRODUCCIÓN</vt:lpstr>
      <vt:lpstr>PROBLEMA</vt:lpstr>
      <vt:lpstr>Presentación de PowerPoint</vt:lpstr>
      <vt:lpstr>Importancia</vt:lpstr>
      <vt:lpstr>MODELOS DE CALIDAD</vt:lpstr>
      <vt:lpstr>ISO/IEC 12207</vt:lpstr>
      <vt:lpstr>Proceso del ciclo de vida del Software ISO/IEC 12207 </vt:lpstr>
      <vt:lpstr>ISO/IEC 15504 </vt:lpstr>
      <vt:lpstr>CMMI (Capability Maturity Model) </vt:lpstr>
      <vt:lpstr>NORMA ISO 9000</vt:lpstr>
      <vt:lpstr>ISO/IEC 29110</vt:lpstr>
      <vt:lpstr>ISO 29110 comparados con otras metodologías.</vt:lpstr>
      <vt:lpstr>Construcción de la Guía basado en la norma ISO 29110</vt:lpstr>
      <vt:lpstr>Presentación de PowerPoint</vt:lpstr>
      <vt:lpstr>Actividades de la Gestión de Proyecto</vt:lpstr>
      <vt:lpstr>Objetivos del proceso de Implementación de Software</vt:lpstr>
      <vt:lpstr>Actividades del proceso de Gestión de Implementación del Software</vt:lpstr>
      <vt:lpstr>Construcción de la Guía basado en la norma ISO 29110</vt:lpstr>
      <vt:lpstr>Paquete de despliegue para soporte del perfil básico</vt:lpstr>
      <vt:lpstr>Conclusiones</vt:lpstr>
      <vt:lpstr>Presentación de PowerPoint</vt:lpstr>
      <vt:lpstr>Gracias</vt:lpstr>
    </vt:vector>
  </TitlesOfParts>
  <Company>Matrix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Matrix</dc:creator>
  <cp:lastModifiedBy>Windows User</cp:lastModifiedBy>
  <cp:revision>130</cp:revision>
  <dcterms:created xsi:type="dcterms:W3CDTF">2018-02-18T02:46:03Z</dcterms:created>
  <dcterms:modified xsi:type="dcterms:W3CDTF">2019-08-07T14:36:48Z</dcterms:modified>
</cp:coreProperties>
</file>