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3" r:id="rId8"/>
    <p:sldId id="264" r:id="rId9"/>
    <p:sldId id="265" r:id="rId10"/>
    <p:sldId id="266" r:id="rId11"/>
    <p:sldId id="267" r:id="rId12"/>
    <p:sldId id="302" r:id="rId13"/>
    <p:sldId id="269" r:id="rId14"/>
    <p:sldId id="272" r:id="rId15"/>
    <p:sldId id="278" r:id="rId16"/>
    <p:sldId id="279" r:id="rId17"/>
    <p:sldId id="280" r:id="rId18"/>
    <p:sldId id="286" r:id="rId19"/>
    <p:sldId id="287" r:id="rId20"/>
    <p:sldId id="307" r:id="rId21"/>
    <p:sldId id="308" r:id="rId22"/>
    <p:sldId id="289" r:id="rId23"/>
    <p:sldId id="309" r:id="rId24"/>
    <p:sldId id="310" r:id="rId25"/>
    <p:sldId id="311" r:id="rId26"/>
    <p:sldId id="290" r:id="rId27"/>
    <p:sldId id="291" r:id="rId28"/>
    <p:sldId id="292" r:id="rId29"/>
    <p:sldId id="293" r:id="rId30"/>
    <p:sldId id="294" r:id="rId31"/>
    <p:sldId id="299" r:id="rId32"/>
    <p:sldId id="300" r:id="rId33"/>
    <p:sldId id="303" r:id="rId34"/>
    <p:sldId id="304" r:id="rId35"/>
    <p:sldId id="305" r:id="rId36"/>
    <p:sldId id="301" r:id="rId37"/>
    <p:sldId id="313" r:id="rId38"/>
    <p:sldId id="282" r:id="rId39"/>
    <p:sldId id="284" r:id="rId40"/>
    <p:sldId id="285"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7"/>
    <p:restoredTop sz="93902"/>
  </p:normalViewPr>
  <p:slideViewPr>
    <p:cSldViewPr snapToGrid="0" snapToObjects="1">
      <p:cViewPr varScale="1">
        <p:scale>
          <a:sx n="67" d="100"/>
          <a:sy n="67" d="100"/>
        </p:scale>
        <p:origin x="9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Hoja1!$A$2:$A$8</c:f>
              <c:strCache>
                <c:ptCount val="7"/>
                <c:pt idx="0">
                  <c:v>Sangolquí</c:v>
                </c:pt>
                <c:pt idx="1">
                  <c:v>San Rafael</c:v>
                </c:pt>
                <c:pt idx="2">
                  <c:v>Conocoto</c:v>
                </c:pt>
                <c:pt idx="3">
                  <c:v>Alangasí</c:v>
                </c:pt>
                <c:pt idx="4">
                  <c:v>Quito</c:v>
                </c:pt>
                <c:pt idx="5">
                  <c:v>Amaguaña</c:v>
                </c:pt>
                <c:pt idx="6">
                  <c:v>Otros</c:v>
                </c:pt>
              </c:strCache>
            </c:strRef>
          </c:cat>
          <c:val>
            <c:numRef>
              <c:f>Hoja1!$B$2:$B$8</c:f>
              <c:numCache>
                <c:formatCode>General</c:formatCode>
                <c:ptCount val="7"/>
                <c:pt idx="0">
                  <c:v>24.2</c:v>
                </c:pt>
                <c:pt idx="1">
                  <c:v>20.3</c:v>
                </c:pt>
                <c:pt idx="2">
                  <c:v>13.2</c:v>
                </c:pt>
                <c:pt idx="3">
                  <c:v>10.5</c:v>
                </c:pt>
                <c:pt idx="4">
                  <c:v>9.6999999999999993</c:v>
                </c:pt>
                <c:pt idx="5">
                  <c:v>7.9</c:v>
                </c:pt>
                <c:pt idx="6">
                  <c:v>14.2</c:v>
                </c:pt>
              </c:numCache>
            </c:numRef>
          </c:val>
          <c:extLst xmlns:c16r2="http://schemas.microsoft.com/office/drawing/2015/06/chart">
            <c:ext xmlns:c16="http://schemas.microsoft.com/office/drawing/2014/chart" uri="{C3380CC4-5D6E-409C-BE32-E72D297353CC}">
              <c16:uniqueId val="{00000000-F89C-BD49-8F77-2F0DFE35C4D8}"/>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0600515323036162"/>
          <c:y val="4.1056948633173732E-2"/>
          <c:w val="0.24888853995736365"/>
          <c:h val="0.8779801425428329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image" Target="../media/image14.pn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75977-9C21-6D42-ACF5-449F2EE7F5C4}" type="doc">
      <dgm:prSet loTypeId="urn:microsoft.com/office/officeart/2008/layout/VerticalCurvedList" loCatId="" qsTypeId="urn:microsoft.com/office/officeart/2005/8/quickstyle/3d2" qsCatId="3D" csTypeId="urn:microsoft.com/office/officeart/2005/8/colors/accent1_4" csCatId="accent1" phldr="1"/>
      <dgm:spPr/>
      <dgm:t>
        <a:bodyPr/>
        <a:lstStyle/>
        <a:p>
          <a:endParaRPr lang="es-ES"/>
        </a:p>
      </dgm:t>
    </dgm:pt>
    <dgm:pt modelId="{A56B182F-B151-C148-BD4D-4E0DE2DDFA63}">
      <dgm:prSet phldrT="[Texto]" custT="1"/>
      <dgm:spPr/>
      <dgm:t>
        <a:bodyPr/>
        <a:lstStyle/>
        <a:p>
          <a:r>
            <a:rPr lang="es-ES" sz="2400" smtClean="0">
              <a:solidFill>
                <a:schemeClr val="tx1"/>
              </a:solidFill>
              <a:latin typeface="Times" pitchFamily="2" charset="0"/>
            </a:rPr>
            <a:t>Introducción</a:t>
          </a:r>
          <a:endParaRPr lang="es-ES" sz="2400" dirty="0">
            <a:solidFill>
              <a:schemeClr val="tx1"/>
            </a:solidFill>
            <a:latin typeface="Times" pitchFamily="2" charset="0"/>
          </a:endParaRPr>
        </a:p>
      </dgm:t>
    </dgm:pt>
    <dgm:pt modelId="{15D061F1-2A9C-A843-9452-878B06D6372B}" type="parTrans" cxnId="{CBC2CCF8-74A5-984A-B0DE-2164F7ED1A3B}">
      <dgm:prSet/>
      <dgm:spPr/>
      <dgm:t>
        <a:bodyPr/>
        <a:lstStyle/>
        <a:p>
          <a:endParaRPr lang="es-ES" sz="2400">
            <a:solidFill>
              <a:schemeClr val="tx1"/>
            </a:solidFill>
            <a:latin typeface="Times" pitchFamily="2" charset="0"/>
          </a:endParaRPr>
        </a:p>
      </dgm:t>
    </dgm:pt>
    <dgm:pt modelId="{DBC84893-C82B-7944-B148-8B1B176A62F6}" type="sibTrans" cxnId="{CBC2CCF8-74A5-984A-B0DE-2164F7ED1A3B}">
      <dgm:prSet/>
      <dgm:spPr/>
      <dgm:t>
        <a:bodyPr/>
        <a:lstStyle/>
        <a:p>
          <a:endParaRPr lang="es-ES" sz="2400">
            <a:solidFill>
              <a:schemeClr val="tx1"/>
            </a:solidFill>
            <a:latin typeface="Times" pitchFamily="2" charset="0"/>
          </a:endParaRPr>
        </a:p>
      </dgm:t>
    </dgm:pt>
    <dgm:pt modelId="{C31C71BD-1DC5-D345-84B6-672B4EBEE7EC}">
      <dgm:prSet phldrT="[Texto]" custT="1"/>
      <dgm:spPr/>
      <dgm:t>
        <a:bodyPr/>
        <a:lstStyle/>
        <a:p>
          <a:r>
            <a:rPr lang="es-ES" sz="2400" smtClean="0">
              <a:solidFill>
                <a:schemeClr val="tx1"/>
              </a:solidFill>
              <a:latin typeface="Times" pitchFamily="2" charset="0"/>
            </a:rPr>
            <a:t>Marco teórico referencial</a:t>
          </a:r>
          <a:endParaRPr lang="es-ES" sz="2400" dirty="0">
            <a:solidFill>
              <a:schemeClr val="tx1"/>
            </a:solidFill>
            <a:latin typeface="Times" pitchFamily="2" charset="0"/>
          </a:endParaRPr>
        </a:p>
      </dgm:t>
    </dgm:pt>
    <dgm:pt modelId="{7120ED1E-168F-AD44-938E-2AFDF9DBF394}" type="parTrans" cxnId="{C3AAAEA1-47B5-7945-ACEB-137F729E3C46}">
      <dgm:prSet/>
      <dgm:spPr/>
      <dgm:t>
        <a:bodyPr/>
        <a:lstStyle/>
        <a:p>
          <a:endParaRPr lang="es-ES" sz="2400">
            <a:solidFill>
              <a:schemeClr val="tx1"/>
            </a:solidFill>
            <a:latin typeface="Times" pitchFamily="2" charset="0"/>
          </a:endParaRPr>
        </a:p>
      </dgm:t>
    </dgm:pt>
    <dgm:pt modelId="{6110A817-ED0E-8C43-9976-58DBEBA96C97}" type="sibTrans" cxnId="{C3AAAEA1-47B5-7945-ACEB-137F729E3C46}">
      <dgm:prSet/>
      <dgm:spPr/>
      <dgm:t>
        <a:bodyPr/>
        <a:lstStyle/>
        <a:p>
          <a:endParaRPr lang="es-ES" sz="2400">
            <a:solidFill>
              <a:schemeClr val="tx1"/>
            </a:solidFill>
            <a:latin typeface="Times" pitchFamily="2" charset="0"/>
          </a:endParaRPr>
        </a:p>
      </dgm:t>
    </dgm:pt>
    <dgm:pt modelId="{C0F39DD2-B1A9-DC44-A182-3AA07036E221}">
      <dgm:prSet phldrT="[Texto]" custT="1"/>
      <dgm:spPr/>
      <dgm:t>
        <a:bodyPr/>
        <a:lstStyle/>
        <a:p>
          <a:r>
            <a:rPr lang="es-ES" sz="2400" smtClean="0">
              <a:solidFill>
                <a:schemeClr val="tx1"/>
              </a:solidFill>
              <a:latin typeface="Times" pitchFamily="2" charset="0"/>
            </a:rPr>
            <a:t>Marco metodológico</a:t>
          </a:r>
          <a:endParaRPr lang="es-ES" sz="2400" dirty="0">
            <a:solidFill>
              <a:schemeClr val="tx1"/>
            </a:solidFill>
            <a:latin typeface="Times" pitchFamily="2" charset="0"/>
          </a:endParaRPr>
        </a:p>
      </dgm:t>
    </dgm:pt>
    <dgm:pt modelId="{2009FA89-A685-E34F-9DF5-3750F54850B7}" type="parTrans" cxnId="{94094368-6DF4-6841-97CF-C636F8CA4766}">
      <dgm:prSet/>
      <dgm:spPr/>
      <dgm:t>
        <a:bodyPr/>
        <a:lstStyle/>
        <a:p>
          <a:endParaRPr lang="es-ES" sz="2400">
            <a:solidFill>
              <a:schemeClr val="tx1"/>
            </a:solidFill>
            <a:latin typeface="Times" pitchFamily="2" charset="0"/>
          </a:endParaRPr>
        </a:p>
      </dgm:t>
    </dgm:pt>
    <dgm:pt modelId="{7016DEEF-B7BA-A941-B431-14B0A99A81D7}" type="sibTrans" cxnId="{94094368-6DF4-6841-97CF-C636F8CA4766}">
      <dgm:prSet/>
      <dgm:spPr/>
      <dgm:t>
        <a:bodyPr/>
        <a:lstStyle/>
        <a:p>
          <a:endParaRPr lang="es-ES" sz="2400">
            <a:solidFill>
              <a:schemeClr val="tx1"/>
            </a:solidFill>
            <a:latin typeface="Times" pitchFamily="2" charset="0"/>
          </a:endParaRPr>
        </a:p>
      </dgm:t>
    </dgm:pt>
    <dgm:pt modelId="{083C744B-487A-D14F-8DCF-33C89F92090A}">
      <dgm:prSet phldrT="[Texto]" custT="1"/>
      <dgm:spPr/>
      <dgm:t>
        <a:bodyPr/>
        <a:lstStyle/>
        <a:p>
          <a:r>
            <a:rPr lang="es-ES" sz="2400" smtClean="0">
              <a:solidFill>
                <a:schemeClr val="tx1"/>
              </a:solidFill>
              <a:latin typeface="Times" pitchFamily="2" charset="0"/>
            </a:rPr>
            <a:t>Análisis de datos</a:t>
          </a:r>
          <a:endParaRPr lang="es-ES" sz="2400" dirty="0">
            <a:solidFill>
              <a:schemeClr val="tx1"/>
            </a:solidFill>
            <a:latin typeface="Times" pitchFamily="2" charset="0"/>
          </a:endParaRPr>
        </a:p>
      </dgm:t>
    </dgm:pt>
    <dgm:pt modelId="{1A659529-6F78-0E4C-B53B-67342189BE48}" type="parTrans" cxnId="{A914BE36-45A1-7745-BD08-ECF4776D6CBC}">
      <dgm:prSet/>
      <dgm:spPr/>
      <dgm:t>
        <a:bodyPr/>
        <a:lstStyle/>
        <a:p>
          <a:endParaRPr lang="es-ES" sz="2400">
            <a:solidFill>
              <a:schemeClr val="tx1"/>
            </a:solidFill>
            <a:latin typeface="Times" pitchFamily="2" charset="0"/>
          </a:endParaRPr>
        </a:p>
      </dgm:t>
    </dgm:pt>
    <dgm:pt modelId="{E7EA2CDF-67E9-6C41-B5A0-5682F6CA3087}" type="sibTrans" cxnId="{A914BE36-45A1-7745-BD08-ECF4776D6CBC}">
      <dgm:prSet/>
      <dgm:spPr/>
      <dgm:t>
        <a:bodyPr/>
        <a:lstStyle/>
        <a:p>
          <a:endParaRPr lang="es-ES" sz="2400">
            <a:solidFill>
              <a:schemeClr val="tx1"/>
            </a:solidFill>
            <a:latin typeface="Times" pitchFamily="2" charset="0"/>
          </a:endParaRPr>
        </a:p>
      </dgm:t>
    </dgm:pt>
    <dgm:pt modelId="{BC97EE1B-DF7F-AA4E-B1CB-0CD0A0772A5F}">
      <dgm:prSet phldrT="[Texto]" custT="1"/>
      <dgm:spPr/>
      <dgm:t>
        <a:bodyPr/>
        <a:lstStyle/>
        <a:p>
          <a:r>
            <a:rPr lang="es-ES" sz="2400" smtClean="0">
              <a:solidFill>
                <a:schemeClr val="tx1"/>
              </a:solidFill>
              <a:latin typeface="Times" pitchFamily="2" charset="0"/>
            </a:rPr>
            <a:t>Acciones de mejora y cierre de brechas</a:t>
          </a:r>
          <a:endParaRPr lang="es-ES" sz="2400" dirty="0">
            <a:solidFill>
              <a:schemeClr val="tx1"/>
            </a:solidFill>
            <a:latin typeface="Times" pitchFamily="2" charset="0"/>
          </a:endParaRPr>
        </a:p>
      </dgm:t>
    </dgm:pt>
    <dgm:pt modelId="{4924C5FA-5782-0E4E-8DBE-6C7D9F7EE872}" type="parTrans" cxnId="{78C4B143-4348-774E-B834-A3FF7B7D3CDB}">
      <dgm:prSet/>
      <dgm:spPr/>
      <dgm:t>
        <a:bodyPr/>
        <a:lstStyle/>
        <a:p>
          <a:endParaRPr lang="es-ES" sz="2400">
            <a:solidFill>
              <a:schemeClr val="tx1"/>
            </a:solidFill>
            <a:latin typeface="Times" pitchFamily="2" charset="0"/>
          </a:endParaRPr>
        </a:p>
      </dgm:t>
    </dgm:pt>
    <dgm:pt modelId="{8FE4485D-040F-EA4E-9421-F9BBE763FA6F}" type="sibTrans" cxnId="{78C4B143-4348-774E-B834-A3FF7B7D3CDB}">
      <dgm:prSet/>
      <dgm:spPr/>
      <dgm:t>
        <a:bodyPr/>
        <a:lstStyle/>
        <a:p>
          <a:endParaRPr lang="es-ES" sz="2400">
            <a:solidFill>
              <a:schemeClr val="tx1"/>
            </a:solidFill>
            <a:latin typeface="Times" pitchFamily="2" charset="0"/>
          </a:endParaRPr>
        </a:p>
      </dgm:t>
    </dgm:pt>
    <dgm:pt modelId="{43F69AB8-081B-094E-B8FA-A0792A97D451}">
      <dgm:prSet phldrT="[Texto]" custT="1"/>
      <dgm:spPr/>
      <dgm:t>
        <a:bodyPr/>
        <a:lstStyle/>
        <a:p>
          <a:r>
            <a:rPr lang="es-ES" sz="2400" smtClean="0">
              <a:solidFill>
                <a:schemeClr val="tx1"/>
              </a:solidFill>
              <a:latin typeface="Times" pitchFamily="2" charset="0"/>
            </a:rPr>
            <a:t>Conclusiones y recomendaciones</a:t>
          </a:r>
          <a:endParaRPr lang="es-ES" sz="2400" dirty="0">
            <a:solidFill>
              <a:schemeClr val="tx1"/>
            </a:solidFill>
            <a:latin typeface="Times" pitchFamily="2" charset="0"/>
          </a:endParaRPr>
        </a:p>
      </dgm:t>
    </dgm:pt>
    <dgm:pt modelId="{1070779A-DF0A-BF4B-89B4-26D787843FE9}" type="parTrans" cxnId="{D8599B67-0491-9E43-A48F-1DC42394D468}">
      <dgm:prSet/>
      <dgm:spPr/>
      <dgm:t>
        <a:bodyPr/>
        <a:lstStyle/>
        <a:p>
          <a:endParaRPr lang="es-ES" sz="2400">
            <a:solidFill>
              <a:schemeClr val="tx1"/>
            </a:solidFill>
            <a:latin typeface="Times" pitchFamily="2" charset="0"/>
          </a:endParaRPr>
        </a:p>
      </dgm:t>
    </dgm:pt>
    <dgm:pt modelId="{B800889E-D7EA-C64C-9A69-9BE9239637B5}" type="sibTrans" cxnId="{D8599B67-0491-9E43-A48F-1DC42394D468}">
      <dgm:prSet/>
      <dgm:spPr/>
      <dgm:t>
        <a:bodyPr/>
        <a:lstStyle/>
        <a:p>
          <a:endParaRPr lang="es-ES" sz="2400">
            <a:solidFill>
              <a:schemeClr val="tx1"/>
            </a:solidFill>
            <a:latin typeface="Times" pitchFamily="2" charset="0"/>
          </a:endParaRPr>
        </a:p>
      </dgm:t>
    </dgm:pt>
    <dgm:pt modelId="{E49A8972-F2C6-AB4B-97D0-43FC98AD3CD9}" type="pres">
      <dgm:prSet presAssocID="{AB275977-9C21-6D42-ACF5-449F2EE7F5C4}" presName="Name0" presStyleCnt="0">
        <dgm:presLayoutVars>
          <dgm:chMax val="7"/>
          <dgm:chPref val="7"/>
          <dgm:dir/>
        </dgm:presLayoutVars>
      </dgm:prSet>
      <dgm:spPr/>
      <dgm:t>
        <a:bodyPr/>
        <a:lstStyle/>
        <a:p>
          <a:endParaRPr lang="es-EC"/>
        </a:p>
      </dgm:t>
    </dgm:pt>
    <dgm:pt modelId="{F77CF998-9598-BA4B-80D6-C54A97C2228E}" type="pres">
      <dgm:prSet presAssocID="{AB275977-9C21-6D42-ACF5-449F2EE7F5C4}" presName="Name1" presStyleCnt="0"/>
      <dgm:spPr/>
      <dgm:t>
        <a:bodyPr/>
        <a:lstStyle/>
        <a:p>
          <a:endParaRPr lang="es-EC"/>
        </a:p>
      </dgm:t>
    </dgm:pt>
    <dgm:pt modelId="{EA52B482-AE3D-0A4E-A5CC-7B3E423C20A8}" type="pres">
      <dgm:prSet presAssocID="{AB275977-9C21-6D42-ACF5-449F2EE7F5C4}" presName="cycle" presStyleCnt="0"/>
      <dgm:spPr/>
      <dgm:t>
        <a:bodyPr/>
        <a:lstStyle/>
        <a:p>
          <a:endParaRPr lang="es-EC"/>
        </a:p>
      </dgm:t>
    </dgm:pt>
    <dgm:pt modelId="{B81FF6C1-AAD9-5442-9C02-A397CE40EE07}" type="pres">
      <dgm:prSet presAssocID="{AB275977-9C21-6D42-ACF5-449F2EE7F5C4}" presName="srcNode" presStyleLbl="node1" presStyleIdx="0" presStyleCnt="6"/>
      <dgm:spPr/>
      <dgm:t>
        <a:bodyPr/>
        <a:lstStyle/>
        <a:p>
          <a:endParaRPr lang="es-EC"/>
        </a:p>
      </dgm:t>
    </dgm:pt>
    <dgm:pt modelId="{1F2A10E7-6F56-1B41-823C-8C63C5EF84EA}" type="pres">
      <dgm:prSet presAssocID="{AB275977-9C21-6D42-ACF5-449F2EE7F5C4}" presName="conn" presStyleLbl="parChTrans1D2" presStyleIdx="0" presStyleCnt="1"/>
      <dgm:spPr/>
      <dgm:t>
        <a:bodyPr/>
        <a:lstStyle/>
        <a:p>
          <a:endParaRPr lang="es-EC"/>
        </a:p>
      </dgm:t>
    </dgm:pt>
    <dgm:pt modelId="{6937AD73-551F-4846-B6BE-63E51F55CEAF}" type="pres">
      <dgm:prSet presAssocID="{AB275977-9C21-6D42-ACF5-449F2EE7F5C4}" presName="extraNode" presStyleLbl="node1" presStyleIdx="0" presStyleCnt="6"/>
      <dgm:spPr/>
      <dgm:t>
        <a:bodyPr/>
        <a:lstStyle/>
        <a:p>
          <a:endParaRPr lang="es-EC"/>
        </a:p>
      </dgm:t>
    </dgm:pt>
    <dgm:pt modelId="{6BD76C57-4AA8-9E42-908E-5888DD60F74F}" type="pres">
      <dgm:prSet presAssocID="{AB275977-9C21-6D42-ACF5-449F2EE7F5C4}" presName="dstNode" presStyleLbl="node1" presStyleIdx="0" presStyleCnt="6"/>
      <dgm:spPr/>
      <dgm:t>
        <a:bodyPr/>
        <a:lstStyle/>
        <a:p>
          <a:endParaRPr lang="es-EC"/>
        </a:p>
      </dgm:t>
    </dgm:pt>
    <dgm:pt modelId="{F606174B-6F80-BF4E-A1E6-99D9F3F8E89A}" type="pres">
      <dgm:prSet presAssocID="{A56B182F-B151-C148-BD4D-4E0DE2DDFA63}" presName="text_1" presStyleLbl="node1" presStyleIdx="0" presStyleCnt="6">
        <dgm:presLayoutVars>
          <dgm:bulletEnabled val="1"/>
        </dgm:presLayoutVars>
      </dgm:prSet>
      <dgm:spPr/>
      <dgm:t>
        <a:bodyPr/>
        <a:lstStyle/>
        <a:p>
          <a:endParaRPr lang="es-EC"/>
        </a:p>
      </dgm:t>
    </dgm:pt>
    <dgm:pt modelId="{7D491107-9A4F-794E-9C5F-A85282D61DA4}" type="pres">
      <dgm:prSet presAssocID="{A56B182F-B151-C148-BD4D-4E0DE2DDFA63}" presName="accent_1" presStyleCnt="0"/>
      <dgm:spPr/>
      <dgm:t>
        <a:bodyPr/>
        <a:lstStyle/>
        <a:p>
          <a:endParaRPr lang="es-EC"/>
        </a:p>
      </dgm:t>
    </dgm:pt>
    <dgm:pt modelId="{54101B2A-A042-CD49-99BD-E72E95F8FE8B}" type="pres">
      <dgm:prSet presAssocID="{A56B182F-B151-C148-BD4D-4E0DE2DDFA63}" presName="accentRepeatNode" presStyleLbl="solidFgAcc1" presStyleIdx="0" presStyleCnt="6"/>
      <dgm:spPr/>
      <dgm:t>
        <a:bodyPr/>
        <a:lstStyle/>
        <a:p>
          <a:endParaRPr lang="es-EC"/>
        </a:p>
      </dgm:t>
    </dgm:pt>
    <dgm:pt modelId="{8D6DF246-139B-4F40-8366-C8D0A4A8D7B2}" type="pres">
      <dgm:prSet presAssocID="{C31C71BD-1DC5-D345-84B6-672B4EBEE7EC}" presName="text_2" presStyleLbl="node1" presStyleIdx="1" presStyleCnt="6">
        <dgm:presLayoutVars>
          <dgm:bulletEnabled val="1"/>
        </dgm:presLayoutVars>
      </dgm:prSet>
      <dgm:spPr/>
      <dgm:t>
        <a:bodyPr/>
        <a:lstStyle/>
        <a:p>
          <a:endParaRPr lang="es-EC"/>
        </a:p>
      </dgm:t>
    </dgm:pt>
    <dgm:pt modelId="{5056871C-4B9A-4B44-A12C-DED37EA6AF06}" type="pres">
      <dgm:prSet presAssocID="{C31C71BD-1DC5-D345-84B6-672B4EBEE7EC}" presName="accent_2" presStyleCnt="0"/>
      <dgm:spPr/>
      <dgm:t>
        <a:bodyPr/>
        <a:lstStyle/>
        <a:p>
          <a:endParaRPr lang="es-EC"/>
        </a:p>
      </dgm:t>
    </dgm:pt>
    <dgm:pt modelId="{5365FDF3-86F9-FC4D-991A-81E6C6BF8437}" type="pres">
      <dgm:prSet presAssocID="{C31C71BD-1DC5-D345-84B6-672B4EBEE7EC}" presName="accentRepeatNode" presStyleLbl="solidFgAcc1" presStyleIdx="1" presStyleCnt="6"/>
      <dgm:spPr/>
      <dgm:t>
        <a:bodyPr/>
        <a:lstStyle/>
        <a:p>
          <a:endParaRPr lang="es-EC"/>
        </a:p>
      </dgm:t>
    </dgm:pt>
    <dgm:pt modelId="{78727671-7993-5840-BD1B-2CEC520E543F}" type="pres">
      <dgm:prSet presAssocID="{C0F39DD2-B1A9-DC44-A182-3AA07036E221}" presName="text_3" presStyleLbl="node1" presStyleIdx="2" presStyleCnt="6">
        <dgm:presLayoutVars>
          <dgm:bulletEnabled val="1"/>
        </dgm:presLayoutVars>
      </dgm:prSet>
      <dgm:spPr/>
      <dgm:t>
        <a:bodyPr/>
        <a:lstStyle/>
        <a:p>
          <a:endParaRPr lang="es-EC"/>
        </a:p>
      </dgm:t>
    </dgm:pt>
    <dgm:pt modelId="{2EFB565C-B243-E647-ADB7-9406F42A4CDB}" type="pres">
      <dgm:prSet presAssocID="{C0F39DD2-B1A9-DC44-A182-3AA07036E221}" presName="accent_3" presStyleCnt="0"/>
      <dgm:spPr/>
      <dgm:t>
        <a:bodyPr/>
        <a:lstStyle/>
        <a:p>
          <a:endParaRPr lang="es-EC"/>
        </a:p>
      </dgm:t>
    </dgm:pt>
    <dgm:pt modelId="{E6537B23-AB4B-4D44-B2E1-ECC1979AD7D3}" type="pres">
      <dgm:prSet presAssocID="{C0F39DD2-B1A9-DC44-A182-3AA07036E221}" presName="accentRepeatNode" presStyleLbl="solidFgAcc1" presStyleIdx="2" presStyleCnt="6"/>
      <dgm:spPr/>
      <dgm:t>
        <a:bodyPr/>
        <a:lstStyle/>
        <a:p>
          <a:endParaRPr lang="es-EC"/>
        </a:p>
      </dgm:t>
    </dgm:pt>
    <dgm:pt modelId="{EBF516CB-45E0-6E49-A6E4-8530D594C8FF}" type="pres">
      <dgm:prSet presAssocID="{083C744B-487A-D14F-8DCF-33C89F92090A}" presName="text_4" presStyleLbl="node1" presStyleIdx="3" presStyleCnt="6">
        <dgm:presLayoutVars>
          <dgm:bulletEnabled val="1"/>
        </dgm:presLayoutVars>
      </dgm:prSet>
      <dgm:spPr/>
      <dgm:t>
        <a:bodyPr/>
        <a:lstStyle/>
        <a:p>
          <a:endParaRPr lang="es-EC"/>
        </a:p>
      </dgm:t>
    </dgm:pt>
    <dgm:pt modelId="{2AFF762B-501F-BC4C-A406-7726B3BFF386}" type="pres">
      <dgm:prSet presAssocID="{083C744B-487A-D14F-8DCF-33C89F92090A}" presName="accent_4" presStyleCnt="0"/>
      <dgm:spPr/>
      <dgm:t>
        <a:bodyPr/>
        <a:lstStyle/>
        <a:p>
          <a:endParaRPr lang="es-EC"/>
        </a:p>
      </dgm:t>
    </dgm:pt>
    <dgm:pt modelId="{87FB798B-1DB9-584A-A6E0-B6CCB7675AB5}" type="pres">
      <dgm:prSet presAssocID="{083C744B-487A-D14F-8DCF-33C89F92090A}" presName="accentRepeatNode" presStyleLbl="solidFgAcc1" presStyleIdx="3" presStyleCnt="6"/>
      <dgm:spPr/>
      <dgm:t>
        <a:bodyPr/>
        <a:lstStyle/>
        <a:p>
          <a:endParaRPr lang="es-EC"/>
        </a:p>
      </dgm:t>
    </dgm:pt>
    <dgm:pt modelId="{AEA59F8A-C961-E043-84E1-BE676D00AE86}" type="pres">
      <dgm:prSet presAssocID="{BC97EE1B-DF7F-AA4E-B1CB-0CD0A0772A5F}" presName="text_5" presStyleLbl="node1" presStyleIdx="4" presStyleCnt="6">
        <dgm:presLayoutVars>
          <dgm:bulletEnabled val="1"/>
        </dgm:presLayoutVars>
      </dgm:prSet>
      <dgm:spPr/>
      <dgm:t>
        <a:bodyPr/>
        <a:lstStyle/>
        <a:p>
          <a:endParaRPr lang="es-EC"/>
        </a:p>
      </dgm:t>
    </dgm:pt>
    <dgm:pt modelId="{D90CFACB-3D82-514C-8938-5F1C301B4D35}" type="pres">
      <dgm:prSet presAssocID="{BC97EE1B-DF7F-AA4E-B1CB-0CD0A0772A5F}" presName="accent_5" presStyleCnt="0"/>
      <dgm:spPr/>
      <dgm:t>
        <a:bodyPr/>
        <a:lstStyle/>
        <a:p>
          <a:endParaRPr lang="es-EC"/>
        </a:p>
      </dgm:t>
    </dgm:pt>
    <dgm:pt modelId="{E95A4E0F-C0E3-174C-B976-30FEB6D73F86}" type="pres">
      <dgm:prSet presAssocID="{BC97EE1B-DF7F-AA4E-B1CB-0CD0A0772A5F}" presName="accentRepeatNode" presStyleLbl="solidFgAcc1" presStyleIdx="4" presStyleCnt="6"/>
      <dgm:spPr/>
      <dgm:t>
        <a:bodyPr/>
        <a:lstStyle/>
        <a:p>
          <a:endParaRPr lang="es-EC"/>
        </a:p>
      </dgm:t>
    </dgm:pt>
    <dgm:pt modelId="{A4C54400-31C7-BB4D-8B07-1A7A3F25CB3E}" type="pres">
      <dgm:prSet presAssocID="{43F69AB8-081B-094E-B8FA-A0792A97D451}" presName="text_6" presStyleLbl="node1" presStyleIdx="5" presStyleCnt="6">
        <dgm:presLayoutVars>
          <dgm:bulletEnabled val="1"/>
        </dgm:presLayoutVars>
      </dgm:prSet>
      <dgm:spPr/>
      <dgm:t>
        <a:bodyPr/>
        <a:lstStyle/>
        <a:p>
          <a:endParaRPr lang="es-EC"/>
        </a:p>
      </dgm:t>
    </dgm:pt>
    <dgm:pt modelId="{365FA12B-1D16-B747-A66A-8062B3B6E4F4}" type="pres">
      <dgm:prSet presAssocID="{43F69AB8-081B-094E-B8FA-A0792A97D451}" presName="accent_6" presStyleCnt="0"/>
      <dgm:spPr/>
      <dgm:t>
        <a:bodyPr/>
        <a:lstStyle/>
        <a:p>
          <a:endParaRPr lang="es-EC"/>
        </a:p>
      </dgm:t>
    </dgm:pt>
    <dgm:pt modelId="{7EEBBA55-7B30-4F4B-88FC-0E8AB847B980}" type="pres">
      <dgm:prSet presAssocID="{43F69AB8-081B-094E-B8FA-A0792A97D451}" presName="accentRepeatNode" presStyleLbl="solidFgAcc1" presStyleIdx="5" presStyleCnt="6"/>
      <dgm:spPr/>
      <dgm:t>
        <a:bodyPr/>
        <a:lstStyle/>
        <a:p>
          <a:endParaRPr lang="es-EC"/>
        </a:p>
      </dgm:t>
    </dgm:pt>
  </dgm:ptLst>
  <dgm:cxnLst>
    <dgm:cxn modelId="{17041E3C-E48F-9745-9FE2-9C518E60BF62}" type="presOf" srcId="{BC97EE1B-DF7F-AA4E-B1CB-0CD0A0772A5F}" destId="{AEA59F8A-C961-E043-84E1-BE676D00AE86}" srcOrd="0" destOrd="0" presId="urn:microsoft.com/office/officeart/2008/layout/VerticalCurvedList"/>
    <dgm:cxn modelId="{881E0EE4-450E-6448-8405-C3710764AF5F}" type="presOf" srcId="{C0F39DD2-B1A9-DC44-A182-3AA07036E221}" destId="{78727671-7993-5840-BD1B-2CEC520E543F}" srcOrd="0" destOrd="0" presId="urn:microsoft.com/office/officeart/2008/layout/VerticalCurvedList"/>
    <dgm:cxn modelId="{37020BCA-F210-694A-8A8E-4C7EE3FD91E4}" type="presOf" srcId="{083C744B-487A-D14F-8DCF-33C89F92090A}" destId="{EBF516CB-45E0-6E49-A6E4-8530D594C8FF}" srcOrd="0" destOrd="0" presId="urn:microsoft.com/office/officeart/2008/layout/VerticalCurvedList"/>
    <dgm:cxn modelId="{C3AAAEA1-47B5-7945-ACEB-137F729E3C46}" srcId="{AB275977-9C21-6D42-ACF5-449F2EE7F5C4}" destId="{C31C71BD-1DC5-D345-84B6-672B4EBEE7EC}" srcOrd="1" destOrd="0" parTransId="{7120ED1E-168F-AD44-938E-2AFDF9DBF394}" sibTransId="{6110A817-ED0E-8C43-9976-58DBEBA96C97}"/>
    <dgm:cxn modelId="{78C4B143-4348-774E-B834-A3FF7B7D3CDB}" srcId="{AB275977-9C21-6D42-ACF5-449F2EE7F5C4}" destId="{BC97EE1B-DF7F-AA4E-B1CB-0CD0A0772A5F}" srcOrd="4" destOrd="0" parTransId="{4924C5FA-5782-0E4E-8DBE-6C7D9F7EE872}" sibTransId="{8FE4485D-040F-EA4E-9421-F9BBE763FA6F}"/>
    <dgm:cxn modelId="{C2AF1559-9F66-5242-AC75-B1EEA870CE1C}" type="presOf" srcId="{43F69AB8-081B-094E-B8FA-A0792A97D451}" destId="{A4C54400-31C7-BB4D-8B07-1A7A3F25CB3E}" srcOrd="0" destOrd="0" presId="urn:microsoft.com/office/officeart/2008/layout/VerticalCurvedList"/>
    <dgm:cxn modelId="{D8599B67-0491-9E43-A48F-1DC42394D468}" srcId="{AB275977-9C21-6D42-ACF5-449F2EE7F5C4}" destId="{43F69AB8-081B-094E-B8FA-A0792A97D451}" srcOrd="5" destOrd="0" parTransId="{1070779A-DF0A-BF4B-89B4-26D787843FE9}" sibTransId="{B800889E-D7EA-C64C-9A69-9BE9239637B5}"/>
    <dgm:cxn modelId="{CBC2CCF8-74A5-984A-B0DE-2164F7ED1A3B}" srcId="{AB275977-9C21-6D42-ACF5-449F2EE7F5C4}" destId="{A56B182F-B151-C148-BD4D-4E0DE2DDFA63}" srcOrd="0" destOrd="0" parTransId="{15D061F1-2A9C-A843-9452-878B06D6372B}" sibTransId="{DBC84893-C82B-7944-B148-8B1B176A62F6}"/>
    <dgm:cxn modelId="{94094368-6DF4-6841-97CF-C636F8CA4766}" srcId="{AB275977-9C21-6D42-ACF5-449F2EE7F5C4}" destId="{C0F39DD2-B1A9-DC44-A182-3AA07036E221}" srcOrd="2" destOrd="0" parTransId="{2009FA89-A685-E34F-9DF5-3750F54850B7}" sibTransId="{7016DEEF-B7BA-A941-B431-14B0A99A81D7}"/>
    <dgm:cxn modelId="{4B5ED956-9E22-3D47-AF33-0E7F6C8BE1B3}" type="presOf" srcId="{AB275977-9C21-6D42-ACF5-449F2EE7F5C4}" destId="{E49A8972-F2C6-AB4B-97D0-43FC98AD3CD9}" srcOrd="0" destOrd="0" presId="urn:microsoft.com/office/officeart/2008/layout/VerticalCurvedList"/>
    <dgm:cxn modelId="{D04CEE11-7BBD-B144-9226-1C4D70AA0F62}" type="presOf" srcId="{DBC84893-C82B-7944-B148-8B1B176A62F6}" destId="{1F2A10E7-6F56-1B41-823C-8C63C5EF84EA}" srcOrd="0" destOrd="0" presId="urn:microsoft.com/office/officeart/2008/layout/VerticalCurvedList"/>
    <dgm:cxn modelId="{D7902025-B929-C14A-A4F2-F18D3F309141}" type="presOf" srcId="{C31C71BD-1DC5-D345-84B6-672B4EBEE7EC}" destId="{8D6DF246-139B-4F40-8366-C8D0A4A8D7B2}" srcOrd="0" destOrd="0" presId="urn:microsoft.com/office/officeart/2008/layout/VerticalCurvedList"/>
    <dgm:cxn modelId="{410B36BD-76A5-3445-BFD1-D8C0A58E3277}" type="presOf" srcId="{A56B182F-B151-C148-BD4D-4E0DE2DDFA63}" destId="{F606174B-6F80-BF4E-A1E6-99D9F3F8E89A}" srcOrd="0" destOrd="0" presId="urn:microsoft.com/office/officeart/2008/layout/VerticalCurvedList"/>
    <dgm:cxn modelId="{A914BE36-45A1-7745-BD08-ECF4776D6CBC}" srcId="{AB275977-9C21-6D42-ACF5-449F2EE7F5C4}" destId="{083C744B-487A-D14F-8DCF-33C89F92090A}" srcOrd="3" destOrd="0" parTransId="{1A659529-6F78-0E4C-B53B-67342189BE48}" sibTransId="{E7EA2CDF-67E9-6C41-B5A0-5682F6CA3087}"/>
    <dgm:cxn modelId="{ED13BB48-050E-BA45-AD16-838F9951EA2F}" type="presParOf" srcId="{E49A8972-F2C6-AB4B-97D0-43FC98AD3CD9}" destId="{F77CF998-9598-BA4B-80D6-C54A97C2228E}" srcOrd="0" destOrd="0" presId="urn:microsoft.com/office/officeart/2008/layout/VerticalCurvedList"/>
    <dgm:cxn modelId="{4CB8DB2E-AF03-884B-B022-3E6DE76D9439}" type="presParOf" srcId="{F77CF998-9598-BA4B-80D6-C54A97C2228E}" destId="{EA52B482-AE3D-0A4E-A5CC-7B3E423C20A8}" srcOrd="0" destOrd="0" presId="urn:microsoft.com/office/officeart/2008/layout/VerticalCurvedList"/>
    <dgm:cxn modelId="{DEC121B4-EFDF-9B44-8F64-3D3A543EB50A}" type="presParOf" srcId="{EA52B482-AE3D-0A4E-A5CC-7B3E423C20A8}" destId="{B81FF6C1-AAD9-5442-9C02-A397CE40EE07}" srcOrd="0" destOrd="0" presId="urn:microsoft.com/office/officeart/2008/layout/VerticalCurvedList"/>
    <dgm:cxn modelId="{B6BD61B2-5E70-E043-BBA7-3520C510FCDC}" type="presParOf" srcId="{EA52B482-AE3D-0A4E-A5CC-7B3E423C20A8}" destId="{1F2A10E7-6F56-1B41-823C-8C63C5EF84EA}" srcOrd="1" destOrd="0" presId="urn:microsoft.com/office/officeart/2008/layout/VerticalCurvedList"/>
    <dgm:cxn modelId="{C4994411-7F94-4C44-B0D5-1F5D8EA18096}" type="presParOf" srcId="{EA52B482-AE3D-0A4E-A5CC-7B3E423C20A8}" destId="{6937AD73-551F-4846-B6BE-63E51F55CEAF}" srcOrd="2" destOrd="0" presId="urn:microsoft.com/office/officeart/2008/layout/VerticalCurvedList"/>
    <dgm:cxn modelId="{F03FBA7C-84C8-2147-AE14-47D76CC3770F}" type="presParOf" srcId="{EA52B482-AE3D-0A4E-A5CC-7B3E423C20A8}" destId="{6BD76C57-4AA8-9E42-908E-5888DD60F74F}" srcOrd="3" destOrd="0" presId="urn:microsoft.com/office/officeart/2008/layout/VerticalCurvedList"/>
    <dgm:cxn modelId="{667F8076-8B4D-0342-9A69-5C7F8CEBF806}" type="presParOf" srcId="{F77CF998-9598-BA4B-80D6-C54A97C2228E}" destId="{F606174B-6F80-BF4E-A1E6-99D9F3F8E89A}" srcOrd="1" destOrd="0" presId="urn:microsoft.com/office/officeart/2008/layout/VerticalCurvedList"/>
    <dgm:cxn modelId="{41A8D4A7-7000-0A4C-B593-8BE0E2AB89EF}" type="presParOf" srcId="{F77CF998-9598-BA4B-80D6-C54A97C2228E}" destId="{7D491107-9A4F-794E-9C5F-A85282D61DA4}" srcOrd="2" destOrd="0" presId="urn:microsoft.com/office/officeart/2008/layout/VerticalCurvedList"/>
    <dgm:cxn modelId="{1FD4B846-432C-824D-AEC6-2A50D42AEFF6}" type="presParOf" srcId="{7D491107-9A4F-794E-9C5F-A85282D61DA4}" destId="{54101B2A-A042-CD49-99BD-E72E95F8FE8B}" srcOrd="0" destOrd="0" presId="urn:microsoft.com/office/officeart/2008/layout/VerticalCurvedList"/>
    <dgm:cxn modelId="{584C9C7D-31B0-B540-8981-E664FD6637D8}" type="presParOf" srcId="{F77CF998-9598-BA4B-80D6-C54A97C2228E}" destId="{8D6DF246-139B-4F40-8366-C8D0A4A8D7B2}" srcOrd="3" destOrd="0" presId="urn:microsoft.com/office/officeart/2008/layout/VerticalCurvedList"/>
    <dgm:cxn modelId="{4D8D39B4-F507-E14E-AD11-F4F20F65ACE5}" type="presParOf" srcId="{F77CF998-9598-BA4B-80D6-C54A97C2228E}" destId="{5056871C-4B9A-4B44-A12C-DED37EA6AF06}" srcOrd="4" destOrd="0" presId="urn:microsoft.com/office/officeart/2008/layout/VerticalCurvedList"/>
    <dgm:cxn modelId="{99C7E44F-69DE-8C44-97B1-66F57FE96488}" type="presParOf" srcId="{5056871C-4B9A-4B44-A12C-DED37EA6AF06}" destId="{5365FDF3-86F9-FC4D-991A-81E6C6BF8437}" srcOrd="0" destOrd="0" presId="urn:microsoft.com/office/officeart/2008/layout/VerticalCurvedList"/>
    <dgm:cxn modelId="{D30E06FE-B3A2-434E-9298-965FA20AD2C2}" type="presParOf" srcId="{F77CF998-9598-BA4B-80D6-C54A97C2228E}" destId="{78727671-7993-5840-BD1B-2CEC520E543F}" srcOrd="5" destOrd="0" presId="urn:microsoft.com/office/officeart/2008/layout/VerticalCurvedList"/>
    <dgm:cxn modelId="{A0CD7380-3325-F543-B6B8-BDF9FC3F8232}" type="presParOf" srcId="{F77CF998-9598-BA4B-80D6-C54A97C2228E}" destId="{2EFB565C-B243-E647-ADB7-9406F42A4CDB}" srcOrd="6" destOrd="0" presId="urn:microsoft.com/office/officeart/2008/layout/VerticalCurvedList"/>
    <dgm:cxn modelId="{DB0DD021-BB9D-B44B-A43E-66B8768B816A}" type="presParOf" srcId="{2EFB565C-B243-E647-ADB7-9406F42A4CDB}" destId="{E6537B23-AB4B-4D44-B2E1-ECC1979AD7D3}" srcOrd="0" destOrd="0" presId="urn:microsoft.com/office/officeart/2008/layout/VerticalCurvedList"/>
    <dgm:cxn modelId="{1FE73C4D-1570-9543-B185-32DC39B70552}" type="presParOf" srcId="{F77CF998-9598-BA4B-80D6-C54A97C2228E}" destId="{EBF516CB-45E0-6E49-A6E4-8530D594C8FF}" srcOrd="7" destOrd="0" presId="urn:microsoft.com/office/officeart/2008/layout/VerticalCurvedList"/>
    <dgm:cxn modelId="{00B0DE79-A157-E04C-BBC4-52B8C50D39D2}" type="presParOf" srcId="{F77CF998-9598-BA4B-80D6-C54A97C2228E}" destId="{2AFF762B-501F-BC4C-A406-7726B3BFF386}" srcOrd="8" destOrd="0" presId="urn:microsoft.com/office/officeart/2008/layout/VerticalCurvedList"/>
    <dgm:cxn modelId="{13E351C5-DC92-0045-838B-324E521A67D0}" type="presParOf" srcId="{2AFF762B-501F-BC4C-A406-7726B3BFF386}" destId="{87FB798B-1DB9-584A-A6E0-B6CCB7675AB5}" srcOrd="0" destOrd="0" presId="urn:microsoft.com/office/officeart/2008/layout/VerticalCurvedList"/>
    <dgm:cxn modelId="{A3C803C5-01DF-E747-A359-0181993AE033}" type="presParOf" srcId="{F77CF998-9598-BA4B-80D6-C54A97C2228E}" destId="{AEA59F8A-C961-E043-84E1-BE676D00AE86}" srcOrd="9" destOrd="0" presId="urn:microsoft.com/office/officeart/2008/layout/VerticalCurvedList"/>
    <dgm:cxn modelId="{9ECACA6C-A82B-FA4C-B1CF-D16C947D88E6}" type="presParOf" srcId="{F77CF998-9598-BA4B-80D6-C54A97C2228E}" destId="{D90CFACB-3D82-514C-8938-5F1C301B4D35}" srcOrd="10" destOrd="0" presId="urn:microsoft.com/office/officeart/2008/layout/VerticalCurvedList"/>
    <dgm:cxn modelId="{D3D28780-307E-E749-B422-3D602AB1877D}" type="presParOf" srcId="{D90CFACB-3D82-514C-8938-5F1C301B4D35}" destId="{E95A4E0F-C0E3-174C-B976-30FEB6D73F86}" srcOrd="0" destOrd="0" presId="urn:microsoft.com/office/officeart/2008/layout/VerticalCurvedList"/>
    <dgm:cxn modelId="{37A9854E-692F-F84B-A48A-8AC8BDAF9DDF}" type="presParOf" srcId="{F77CF998-9598-BA4B-80D6-C54A97C2228E}" destId="{A4C54400-31C7-BB4D-8B07-1A7A3F25CB3E}" srcOrd="11" destOrd="0" presId="urn:microsoft.com/office/officeart/2008/layout/VerticalCurvedList"/>
    <dgm:cxn modelId="{B3811A4A-F1A5-754A-BD0F-CC53005B23E7}" type="presParOf" srcId="{F77CF998-9598-BA4B-80D6-C54A97C2228E}" destId="{365FA12B-1D16-B747-A66A-8062B3B6E4F4}" srcOrd="12" destOrd="0" presId="urn:microsoft.com/office/officeart/2008/layout/VerticalCurvedList"/>
    <dgm:cxn modelId="{9177DE5F-DA85-C440-B53D-EA9F586D5C52}" type="presParOf" srcId="{365FA12B-1D16-B747-A66A-8062B3B6E4F4}" destId="{7EEBBA55-7B30-4F4B-88FC-0E8AB847B9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516EA2-1B2B-4049-8921-A67653BD712E}" type="doc">
      <dgm:prSet loTypeId="urn:microsoft.com/office/officeart/2005/8/layout/hProcess10" loCatId="" qsTypeId="urn:microsoft.com/office/officeart/2005/8/quickstyle/simple4" qsCatId="simple" csTypeId="urn:microsoft.com/office/officeart/2005/8/colors/accent5_4" csCatId="accent5" phldr="1"/>
      <dgm:spPr/>
      <dgm:t>
        <a:bodyPr/>
        <a:lstStyle/>
        <a:p>
          <a:endParaRPr lang="es-ES"/>
        </a:p>
      </dgm:t>
    </dgm:pt>
    <dgm:pt modelId="{C325CB5F-205F-624B-A6FB-DCE0899B7565}">
      <dgm:prSet phldrT="[Texto]" custT="1"/>
      <dgm:spPr/>
      <dgm:t>
        <a:bodyPr/>
        <a:lstStyle/>
        <a:p>
          <a:r>
            <a:rPr lang="es-ES" sz="2400" dirty="0"/>
            <a:t>Joseph Juran (1928)</a:t>
          </a:r>
        </a:p>
      </dgm:t>
    </dgm:pt>
    <dgm:pt modelId="{4ACEF81A-C4DB-7B46-8339-C69CB4306C81}" type="parTrans" cxnId="{697CC8C3-30B9-A34E-9437-CA709BB92955}">
      <dgm:prSet/>
      <dgm:spPr/>
      <dgm:t>
        <a:bodyPr/>
        <a:lstStyle/>
        <a:p>
          <a:endParaRPr lang="es-ES"/>
        </a:p>
      </dgm:t>
    </dgm:pt>
    <dgm:pt modelId="{B9C5E838-3892-EA4F-9F67-7F4803757AC5}" type="sibTrans" cxnId="{697CC8C3-30B9-A34E-9437-CA709BB92955}">
      <dgm:prSet/>
      <dgm:spPr/>
      <dgm:t>
        <a:bodyPr/>
        <a:lstStyle/>
        <a:p>
          <a:endParaRPr lang="es-ES"/>
        </a:p>
      </dgm:t>
    </dgm:pt>
    <dgm:pt modelId="{65E9F05D-B977-4042-8D07-80BAB8CFBCE4}">
      <dgm:prSet phldrT="[Texto]" custT="1"/>
      <dgm:spPr/>
      <dgm:t>
        <a:bodyPr/>
        <a:lstStyle/>
        <a:p>
          <a:r>
            <a:rPr lang="es-ES" sz="2000" dirty="0"/>
            <a:t>Principio de Pareto</a:t>
          </a:r>
        </a:p>
      </dgm:t>
    </dgm:pt>
    <dgm:pt modelId="{B1383D44-06BC-FA4F-BFA6-578AFAA91D58}" type="parTrans" cxnId="{A559777E-F829-0944-9CF5-92F941735E70}">
      <dgm:prSet/>
      <dgm:spPr/>
      <dgm:t>
        <a:bodyPr/>
        <a:lstStyle/>
        <a:p>
          <a:endParaRPr lang="es-ES"/>
        </a:p>
      </dgm:t>
    </dgm:pt>
    <dgm:pt modelId="{0030FD29-2633-ED43-A7AD-50441A51FD21}" type="sibTrans" cxnId="{A559777E-F829-0944-9CF5-92F941735E70}">
      <dgm:prSet/>
      <dgm:spPr/>
      <dgm:t>
        <a:bodyPr/>
        <a:lstStyle/>
        <a:p>
          <a:endParaRPr lang="es-ES"/>
        </a:p>
      </dgm:t>
    </dgm:pt>
    <dgm:pt modelId="{3C03C931-88E2-0E4B-B7F7-9FBD61E273F7}">
      <dgm:prSet phldrT="[Texto]" custT="1"/>
      <dgm:spPr/>
      <dgm:t>
        <a:bodyPr/>
        <a:lstStyle/>
        <a:p>
          <a:r>
            <a:rPr lang="es-ES" sz="2000" dirty="0"/>
            <a:t>Administración de calidad</a:t>
          </a:r>
        </a:p>
      </dgm:t>
    </dgm:pt>
    <dgm:pt modelId="{84B97003-DA97-064E-A384-95C7D3B6BB53}" type="parTrans" cxnId="{93F0628A-7A99-6E40-BBBB-213A04B78C90}">
      <dgm:prSet/>
      <dgm:spPr/>
      <dgm:t>
        <a:bodyPr/>
        <a:lstStyle/>
        <a:p>
          <a:endParaRPr lang="es-ES"/>
        </a:p>
      </dgm:t>
    </dgm:pt>
    <dgm:pt modelId="{634DAA5C-2DD8-104C-B7F0-7A10D93912DE}" type="sibTrans" cxnId="{93F0628A-7A99-6E40-BBBB-213A04B78C90}">
      <dgm:prSet/>
      <dgm:spPr/>
      <dgm:t>
        <a:bodyPr/>
        <a:lstStyle/>
        <a:p>
          <a:endParaRPr lang="es-ES"/>
        </a:p>
      </dgm:t>
    </dgm:pt>
    <dgm:pt modelId="{FDA3CC42-B6D4-324D-BFBD-7B063FBEC612}">
      <dgm:prSet phldrT="[Texto]" custT="1"/>
      <dgm:spPr/>
      <dgm:t>
        <a:bodyPr/>
        <a:lstStyle/>
        <a:p>
          <a:r>
            <a:rPr lang="es-ES" sz="2400" dirty="0">
              <a:solidFill>
                <a:schemeClr val="tx1"/>
              </a:solidFill>
            </a:rPr>
            <a:t>Walter </a:t>
          </a:r>
          <a:r>
            <a:rPr lang="es-ES" sz="2400" dirty="0" err="1">
              <a:solidFill>
                <a:schemeClr val="tx1"/>
              </a:solidFill>
            </a:rPr>
            <a:t>Shewhart</a:t>
          </a:r>
          <a:r>
            <a:rPr lang="es-ES" sz="2400" dirty="0">
              <a:solidFill>
                <a:schemeClr val="tx1"/>
              </a:solidFill>
            </a:rPr>
            <a:t> (1930)</a:t>
          </a:r>
        </a:p>
      </dgm:t>
    </dgm:pt>
    <dgm:pt modelId="{50240A4D-F0AF-4A44-A1B5-02904E6EA57A}" type="parTrans" cxnId="{31D05895-C09D-154A-B909-FC7958311EA3}">
      <dgm:prSet/>
      <dgm:spPr/>
      <dgm:t>
        <a:bodyPr/>
        <a:lstStyle/>
        <a:p>
          <a:endParaRPr lang="es-ES"/>
        </a:p>
      </dgm:t>
    </dgm:pt>
    <dgm:pt modelId="{16BA29E6-48B3-3B44-8AF7-08840E841127}" type="sibTrans" cxnId="{31D05895-C09D-154A-B909-FC7958311EA3}">
      <dgm:prSet/>
      <dgm:spPr/>
      <dgm:t>
        <a:bodyPr/>
        <a:lstStyle/>
        <a:p>
          <a:endParaRPr lang="es-ES"/>
        </a:p>
      </dgm:t>
    </dgm:pt>
    <dgm:pt modelId="{9553C503-DBB3-FD45-BFE8-8B57F496AA27}">
      <dgm:prSet phldrT="[Texto]" custT="1"/>
      <dgm:spPr/>
      <dgm:t>
        <a:bodyPr/>
        <a:lstStyle/>
        <a:p>
          <a:r>
            <a:rPr lang="es-ES" sz="2000">
              <a:solidFill>
                <a:schemeClr val="tx1"/>
              </a:solidFill>
            </a:rPr>
            <a:t>Control estadístico de Procesos (SQC)</a:t>
          </a:r>
          <a:endParaRPr lang="es-ES" sz="2000" dirty="0">
            <a:solidFill>
              <a:schemeClr val="tx1"/>
            </a:solidFill>
          </a:endParaRPr>
        </a:p>
      </dgm:t>
    </dgm:pt>
    <dgm:pt modelId="{B58CBBB3-3EC8-B145-8C8B-04AF3B7865AC}" type="parTrans" cxnId="{619B988F-05AA-8642-A514-1512B676347B}">
      <dgm:prSet/>
      <dgm:spPr/>
      <dgm:t>
        <a:bodyPr/>
        <a:lstStyle/>
        <a:p>
          <a:endParaRPr lang="es-ES"/>
        </a:p>
      </dgm:t>
    </dgm:pt>
    <dgm:pt modelId="{D17A5F2E-3FB2-B346-9A5F-8D1110AC40E4}" type="sibTrans" cxnId="{619B988F-05AA-8642-A514-1512B676347B}">
      <dgm:prSet/>
      <dgm:spPr/>
      <dgm:t>
        <a:bodyPr/>
        <a:lstStyle/>
        <a:p>
          <a:endParaRPr lang="es-ES"/>
        </a:p>
      </dgm:t>
    </dgm:pt>
    <dgm:pt modelId="{34AEA29A-5497-E44B-87C3-0B501C663D87}">
      <dgm:prSet phldrT="[Texto]" custT="1"/>
      <dgm:spPr/>
      <dgm:t>
        <a:bodyPr/>
        <a:lstStyle/>
        <a:p>
          <a:r>
            <a:rPr lang="es-ES" sz="2400">
              <a:solidFill>
                <a:schemeClr val="tx1"/>
              </a:solidFill>
            </a:rPr>
            <a:t>W. E. Deming (1986)</a:t>
          </a:r>
          <a:endParaRPr lang="es-ES" sz="2400" dirty="0">
            <a:solidFill>
              <a:schemeClr val="tx1"/>
            </a:solidFill>
          </a:endParaRPr>
        </a:p>
      </dgm:t>
    </dgm:pt>
    <dgm:pt modelId="{32DEA49E-D8FE-A240-A16E-F5E76F76E3EF}" type="parTrans" cxnId="{4DF13F49-09D1-2B4E-A80F-6A49668D2B4A}">
      <dgm:prSet/>
      <dgm:spPr/>
      <dgm:t>
        <a:bodyPr/>
        <a:lstStyle/>
        <a:p>
          <a:endParaRPr lang="es-ES"/>
        </a:p>
      </dgm:t>
    </dgm:pt>
    <dgm:pt modelId="{32BDA9DE-8AE8-E544-AF1D-A71CFFB2DEED}" type="sibTrans" cxnId="{4DF13F49-09D1-2B4E-A80F-6A49668D2B4A}">
      <dgm:prSet/>
      <dgm:spPr/>
      <dgm:t>
        <a:bodyPr/>
        <a:lstStyle/>
        <a:p>
          <a:endParaRPr lang="es-ES"/>
        </a:p>
      </dgm:t>
    </dgm:pt>
    <dgm:pt modelId="{CC154645-0550-F84F-A2D0-96B5EB5A8B6D}">
      <dgm:prSet phldrT="[Texto]" custT="1"/>
      <dgm:spPr/>
      <dgm:t>
        <a:bodyPr/>
        <a:lstStyle/>
        <a:p>
          <a:r>
            <a:rPr lang="es-ES" sz="2000">
              <a:solidFill>
                <a:schemeClr val="tx1"/>
              </a:solidFill>
            </a:rPr>
            <a:t>Ciclo PHVA</a:t>
          </a:r>
          <a:endParaRPr lang="es-ES" sz="2000" dirty="0">
            <a:solidFill>
              <a:schemeClr val="tx1"/>
            </a:solidFill>
          </a:endParaRPr>
        </a:p>
      </dgm:t>
    </dgm:pt>
    <dgm:pt modelId="{720724D0-11EC-E949-8CF0-EB952923336F}" type="parTrans" cxnId="{1B0BD046-8978-4D42-990E-E3671FC67C93}">
      <dgm:prSet/>
      <dgm:spPr/>
      <dgm:t>
        <a:bodyPr/>
        <a:lstStyle/>
        <a:p>
          <a:endParaRPr lang="es-ES"/>
        </a:p>
      </dgm:t>
    </dgm:pt>
    <dgm:pt modelId="{BF27FBA9-B709-AB4B-B87F-5F944819A749}" type="sibTrans" cxnId="{1B0BD046-8978-4D42-990E-E3671FC67C93}">
      <dgm:prSet/>
      <dgm:spPr/>
      <dgm:t>
        <a:bodyPr/>
        <a:lstStyle/>
        <a:p>
          <a:endParaRPr lang="es-ES"/>
        </a:p>
      </dgm:t>
    </dgm:pt>
    <dgm:pt modelId="{0024268C-F107-D84E-92B8-66FDF9BB46C2}">
      <dgm:prSet phldrT="[Texto]" custT="1"/>
      <dgm:spPr/>
      <dgm:t>
        <a:bodyPr/>
        <a:lstStyle/>
        <a:p>
          <a:r>
            <a:rPr lang="es-ES" sz="2400">
              <a:solidFill>
                <a:schemeClr val="tx1"/>
              </a:solidFill>
            </a:rPr>
            <a:t>Philip Crosby</a:t>
          </a:r>
          <a:endParaRPr lang="es-ES" sz="2400" dirty="0">
            <a:solidFill>
              <a:schemeClr val="tx1"/>
            </a:solidFill>
          </a:endParaRPr>
        </a:p>
      </dgm:t>
    </dgm:pt>
    <dgm:pt modelId="{FC096B70-584B-0740-B599-917AFA65128F}" type="parTrans" cxnId="{6576AEA9-5EFF-ED46-9A53-A67813215E65}">
      <dgm:prSet/>
      <dgm:spPr/>
      <dgm:t>
        <a:bodyPr/>
        <a:lstStyle/>
        <a:p>
          <a:endParaRPr lang="es-ES"/>
        </a:p>
      </dgm:t>
    </dgm:pt>
    <dgm:pt modelId="{72ED7268-4525-AB4C-9D7E-C41B22FBBB57}" type="sibTrans" cxnId="{6576AEA9-5EFF-ED46-9A53-A67813215E65}">
      <dgm:prSet/>
      <dgm:spPr/>
      <dgm:t>
        <a:bodyPr/>
        <a:lstStyle/>
        <a:p>
          <a:endParaRPr lang="es-ES"/>
        </a:p>
      </dgm:t>
    </dgm:pt>
    <dgm:pt modelId="{7D5FA3D1-C711-D445-B6AF-91E583F0B18C}">
      <dgm:prSet phldrT="[Texto]" custT="1"/>
      <dgm:spPr/>
      <dgm:t>
        <a:bodyPr/>
        <a:lstStyle/>
        <a:p>
          <a:r>
            <a:rPr lang="es-ES" sz="2000">
              <a:solidFill>
                <a:schemeClr val="tx1"/>
              </a:solidFill>
            </a:rPr>
            <a:t>"Hacerlo bien desde la primera vez".</a:t>
          </a:r>
          <a:endParaRPr lang="es-ES" sz="2000" dirty="0">
            <a:solidFill>
              <a:schemeClr val="tx1"/>
            </a:solidFill>
          </a:endParaRPr>
        </a:p>
      </dgm:t>
    </dgm:pt>
    <dgm:pt modelId="{D575285D-6B1D-BE4C-A8CC-92E1E2BC8E70}" type="parTrans" cxnId="{26BF2C2C-51DA-8C4A-B887-C1D0AB42D7A7}">
      <dgm:prSet/>
      <dgm:spPr/>
      <dgm:t>
        <a:bodyPr/>
        <a:lstStyle/>
        <a:p>
          <a:endParaRPr lang="es-ES"/>
        </a:p>
      </dgm:t>
    </dgm:pt>
    <dgm:pt modelId="{18B3A670-EDDD-A342-A620-4076E41B03B8}" type="sibTrans" cxnId="{26BF2C2C-51DA-8C4A-B887-C1D0AB42D7A7}">
      <dgm:prSet/>
      <dgm:spPr/>
      <dgm:t>
        <a:bodyPr/>
        <a:lstStyle/>
        <a:p>
          <a:endParaRPr lang="es-ES"/>
        </a:p>
      </dgm:t>
    </dgm:pt>
    <dgm:pt modelId="{1F5DD3B6-3CB1-4346-A3E4-998BBBFBE417}">
      <dgm:prSet phldrT="[Texto]" custT="1"/>
      <dgm:spPr/>
      <dgm:t>
        <a:bodyPr/>
        <a:lstStyle/>
        <a:p>
          <a:r>
            <a:rPr lang="es-ES" sz="2000">
              <a:solidFill>
                <a:schemeClr val="tx1"/>
              </a:solidFill>
            </a:rPr>
            <a:t>Cero defectos</a:t>
          </a:r>
          <a:endParaRPr lang="es-ES" sz="2000" dirty="0">
            <a:solidFill>
              <a:schemeClr val="tx1"/>
            </a:solidFill>
          </a:endParaRPr>
        </a:p>
      </dgm:t>
    </dgm:pt>
    <dgm:pt modelId="{FE123729-6A80-B143-B79B-22B275AA6DEE}" type="parTrans" cxnId="{8ABB2D92-1E0E-C947-BC4E-2E9F71A1EF56}">
      <dgm:prSet/>
      <dgm:spPr/>
      <dgm:t>
        <a:bodyPr/>
        <a:lstStyle/>
        <a:p>
          <a:endParaRPr lang="es-ES"/>
        </a:p>
      </dgm:t>
    </dgm:pt>
    <dgm:pt modelId="{2801F331-421B-B04D-8726-6B03680B82F9}" type="sibTrans" cxnId="{8ABB2D92-1E0E-C947-BC4E-2E9F71A1EF56}">
      <dgm:prSet/>
      <dgm:spPr/>
      <dgm:t>
        <a:bodyPr/>
        <a:lstStyle/>
        <a:p>
          <a:endParaRPr lang="es-ES"/>
        </a:p>
      </dgm:t>
    </dgm:pt>
    <dgm:pt modelId="{9C560E27-DC3B-414D-AC16-FCE8DBBD5378}" type="pres">
      <dgm:prSet presAssocID="{99516EA2-1B2B-4049-8921-A67653BD712E}" presName="Name0" presStyleCnt="0">
        <dgm:presLayoutVars>
          <dgm:dir/>
          <dgm:resizeHandles val="exact"/>
        </dgm:presLayoutVars>
      </dgm:prSet>
      <dgm:spPr/>
      <dgm:t>
        <a:bodyPr/>
        <a:lstStyle/>
        <a:p>
          <a:endParaRPr lang="es-EC"/>
        </a:p>
      </dgm:t>
    </dgm:pt>
    <dgm:pt modelId="{67B50B86-3A64-FA4C-AC3F-09EF61782D55}" type="pres">
      <dgm:prSet presAssocID="{C325CB5F-205F-624B-A6FB-DCE0899B7565}" presName="composite" presStyleCnt="0"/>
      <dgm:spPr/>
    </dgm:pt>
    <dgm:pt modelId="{F4F23F8B-F076-564E-85C8-ABA05DC3F3E7}" type="pres">
      <dgm:prSet presAssocID="{C325CB5F-205F-624B-A6FB-DCE0899B7565}" presName="imagSh" presStyleLbl="bgImgPlace1" presStyleIdx="0" presStyleCnt="4" custLinFactNeighborX="-194" custLinFactNeighborY="-19682"/>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pt>
    <dgm:pt modelId="{CE1C97D8-EA26-0E40-806F-7DFB0CCDA3B5}" type="pres">
      <dgm:prSet presAssocID="{C325CB5F-205F-624B-A6FB-DCE0899B7565}" presName="txNode" presStyleLbl="node1" presStyleIdx="0" presStyleCnt="4" custScaleX="108115" custScaleY="108759">
        <dgm:presLayoutVars>
          <dgm:bulletEnabled val="1"/>
        </dgm:presLayoutVars>
      </dgm:prSet>
      <dgm:spPr/>
      <dgm:t>
        <a:bodyPr/>
        <a:lstStyle/>
        <a:p>
          <a:endParaRPr lang="es-EC"/>
        </a:p>
      </dgm:t>
    </dgm:pt>
    <dgm:pt modelId="{9A5FC9FC-04BE-3048-B7C6-59AE22EFC110}" type="pres">
      <dgm:prSet presAssocID="{B9C5E838-3892-EA4F-9F67-7F4803757AC5}" presName="sibTrans" presStyleLbl="sibTrans2D1" presStyleIdx="0" presStyleCnt="3"/>
      <dgm:spPr/>
      <dgm:t>
        <a:bodyPr/>
        <a:lstStyle/>
        <a:p>
          <a:endParaRPr lang="es-EC"/>
        </a:p>
      </dgm:t>
    </dgm:pt>
    <dgm:pt modelId="{134B9100-1125-F24C-BE9D-7E6ADB9A8167}" type="pres">
      <dgm:prSet presAssocID="{B9C5E838-3892-EA4F-9F67-7F4803757AC5}" presName="connTx" presStyleLbl="sibTrans2D1" presStyleIdx="0" presStyleCnt="3"/>
      <dgm:spPr/>
      <dgm:t>
        <a:bodyPr/>
        <a:lstStyle/>
        <a:p>
          <a:endParaRPr lang="es-EC"/>
        </a:p>
      </dgm:t>
    </dgm:pt>
    <dgm:pt modelId="{A2424AD6-7A08-354A-A4A2-637123EF2DB6}" type="pres">
      <dgm:prSet presAssocID="{FDA3CC42-B6D4-324D-BFBD-7B063FBEC612}" presName="composite" presStyleCnt="0"/>
      <dgm:spPr/>
    </dgm:pt>
    <dgm:pt modelId="{2B0C9B5C-892F-1C4F-B033-0900147BA342}" type="pres">
      <dgm:prSet presAssocID="{FDA3CC42-B6D4-324D-BFBD-7B063FBEC612}" presName="imagSh" presStyleLbl="bgImgPlace1" presStyleIdx="1" presStyleCnt="4" custLinFactNeighborX="-1064" custLinFactNeighborY="-21871"/>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1F4A2086-9931-FF47-999E-57428BE590D6}" type="pres">
      <dgm:prSet presAssocID="{FDA3CC42-B6D4-324D-BFBD-7B063FBEC612}" presName="txNode" presStyleLbl="node1" presStyleIdx="1" presStyleCnt="4" custScaleX="112038" custScaleY="107063">
        <dgm:presLayoutVars>
          <dgm:bulletEnabled val="1"/>
        </dgm:presLayoutVars>
      </dgm:prSet>
      <dgm:spPr/>
      <dgm:t>
        <a:bodyPr/>
        <a:lstStyle/>
        <a:p>
          <a:endParaRPr lang="es-EC"/>
        </a:p>
      </dgm:t>
    </dgm:pt>
    <dgm:pt modelId="{BCF338B2-E671-3D45-84C7-27319574C951}" type="pres">
      <dgm:prSet presAssocID="{16BA29E6-48B3-3B44-8AF7-08840E841127}" presName="sibTrans" presStyleLbl="sibTrans2D1" presStyleIdx="1" presStyleCnt="3"/>
      <dgm:spPr/>
      <dgm:t>
        <a:bodyPr/>
        <a:lstStyle/>
        <a:p>
          <a:endParaRPr lang="es-EC"/>
        </a:p>
      </dgm:t>
    </dgm:pt>
    <dgm:pt modelId="{65E2994C-8CC9-4F44-A764-07E88D1AEC62}" type="pres">
      <dgm:prSet presAssocID="{16BA29E6-48B3-3B44-8AF7-08840E841127}" presName="connTx" presStyleLbl="sibTrans2D1" presStyleIdx="1" presStyleCnt="3"/>
      <dgm:spPr/>
      <dgm:t>
        <a:bodyPr/>
        <a:lstStyle/>
        <a:p>
          <a:endParaRPr lang="es-EC"/>
        </a:p>
      </dgm:t>
    </dgm:pt>
    <dgm:pt modelId="{3F9766F9-D05F-3A41-A311-19FB2F3E0DF2}" type="pres">
      <dgm:prSet presAssocID="{34AEA29A-5497-E44B-87C3-0B501C663D87}" presName="composite" presStyleCnt="0"/>
      <dgm:spPr/>
    </dgm:pt>
    <dgm:pt modelId="{56EB0F64-CA88-1147-8452-01F74D7B0E8D}" type="pres">
      <dgm:prSet presAssocID="{34AEA29A-5497-E44B-87C3-0B501C663D87}" presName="imagSh" presStyleLbl="bgImgPlace1" presStyleIdx="2" presStyleCnt="4" custLinFactNeighborX="-1596" custLinFactNeighborY="-20748"/>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35CC301A-FEB1-DF46-8790-C492B9AD9D1A}" type="pres">
      <dgm:prSet presAssocID="{34AEA29A-5497-E44B-87C3-0B501C663D87}" presName="txNode" presStyleLbl="node1" presStyleIdx="2" presStyleCnt="4">
        <dgm:presLayoutVars>
          <dgm:bulletEnabled val="1"/>
        </dgm:presLayoutVars>
      </dgm:prSet>
      <dgm:spPr/>
      <dgm:t>
        <a:bodyPr/>
        <a:lstStyle/>
        <a:p>
          <a:endParaRPr lang="es-EC"/>
        </a:p>
      </dgm:t>
    </dgm:pt>
    <dgm:pt modelId="{F13CC5A7-E713-1B45-8A0F-2D46192C6A87}" type="pres">
      <dgm:prSet presAssocID="{32BDA9DE-8AE8-E544-AF1D-A71CFFB2DEED}" presName="sibTrans" presStyleLbl="sibTrans2D1" presStyleIdx="2" presStyleCnt="3"/>
      <dgm:spPr/>
      <dgm:t>
        <a:bodyPr/>
        <a:lstStyle/>
        <a:p>
          <a:endParaRPr lang="es-EC"/>
        </a:p>
      </dgm:t>
    </dgm:pt>
    <dgm:pt modelId="{EC3E302F-AFBB-E546-B4F3-D2AF900AF03B}" type="pres">
      <dgm:prSet presAssocID="{32BDA9DE-8AE8-E544-AF1D-A71CFFB2DEED}" presName="connTx" presStyleLbl="sibTrans2D1" presStyleIdx="2" presStyleCnt="3"/>
      <dgm:spPr/>
      <dgm:t>
        <a:bodyPr/>
        <a:lstStyle/>
        <a:p>
          <a:endParaRPr lang="es-EC"/>
        </a:p>
      </dgm:t>
    </dgm:pt>
    <dgm:pt modelId="{53993020-7F1E-A548-8620-D8CFCB7A6DA8}" type="pres">
      <dgm:prSet presAssocID="{0024268C-F107-D84E-92B8-66FDF9BB46C2}" presName="composite" presStyleCnt="0"/>
      <dgm:spPr/>
    </dgm:pt>
    <dgm:pt modelId="{3A7B4BF1-6404-1E49-AC41-F3CCF26B8DD7}" type="pres">
      <dgm:prSet presAssocID="{0024268C-F107-D84E-92B8-66FDF9BB46C2}" presName="imagSh" presStyleLbl="bgImgPlace1" presStyleIdx="3" presStyleCnt="4" custLinFactNeighborX="-2128" custLinFactNeighborY="-20748"/>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827D55F3-5EAF-9E4A-BA7F-D309695E386D}" type="pres">
      <dgm:prSet presAssocID="{0024268C-F107-D84E-92B8-66FDF9BB46C2}" presName="txNode" presStyleLbl="node1" presStyleIdx="3" presStyleCnt="4">
        <dgm:presLayoutVars>
          <dgm:bulletEnabled val="1"/>
        </dgm:presLayoutVars>
      </dgm:prSet>
      <dgm:spPr/>
      <dgm:t>
        <a:bodyPr/>
        <a:lstStyle/>
        <a:p>
          <a:endParaRPr lang="es-EC"/>
        </a:p>
      </dgm:t>
    </dgm:pt>
  </dgm:ptLst>
  <dgm:cxnLst>
    <dgm:cxn modelId="{B14412C2-6CD8-A242-918C-725BD5B122D8}" type="presOf" srcId="{FDA3CC42-B6D4-324D-BFBD-7B063FBEC612}" destId="{1F4A2086-9931-FF47-999E-57428BE590D6}" srcOrd="0" destOrd="0" presId="urn:microsoft.com/office/officeart/2005/8/layout/hProcess10"/>
    <dgm:cxn modelId="{82C7013F-4A70-A940-AD43-00081355BDB5}" type="presOf" srcId="{B9C5E838-3892-EA4F-9F67-7F4803757AC5}" destId="{134B9100-1125-F24C-BE9D-7E6ADB9A8167}" srcOrd="1" destOrd="0" presId="urn:microsoft.com/office/officeart/2005/8/layout/hProcess10"/>
    <dgm:cxn modelId="{FEC53DEE-EB8B-9E4A-ACCC-ABF5927F2BFB}" type="presOf" srcId="{99516EA2-1B2B-4049-8921-A67653BD712E}" destId="{9C560E27-DC3B-414D-AC16-FCE8DBBD5378}" srcOrd="0" destOrd="0" presId="urn:microsoft.com/office/officeart/2005/8/layout/hProcess10"/>
    <dgm:cxn modelId="{17E7259B-BA15-C744-9E53-E843ADE69112}" type="presOf" srcId="{C325CB5F-205F-624B-A6FB-DCE0899B7565}" destId="{CE1C97D8-EA26-0E40-806F-7DFB0CCDA3B5}" srcOrd="0" destOrd="0" presId="urn:microsoft.com/office/officeart/2005/8/layout/hProcess10"/>
    <dgm:cxn modelId="{31D05895-C09D-154A-B909-FC7958311EA3}" srcId="{99516EA2-1B2B-4049-8921-A67653BD712E}" destId="{FDA3CC42-B6D4-324D-BFBD-7B063FBEC612}" srcOrd="1" destOrd="0" parTransId="{50240A4D-F0AF-4A44-A1B5-02904E6EA57A}" sibTransId="{16BA29E6-48B3-3B44-8AF7-08840E841127}"/>
    <dgm:cxn modelId="{DA8E1DB8-F3D5-2E49-97E4-AB86674BDFC3}" type="presOf" srcId="{B9C5E838-3892-EA4F-9F67-7F4803757AC5}" destId="{9A5FC9FC-04BE-3048-B7C6-59AE22EFC110}" srcOrd="0" destOrd="0" presId="urn:microsoft.com/office/officeart/2005/8/layout/hProcess10"/>
    <dgm:cxn modelId="{6576AEA9-5EFF-ED46-9A53-A67813215E65}" srcId="{99516EA2-1B2B-4049-8921-A67653BD712E}" destId="{0024268C-F107-D84E-92B8-66FDF9BB46C2}" srcOrd="3" destOrd="0" parTransId="{FC096B70-584B-0740-B599-917AFA65128F}" sibTransId="{72ED7268-4525-AB4C-9D7E-C41B22FBBB57}"/>
    <dgm:cxn modelId="{4DF13F49-09D1-2B4E-A80F-6A49668D2B4A}" srcId="{99516EA2-1B2B-4049-8921-A67653BD712E}" destId="{34AEA29A-5497-E44B-87C3-0B501C663D87}" srcOrd="2" destOrd="0" parTransId="{32DEA49E-D8FE-A240-A16E-F5E76F76E3EF}" sibTransId="{32BDA9DE-8AE8-E544-AF1D-A71CFFB2DEED}"/>
    <dgm:cxn modelId="{96188B2C-638A-DD44-8568-A5526720DF95}" type="presOf" srcId="{3C03C931-88E2-0E4B-B7F7-9FBD61E273F7}" destId="{CE1C97D8-EA26-0E40-806F-7DFB0CCDA3B5}" srcOrd="0" destOrd="2" presId="urn:microsoft.com/office/officeart/2005/8/layout/hProcess10"/>
    <dgm:cxn modelId="{6FD1B702-52E0-1645-8227-AFA835BE97D3}" type="presOf" srcId="{16BA29E6-48B3-3B44-8AF7-08840E841127}" destId="{BCF338B2-E671-3D45-84C7-27319574C951}" srcOrd="0" destOrd="0" presId="urn:microsoft.com/office/officeart/2005/8/layout/hProcess10"/>
    <dgm:cxn modelId="{26BF2C2C-51DA-8C4A-B887-C1D0AB42D7A7}" srcId="{0024268C-F107-D84E-92B8-66FDF9BB46C2}" destId="{7D5FA3D1-C711-D445-B6AF-91E583F0B18C}" srcOrd="0" destOrd="0" parTransId="{D575285D-6B1D-BE4C-A8CC-92E1E2BC8E70}" sibTransId="{18B3A670-EDDD-A342-A620-4076E41B03B8}"/>
    <dgm:cxn modelId="{A559777E-F829-0944-9CF5-92F941735E70}" srcId="{C325CB5F-205F-624B-A6FB-DCE0899B7565}" destId="{65E9F05D-B977-4042-8D07-80BAB8CFBCE4}" srcOrd="0" destOrd="0" parTransId="{B1383D44-06BC-FA4F-BFA6-578AFAA91D58}" sibTransId="{0030FD29-2633-ED43-A7AD-50441A51FD21}"/>
    <dgm:cxn modelId="{BE0FB89C-3EE4-8F48-8872-0AEC8FAD71AF}" type="presOf" srcId="{34AEA29A-5497-E44B-87C3-0B501C663D87}" destId="{35CC301A-FEB1-DF46-8790-C492B9AD9D1A}" srcOrd="0" destOrd="0" presId="urn:microsoft.com/office/officeart/2005/8/layout/hProcess10"/>
    <dgm:cxn modelId="{1B0BD046-8978-4D42-990E-E3671FC67C93}" srcId="{34AEA29A-5497-E44B-87C3-0B501C663D87}" destId="{CC154645-0550-F84F-A2D0-96B5EB5A8B6D}" srcOrd="0" destOrd="0" parTransId="{720724D0-11EC-E949-8CF0-EB952923336F}" sibTransId="{BF27FBA9-B709-AB4B-B87F-5F944819A749}"/>
    <dgm:cxn modelId="{CF3ED69A-5BD8-3E41-8143-83D4F688C1AC}" type="presOf" srcId="{65E9F05D-B977-4042-8D07-80BAB8CFBCE4}" destId="{CE1C97D8-EA26-0E40-806F-7DFB0CCDA3B5}" srcOrd="0" destOrd="1" presId="urn:microsoft.com/office/officeart/2005/8/layout/hProcess10"/>
    <dgm:cxn modelId="{93F0628A-7A99-6E40-BBBB-213A04B78C90}" srcId="{C325CB5F-205F-624B-A6FB-DCE0899B7565}" destId="{3C03C931-88E2-0E4B-B7F7-9FBD61E273F7}" srcOrd="1" destOrd="0" parTransId="{84B97003-DA97-064E-A384-95C7D3B6BB53}" sibTransId="{634DAA5C-2DD8-104C-B7F0-7A10D93912DE}"/>
    <dgm:cxn modelId="{9E32C509-71E7-3C4B-A13D-D44C0C17C3B2}" type="presOf" srcId="{CC154645-0550-F84F-A2D0-96B5EB5A8B6D}" destId="{35CC301A-FEB1-DF46-8790-C492B9AD9D1A}" srcOrd="0" destOrd="1" presId="urn:microsoft.com/office/officeart/2005/8/layout/hProcess10"/>
    <dgm:cxn modelId="{3DE92F6A-17FA-5747-BEFF-23D3504D3108}" type="presOf" srcId="{7D5FA3D1-C711-D445-B6AF-91E583F0B18C}" destId="{827D55F3-5EAF-9E4A-BA7F-D309695E386D}" srcOrd="0" destOrd="1" presId="urn:microsoft.com/office/officeart/2005/8/layout/hProcess10"/>
    <dgm:cxn modelId="{6F0DCB21-E225-5245-9369-1A96EBE2B7C9}" type="presOf" srcId="{0024268C-F107-D84E-92B8-66FDF9BB46C2}" destId="{827D55F3-5EAF-9E4A-BA7F-D309695E386D}" srcOrd="0" destOrd="0" presId="urn:microsoft.com/office/officeart/2005/8/layout/hProcess10"/>
    <dgm:cxn modelId="{BA7B1538-6362-794D-9741-19D5AC7764B7}" type="presOf" srcId="{9553C503-DBB3-FD45-BFE8-8B57F496AA27}" destId="{1F4A2086-9931-FF47-999E-57428BE590D6}" srcOrd="0" destOrd="1" presId="urn:microsoft.com/office/officeart/2005/8/layout/hProcess10"/>
    <dgm:cxn modelId="{63213440-99DB-3F4F-8BB6-C283632338D0}" type="presOf" srcId="{32BDA9DE-8AE8-E544-AF1D-A71CFFB2DEED}" destId="{F13CC5A7-E713-1B45-8A0F-2D46192C6A87}" srcOrd="0" destOrd="0" presId="urn:microsoft.com/office/officeart/2005/8/layout/hProcess10"/>
    <dgm:cxn modelId="{A2206E6C-E86E-FB43-BE7E-AF53216B0A7E}" type="presOf" srcId="{1F5DD3B6-3CB1-4346-A3E4-998BBBFBE417}" destId="{827D55F3-5EAF-9E4A-BA7F-D309695E386D}" srcOrd="0" destOrd="2" presId="urn:microsoft.com/office/officeart/2005/8/layout/hProcess10"/>
    <dgm:cxn modelId="{88CE3D4E-EBB0-4B41-B44D-DFADD67BF3F0}" type="presOf" srcId="{32BDA9DE-8AE8-E544-AF1D-A71CFFB2DEED}" destId="{EC3E302F-AFBB-E546-B4F3-D2AF900AF03B}" srcOrd="1" destOrd="0" presId="urn:microsoft.com/office/officeart/2005/8/layout/hProcess10"/>
    <dgm:cxn modelId="{619B988F-05AA-8642-A514-1512B676347B}" srcId="{FDA3CC42-B6D4-324D-BFBD-7B063FBEC612}" destId="{9553C503-DBB3-FD45-BFE8-8B57F496AA27}" srcOrd="0" destOrd="0" parTransId="{B58CBBB3-3EC8-B145-8C8B-04AF3B7865AC}" sibTransId="{D17A5F2E-3FB2-B346-9A5F-8D1110AC40E4}"/>
    <dgm:cxn modelId="{C3D2DF74-F4E4-8642-A5F0-A14E87ECD9BB}" type="presOf" srcId="{16BA29E6-48B3-3B44-8AF7-08840E841127}" destId="{65E2994C-8CC9-4F44-A764-07E88D1AEC62}" srcOrd="1" destOrd="0" presId="urn:microsoft.com/office/officeart/2005/8/layout/hProcess10"/>
    <dgm:cxn modelId="{697CC8C3-30B9-A34E-9437-CA709BB92955}" srcId="{99516EA2-1B2B-4049-8921-A67653BD712E}" destId="{C325CB5F-205F-624B-A6FB-DCE0899B7565}" srcOrd="0" destOrd="0" parTransId="{4ACEF81A-C4DB-7B46-8339-C69CB4306C81}" sibTransId="{B9C5E838-3892-EA4F-9F67-7F4803757AC5}"/>
    <dgm:cxn modelId="{8ABB2D92-1E0E-C947-BC4E-2E9F71A1EF56}" srcId="{0024268C-F107-D84E-92B8-66FDF9BB46C2}" destId="{1F5DD3B6-3CB1-4346-A3E4-998BBBFBE417}" srcOrd="1" destOrd="0" parTransId="{FE123729-6A80-B143-B79B-22B275AA6DEE}" sibTransId="{2801F331-421B-B04D-8726-6B03680B82F9}"/>
    <dgm:cxn modelId="{22BF2535-E999-9847-A58F-9FCF0976F844}" type="presParOf" srcId="{9C560E27-DC3B-414D-AC16-FCE8DBBD5378}" destId="{67B50B86-3A64-FA4C-AC3F-09EF61782D55}" srcOrd="0" destOrd="0" presId="urn:microsoft.com/office/officeart/2005/8/layout/hProcess10"/>
    <dgm:cxn modelId="{A6506A75-F6CB-9149-A009-F38EE2FAD29A}" type="presParOf" srcId="{67B50B86-3A64-FA4C-AC3F-09EF61782D55}" destId="{F4F23F8B-F076-564E-85C8-ABA05DC3F3E7}" srcOrd="0" destOrd="0" presId="urn:microsoft.com/office/officeart/2005/8/layout/hProcess10"/>
    <dgm:cxn modelId="{49F662EA-FBEA-4248-BCD0-171EC73D5C19}" type="presParOf" srcId="{67B50B86-3A64-FA4C-AC3F-09EF61782D55}" destId="{CE1C97D8-EA26-0E40-806F-7DFB0CCDA3B5}" srcOrd="1" destOrd="0" presId="urn:microsoft.com/office/officeart/2005/8/layout/hProcess10"/>
    <dgm:cxn modelId="{690BA031-ED73-824B-B8ED-A54B0C6F5D19}" type="presParOf" srcId="{9C560E27-DC3B-414D-AC16-FCE8DBBD5378}" destId="{9A5FC9FC-04BE-3048-B7C6-59AE22EFC110}" srcOrd="1" destOrd="0" presId="urn:microsoft.com/office/officeart/2005/8/layout/hProcess10"/>
    <dgm:cxn modelId="{26CB0F86-51BF-C84D-87F7-B215AEC0E180}" type="presParOf" srcId="{9A5FC9FC-04BE-3048-B7C6-59AE22EFC110}" destId="{134B9100-1125-F24C-BE9D-7E6ADB9A8167}" srcOrd="0" destOrd="0" presId="urn:microsoft.com/office/officeart/2005/8/layout/hProcess10"/>
    <dgm:cxn modelId="{5D025940-AF74-7F45-95A6-B6113C107302}" type="presParOf" srcId="{9C560E27-DC3B-414D-AC16-FCE8DBBD5378}" destId="{A2424AD6-7A08-354A-A4A2-637123EF2DB6}" srcOrd="2" destOrd="0" presId="urn:microsoft.com/office/officeart/2005/8/layout/hProcess10"/>
    <dgm:cxn modelId="{02CEFB20-AFA1-E541-8517-384DC0F54CF0}" type="presParOf" srcId="{A2424AD6-7A08-354A-A4A2-637123EF2DB6}" destId="{2B0C9B5C-892F-1C4F-B033-0900147BA342}" srcOrd="0" destOrd="0" presId="urn:microsoft.com/office/officeart/2005/8/layout/hProcess10"/>
    <dgm:cxn modelId="{EFA1BC5D-6934-2D4F-9DD4-0014B1D103D0}" type="presParOf" srcId="{A2424AD6-7A08-354A-A4A2-637123EF2DB6}" destId="{1F4A2086-9931-FF47-999E-57428BE590D6}" srcOrd="1" destOrd="0" presId="urn:microsoft.com/office/officeart/2005/8/layout/hProcess10"/>
    <dgm:cxn modelId="{7A4A2616-6B52-C045-956D-EEF6372374C7}" type="presParOf" srcId="{9C560E27-DC3B-414D-AC16-FCE8DBBD5378}" destId="{BCF338B2-E671-3D45-84C7-27319574C951}" srcOrd="3" destOrd="0" presId="urn:microsoft.com/office/officeart/2005/8/layout/hProcess10"/>
    <dgm:cxn modelId="{8DE2CD50-E14D-8947-AE3A-298389E75CA7}" type="presParOf" srcId="{BCF338B2-E671-3D45-84C7-27319574C951}" destId="{65E2994C-8CC9-4F44-A764-07E88D1AEC62}" srcOrd="0" destOrd="0" presId="urn:microsoft.com/office/officeart/2005/8/layout/hProcess10"/>
    <dgm:cxn modelId="{007D3165-F295-4245-B1D7-4F16FA5BD9AA}" type="presParOf" srcId="{9C560E27-DC3B-414D-AC16-FCE8DBBD5378}" destId="{3F9766F9-D05F-3A41-A311-19FB2F3E0DF2}" srcOrd="4" destOrd="0" presId="urn:microsoft.com/office/officeart/2005/8/layout/hProcess10"/>
    <dgm:cxn modelId="{2063AC42-52EA-1243-BBBC-04DF43353F4F}" type="presParOf" srcId="{3F9766F9-D05F-3A41-A311-19FB2F3E0DF2}" destId="{56EB0F64-CA88-1147-8452-01F74D7B0E8D}" srcOrd="0" destOrd="0" presId="urn:microsoft.com/office/officeart/2005/8/layout/hProcess10"/>
    <dgm:cxn modelId="{D2DF97A6-2D6E-854B-9B2A-651237DFE953}" type="presParOf" srcId="{3F9766F9-D05F-3A41-A311-19FB2F3E0DF2}" destId="{35CC301A-FEB1-DF46-8790-C492B9AD9D1A}" srcOrd="1" destOrd="0" presId="urn:microsoft.com/office/officeart/2005/8/layout/hProcess10"/>
    <dgm:cxn modelId="{688D9940-EE33-1847-8D76-23D015A73109}" type="presParOf" srcId="{9C560E27-DC3B-414D-AC16-FCE8DBBD5378}" destId="{F13CC5A7-E713-1B45-8A0F-2D46192C6A87}" srcOrd="5" destOrd="0" presId="urn:microsoft.com/office/officeart/2005/8/layout/hProcess10"/>
    <dgm:cxn modelId="{00480B5F-7708-4441-8A4F-F836CC8863B3}" type="presParOf" srcId="{F13CC5A7-E713-1B45-8A0F-2D46192C6A87}" destId="{EC3E302F-AFBB-E546-B4F3-D2AF900AF03B}" srcOrd="0" destOrd="0" presId="urn:microsoft.com/office/officeart/2005/8/layout/hProcess10"/>
    <dgm:cxn modelId="{F7890D94-9F51-FC4D-9D7D-213C6EC2F08C}" type="presParOf" srcId="{9C560E27-DC3B-414D-AC16-FCE8DBBD5378}" destId="{53993020-7F1E-A548-8620-D8CFCB7A6DA8}" srcOrd="6" destOrd="0" presId="urn:microsoft.com/office/officeart/2005/8/layout/hProcess10"/>
    <dgm:cxn modelId="{84C01C57-BEA1-3143-8BD4-1907C086304E}" type="presParOf" srcId="{53993020-7F1E-A548-8620-D8CFCB7A6DA8}" destId="{3A7B4BF1-6404-1E49-AC41-F3CCF26B8DD7}" srcOrd="0" destOrd="0" presId="urn:microsoft.com/office/officeart/2005/8/layout/hProcess10"/>
    <dgm:cxn modelId="{CCF0C16F-6D7D-2944-854E-D9963B068FA0}" type="presParOf" srcId="{53993020-7F1E-A548-8620-D8CFCB7A6DA8}" destId="{827D55F3-5EAF-9E4A-BA7F-D309695E386D}"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4485CC-6F38-264C-A336-5FE4880D01D9}" type="doc">
      <dgm:prSet loTypeId="urn:microsoft.com/office/officeart/2005/8/layout/hList1" loCatId="" qsTypeId="urn:microsoft.com/office/officeart/2005/8/quickstyle/simple5" qsCatId="simple" csTypeId="urn:microsoft.com/office/officeart/2005/8/colors/accent5_2" csCatId="accent5" phldr="1"/>
      <dgm:spPr/>
      <dgm:t>
        <a:bodyPr/>
        <a:lstStyle/>
        <a:p>
          <a:endParaRPr lang="es-ES"/>
        </a:p>
      </dgm:t>
    </dgm:pt>
    <dgm:pt modelId="{E3992B11-D5EE-B743-975D-BB4BFFA2CAFF}">
      <dgm:prSet phldrT="[Texto]" custT="1"/>
      <dgm:spPr/>
      <dgm:t>
        <a:bodyPr/>
        <a:lstStyle/>
        <a:p>
          <a:pPr>
            <a:buFont typeface="+mj-lt"/>
            <a:buNone/>
          </a:pPr>
          <a:r>
            <a:rPr lang="es-EC" sz="2400" b="1" dirty="0"/>
            <a:t>Gestión de la calidad en los servicios</a:t>
          </a:r>
          <a:endParaRPr lang="es-ES" sz="2400" dirty="0"/>
        </a:p>
      </dgm:t>
    </dgm:pt>
    <dgm:pt modelId="{D7B63AB3-1811-774C-AC24-F8487BB7D219}" type="parTrans" cxnId="{0162F985-95B4-EC40-A010-CEF5FD91AECC}">
      <dgm:prSet/>
      <dgm:spPr/>
      <dgm:t>
        <a:bodyPr/>
        <a:lstStyle/>
        <a:p>
          <a:endParaRPr lang="es-ES" sz="2400"/>
        </a:p>
      </dgm:t>
    </dgm:pt>
    <dgm:pt modelId="{BC94772A-5681-4146-A9E5-2ED471FB95B1}" type="sibTrans" cxnId="{0162F985-95B4-EC40-A010-CEF5FD91AECC}">
      <dgm:prSet/>
      <dgm:spPr/>
      <dgm:t>
        <a:bodyPr/>
        <a:lstStyle/>
        <a:p>
          <a:endParaRPr lang="es-ES" sz="2400"/>
        </a:p>
      </dgm:t>
    </dgm:pt>
    <dgm:pt modelId="{18DF094A-A2E2-FD4F-973C-91A6F73AEF47}">
      <dgm:prSet phldrT="[Texto]" custT="1"/>
      <dgm:spPr/>
      <dgm:t>
        <a:bodyPr/>
        <a:lstStyle/>
        <a:p>
          <a:r>
            <a:rPr lang="es-ES" sz="2400" dirty="0"/>
            <a:t>Describe el grado en que los servicios han sido diseñados para que coincida con las expectativas del cliente</a:t>
          </a:r>
        </a:p>
      </dgm:t>
    </dgm:pt>
    <dgm:pt modelId="{1686EE93-E609-2F46-B496-80816B0C561F}" type="parTrans" cxnId="{5E841279-1B75-A848-986D-A8768B381818}">
      <dgm:prSet/>
      <dgm:spPr/>
      <dgm:t>
        <a:bodyPr/>
        <a:lstStyle/>
        <a:p>
          <a:endParaRPr lang="es-ES" sz="2400"/>
        </a:p>
      </dgm:t>
    </dgm:pt>
    <dgm:pt modelId="{92659F5B-80C0-5E41-B609-EF25E0375040}" type="sibTrans" cxnId="{5E841279-1B75-A848-986D-A8768B381818}">
      <dgm:prSet/>
      <dgm:spPr/>
      <dgm:t>
        <a:bodyPr/>
        <a:lstStyle/>
        <a:p>
          <a:endParaRPr lang="es-ES" sz="2400"/>
        </a:p>
      </dgm:t>
    </dgm:pt>
    <dgm:pt modelId="{ED8CAE43-A47E-1046-AE15-C292CF4CDC59}">
      <dgm:prSet phldrT="[Texto]" custT="1"/>
      <dgm:spPr/>
      <dgm:t>
        <a:bodyPr/>
        <a:lstStyle/>
        <a:p>
          <a:pPr>
            <a:buFont typeface="+mj-lt"/>
            <a:buNone/>
          </a:pPr>
          <a:r>
            <a:rPr lang="es-EC" sz="2400" b="1" dirty="0"/>
            <a:t>Calidad del servicio y la satisfacción del cliente</a:t>
          </a:r>
          <a:endParaRPr lang="es-ES" sz="2400" dirty="0"/>
        </a:p>
      </dgm:t>
    </dgm:pt>
    <dgm:pt modelId="{C560D57D-EBAA-8F4E-A164-F4E879EDC876}" type="parTrans" cxnId="{8BABBFF5-4954-EF4E-B0D1-C1DB4F51AEE1}">
      <dgm:prSet/>
      <dgm:spPr/>
      <dgm:t>
        <a:bodyPr/>
        <a:lstStyle/>
        <a:p>
          <a:endParaRPr lang="es-ES" sz="2400"/>
        </a:p>
      </dgm:t>
    </dgm:pt>
    <dgm:pt modelId="{5F177E3B-476F-AD4B-98D4-BEE05F4553FD}" type="sibTrans" cxnId="{8BABBFF5-4954-EF4E-B0D1-C1DB4F51AEE1}">
      <dgm:prSet/>
      <dgm:spPr/>
      <dgm:t>
        <a:bodyPr/>
        <a:lstStyle/>
        <a:p>
          <a:endParaRPr lang="es-ES" sz="2400"/>
        </a:p>
      </dgm:t>
    </dgm:pt>
    <dgm:pt modelId="{6BCAB330-752F-2A41-9723-5BF4E33950C1}">
      <dgm:prSet phldrT="[Texto]" custT="1"/>
      <dgm:spPr/>
      <dgm:t>
        <a:bodyPr/>
        <a:lstStyle/>
        <a:p>
          <a:r>
            <a:rPr lang="es-ES" sz="2400" dirty="0"/>
            <a:t>El papel de la calidad de servicio percibida es el antecedente de la satisfacción del cliente</a:t>
          </a:r>
        </a:p>
      </dgm:t>
    </dgm:pt>
    <dgm:pt modelId="{1EFC5807-24D6-CE41-8CDA-706426EB2CA8}" type="parTrans" cxnId="{CB55EC83-0EEB-7346-BC1B-62B86BD54E50}">
      <dgm:prSet/>
      <dgm:spPr/>
      <dgm:t>
        <a:bodyPr/>
        <a:lstStyle/>
        <a:p>
          <a:endParaRPr lang="es-ES" sz="2400"/>
        </a:p>
      </dgm:t>
    </dgm:pt>
    <dgm:pt modelId="{4DA34472-F606-9147-A726-E4E84B4F6478}" type="sibTrans" cxnId="{CB55EC83-0EEB-7346-BC1B-62B86BD54E50}">
      <dgm:prSet/>
      <dgm:spPr/>
      <dgm:t>
        <a:bodyPr/>
        <a:lstStyle/>
        <a:p>
          <a:endParaRPr lang="es-ES" sz="2400"/>
        </a:p>
      </dgm:t>
    </dgm:pt>
    <dgm:pt modelId="{B095C858-7F92-4443-A424-F5662F9EC4EB}">
      <dgm:prSet phldrT="[Texto]" custT="1"/>
      <dgm:spPr/>
      <dgm:t>
        <a:bodyPr/>
        <a:lstStyle/>
        <a:p>
          <a:pPr>
            <a:buFont typeface="+mj-lt"/>
            <a:buNone/>
          </a:pPr>
          <a:r>
            <a:rPr lang="es-EC" sz="2400" b="1" dirty="0"/>
            <a:t>Tendencias actuales</a:t>
          </a:r>
          <a:endParaRPr lang="es-ES" sz="2400" dirty="0"/>
        </a:p>
      </dgm:t>
    </dgm:pt>
    <dgm:pt modelId="{FA348B8A-728C-5740-A6AD-E6A4B820A4F0}" type="parTrans" cxnId="{34CD4168-73AB-E34C-A6E5-E9E82AD6C406}">
      <dgm:prSet/>
      <dgm:spPr/>
      <dgm:t>
        <a:bodyPr/>
        <a:lstStyle/>
        <a:p>
          <a:endParaRPr lang="es-ES" sz="2400"/>
        </a:p>
      </dgm:t>
    </dgm:pt>
    <dgm:pt modelId="{2C829F6F-CBEB-704D-B586-F98F7EB72E7D}" type="sibTrans" cxnId="{34CD4168-73AB-E34C-A6E5-E9E82AD6C406}">
      <dgm:prSet/>
      <dgm:spPr/>
      <dgm:t>
        <a:bodyPr/>
        <a:lstStyle/>
        <a:p>
          <a:endParaRPr lang="es-ES" sz="2400"/>
        </a:p>
      </dgm:t>
    </dgm:pt>
    <dgm:pt modelId="{23EAE1A5-52BA-754B-9502-11A8355C282D}">
      <dgm:prSet phldrT="[Texto]" custT="1"/>
      <dgm:spPr/>
      <dgm:t>
        <a:bodyPr/>
        <a:lstStyle/>
        <a:p>
          <a:pPr>
            <a:buFont typeface="+mj-lt"/>
            <a:buAutoNum type="arabicPeriod"/>
          </a:pPr>
          <a:r>
            <a:rPr lang="es-ES" sz="2400" dirty="0"/>
            <a:t>Se obtiene experiencias </a:t>
          </a:r>
        </a:p>
      </dgm:t>
    </dgm:pt>
    <dgm:pt modelId="{591AA65D-3F1C-944F-B0FA-DBA7D2DC62B6}" type="parTrans" cxnId="{FCDF7712-80EB-A740-AF4D-9468E768EA5E}">
      <dgm:prSet/>
      <dgm:spPr/>
      <dgm:t>
        <a:bodyPr/>
        <a:lstStyle/>
        <a:p>
          <a:endParaRPr lang="es-ES" sz="2400"/>
        </a:p>
      </dgm:t>
    </dgm:pt>
    <dgm:pt modelId="{22DE6AAB-6998-8B4E-858E-36F63DA61F8F}" type="sibTrans" cxnId="{FCDF7712-80EB-A740-AF4D-9468E768EA5E}">
      <dgm:prSet/>
      <dgm:spPr/>
      <dgm:t>
        <a:bodyPr/>
        <a:lstStyle/>
        <a:p>
          <a:endParaRPr lang="es-ES" sz="2400"/>
        </a:p>
      </dgm:t>
    </dgm:pt>
    <dgm:pt modelId="{B2A176D5-4429-6648-BC9E-F83D90DAA802}">
      <dgm:prSet phldrT="[Texto]" custT="1"/>
      <dgm:spPr/>
      <dgm:t>
        <a:bodyPr/>
        <a:lstStyle/>
        <a:p>
          <a:pPr>
            <a:buFont typeface="+mj-lt"/>
            <a:buAutoNum type="arabicPeriod"/>
          </a:pPr>
          <a:r>
            <a:rPr lang="es-ES" sz="2400" dirty="0"/>
            <a:t>Deseos son solventados</a:t>
          </a:r>
        </a:p>
      </dgm:t>
    </dgm:pt>
    <dgm:pt modelId="{BC3365F2-399F-4441-996C-06C6FF6A368D}" type="parTrans" cxnId="{3ECD0A02-9A68-FC4F-8B17-08D881EFA03C}">
      <dgm:prSet/>
      <dgm:spPr/>
      <dgm:t>
        <a:bodyPr/>
        <a:lstStyle/>
        <a:p>
          <a:endParaRPr lang="es-ES"/>
        </a:p>
      </dgm:t>
    </dgm:pt>
    <dgm:pt modelId="{1155635D-390C-2946-AF05-632C5A372D02}" type="sibTrans" cxnId="{3ECD0A02-9A68-FC4F-8B17-08D881EFA03C}">
      <dgm:prSet/>
      <dgm:spPr/>
      <dgm:t>
        <a:bodyPr/>
        <a:lstStyle/>
        <a:p>
          <a:endParaRPr lang="es-ES"/>
        </a:p>
      </dgm:t>
    </dgm:pt>
    <dgm:pt modelId="{C30B9629-BD5D-FA47-84B5-599DDFF4723B}">
      <dgm:prSet phldrT="[Texto]" custT="1"/>
      <dgm:spPr/>
      <dgm:t>
        <a:bodyPr/>
        <a:lstStyle/>
        <a:p>
          <a:pPr>
            <a:buFont typeface="+mj-lt"/>
            <a:buAutoNum type="arabicPeriod"/>
          </a:pPr>
          <a:r>
            <a:rPr lang="es-ES" sz="2400" dirty="0"/>
            <a:t>Clientes son favorecidos</a:t>
          </a:r>
        </a:p>
      </dgm:t>
    </dgm:pt>
    <dgm:pt modelId="{C6750B95-16B7-F84B-B771-E686FD3925D4}" type="parTrans" cxnId="{0B078D7D-1A3C-1B4F-A7F0-C30F2F0C0D41}">
      <dgm:prSet/>
      <dgm:spPr/>
      <dgm:t>
        <a:bodyPr/>
        <a:lstStyle/>
        <a:p>
          <a:endParaRPr lang="es-ES"/>
        </a:p>
      </dgm:t>
    </dgm:pt>
    <dgm:pt modelId="{59364419-2E65-2D47-AEA5-F591FF11F5D7}" type="sibTrans" cxnId="{0B078D7D-1A3C-1B4F-A7F0-C30F2F0C0D41}">
      <dgm:prSet/>
      <dgm:spPr/>
      <dgm:t>
        <a:bodyPr/>
        <a:lstStyle/>
        <a:p>
          <a:endParaRPr lang="es-ES"/>
        </a:p>
      </dgm:t>
    </dgm:pt>
    <dgm:pt modelId="{629F16CC-4C73-9D47-890C-F722BDD103A5}">
      <dgm:prSet phldrT="[Texto]" custT="1"/>
      <dgm:spPr/>
      <dgm:t>
        <a:bodyPr/>
        <a:lstStyle/>
        <a:p>
          <a:pPr>
            <a:buFont typeface="+mj-lt"/>
            <a:buAutoNum type="arabicPeriod"/>
          </a:pPr>
          <a:r>
            <a:rPr lang="es-ES" sz="2400" dirty="0"/>
            <a:t>Valor para la empresa</a:t>
          </a:r>
        </a:p>
      </dgm:t>
    </dgm:pt>
    <dgm:pt modelId="{4454A455-1BD4-E44F-BBA2-AC14F3208871}" type="parTrans" cxnId="{3561E87B-1A0C-9944-965E-34379697F222}">
      <dgm:prSet/>
      <dgm:spPr/>
      <dgm:t>
        <a:bodyPr/>
        <a:lstStyle/>
        <a:p>
          <a:endParaRPr lang="es-ES"/>
        </a:p>
      </dgm:t>
    </dgm:pt>
    <dgm:pt modelId="{FEC9EEAC-E8EA-174D-A630-A77FC60914B1}" type="sibTrans" cxnId="{3561E87B-1A0C-9944-965E-34379697F222}">
      <dgm:prSet/>
      <dgm:spPr/>
      <dgm:t>
        <a:bodyPr/>
        <a:lstStyle/>
        <a:p>
          <a:endParaRPr lang="es-ES"/>
        </a:p>
      </dgm:t>
    </dgm:pt>
    <dgm:pt modelId="{9656448A-2DFB-6442-B44B-B07F4CF0B7B0}" type="pres">
      <dgm:prSet presAssocID="{844485CC-6F38-264C-A336-5FE4880D01D9}" presName="Name0" presStyleCnt="0">
        <dgm:presLayoutVars>
          <dgm:dir/>
          <dgm:animLvl val="lvl"/>
          <dgm:resizeHandles val="exact"/>
        </dgm:presLayoutVars>
      </dgm:prSet>
      <dgm:spPr/>
      <dgm:t>
        <a:bodyPr/>
        <a:lstStyle/>
        <a:p>
          <a:endParaRPr lang="es-EC"/>
        </a:p>
      </dgm:t>
    </dgm:pt>
    <dgm:pt modelId="{6CFF7466-F97C-B94D-B0B4-DEF1A8F625D4}" type="pres">
      <dgm:prSet presAssocID="{E3992B11-D5EE-B743-975D-BB4BFFA2CAFF}" presName="composite" presStyleCnt="0"/>
      <dgm:spPr/>
    </dgm:pt>
    <dgm:pt modelId="{079BEE16-A21E-844F-B4D6-DFF4C9A1391E}" type="pres">
      <dgm:prSet presAssocID="{E3992B11-D5EE-B743-975D-BB4BFFA2CAFF}" presName="parTx" presStyleLbl="alignNode1" presStyleIdx="0" presStyleCnt="3">
        <dgm:presLayoutVars>
          <dgm:chMax val="0"/>
          <dgm:chPref val="0"/>
          <dgm:bulletEnabled val="1"/>
        </dgm:presLayoutVars>
      </dgm:prSet>
      <dgm:spPr/>
      <dgm:t>
        <a:bodyPr/>
        <a:lstStyle/>
        <a:p>
          <a:endParaRPr lang="es-EC"/>
        </a:p>
      </dgm:t>
    </dgm:pt>
    <dgm:pt modelId="{79AF49B2-EBB0-CE40-8800-4BA2461E9FC6}" type="pres">
      <dgm:prSet presAssocID="{E3992B11-D5EE-B743-975D-BB4BFFA2CAFF}" presName="desTx" presStyleLbl="alignAccFollowNode1" presStyleIdx="0" presStyleCnt="3">
        <dgm:presLayoutVars>
          <dgm:bulletEnabled val="1"/>
        </dgm:presLayoutVars>
      </dgm:prSet>
      <dgm:spPr/>
      <dgm:t>
        <a:bodyPr/>
        <a:lstStyle/>
        <a:p>
          <a:endParaRPr lang="es-EC"/>
        </a:p>
      </dgm:t>
    </dgm:pt>
    <dgm:pt modelId="{E7D83B07-5011-7E4C-A9D6-6C2AB5AC6290}" type="pres">
      <dgm:prSet presAssocID="{BC94772A-5681-4146-A9E5-2ED471FB95B1}" presName="space" presStyleCnt="0"/>
      <dgm:spPr/>
    </dgm:pt>
    <dgm:pt modelId="{0861DC94-8788-DC44-A509-A75FA3F73D85}" type="pres">
      <dgm:prSet presAssocID="{ED8CAE43-A47E-1046-AE15-C292CF4CDC59}" presName="composite" presStyleCnt="0"/>
      <dgm:spPr/>
    </dgm:pt>
    <dgm:pt modelId="{046AA374-BF55-1E40-AD0C-E5F645BB253C}" type="pres">
      <dgm:prSet presAssocID="{ED8CAE43-A47E-1046-AE15-C292CF4CDC59}" presName="parTx" presStyleLbl="alignNode1" presStyleIdx="1" presStyleCnt="3">
        <dgm:presLayoutVars>
          <dgm:chMax val="0"/>
          <dgm:chPref val="0"/>
          <dgm:bulletEnabled val="1"/>
        </dgm:presLayoutVars>
      </dgm:prSet>
      <dgm:spPr/>
      <dgm:t>
        <a:bodyPr/>
        <a:lstStyle/>
        <a:p>
          <a:endParaRPr lang="es-EC"/>
        </a:p>
      </dgm:t>
    </dgm:pt>
    <dgm:pt modelId="{70E67043-0997-7949-8B0D-441B806B4CA8}" type="pres">
      <dgm:prSet presAssocID="{ED8CAE43-A47E-1046-AE15-C292CF4CDC59}" presName="desTx" presStyleLbl="alignAccFollowNode1" presStyleIdx="1" presStyleCnt="3">
        <dgm:presLayoutVars>
          <dgm:bulletEnabled val="1"/>
        </dgm:presLayoutVars>
      </dgm:prSet>
      <dgm:spPr/>
      <dgm:t>
        <a:bodyPr/>
        <a:lstStyle/>
        <a:p>
          <a:endParaRPr lang="es-EC"/>
        </a:p>
      </dgm:t>
    </dgm:pt>
    <dgm:pt modelId="{27E4054B-6E3F-CF4F-AF7D-20DC19640260}" type="pres">
      <dgm:prSet presAssocID="{5F177E3B-476F-AD4B-98D4-BEE05F4553FD}" presName="space" presStyleCnt="0"/>
      <dgm:spPr/>
    </dgm:pt>
    <dgm:pt modelId="{520EE3C6-2A84-3846-9375-EAF913CDA350}" type="pres">
      <dgm:prSet presAssocID="{B095C858-7F92-4443-A424-F5662F9EC4EB}" presName="composite" presStyleCnt="0"/>
      <dgm:spPr/>
    </dgm:pt>
    <dgm:pt modelId="{D3A9C11C-D52B-4543-882D-098B24DDD5FF}" type="pres">
      <dgm:prSet presAssocID="{B095C858-7F92-4443-A424-F5662F9EC4EB}" presName="parTx" presStyleLbl="alignNode1" presStyleIdx="2" presStyleCnt="3">
        <dgm:presLayoutVars>
          <dgm:chMax val="0"/>
          <dgm:chPref val="0"/>
          <dgm:bulletEnabled val="1"/>
        </dgm:presLayoutVars>
      </dgm:prSet>
      <dgm:spPr/>
      <dgm:t>
        <a:bodyPr/>
        <a:lstStyle/>
        <a:p>
          <a:endParaRPr lang="es-EC"/>
        </a:p>
      </dgm:t>
    </dgm:pt>
    <dgm:pt modelId="{CB63DB0D-4211-2541-9111-AC7E9E59F12F}" type="pres">
      <dgm:prSet presAssocID="{B095C858-7F92-4443-A424-F5662F9EC4EB}" presName="desTx" presStyleLbl="alignAccFollowNode1" presStyleIdx="2" presStyleCnt="3">
        <dgm:presLayoutVars>
          <dgm:bulletEnabled val="1"/>
        </dgm:presLayoutVars>
      </dgm:prSet>
      <dgm:spPr/>
      <dgm:t>
        <a:bodyPr/>
        <a:lstStyle/>
        <a:p>
          <a:endParaRPr lang="es-EC"/>
        </a:p>
      </dgm:t>
    </dgm:pt>
  </dgm:ptLst>
  <dgm:cxnLst>
    <dgm:cxn modelId="{3ECD0A02-9A68-FC4F-8B17-08D881EFA03C}" srcId="{B095C858-7F92-4443-A424-F5662F9EC4EB}" destId="{B2A176D5-4429-6648-BC9E-F83D90DAA802}" srcOrd="1" destOrd="0" parTransId="{BC3365F2-399F-4441-996C-06C6FF6A368D}" sibTransId="{1155635D-390C-2946-AF05-632C5A372D02}"/>
    <dgm:cxn modelId="{CB55EC83-0EEB-7346-BC1B-62B86BD54E50}" srcId="{ED8CAE43-A47E-1046-AE15-C292CF4CDC59}" destId="{6BCAB330-752F-2A41-9723-5BF4E33950C1}" srcOrd="0" destOrd="0" parTransId="{1EFC5807-24D6-CE41-8CDA-706426EB2CA8}" sibTransId="{4DA34472-F606-9147-A726-E4E84B4F6478}"/>
    <dgm:cxn modelId="{3561E87B-1A0C-9944-965E-34379697F222}" srcId="{B095C858-7F92-4443-A424-F5662F9EC4EB}" destId="{629F16CC-4C73-9D47-890C-F722BDD103A5}" srcOrd="3" destOrd="0" parTransId="{4454A455-1BD4-E44F-BBA2-AC14F3208871}" sibTransId="{FEC9EEAC-E8EA-174D-A630-A77FC60914B1}"/>
    <dgm:cxn modelId="{0DAA71DB-D3F8-3043-B5B2-3885B7CF952D}" type="presOf" srcId="{B095C858-7F92-4443-A424-F5662F9EC4EB}" destId="{D3A9C11C-D52B-4543-882D-098B24DDD5FF}" srcOrd="0" destOrd="0" presId="urn:microsoft.com/office/officeart/2005/8/layout/hList1"/>
    <dgm:cxn modelId="{6E2D2008-57A5-614A-B47C-F0DFA396C84A}" type="presOf" srcId="{B2A176D5-4429-6648-BC9E-F83D90DAA802}" destId="{CB63DB0D-4211-2541-9111-AC7E9E59F12F}" srcOrd="0" destOrd="1" presId="urn:microsoft.com/office/officeart/2005/8/layout/hList1"/>
    <dgm:cxn modelId="{2D25BB02-41A6-324C-9EA7-CBE68FE98030}" type="presOf" srcId="{629F16CC-4C73-9D47-890C-F722BDD103A5}" destId="{CB63DB0D-4211-2541-9111-AC7E9E59F12F}" srcOrd="0" destOrd="3" presId="urn:microsoft.com/office/officeart/2005/8/layout/hList1"/>
    <dgm:cxn modelId="{0162F985-95B4-EC40-A010-CEF5FD91AECC}" srcId="{844485CC-6F38-264C-A336-5FE4880D01D9}" destId="{E3992B11-D5EE-B743-975D-BB4BFFA2CAFF}" srcOrd="0" destOrd="0" parTransId="{D7B63AB3-1811-774C-AC24-F8487BB7D219}" sibTransId="{BC94772A-5681-4146-A9E5-2ED471FB95B1}"/>
    <dgm:cxn modelId="{7F8A3827-0D4F-DD45-986B-AB32BC3A6169}" type="presOf" srcId="{6BCAB330-752F-2A41-9723-5BF4E33950C1}" destId="{70E67043-0997-7949-8B0D-441B806B4CA8}" srcOrd="0" destOrd="0" presId="urn:microsoft.com/office/officeart/2005/8/layout/hList1"/>
    <dgm:cxn modelId="{86F15151-C4D5-E54C-8EB9-226CCC58F660}" type="presOf" srcId="{844485CC-6F38-264C-A336-5FE4880D01D9}" destId="{9656448A-2DFB-6442-B44B-B07F4CF0B7B0}" srcOrd="0" destOrd="0" presId="urn:microsoft.com/office/officeart/2005/8/layout/hList1"/>
    <dgm:cxn modelId="{58B21616-1DFD-0B41-BCB9-A9D8D94DB828}" type="presOf" srcId="{E3992B11-D5EE-B743-975D-BB4BFFA2CAFF}" destId="{079BEE16-A21E-844F-B4D6-DFF4C9A1391E}" srcOrd="0" destOrd="0" presId="urn:microsoft.com/office/officeart/2005/8/layout/hList1"/>
    <dgm:cxn modelId="{FCDF7712-80EB-A740-AF4D-9468E768EA5E}" srcId="{B095C858-7F92-4443-A424-F5662F9EC4EB}" destId="{23EAE1A5-52BA-754B-9502-11A8355C282D}" srcOrd="0" destOrd="0" parTransId="{591AA65D-3F1C-944F-B0FA-DBA7D2DC62B6}" sibTransId="{22DE6AAB-6998-8B4E-858E-36F63DA61F8F}"/>
    <dgm:cxn modelId="{59181AB8-0BE5-454C-87BB-449AD00F7615}" type="presOf" srcId="{18DF094A-A2E2-FD4F-973C-91A6F73AEF47}" destId="{79AF49B2-EBB0-CE40-8800-4BA2461E9FC6}" srcOrd="0" destOrd="0" presId="urn:microsoft.com/office/officeart/2005/8/layout/hList1"/>
    <dgm:cxn modelId="{5E841279-1B75-A848-986D-A8768B381818}" srcId="{E3992B11-D5EE-B743-975D-BB4BFFA2CAFF}" destId="{18DF094A-A2E2-FD4F-973C-91A6F73AEF47}" srcOrd="0" destOrd="0" parTransId="{1686EE93-E609-2F46-B496-80816B0C561F}" sibTransId="{92659F5B-80C0-5E41-B609-EF25E0375040}"/>
    <dgm:cxn modelId="{34CD4168-73AB-E34C-A6E5-E9E82AD6C406}" srcId="{844485CC-6F38-264C-A336-5FE4880D01D9}" destId="{B095C858-7F92-4443-A424-F5662F9EC4EB}" srcOrd="2" destOrd="0" parTransId="{FA348B8A-728C-5740-A6AD-E6A4B820A4F0}" sibTransId="{2C829F6F-CBEB-704D-B586-F98F7EB72E7D}"/>
    <dgm:cxn modelId="{6FBFA898-357E-5643-961B-53898D41899C}" type="presOf" srcId="{ED8CAE43-A47E-1046-AE15-C292CF4CDC59}" destId="{046AA374-BF55-1E40-AD0C-E5F645BB253C}" srcOrd="0" destOrd="0" presId="urn:microsoft.com/office/officeart/2005/8/layout/hList1"/>
    <dgm:cxn modelId="{8BABBFF5-4954-EF4E-B0D1-C1DB4F51AEE1}" srcId="{844485CC-6F38-264C-A336-5FE4880D01D9}" destId="{ED8CAE43-A47E-1046-AE15-C292CF4CDC59}" srcOrd="1" destOrd="0" parTransId="{C560D57D-EBAA-8F4E-A164-F4E879EDC876}" sibTransId="{5F177E3B-476F-AD4B-98D4-BEE05F4553FD}"/>
    <dgm:cxn modelId="{394C1D22-D73A-F949-A8A4-DC2CE3C47C71}" type="presOf" srcId="{23EAE1A5-52BA-754B-9502-11A8355C282D}" destId="{CB63DB0D-4211-2541-9111-AC7E9E59F12F}" srcOrd="0" destOrd="0" presId="urn:microsoft.com/office/officeart/2005/8/layout/hList1"/>
    <dgm:cxn modelId="{0B078D7D-1A3C-1B4F-A7F0-C30F2F0C0D41}" srcId="{B095C858-7F92-4443-A424-F5662F9EC4EB}" destId="{C30B9629-BD5D-FA47-84B5-599DDFF4723B}" srcOrd="2" destOrd="0" parTransId="{C6750B95-16B7-F84B-B771-E686FD3925D4}" sibTransId="{59364419-2E65-2D47-AEA5-F591FF11F5D7}"/>
    <dgm:cxn modelId="{50E17FFA-0622-6345-AF40-EB2983AFB4A3}" type="presOf" srcId="{C30B9629-BD5D-FA47-84B5-599DDFF4723B}" destId="{CB63DB0D-4211-2541-9111-AC7E9E59F12F}" srcOrd="0" destOrd="2" presId="urn:microsoft.com/office/officeart/2005/8/layout/hList1"/>
    <dgm:cxn modelId="{FC649BAF-C48C-C34C-86D5-5D1DF32105EA}" type="presParOf" srcId="{9656448A-2DFB-6442-B44B-B07F4CF0B7B0}" destId="{6CFF7466-F97C-B94D-B0B4-DEF1A8F625D4}" srcOrd="0" destOrd="0" presId="urn:microsoft.com/office/officeart/2005/8/layout/hList1"/>
    <dgm:cxn modelId="{6A88F9B6-C2AC-0046-8777-F27D83F091F4}" type="presParOf" srcId="{6CFF7466-F97C-B94D-B0B4-DEF1A8F625D4}" destId="{079BEE16-A21E-844F-B4D6-DFF4C9A1391E}" srcOrd="0" destOrd="0" presId="urn:microsoft.com/office/officeart/2005/8/layout/hList1"/>
    <dgm:cxn modelId="{A8626C72-B26D-484C-AA79-857CEE4B7D97}" type="presParOf" srcId="{6CFF7466-F97C-B94D-B0B4-DEF1A8F625D4}" destId="{79AF49B2-EBB0-CE40-8800-4BA2461E9FC6}" srcOrd="1" destOrd="0" presId="urn:microsoft.com/office/officeart/2005/8/layout/hList1"/>
    <dgm:cxn modelId="{22088764-4FB6-8749-B339-F42E4D679522}" type="presParOf" srcId="{9656448A-2DFB-6442-B44B-B07F4CF0B7B0}" destId="{E7D83B07-5011-7E4C-A9D6-6C2AB5AC6290}" srcOrd="1" destOrd="0" presId="urn:microsoft.com/office/officeart/2005/8/layout/hList1"/>
    <dgm:cxn modelId="{B8B006E4-144F-134A-A7FF-5426FE07AECF}" type="presParOf" srcId="{9656448A-2DFB-6442-B44B-B07F4CF0B7B0}" destId="{0861DC94-8788-DC44-A509-A75FA3F73D85}" srcOrd="2" destOrd="0" presId="urn:microsoft.com/office/officeart/2005/8/layout/hList1"/>
    <dgm:cxn modelId="{D817B3F8-1AEA-C241-AACD-47ED87B6A133}" type="presParOf" srcId="{0861DC94-8788-DC44-A509-A75FA3F73D85}" destId="{046AA374-BF55-1E40-AD0C-E5F645BB253C}" srcOrd="0" destOrd="0" presId="urn:microsoft.com/office/officeart/2005/8/layout/hList1"/>
    <dgm:cxn modelId="{613D1762-295C-8D4B-99CA-7014610E5904}" type="presParOf" srcId="{0861DC94-8788-DC44-A509-A75FA3F73D85}" destId="{70E67043-0997-7949-8B0D-441B806B4CA8}" srcOrd="1" destOrd="0" presId="urn:microsoft.com/office/officeart/2005/8/layout/hList1"/>
    <dgm:cxn modelId="{763644A6-4A27-E64E-B77E-8021396B3073}" type="presParOf" srcId="{9656448A-2DFB-6442-B44B-B07F4CF0B7B0}" destId="{27E4054B-6E3F-CF4F-AF7D-20DC19640260}" srcOrd="3" destOrd="0" presId="urn:microsoft.com/office/officeart/2005/8/layout/hList1"/>
    <dgm:cxn modelId="{D9A9DFA9-BAAE-5A42-AC18-8ECF95024558}" type="presParOf" srcId="{9656448A-2DFB-6442-B44B-B07F4CF0B7B0}" destId="{520EE3C6-2A84-3846-9375-EAF913CDA350}" srcOrd="4" destOrd="0" presId="urn:microsoft.com/office/officeart/2005/8/layout/hList1"/>
    <dgm:cxn modelId="{2B45E3D3-0EC4-0D44-B063-F1004078F28E}" type="presParOf" srcId="{520EE3C6-2A84-3846-9375-EAF913CDA350}" destId="{D3A9C11C-D52B-4543-882D-098B24DDD5FF}" srcOrd="0" destOrd="0" presId="urn:microsoft.com/office/officeart/2005/8/layout/hList1"/>
    <dgm:cxn modelId="{C91FD8EC-ED38-8E4F-8B48-F5DDA256360C}" type="presParOf" srcId="{520EE3C6-2A84-3846-9375-EAF913CDA350}" destId="{CB63DB0D-4211-2541-9111-AC7E9E59F12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1A6607-1291-DF41-BAAA-72231BF7FFA1}" type="doc">
      <dgm:prSet loTypeId="urn:microsoft.com/office/officeart/2005/8/layout/hList1" loCatId="" qsTypeId="urn:microsoft.com/office/officeart/2005/8/quickstyle/simple5" qsCatId="simple" csTypeId="urn:microsoft.com/office/officeart/2005/8/colors/accent5_4" csCatId="accent5" phldr="1"/>
      <dgm:spPr/>
      <dgm:t>
        <a:bodyPr/>
        <a:lstStyle/>
        <a:p>
          <a:endParaRPr lang="es-ES"/>
        </a:p>
      </dgm:t>
    </dgm:pt>
    <dgm:pt modelId="{A6016A61-169E-224F-860F-AB4A1DEEDDB9}">
      <dgm:prSet phldrT="[Texto]" custT="1"/>
      <dgm:spPr/>
      <dgm:t>
        <a:bodyPr/>
        <a:lstStyle/>
        <a:p>
          <a:r>
            <a:rPr lang="es-EC" sz="2400"/>
            <a:t>Problemas en el cuidado de la salud</a:t>
          </a:r>
          <a:endParaRPr lang="es-ES" sz="2400" dirty="0"/>
        </a:p>
      </dgm:t>
    </dgm:pt>
    <dgm:pt modelId="{11782AF5-B0FF-674B-ADE9-2FBA92C43F7F}" type="parTrans" cxnId="{D23F8BEB-E111-A841-BA0D-ACFBC177F683}">
      <dgm:prSet/>
      <dgm:spPr/>
      <dgm:t>
        <a:bodyPr/>
        <a:lstStyle/>
        <a:p>
          <a:endParaRPr lang="es-ES" sz="2400"/>
        </a:p>
      </dgm:t>
    </dgm:pt>
    <dgm:pt modelId="{2388A080-8D8D-B540-8F16-73E8B66C2BB4}" type="sibTrans" cxnId="{D23F8BEB-E111-A841-BA0D-ACFBC177F683}">
      <dgm:prSet/>
      <dgm:spPr/>
      <dgm:t>
        <a:bodyPr/>
        <a:lstStyle/>
        <a:p>
          <a:endParaRPr lang="es-ES" sz="2400"/>
        </a:p>
      </dgm:t>
    </dgm:pt>
    <dgm:pt modelId="{C7E94853-945A-B847-A433-A56D674FDE58}">
      <dgm:prSet phldrT="[Texto]" custT="1"/>
      <dgm:spPr/>
      <dgm:t>
        <a:bodyPr/>
        <a:lstStyle/>
        <a:p>
          <a:r>
            <a:rPr lang="es-EC" sz="2400" dirty="0"/>
            <a:t>Errores evitables</a:t>
          </a:r>
          <a:endParaRPr lang="es-ES" sz="2400" dirty="0"/>
        </a:p>
      </dgm:t>
    </dgm:pt>
    <dgm:pt modelId="{87DFC8B8-ADAA-624C-8327-531208A7E5B4}" type="parTrans" cxnId="{E02543B1-83B9-8B4B-9099-5C42D7FA6713}">
      <dgm:prSet/>
      <dgm:spPr/>
      <dgm:t>
        <a:bodyPr/>
        <a:lstStyle/>
        <a:p>
          <a:endParaRPr lang="es-ES" sz="2400"/>
        </a:p>
      </dgm:t>
    </dgm:pt>
    <dgm:pt modelId="{26EE708A-91BF-6147-ADE6-51CC5449ACD5}" type="sibTrans" cxnId="{E02543B1-83B9-8B4B-9099-5C42D7FA6713}">
      <dgm:prSet/>
      <dgm:spPr/>
      <dgm:t>
        <a:bodyPr/>
        <a:lstStyle/>
        <a:p>
          <a:endParaRPr lang="es-ES" sz="2400"/>
        </a:p>
      </dgm:t>
    </dgm:pt>
    <dgm:pt modelId="{6CCC477C-1815-9B4D-9A93-9C68912C368F}">
      <dgm:prSet phldrT="[Texto]" custT="1"/>
      <dgm:spPr/>
      <dgm:t>
        <a:bodyPr/>
        <a:lstStyle/>
        <a:p>
          <a:r>
            <a:rPr lang="es-EC" sz="2400" dirty="0"/>
            <a:t>Subutilización de servicios</a:t>
          </a:r>
          <a:endParaRPr lang="es-ES" sz="2400" dirty="0"/>
        </a:p>
      </dgm:t>
    </dgm:pt>
    <dgm:pt modelId="{51B8357F-DF1A-1C4B-B9ED-AE75783779FB}" type="parTrans" cxnId="{42D36AA0-F607-3B40-A988-2842257CE4C1}">
      <dgm:prSet/>
      <dgm:spPr/>
      <dgm:t>
        <a:bodyPr/>
        <a:lstStyle/>
        <a:p>
          <a:endParaRPr lang="es-ES" sz="2400"/>
        </a:p>
      </dgm:t>
    </dgm:pt>
    <dgm:pt modelId="{EEF9C2AB-E6C8-2044-9A91-BA9CE572B03C}" type="sibTrans" cxnId="{42D36AA0-F607-3B40-A988-2842257CE4C1}">
      <dgm:prSet/>
      <dgm:spPr/>
      <dgm:t>
        <a:bodyPr/>
        <a:lstStyle/>
        <a:p>
          <a:endParaRPr lang="es-ES" sz="2400"/>
        </a:p>
      </dgm:t>
    </dgm:pt>
    <dgm:pt modelId="{9F4021A4-96E5-9547-A77F-7D4A404A5A35}">
      <dgm:prSet phldrT="[Texto]" custT="1"/>
      <dgm:spPr/>
      <dgm:t>
        <a:bodyPr/>
        <a:lstStyle/>
        <a:p>
          <a:r>
            <a:rPr lang="es-EC" sz="2400">
              <a:solidFill>
                <a:schemeClr val="tx1"/>
              </a:solidFill>
            </a:rPr>
            <a:t>Casos en hospitales de Norteamerica</a:t>
          </a:r>
          <a:endParaRPr lang="es-ES" sz="2400" dirty="0">
            <a:solidFill>
              <a:schemeClr val="tx1"/>
            </a:solidFill>
          </a:endParaRPr>
        </a:p>
      </dgm:t>
    </dgm:pt>
    <dgm:pt modelId="{A9E980A7-C11E-5C43-A167-B46615584C13}" type="parTrans" cxnId="{EDACBD3B-3F34-7B46-BE17-A37CFF536EF0}">
      <dgm:prSet/>
      <dgm:spPr/>
      <dgm:t>
        <a:bodyPr/>
        <a:lstStyle/>
        <a:p>
          <a:endParaRPr lang="es-ES" sz="2400"/>
        </a:p>
      </dgm:t>
    </dgm:pt>
    <dgm:pt modelId="{6ACD7BA7-B0A8-DA4D-BA99-F1378FBBB11F}" type="sibTrans" cxnId="{EDACBD3B-3F34-7B46-BE17-A37CFF536EF0}">
      <dgm:prSet/>
      <dgm:spPr/>
      <dgm:t>
        <a:bodyPr/>
        <a:lstStyle/>
        <a:p>
          <a:endParaRPr lang="es-ES" sz="2400"/>
        </a:p>
      </dgm:t>
    </dgm:pt>
    <dgm:pt modelId="{17E4C467-D043-B94F-89A5-A9807B083C15}">
      <dgm:prSet phldrT="[Texto]" custT="1"/>
      <dgm:spPr/>
      <dgm:t>
        <a:bodyPr/>
        <a:lstStyle/>
        <a:p>
          <a:r>
            <a:rPr lang="es-EC" sz="2400" dirty="0"/>
            <a:t>SSM Health Care</a:t>
          </a:r>
          <a:endParaRPr lang="es-ES" sz="2400" dirty="0"/>
        </a:p>
      </dgm:t>
    </dgm:pt>
    <dgm:pt modelId="{A471D264-62A1-904F-94CD-881884BB59BC}" type="parTrans" cxnId="{F6560019-DF8C-6F45-8072-6E3E9F91E8F6}">
      <dgm:prSet/>
      <dgm:spPr/>
      <dgm:t>
        <a:bodyPr/>
        <a:lstStyle/>
        <a:p>
          <a:endParaRPr lang="es-ES" sz="2400"/>
        </a:p>
      </dgm:t>
    </dgm:pt>
    <dgm:pt modelId="{E8C616E8-0F66-294E-842F-277E383ECC85}" type="sibTrans" cxnId="{F6560019-DF8C-6F45-8072-6E3E9F91E8F6}">
      <dgm:prSet/>
      <dgm:spPr/>
      <dgm:t>
        <a:bodyPr/>
        <a:lstStyle/>
        <a:p>
          <a:endParaRPr lang="es-ES" sz="2400"/>
        </a:p>
      </dgm:t>
    </dgm:pt>
    <dgm:pt modelId="{A23B81A3-03A1-EA46-98F6-D99B68FBC62F}">
      <dgm:prSet phldrT="[Texto]" custT="1"/>
      <dgm:spPr/>
      <dgm:t>
        <a:bodyPr/>
        <a:lstStyle/>
        <a:p>
          <a:r>
            <a:rPr lang="es-EC" sz="2400" dirty="0"/>
            <a:t>Virginia Beach Ambulatory Surgery Center (VBASC)</a:t>
          </a:r>
          <a:endParaRPr lang="es-ES" sz="2400" dirty="0"/>
        </a:p>
      </dgm:t>
    </dgm:pt>
    <dgm:pt modelId="{DE65D8A8-36D9-404E-805C-1BF79CFE1F14}" type="parTrans" cxnId="{AD8E5B4A-E9B6-F34B-8DAE-53A3AFD4A373}">
      <dgm:prSet/>
      <dgm:spPr/>
      <dgm:t>
        <a:bodyPr/>
        <a:lstStyle/>
        <a:p>
          <a:endParaRPr lang="es-ES" sz="2400"/>
        </a:p>
      </dgm:t>
    </dgm:pt>
    <dgm:pt modelId="{087CDE43-5193-EB47-9BF1-599121F16AE5}" type="sibTrans" cxnId="{AD8E5B4A-E9B6-F34B-8DAE-53A3AFD4A373}">
      <dgm:prSet/>
      <dgm:spPr/>
      <dgm:t>
        <a:bodyPr/>
        <a:lstStyle/>
        <a:p>
          <a:endParaRPr lang="es-ES" sz="2400"/>
        </a:p>
      </dgm:t>
    </dgm:pt>
    <dgm:pt modelId="{939C2B7B-FB78-C644-84E2-4694ADA49CED}">
      <dgm:prSet phldrT="[Texto]" custT="1"/>
      <dgm:spPr/>
      <dgm:t>
        <a:bodyPr/>
        <a:lstStyle/>
        <a:p>
          <a:r>
            <a:rPr lang="es-EC" sz="2400" dirty="0"/>
            <a:t>Uso excesivo de servicios</a:t>
          </a:r>
          <a:endParaRPr lang="es-ES" sz="2400" dirty="0"/>
        </a:p>
      </dgm:t>
    </dgm:pt>
    <dgm:pt modelId="{0B87EDFF-6856-F942-BE4E-27EF83A76CC2}" type="parTrans" cxnId="{C37EFE1A-BA40-9748-8AA6-312ECA3676C7}">
      <dgm:prSet/>
      <dgm:spPr/>
      <dgm:t>
        <a:bodyPr/>
        <a:lstStyle/>
        <a:p>
          <a:endParaRPr lang="es-ES" sz="2400"/>
        </a:p>
      </dgm:t>
    </dgm:pt>
    <dgm:pt modelId="{7D0CBD69-B730-B74E-BBE8-42E8DC316461}" type="sibTrans" cxnId="{C37EFE1A-BA40-9748-8AA6-312ECA3676C7}">
      <dgm:prSet/>
      <dgm:spPr/>
      <dgm:t>
        <a:bodyPr/>
        <a:lstStyle/>
        <a:p>
          <a:endParaRPr lang="es-ES" sz="2400"/>
        </a:p>
      </dgm:t>
    </dgm:pt>
    <dgm:pt modelId="{2F3AD2B9-BAD4-A94E-93CA-8D1072ECCEF7}">
      <dgm:prSet phldrT="[Texto]" custT="1"/>
      <dgm:spPr/>
      <dgm:t>
        <a:bodyPr/>
        <a:lstStyle/>
        <a:p>
          <a:r>
            <a:rPr lang="es-EC" sz="2400" dirty="0"/>
            <a:t>Variación en los servicios</a:t>
          </a:r>
          <a:endParaRPr lang="es-ES" sz="2400" dirty="0"/>
        </a:p>
      </dgm:t>
    </dgm:pt>
    <dgm:pt modelId="{C1E67CD0-6CF0-0E44-ABF9-85A8A7106B96}" type="parTrans" cxnId="{789B8597-97EC-5741-8310-FFE2219CE983}">
      <dgm:prSet/>
      <dgm:spPr/>
      <dgm:t>
        <a:bodyPr/>
        <a:lstStyle/>
        <a:p>
          <a:endParaRPr lang="es-ES" sz="2400"/>
        </a:p>
      </dgm:t>
    </dgm:pt>
    <dgm:pt modelId="{E03DDD71-9FD2-3746-9233-125A51B67126}" type="sibTrans" cxnId="{789B8597-97EC-5741-8310-FFE2219CE983}">
      <dgm:prSet/>
      <dgm:spPr/>
      <dgm:t>
        <a:bodyPr/>
        <a:lstStyle/>
        <a:p>
          <a:endParaRPr lang="es-ES" sz="2400"/>
        </a:p>
      </dgm:t>
    </dgm:pt>
    <dgm:pt modelId="{67430C49-B775-E548-B778-C07626FF2AD0}">
      <dgm:prSet phldrT="[Texto]" custT="1"/>
      <dgm:spPr/>
      <dgm:t>
        <a:bodyPr/>
        <a:lstStyle/>
        <a:p>
          <a:r>
            <a:rPr lang="es-ES" sz="2400" dirty="0"/>
            <a:t>Premio </a:t>
          </a:r>
          <a:r>
            <a:rPr lang="es-ES" sz="2400" dirty="0" err="1"/>
            <a:t>Baldrige</a:t>
          </a:r>
          <a:r>
            <a:rPr lang="es-ES" sz="2400" dirty="0"/>
            <a:t> </a:t>
          </a:r>
        </a:p>
      </dgm:t>
    </dgm:pt>
    <dgm:pt modelId="{E22105C9-E407-284E-8405-09E42BA32A2C}" type="parTrans" cxnId="{2BC21943-6BDD-9743-8172-69891E7FB878}">
      <dgm:prSet/>
      <dgm:spPr/>
      <dgm:t>
        <a:bodyPr/>
        <a:lstStyle/>
        <a:p>
          <a:endParaRPr lang="es-ES"/>
        </a:p>
      </dgm:t>
    </dgm:pt>
    <dgm:pt modelId="{7F549D2C-CE49-9240-A225-4D3DD6FB21A0}" type="sibTrans" cxnId="{2BC21943-6BDD-9743-8172-69891E7FB878}">
      <dgm:prSet/>
      <dgm:spPr/>
      <dgm:t>
        <a:bodyPr/>
        <a:lstStyle/>
        <a:p>
          <a:endParaRPr lang="es-ES"/>
        </a:p>
      </dgm:t>
    </dgm:pt>
    <dgm:pt modelId="{3B67ABB9-F65F-7A44-BB99-1F107D43E106}">
      <dgm:prSet phldrT="[Texto]" custT="1"/>
      <dgm:spPr/>
      <dgm:t>
        <a:bodyPr/>
        <a:lstStyle/>
        <a:p>
          <a:r>
            <a:rPr lang="es-ES" sz="2400" dirty="0"/>
            <a:t>MCC en cada área</a:t>
          </a:r>
        </a:p>
      </dgm:t>
    </dgm:pt>
    <dgm:pt modelId="{1A342BC8-5992-7E49-924E-DCF245131A61}" type="parTrans" cxnId="{D0CBCBB7-58E1-9B4A-A13B-83DF4CC8F0BA}">
      <dgm:prSet/>
      <dgm:spPr/>
      <dgm:t>
        <a:bodyPr/>
        <a:lstStyle/>
        <a:p>
          <a:endParaRPr lang="es-ES"/>
        </a:p>
      </dgm:t>
    </dgm:pt>
    <dgm:pt modelId="{A4D70E61-0132-8447-8BC0-8071B48EB7C8}" type="sibTrans" cxnId="{D0CBCBB7-58E1-9B4A-A13B-83DF4CC8F0BA}">
      <dgm:prSet/>
      <dgm:spPr/>
      <dgm:t>
        <a:bodyPr/>
        <a:lstStyle/>
        <a:p>
          <a:endParaRPr lang="es-ES"/>
        </a:p>
      </dgm:t>
    </dgm:pt>
    <dgm:pt modelId="{3587207F-F81F-FC40-ADC6-DE8391941D82}">
      <dgm:prSet phldrT="[Texto]" custT="1"/>
      <dgm:spPr/>
      <dgm:t>
        <a:bodyPr/>
        <a:lstStyle/>
        <a:p>
          <a:r>
            <a:rPr lang="es-EC" sz="2400" dirty="0"/>
            <a:t>Elementos tangibles</a:t>
          </a:r>
          <a:endParaRPr lang="es-ES" sz="2400" dirty="0"/>
        </a:p>
      </dgm:t>
    </dgm:pt>
    <dgm:pt modelId="{000DDEA5-EEBB-914C-8040-A2C48EACEA7A}" type="parTrans" cxnId="{CD84C45B-BEE8-D740-8075-7236A52D5C04}">
      <dgm:prSet/>
      <dgm:spPr/>
      <dgm:t>
        <a:bodyPr/>
        <a:lstStyle/>
        <a:p>
          <a:endParaRPr lang="es-ES"/>
        </a:p>
      </dgm:t>
    </dgm:pt>
    <dgm:pt modelId="{0488C0E1-E7F8-F240-9A65-BAECDE2D16C3}" type="sibTrans" cxnId="{CD84C45B-BEE8-D740-8075-7236A52D5C04}">
      <dgm:prSet/>
      <dgm:spPr/>
      <dgm:t>
        <a:bodyPr/>
        <a:lstStyle/>
        <a:p>
          <a:endParaRPr lang="es-ES"/>
        </a:p>
      </dgm:t>
    </dgm:pt>
    <dgm:pt modelId="{0A2BCA8B-7080-5246-B846-80A509CB2E2C}">
      <dgm:prSet phldrT="[Texto]" custT="1"/>
      <dgm:spPr/>
      <dgm:t>
        <a:bodyPr/>
        <a:lstStyle/>
        <a:p>
          <a:r>
            <a:rPr lang="es-EC" sz="2400" dirty="0"/>
            <a:t>Empatía </a:t>
          </a:r>
          <a:endParaRPr lang="es-ES" sz="2400" dirty="0"/>
        </a:p>
      </dgm:t>
    </dgm:pt>
    <dgm:pt modelId="{F9EB2540-E57D-4840-ADF1-65C237F79050}" type="parTrans" cxnId="{462844E7-DAEA-C54F-ADD7-B9D78087FFA6}">
      <dgm:prSet/>
      <dgm:spPr/>
      <dgm:t>
        <a:bodyPr/>
        <a:lstStyle/>
        <a:p>
          <a:endParaRPr lang="es-ES"/>
        </a:p>
      </dgm:t>
    </dgm:pt>
    <dgm:pt modelId="{D79FA057-759A-5442-A7BF-06E3FDB7F19B}" type="sibTrans" cxnId="{462844E7-DAEA-C54F-ADD7-B9D78087FFA6}">
      <dgm:prSet/>
      <dgm:spPr/>
      <dgm:t>
        <a:bodyPr/>
        <a:lstStyle/>
        <a:p>
          <a:endParaRPr lang="es-ES"/>
        </a:p>
      </dgm:t>
    </dgm:pt>
    <dgm:pt modelId="{BF027C34-0C5F-7840-B946-1B130EDBC8FE}">
      <dgm:prSet phldrT="[Texto]" custT="1"/>
      <dgm:spPr/>
      <dgm:t>
        <a:bodyPr/>
        <a:lstStyle/>
        <a:p>
          <a:r>
            <a:rPr lang="es-ES" sz="2400" dirty="0"/>
            <a:t>Fiabilidad</a:t>
          </a:r>
        </a:p>
      </dgm:t>
    </dgm:pt>
    <dgm:pt modelId="{27949683-BAC0-3C40-A2C1-8CD3DACC3802}" type="parTrans" cxnId="{D2C90E65-9EC2-CC42-A9C1-C1D08E444156}">
      <dgm:prSet/>
      <dgm:spPr/>
      <dgm:t>
        <a:bodyPr/>
        <a:lstStyle/>
        <a:p>
          <a:endParaRPr lang="es-ES"/>
        </a:p>
      </dgm:t>
    </dgm:pt>
    <dgm:pt modelId="{77721E3C-0DF1-184E-A9E3-2F2D2DDAE95A}" type="sibTrans" cxnId="{D2C90E65-9EC2-CC42-A9C1-C1D08E444156}">
      <dgm:prSet/>
      <dgm:spPr/>
      <dgm:t>
        <a:bodyPr/>
        <a:lstStyle/>
        <a:p>
          <a:endParaRPr lang="es-ES"/>
        </a:p>
      </dgm:t>
    </dgm:pt>
    <dgm:pt modelId="{4D00C931-870A-3C44-B087-35E7DA70DF98}" type="pres">
      <dgm:prSet presAssocID="{1F1A6607-1291-DF41-BAAA-72231BF7FFA1}" presName="Name0" presStyleCnt="0">
        <dgm:presLayoutVars>
          <dgm:dir/>
          <dgm:animLvl val="lvl"/>
          <dgm:resizeHandles val="exact"/>
        </dgm:presLayoutVars>
      </dgm:prSet>
      <dgm:spPr/>
      <dgm:t>
        <a:bodyPr/>
        <a:lstStyle/>
        <a:p>
          <a:endParaRPr lang="es-EC"/>
        </a:p>
      </dgm:t>
    </dgm:pt>
    <dgm:pt modelId="{1E4B7BDE-E506-4342-93C3-6A9ECBC1901D}" type="pres">
      <dgm:prSet presAssocID="{A6016A61-169E-224F-860F-AB4A1DEEDDB9}" presName="composite" presStyleCnt="0"/>
      <dgm:spPr/>
    </dgm:pt>
    <dgm:pt modelId="{6B677F8B-F55D-E64A-8581-BB54A87007CC}" type="pres">
      <dgm:prSet presAssocID="{A6016A61-169E-224F-860F-AB4A1DEEDDB9}" presName="parTx" presStyleLbl="alignNode1" presStyleIdx="0" presStyleCnt="2">
        <dgm:presLayoutVars>
          <dgm:chMax val="0"/>
          <dgm:chPref val="0"/>
          <dgm:bulletEnabled val="1"/>
        </dgm:presLayoutVars>
      </dgm:prSet>
      <dgm:spPr/>
      <dgm:t>
        <a:bodyPr/>
        <a:lstStyle/>
        <a:p>
          <a:endParaRPr lang="es-EC"/>
        </a:p>
      </dgm:t>
    </dgm:pt>
    <dgm:pt modelId="{FC7541E5-C3A6-4F4E-BD22-646683792B35}" type="pres">
      <dgm:prSet presAssocID="{A6016A61-169E-224F-860F-AB4A1DEEDDB9}" presName="desTx" presStyleLbl="alignAccFollowNode1" presStyleIdx="0" presStyleCnt="2">
        <dgm:presLayoutVars>
          <dgm:bulletEnabled val="1"/>
        </dgm:presLayoutVars>
      </dgm:prSet>
      <dgm:spPr/>
      <dgm:t>
        <a:bodyPr/>
        <a:lstStyle/>
        <a:p>
          <a:endParaRPr lang="es-EC"/>
        </a:p>
      </dgm:t>
    </dgm:pt>
    <dgm:pt modelId="{E2227DD6-B8AC-7B4C-B98B-F3D153BF5EF9}" type="pres">
      <dgm:prSet presAssocID="{2388A080-8D8D-B540-8F16-73E8B66C2BB4}" presName="space" presStyleCnt="0"/>
      <dgm:spPr/>
    </dgm:pt>
    <dgm:pt modelId="{D014394F-AA9C-BE4A-8823-AFFED0C5BD75}" type="pres">
      <dgm:prSet presAssocID="{9F4021A4-96E5-9547-A77F-7D4A404A5A35}" presName="composite" presStyleCnt="0"/>
      <dgm:spPr/>
    </dgm:pt>
    <dgm:pt modelId="{8D79BB64-A518-524A-B5AC-88D5661DE7A8}" type="pres">
      <dgm:prSet presAssocID="{9F4021A4-96E5-9547-A77F-7D4A404A5A35}" presName="parTx" presStyleLbl="alignNode1" presStyleIdx="1" presStyleCnt="2">
        <dgm:presLayoutVars>
          <dgm:chMax val="0"/>
          <dgm:chPref val="0"/>
          <dgm:bulletEnabled val="1"/>
        </dgm:presLayoutVars>
      </dgm:prSet>
      <dgm:spPr/>
      <dgm:t>
        <a:bodyPr/>
        <a:lstStyle/>
        <a:p>
          <a:endParaRPr lang="es-EC"/>
        </a:p>
      </dgm:t>
    </dgm:pt>
    <dgm:pt modelId="{A92FF7C0-8BD9-FC41-B59D-58E0F84C1FD0}" type="pres">
      <dgm:prSet presAssocID="{9F4021A4-96E5-9547-A77F-7D4A404A5A35}" presName="desTx" presStyleLbl="alignAccFollowNode1" presStyleIdx="1" presStyleCnt="2">
        <dgm:presLayoutVars>
          <dgm:bulletEnabled val="1"/>
        </dgm:presLayoutVars>
      </dgm:prSet>
      <dgm:spPr/>
      <dgm:t>
        <a:bodyPr/>
        <a:lstStyle/>
        <a:p>
          <a:endParaRPr lang="es-EC"/>
        </a:p>
      </dgm:t>
    </dgm:pt>
  </dgm:ptLst>
  <dgm:cxnLst>
    <dgm:cxn modelId="{13CEEDFC-B016-F045-A3BB-586CF7D9D792}" type="presOf" srcId="{17E4C467-D043-B94F-89A5-A9807B083C15}" destId="{A92FF7C0-8BD9-FC41-B59D-58E0F84C1FD0}" srcOrd="0" destOrd="0" presId="urn:microsoft.com/office/officeart/2005/8/layout/hList1"/>
    <dgm:cxn modelId="{EDACBD3B-3F34-7B46-BE17-A37CFF536EF0}" srcId="{1F1A6607-1291-DF41-BAAA-72231BF7FFA1}" destId="{9F4021A4-96E5-9547-A77F-7D4A404A5A35}" srcOrd="1" destOrd="0" parTransId="{A9E980A7-C11E-5C43-A167-B46615584C13}" sibTransId="{6ACD7BA7-B0A8-DA4D-BA99-F1378FBBB11F}"/>
    <dgm:cxn modelId="{2BC21943-6BDD-9743-8172-69891E7FB878}" srcId="{17E4C467-D043-B94F-89A5-A9807B083C15}" destId="{67430C49-B775-E548-B778-C07626FF2AD0}" srcOrd="1" destOrd="0" parTransId="{E22105C9-E407-284E-8405-09E42BA32A2C}" sibTransId="{7F549D2C-CE49-9240-A225-4D3DD6FB21A0}"/>
    <dgm:cxn modelId="{AE8A782F-27BA-1441-B1BF-7932E273E27D}" type="presOf" srcId="{0A2BCA8B-7080-5246-B846-80A509CB2E2C}" destId="{A92FF7C0-8BD9-FC41-B59D-58E0F84C1FD0}" srcOrd="0" destOrd="5" presId="urn:microsoft.com/office/officeart/2005/8/layout/hList1"/>
    <dgm:cxn modelId="{462844E7-DAEA-C54F-ADD7-B9D78087FFA6}" srcId="{A23B81A3-03A1-EA46-98F6-D99B68FBC62F}" destId="{0A2BCA8B-7080-5246-B846-80A509CB2E2C}" srcOrd="1" destOrd="0" parTransId="{F9EB2540-E57D-4840-ADF1-65C237F79050}" sibTransId="{D79FA057-759A-5442-A7BF-06E3FDB7F19B}"/>
    <dgm:cxn modelId="{ECA44295-499A-8549-AD28-9AACE51C5B81}" type="presOf" srcId="{A23B81A3-03A1-EA46-98F6-D99B68FBC62F}" destId="{A92FF7C0-8BD9-FC41-B59D-58E0F84C1FD0}" srcOrd="0" destOrd="3" presId="urn:microsoft.com/office/officeart/2005/8/layout/hList1"/>
    <dgm:cxn modelId="{BA218060-0BCC-E44D-B389-C9F04317B819}" type="presOf" srcId="{939C2B7B-FB78-C644-84E2-4694ADA49CED}" destId="{FC7541E5-C3A6-4F4E-BD22-646683792B35}" srcOrd="0" destOrd="2" presId="urn:microsoft.com/office/officeart/2005/8/layout/hList1"/>
    <dgm:cxn modelId="{ECF004A7-63C8-EC42-B37F-7DCDDBA4035B}" type="presOf" srcId="{3B67ABB9-F65F-7A44-BB99-1F107D43E106}" destId="{A92FF7C0-8BD9-FC41-B59D-58E0F84C1FD0}" srcOrd="0" destOrd="1" presId="urn:microsoft.com/office/officeart/2005/8/layout/hList1"/>
    <dgm:cxn modelId="{8E59F6A5-5185-0049-B145-9D6DF5D802C2}" type="presOf" srcId="{2F3AD2B9-BAD4-A94E-93CA-8D1072ECCEF7}" destId="{FC7541E5-C3A6-4F4E-BD22-646683792B35}" srcOrd="0" destOrd="3" presId="urn:microsoft.com/office/officeart/2005/8/layout/hList1"/>
    <dgm:cxn modelId="{D2C90E65-9EC2-CC42-A9C1-C1D08E444156}" srcId="{A23B81A3-03A1-EA46-98F6-D99B68FBC62F}" destId="{BF027C34-0C5F-7840-B946-1B130EDBC8FE}" srcOrd="2" destOrd="0" parTransId="{27949683-BAC0-3C40-A2C1-8CD3DACC3802}" sibTransId="{77721E3C-0DF1-184E-A9E3-2F2D2DDAE95A}"/>
    <dgm:cxn modelId="{F6560019-DF8C-6F45-8072-6E3E9F91E8F6}" srcId="{9F4021A4-96E5-9547-A77F-7D4A404A5A35}" destId="{17E4C467-D043-B94F-89A5-A9807B083C15}" srcOrd="0" destOrd="0" parTransId="{A471D264-62A1-904F-94CD-881884BB59BC}" sibTransId="{E8C616E8-0F66-294E-842F-277E383ECC85}"/>
    <dgm:cxn modelId="{D0CBCBB7-58E1-9B4A-A13B-83DF4CC8F0BA}" srcId="{17E4C467-D043-B94F-89A5-A9807B083C15}" destId="{3B67ABB9-F65F-7A44-BB99-1F107D43E106}" srcOrd="0" destOrd="0" parTransId="{1A342BC8-5992-7E49-924E-DCF245131A61}" sibTransId="{A4D70E61-0132-8447-8BC0-8071B48EB7C8}"/>
    <dgm:cxn modelId="{46F2B77B-0FC3-8D4C-B9CA-3659BA6E5221}" type="presOf" srcId="{6CCC477C-1815-9B4D-9A93-9C68912C368F}" destId="{FC7541E5-C3A6-4F4E-BD22-646683792B35}" srcOrd="0" destOrd="1" presId="urn:microsoft.com/office/officeart/2005/8/layout/hList1"/>
    <dgm:cxn modelId="{C8267F2A-77CA-2C49-BABC-6C1D486573F1}" type="presOf" srcId="{3587207F-F81F-FC40-ADC6-DE8391941D82}" destId="{A92FF7C0-8BD9-FC41-B59D-58E0F84C1FD0}" srcOrd="0" destOrd="4" presId="urn:microsoft.com/office/officeart/2005/8/layout/hList1"/>
    <dgm:cxn modelId="{AD8E5B4A-E9B6-F34B-8DAE-53A3AFD4A373}" srcId="{9F4021A4-96E5-9547-A77F-7D4A404A5A35}" destId="{A23B81A3-03A1-EA46-98F6-D99B68FBC62F}" srcOrd="1" destOrd="0" parTransId="{DE65D8A8-36D9-404E-805C-1BF79CFE1F14}" sibTransId="{087CDE43-5193-EB47-9BF1-599121F16AE5}"/>
    <dgm:cxn modelId="{CD84C45B-BEE8-D740-8075-7236A52D5C04}" srcId="{A23B81A3-03A1-EA46-98F6-D99B68FBC62F}" destId="{3587207F-F81F-FC40-ADC6-DE8391941D82}" srcOrd="0" destOrd="0" parTransId="{000DDEA5-EEBB-914C-8040-A2C48EACEA7A}" sibTransId="{0488C0E1-E7F8-F240-9A65-BAECDE2D16C3}"/>
    <dgm:cxn modelId="{E02543B1-83B9-8B4B-9099-5C42D7FA6713}" srcId="{A6016A61-169E-224F-860F-AB4A1DEEDDB9}" destId="{C7E94853-945A-B847-A433-A56D674FDE58}" srcOrd="0" destOrd="0" parTransId="{87DFC8B8-ADAA-624C-8327-531208A7E5B4}" sibTransId="{26EE708A-91BF-6147-ADE6-51CC5449ACD5}"/>
    <dgm:cxn modelId="{789B8597-97EC-5741-8310-FFE2219CE983}" srcId="{A6016A61-169E-224F-860F-AB4A1DEEDDB9}" destId="{2F3AD2B9-BAD4-A94E-93CA-8D1072ECCEF7}" srcOrd="3" destOrd="0" parTransId="{C1E67CD0-6CF0-0E44-ABF9-85A8A7106B96}" sibTransId="{E03DDD71-9FD2-3746-9233-125A51B67126}"/>
    <dgm:cxn modelId="{D23F8BEB-E111-A841-BA0D-ACFBC177F683}" srcId="{1F1A6607-1291-DF41-BAAA-72231BF7FFA1}" destId="{A6016A61-169E-224F-860F-AB4A1DEEDDB9}" srcOrd="0" destOrd="0" parTransId="{11782AF5-B0FF-674B-ADE9-2FBA92C43F7F}" sibTransId="{2388A080-8D8D-B540-8F16-73E8B66C2BB4}"/>
    <dgm:cxn modelId="{527B2C6C-B1E3-2A40-8347-F7502C7DBA7B}" type="presOf" srcId="{67430C49-B775-E548-B778-C07626FF2AD0}" destId="{A92FF7C0-8BD9-FC41-B59D-58E0F84C1FD0}" srcOrd="0" destOrd="2" presId="urn:microsoft.com/office/officeart/2005/8/layout/hList1"/>
    <dgm:cxn modelId="{42D36AA0-F607-3B40-A988-2842257CE4C1}" srcId="{A6016A61-169E-224F-860F-AB4A1DEEDDB9}" destId="{6CCC477C-1815-9B4D-9A93-9C68912C368F}" srcOrd="1" destOrd="0" parTransId="{51B8357F-DF1A-1C4B-B9ED-AE75783779FB}" sibTransId="{EEF9C2AB-E6C8-2044-9A91-BA9CE572B03C}"/>
    <dgm:cxn modelId="{0399C481-024E-6E4D-87CF-5F0AB9DF4093}" type="presOf" srcId="{1F1A6607-1291-DF41-BAAA-72231BF7FFA1}" destId="{4D00C931-870A-3C44-B087-35E7DA70DF98}" srcOrd="0" destOrd="0" presId="urn:microsoft.com/office/officeart/2005/8/layout/hList1"/>
    <dgm:cxn modelId="{C37EFE1A-BA40-9748-8AA6-312ECA3676C7}" srcId="{A6016A61-169E-224F-860F-AB4A1DEEDDB9}" destId="{939C2B7B-FB78-C644-84E2-4694ADA49CED}" srcOrd="2" destOrd="0" parTransId="{0B87EDFF-6856-F942-BE4E-27EF83A76CC2}" sibTransId="{7D0CBD69-B730-B74E-BBE8-42E8DC316461}"/>
    <dgm:cxn modelId="{23C3D96B-9001-EF49-B979-0FBBA59B9DB6}" type="presOf" srcId="{BF027C34-0C5F-7840-B946-1B130EDBC8FE}" destId="{A92FF7C0-8BD9-FC41-B59D-58E0F84C1FD0}" srcOrd="0" destOrd="6" presId="urn:microsoft.com/office/officeart/2005/8/layout/hList1"/>
    <dgm:cxn modelId="{862D5482-0446-1C44-BFBD-19290AD1B03F}" type="presOf" srcId="{C7E94853-945A-B847-A433-A56D674FDE58}" destId="{FC7541E5-C3A6-4F4E-BD22-646683792B35}" srcOrd="0" destOrd="0" presId="urn:microsoft.com/office/officeart/2005/8/layout/hList1"/>
    <dgm:cxn modelId="{17E8C327-E66D-694E-9525-4A82F2C19DEE}" type="presOf" srcId="{A6016A61-169E-224F-860F-AB4A1DEEDDB9}" destId="{6B677F8B-F55D-E64A-8581-BB54A87007CC}" srcOrd="0" destOrd="0" presId="urn:microsoft.com/office/officeart/2005/8/layout/hList1"/>
    <dgm:cxn modelId="{95120487-1193-AD4A-8B6F-8655BED46500}" type="presOf" srcId="{9F4021A4-96E5-9547-A77F-7D4A404A5A35}" destId="{8D79BB64-A518-524A-B5AC-88D5661DE7A8}" srcOrd="0" destOrd="0" presId="urn:microsoft.com/office/officeart/2005/8/layout/hList1"/>
    <dgm:cxn modelId="{4C3BF0D5-E468-8D45-A620-538F21381E19}" type="presParOf" srcId="{4D00C931-870A-3C44-B087-35E7DA70DF98}" destId="{1E4B7BDE-E506-4342-93C3-6A9ECBC1901D}" srcOrd="0" destOrd="0" presId="urn:microsoft.com/office/officeart/2005/8/layout/hList1"/>
    <dgm:cxn modelId="{33851D01-D40B-8940-A22F-25AF03A3E057}" type="presParOf" srcId="{1E4B7BDE-E506-4342-93C3-6A9ECBC1901D}" destId="{6B677F8B-F55D-E64A-8581-BB54A87007CC}" srcOrd="0" destOrd="0" presId="urn:microsoft.com/office/officeart/2005/8/layout/hList1"/>
    <dgm:cxn modelId="{086C3FA6-D30B-4A46-9431-58BFDA18557A}" type="presParOf" srcId="{1E4B7BDE-E506-4342-93C3-6A9ECBC1901D}" destId="{FC7541E5-C3A6-4F4E-BD22-646683792B35}" srcOrd="1" destOrd="0" presId="urn:microsoft.com/office/officeart/2005/8/layout/hList1"/>
    <dgm:cxn modelId="{9DEA8A3C-CAFE-4340-8BBE-ED6160AADA5F}" type="presParOf" srcId="{4D00C931-870A-3C44-B087-35E7DA70DF98}" destId="{E2227DD6-B8AC-7B4C-B98B-F3D153BF5EF9}" srcOrd="1" destOrd="0" presId="urn:microsoft.com/office/officeart/2005/8/layout/hList1"/>
    <dgm:cxn modelId="{1B145A75-3A77-604C-A9E6-B4541CCE068B}" type="presParOf" srcId="{4D00C931-870A-3C44-B087-35E7DA70DF98}" destId="{D014394F-AA9C-BE4A-8823-AFFED0C5BD75}" srcOrd="2" destOrd="0" presId="urn:microsoft.com/office/officeart/2005/8/layout/hList1"/>
    <dgm:cxn modelId="{43044C2B-6E72-E44D-A5AC-9E595E8426AF}" type="presParOf" srcId="{D014394F-AA9C-BE4A-8823-AFFED0C5BD75}" destId="{8D79BB64-A518-524A-B5AC-88D5661DE7A8}" srcOrd="0" destOrd="0" presId="urn:microsoft.com/office/officeart/2005/8/layout/hList1"/>
    <dgm:cxn modelId="{B9F7097B-3A44-C641-9C21-FC542DC5C3A8}" type="presParOf" srcId="{D014394F-AA9C-BE4A-8823-AFFED0C5BD75}" destId="{A92FF7C0-8BD9-FC41-B59D-58E0F84C1F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F90C5D-2C9A-C741-A8C2-DD74BE43603A}" type="doc">
      <dgm:prSet loTypeId="urn:microsoft.com/office/officeart/2005/8/layout/pyramid2" loCatId="" qsTypeId="urn:microsoft.com/office/officeart/2005/8/quickstyle/simple5" qsCatId="simple" csTypeId="urn:microsoft.com/office/officeart/2005/8/colors/accent5_5" csCatId="accent5" phldr="1"/>
      <dgm:spPr/>
    </dgm:pt>
    <dgm:pt modelId="{423F32B7-E142-064F-AA46-A5A8DBCAC77E}">
      <dgm:prSet phldrT="[Texto]" custT="1"/>
      <dgm:spPr/>
      <dgm:t>
        <a:bodyPr/>
        <a:lstStyle/>
        <a:p>
          <a:r>
            <a:rPr lang="es-ES" sz="2400" dirty="0"/>
            <a:t>Hospitales de referencia nacional</a:t>
          </a:r>
        </a:p>
      </dgm:t>
    </dgm:pt>
    <dgm:pt modelId="{7BD1F4DB-72C0-8747-8B08-D6D4627DB2CE}" type="parTrans" cxnId="{9AD51ED8-C3B5-864D-864F-A253CE387A48}">
      <dgm:prSet/>
      <dgm:spPr/>
      <dgm:t>
        <a:bodyPr/>
        <a:lstStyle/>
        <a:p>
          <a:endParaRPr lang="es-ES" sz="2400"/>
        </a:p>
      </dgm:t>
    </dgm:pt>
    <dgm:pt modelId="{FFBC8AE3-B112-A046-B750-CAA8A4D06D53}" type="sibTrans" cxnId="{9AD51ED8-C3B5-864D-864F-A253CE387A48}">
      <dgm:prSet/>
      <dgm:spPr/>
      <dgm:t>
        <a:bodyPr/>
        <a:lstStyle/>
        <a:p>
          <a:endParaRPr lang="es-ES" sz="2400"/>
        </a:p>
      </dgm:t>
    </dgm:pt>
    <dgm:pt modelId="{6D9CCA70-7605-254A-AD62-5CF31A8ADD8C}">
      <dgm:prSet phldrT="[Texto]" custT="1"/>
      <dgm:spPr/>
      <dgm:t>
        <a:bodyPr/>
        <a:lstStyle/>
        <a:p>
          <a:r>
            <a:rPr lang="es-ES" sz="2400" dirty="0"/>
            <a:t>Hospitales generales y básicos</a:t>
          </a:r>
        </a:p>
      </dgm:t>
    </dgm:pt>
    <dgm:pt modelId="{FAABB20B-99FE-EF48-98E0-7908D0965818}" type="parTrans" cxnId="{2CB9572F-153D-E64D-A1B1-37D71D5BA8D1}">
      <dgm:prSet/>
      <dgm:spPr/>
      <dgm:t>
        <a:bodyPr/>
        <a:lstStyle/>
        <a:p>
          <a:endParaRPr lang="es-ES" sz="2400"/>
        </a:p>
      </dgm:t>
    </dgm:pt>
    <dgm:pt modelId="{A5A28F3E-623D-3943-8441-F18FD8633053}" type="sibTrans" cxnId="{2CB9572F-153D-E64D-A1B1-37D71D5BA8D1}">
      <dgm:prSet/>
      <dgm:spPr/>
      <dgm:t>
        <a:bodyPr/>
        <a:lstStyle/>
        <a:p>
          <a:endParaRPr lang="es-ES" sz="2400"/>
        </a:p>
      </dgm:t>
    </dgm:pt>
    <dgm:pt modelId="{F6E34870-25E5-3C4C-88B4-AD1EEF9A8922}">
      <dgm:prSet phldrT="[Texto]" custT="1"/>
      <dgm:spPr/>
      <dgm:t>
        <a:bodyPr/>
        <a:lstStyle/>
        <a:p>
          <a:r>
            <a:rPr lang="es-ES" sz="2400" dirty="0"/>
            <a:t>Dispensarios, centros de salud y centros de atención familiar</a:t>
          </a:r>
        </a:p>
      </dgm:t>
    </dgm:pt>
    <dgm:pt modelId="{7B533BF0-1AFF-5341-93D1-24200873FE1C}" type="parTrans" cxnId="{E5FE40A2-1D10-9449-BA99-BBBC7CDE32D1}">
      <dgm:prSet/>
      <dgm:spPr/>
      <dgm:t>
        <a:bodyPr/>
        <a:lstStyle/>
        <a:p>
          <a:endParaRPr lang="es-ES" sz="2400"/>
        </a:p>
      </dgm:t>
    </dgm:pt>
    <dgm:pt modelId="{805EE736-5A92-B94E-9290-3339EC370CDF}" type="sibTrans" cxnId="{E5FE40A2-1D10-9449-BA99-BBBC7CDE32D1}">
      <dgm:prSet/>
      <dgm:spPr/>
      <dgm:t>
        <a:bodyPr/>
        <a:lstStyle/>
        <a:p>
          <a:endParaRPr lang="es-ES" sz="2400"/>
        </a:p>
      </dgm:t>
    </dgm:pt>
    <dgm:pt modelId="{08A40F40-B7EC-5348-81A2-FF4B79D1868D}" type="pres">
      <dgm:prSet presAssocID="{B2F90C5D-2C9A-C741-A8C2-DD74BE43603A}" presName="compositeShape" presStyleCnt="0">
        <dgm:presLayoutVars>
          <dgm:dir/>
          <dgm:resizeHandles/>
        </dgm:presLayoutVars>
      </dgm:prSet>
      <dgm:spPr/>
    </dgm:pt>
    <dgm:pt modelId="{46E09939-6C94-A746-BCD8-2F42F7890C8A}" type="pres">
      <dgm:prSet presAssocID="{B2F90C5D-2C9A-C741-A8C2-DD74BE43603A}" presName="pyramid" presStyleLbl="node1" presStyleIdx="0" presStyleCnt="1"/>
      <dgm:spPr/>
    </dgm:pt>
    <dgm:pt modelId="{A1F0ADB0-8A88-5649-85F9-C8DA6928671F}" type="pres">
      <dgm:prSet presAssocID="{B2F90C5D-2C9A-C741-A8C2-DD74BE43603A}" presName="theList" presStyleCnt="0"/>
      <dgm:spPr/>
    </dgm:pt>
    <dgm:pt modelId="{179DCC95-B112-4047-9741-2154B790B812}" type="pres">
      <dgm:prSet presAssocID="{423F32B7-E142-064F-AA46-A5A8DBCAC77E}" presName="aNode" presStyleLbl="fgAcc1" presStyleIdx="0" presStyleCnt="3">
        <dgm:presLayoutVars>
          <dgm:bulletEnabled val="1"/>
        </dgm:presLayoutVars>
      </dgm:prSet>
      <dgm:spPr/>
      <dgm:t>
        <a:bodyPr/>
        <a:lstStyle/>
        <a:p>
          <a:endParaRPr lang="es-EC"/>
        </a:p>
      </dgm:t>
    </dgm:pt>
    <dgm:pt modelId="{78BFC1F9-8B6E-4442-880E-2FEF3C8F8894}" type="pres">
      <dgm:prSet presAssocID="{423F32B7-E142-064F-AA46-A5A8DBCAC77E}" presName="aSpace" presStyleCnt="0"/>
      <dgm:spPr/>
    </dgm:pt>
    <dgm:pt modelId="{67D4FBA8-A037-4D47-B709-1C060F8FF13F}" type="pres">
      <dgm:prSet presAssocID="{6D9CCA70-7605-254A-AD62-5CF31A8ADD8C}" presName="aNode" presStyleLbl="fgAcc1" presStyleIdx="1" presStyleCnt="3">
        <dgm:presLayoutVars>
          <dgm:bulletEnabled val="1"/>
        </dgm:presLayoutVars>
      </dgm:prSet>
      <dgm:spPr/>
      <dgm:t>
        <a:bodyPr/>
        <a:lstStyle/>
        <a:p>
          <a:endParaRPr lang="es-EC"/>
        </a:p>
      </dgm:t>
    </dgm:pt>
    <dgm:pt modelId="{6F0326F4-7B58-AB4C-92FD-73952B1DEC00}" type="pres">
      <dgm:prSet presAssocID="{6D9CCA70-7605-254A-AD62-5CF31A8ADD8C}" presName="aSpace" presStyleCnt="0"/>
      <dgm:spPr/>
    </dgm:pt>
    <dgm:pt modelId="{4A62928E-E1A1-9940-B906-CAFD31865045}" type="pres">
      <dgm:prSet presAssocID="{F6E34870-25E5-3C4C-88B4-AD1EEF9A8922}" presName="aNode" presStyleLbl="fgAcc1" presStyleIdx="2" presStyleCnt="3">
        <dgm:presLayoutVars>
          <dgm:bulletEnabled val="1"/>
        </dgm:presLayoutVars>
      </dgm:prSet>
      <dgm:spPr/>
      <dgm:t>
        <a:bodyPr/>
        <a:lstStyle/>
        <a:p>
          <a:endParaRPr lang="es-EC"/>
        </a:p>
      </dgm:t>
    </dgm:pt>
    <dgm:pt modelId="{B6DB5BA3-DDE2-6840-97C7-C50C25E22DBC}" type="pres">
      <dgm:prSet presAssocID="{F6E34870-25E5-3C4C-88B4-AD1EEF9A8922}" presName="aSpace" presStyleCnt="0"/>
      <dgm:spPr/>
    </dgm:pt>
  </dgm:ptLst>
  <dgm:cxnLst>
    <dgm:cxn modelId="{9AD51ED8-C3B5-864D-864F-A253CE387A48}" srcId="{B2F90C5D-2C9A-C741-A8C2-DD74BE43603A}" destId="{423F32B7-E142-064F-AA46-A5A8DBCAC77E}" srcOrd="0" destOrd="0" parTransId="{7BD1F4DB-72C0-8747-8B08-D6D4627DB2CE}" sibTransId="{FFBC8AE3-B112-A046-B750-CAA8A4D06D53}"/>
    <dgm:cxn modelId="{E5FE40A2-1D10-9449-BA99-BBBC7CDE32D1}" srcId="{B2F90C5D-2C9A-C741-A8C2-DD74BE43603A}" destId="{F6E34870-25E5-3C4C-88B4-AD1EEF9A8922}" srcOrd="2" destOrd="0" parTransId="{7B533BF0-1AFF-5341-93D1-24200873FE1C}" sibTransId="{805EE736-5A92-B94E-9290-3339EC370CDF}"/>
    <dgm:cxn modelId="{2CB9572F-153D-E64D-A1B1-37D71D5BA8D1}" srcId="{B2F90C5D-2C9A-C741-A8C2-DD74BE43603A}" destId="{6D9CCA70-7605-254A-AD62-5CF31A8ADD8C}" srcOrd="1" destOrd="0" parTransId="{FAABB20B-99FE-EF48-98E0-7908D0965818}" sibTransId="{A5A28F3E-623D-3943-8441-F18FD8633053}"/>
    <dgm:cxn modelId="{6BB09F0D-67D8-254C-9DFF-788851FA923C}" type="presOf" srcId="{F6E34870-25E5-3C4C-88B4-AD1EEF9A8922}" destId="{4A62928E-E1A1-9940-B906-CAFD31865045}" srcOrd="0" destOrd="0" presId="urn:microsoft.com/office/officeart/2005/8/layout/pyramid2"/>
    <dgm:cxn modelId="{F23F3426-A9C1-DC44-BFA9-56591BB8EEDD}" type="presOf" srcId="{B2F90C5D-2C9A-C741-A8C2-DD74BE43603A}" destId="{08A40F40-B7EC-5348-81A2-FF4B79D1868D}" srcOrd="0" destOrd="0" presId="urn:microsoft.com/office/officeart/2005/8/layout/pyramid2"/>
    <dgm:cxn modelId="{CAE5252C-11C1-5B40-A877-CFA72775C942}" type="presOf" srcId="{423F32B7-E142-064F-AA46-A5A8DBCAC77E}" destId="{179DCC95-B112-4047-9741-2154B790B812}" srcOrd="0" destOrd="0" presId="urn:microsoft.com/office/officeart/2005/8/layout/pyramid2"/>
    <dgm:cxn modelId="{07527D91-0CCE-4744-808B-C1DCDB5DB4D5}" type="presOf" srcId="{6D9CCA70-7605-254A-AD62-5CF31A8ADD8C}" destId="{67D4FBA8-A037-4D47-B709-1C060F8FF13F}" srcOrd="0" destOrd="0" presId="urn:microsoft.com/office/officeart/2005/8/layout/pyramid2"/>
    <dgm:cxn modelId="{FEDFCE0B-FBEF-7443-96BA-6B06183A41D2}" type="presParOf" srcId="{08A40F40-B7EC-5348-81A2-FF4B79D1868D}" destId="{46E09939-6C94-A746-BCD8-2F42F7890C8A}" srcOrd="0" destOrd="0" presId="urn:microsoft.com/office/officeart/2005/8/layout/pyramid2"/>
    <dgm:cxn modelId="{43426BAF-932F-464F-94B9-55E596EA178A}" type="presParOf" srcId="{08A40F40-B7EC-5348-81A2-FF4B79D1868D}" destId="{A1F0ADB0-8A88-5649-85F9-C8DA6928671F}" srcOrd="1" destOrd="0" presId="urn:microsoft.com/office/officeart/2005/8/layout/pyramid2"/>
    <dgm:cxn modelId="{C2710C76-BA36-A444-B134-BC2D8353A089}" type="presParOf" srcId="{A1F0ADB0-8A88-5649-85F9-C8DA6928671F}" destId="{179DCC95-B112-4047-9741-2154B790B812}" srcOrd="0" destOrd="0" presId="urn:microsoft.com/office/officeart/2005/8/layout/pyramid2"/>
    <dgm:cxn modelId="{D75C5C3B-85FA-AC4A-BE9B-FF901162005D}" type="presParOf" srcId="{A1F0ADB0-8A88-5649-85F9-C8DA6928671F}" destId="{78BFC1F9-8B6E-4442-880E-2FEF3C8F8894}" srcOrd="1" destOrd="0" presId="urn:microsoft.com/office/officeart/2005/8/layout/pyramid2"/>
    <dgm:cxn modelId="{665D218C-94D1-8148-9F02-01427D1F474B}" type="presParOf" srcId="{A1F0ADB0-8A88-5649-85F9-C8DA6928671F}" destId="{67D4FBA8-A037-4D47-B709-1C060F8FF13F}" srcOrd="2" destOrd="0" presId="urn:microsoft.com/office/officeart/2005/8/layout/pyramid2"/>
    <dgm:cxn modelId="{3AB8BAC9-B3EB-ED40-B55D-500C02265AFB}" type="presParOf" srcId="{A1F0ADB0-8A88-5649-85F9-C8DA6928671F}" destId="{6F0326F4-7B58-AB4C-92FD-73952B1DEC00}" srcOrd="3" destOrd="0" presId="urn:microsoft.com/office/officeart/2005/8/layout/pyramid2"/>
    <dgm:cxn modelId="{DBDCD233-8099-C248-A5F1-C27444842E84}" type="presParOf" srcId="{A1F0ADB0-8A88-5649-85F9-C8DA6928671F}" destId="{4A62928E-E1A1-9940-B906-CAFD31865045}" srcOrd="4" destOrd="0" presId="urn:microsoft.com/office/officeart/2005/8/layout/pyramid2"/>
    <dgm:cxn modelId="{F17F6B7C-853D-D540-9E64-A7910ECA86CC}" type="presParOf" srcId="{A1F0ADB0-8A88-5649-85F9-C8DA6928671F}" destId="{B6DB5BA3-DDE2-6840-97C7-C50C25E22DBC}"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A0DD5-DEC0-654A-A9CC-2164E18AC186}" type="doc">
      <dgm:prSet loTypeId="urn:microsoft.com/office/officeart/2005/8/layout/vList2" loCatId="" qsTypeId="urn:microsoft.com/office/officeart/2005/8/quickstyle/simple4" qsCatId="simple" csTypeId="urn:microsoft.com/office/officeart/2005/8/colors/accent1_4" csCatId="accent1" phldr="1"/>
      <dgm:spPr/>
      <dgm:t>
        <a:bodyPr/>
        <a:lstStyle/>
        <a:p>
          <a:endParaRPr lang="es-ES"/>
        </a:p>
      </dgm:t>
    </dgm:pt>
    <dgm:pt modelId="{C9CAFE93-35E9-A345-81BC-09F860A0E40C}">
      <dgm:prSet phldrT="[Texto]" custT="1"/>
      <dgm:spPr/>
      <dgm:t>
        <a:bodyPr/>
        <a:lstStyle/>
        <a:p>
          <a:r>
            <a:rPr lang="es-ES" sz="2400" dirty="0"/>
            <a:t>Enfoque</a:t>
          </a:r>
        </a:p>
      </dgm:t>
    </dgm:pt>
    <dgm:pt modelId="{B1C8C175-BD8E-C340-8A68-7F85AF065A35}" type="parTrans" cxnId="{732F2A09-C887-7144-82CE-3203704BCDB7}">
      <dgm:prSet/>
      <dgm:spPr/>
      <dgm:t>
        <a:bodyPr/>
        <a:lstStyle/>
        <a:p>
          <a:endParaRPr lang="es-ES" sz="2400"/>
        </a:p>
      </dgm:t>
    </dgm:pt>
    <dgm:pt modelId="{E340BD13-CCC8-424C-ACAA-E2D582BDA238}" type="sibTrans" cxnId="{732F2A09-C887-7144-82CE-3203704BCDB7}">
      <dgm:prSet/>
      <dgm:spPr/>
      <dgm:t>
        <a:bodyPr/>
        <a:lstStyle/>
        <a:p>
          <a:endParaRPr lang="es-ES" sz="2400"/>
        </a:p>
      </dgm:t>
    </dgm:pt>
    <dgm:pt modelId="{8705569B-8CB3-BE4F-9DB1-DB93B5C4CFBF}">
      <dgm:prSet phldrT="[Texto]" custT="1"/>
      <dgm:spPr/>
      <dgm:t>
        <a:bodyPr/>
        <a:lstStyle/>
        <a:p>
          <a:r>
            <a:rPr lang="es-ES" sz="2400" dirty="0"/>
            <a:t>Cualitativo</a:t>
          </a:r>
        </a:p>
      </dgm:t>
    </dgm:pt>
    <dgm:pt modelId="{FDC94EED-99A9-0541-940D-36999F96E5AE}" type="parTrans" cxnId="{ED94931F-AC8D-9D49-9524-82E404961414}">
      <dgm:prSet/>
      <dgm:spPr/>
      <dgm:t>
        <a:bodyPr/>
        <a:lstStyle/>
        <a:p>
          <a:endParaRPr lang="es-ES" sz="2400"/>
        </a:p>
      </dgm:t>
    </dgm:pt>
    <dgm:pt modelId="{8DFFC661-E122-2B48-9DFA-EE61A0AF7007}" type="sibTrans" cxnId="{ED94931F-AC8D-9D49-9524-82E404961414}">
      <dgm:prSet/>
      <dgm:spPr/>
      <dgm:t>
        <a:bodyPr/>
        <a:lstStyle/>
        <a:p>
          <a:endParaRPr lang="es-ES" sz="2400"/>
        </a:p>
      </dgm:t>
    </dgm:pt>
    <dgm:pt modelId="{37D7E70F-D0B5-7343-9696-55CC233B2FBF}">
      <dgm:prSet phldrT="[Texto]" custT="1"/>
      <dgm:spPr/>
      <dgm:t>
        <a:bodyPr/>
        <a:lstStyle/>
        <a:p>
          <a:r>
            <a:rPr lang="es-ES" sz="2400" dirty="0">
              <a:solidFill>
                <a:schemeClr val="tx1"/>
              </a:solidFill>
            </a:rPr>
            <a:t>Diseño de investigación</a:t>
          </a:r>
        </a:p>
      </dgm:t>
    </dgm:pt>
    <dgm:pt modelId="{96345236-0F8E-1C4C-8171-1505453CE3CD}" type="parTrans" cxnId="{7D78F7C7-B174-B949-8FE5-6E3E18C4BB98}">
      <dgm:prSet/>
      <dgm:spPr/>
      <dgm:t>
        <a:bodyPr/>
        <a:lstStyle/>
        <a:p>
          <a:endParaRPr lang="es-ES" sz="2400"/>
        </a:p>
      </dgm:t>
    </dgm:pt>
    <dgm:pt modelId="{94F27F8A-EB85-8342-863D-6F0C64AC8E6C}" type="sibTrans" cxnId="{7D78F7C7-B174-B949-8FE5-6E3E18C4BB98}">
      <dgm:prSet/>
      <dgm:spPr/>
      <dgm:t>
        <a:bodyPr/>
        <a:lstStyle/>
        <a:p>
          <a:endParaRPr lang="es-ES" sz="2400"/>
        </a:p>
      </dgm:t>
    </dgm:pt>
    <dgm:pt modelId="{1397E076-B713-BB4C-9376-90A5487EB1B0}">
      <dgm:prSet phldrT="[Texto]" custT="1"/>
      <dgm:spPr/>
      <dgm:t>
        <a:bodyPr/>
        <a:lstStyle/>
        <a:p>
          <a:r>
            <a:rPr lang="es-ES" sz="2400" dirty="0"/>
            <a:t>No experimental </a:t>
          </a:r>
          <a:r>
            <a:rPr lang="es-ES" sz="2400" dirty="0" err="1"/>
            <a:t>transeccional</a:t>
          </a:r>
          <a:endParaRPr lang="es-ES" sz="2400" dirty="0"/>
        </a:p>
      </dgm:t>
    </dgm:pt>
    <dgm:pt modelId="{3A43355F-82F4-DE4A-9AED-BB606D4724C5}" type="parTrans" cxnId="{5EDAEBF4-2DA5-1941-8326-59EE0FBC46AA}">
      <dgm:prSet/>
      <dgm:spPr/>
      <dgm:t>
        <a:bodyPr/>
        <a:lstStyle/>
        <a:p>
          <a:endParaRPr lang="es-ES" sz="2400"/>
        </a:p>
      </dgm:t>
    </dgm:pt>
    <dgm:pt modelId="{49FE2317-FD7C-C442-8850-23C7BF589BBF}" type="sibTrans" cxnId="{5EDAEBF4-2DA5-1941-8326-59EE0FBC46AA}">
      <dgm:prSet/>
      <dgm:spPr/>
      <dgm:t>
        <a:bodyPr/>
        <a:lstStyle/>
        <a:p>
          <a:endParaRPr lang="es-ES" sz="2400"/>
        </a:p>
      </dgm:t>
    </dgm:pt>
    <dgm:pt modelId="{8A9174C8-C66B-8C46-B4FC-A66756AF09DF}">
      <dgm:prSet phldrT="[Texto]" custT="1"/>
      <dgm:spPr/>
      <dgm:t>
        <a:bodyPr/>
        <a:lstStyle/>
        <a:p>
          <a:r>
            <a:rPr lang="es-ES" sz="2400" dirty="0">
              <a:solidFill>
                <a:schemeClr val="tx1"/>
              </a:solidFill>
            </a:rPr>
            <a:t>Alcance</a:t>
          </a:r>
        </a:p>
      </dgm:t>
    </dgm:pt>
    <dgm:pt modelId="{D368EBC9-FA2F-E14E-9046-92F013A251B5}" type="parTrans" cxnId="{687F7063-F775-804E-9D88-F5FB90C54037}">
      <dgm:prSet/>
      <dgm:spPr/>
      <dgm:t>
        <a:bodyPr/>
        <a:lstStyle/>
        <a:p>
          <a:endParaRPr lang="es-ES" sz="2400"/>
        </a:p>
      </dgm:t>
    </dgm:pt>
    <dgm:pt modelId="{49221360-FD64-AF4A-881E-AF82E75CE193}" type="sibTrans" cxnId="{687F7063-F775-804E-9D88-F5FB90C54037}">
      <dgm:prSet/>
      <dgm:spPr/>
      <dgm:t>
        <a:bodyPr/>
        <a:lstStyle/>
        <a:p>
          <a:endParaRPr lang="es-ES" sz="2400"/>
        </a:p>
      </dgm:t>
    </dgm:pt>
    <dgm:pt modelId="{5EE63EB8-0308-EA4B-BEB3-6DCCF0F250A0}">
      <dgm:prSet phldrT="[Texto]" custT="1"/>
      <dgm:spPr/>
      <dgm:t>
        <a:bodyPr/>
        <a:lstStyle/>
        <a:p>
          <a:r>
            <a:rPr lang="es-ES" sz="2400" dirty="0"/>
            <a:t>Correlacional</a:t>
          </a:r>
        </a:p>
      </dgm:t>
    </dgm:pt>
    <dgm:pt modelId="{BE552B9A-D182-324F-A77A-1E5C8424B799}" type="parTrans" cxnId="{561FB12A-0C92-0A44-8143-2E744363546A}">
      <dgm:prSet/>
      <dgm:spPr/>
      <dgm:t>
        <a:bodyPr/>
        <a:lstStyle/>
        <a:p>
          <a:endParaRPr lang="es-ES" sz="2400"/>
        </a:p>
      </dgm:t>
    </dgm:pt>
    <dgm:pt modelId="{056D97BD-3905-5840-BF64-5FCDC865B886}" type="sibTrans" cxnId="{561FB12A-0C92-0A44-8143-2E744363546A}">
      <dgm:prSet/>
      <dgm:spPr/>
      <dgm:t>
        <a:bodyPr/>
        <a:lstStyle/>
        <a:p>
          <a:endParaRPr lang="es-ES" sz="2400"/>
        </a:p>
      </dgm:t>
    </dgm:pt>
    <dgm:pt modelId="{33C00DC5-EBE0-B747-BBD7-255D9838729F}">
      <dgm:prSet phldrT="[Texto]" custT="1"/>
      <dgm:spPr/>
      <dgm:t>
        <a:bodyPr/>
        <a:lstStyle/>
        <a:p>
          <a:r>
            <a:rPr lang="es-ES" sz="2400" dirty="0"/>
            <a:t>CIIU "Q8690"</a:t>
          </a:r>
        </a:p>
      </dgm:t>
    </dgm:pt>
    <dgm:pt modelId="{AE6F92C4-D9C3-CD40-B016-1417CF812547}" type="parTrans" cxnId="{56419A98-46E8-6344-A97C-15D6F34BBF08}">
      <dgm:prSet/>
      <dgm:spPr/>
      <dgm:t>
        <a:bodyPr/>
        <a:lstStyle/>
        <a:p>
          <a:endParaRPr lang="es-ES"/>
        </a:p>
      </dgm:t>
    </dgm:pt>
    <dgm:pt modelId="{8261A147-ACD4-1048-BBAB-97AEE9BF2A05}" type="sibTrans" cxnId="{56419A98-46E8-6344-A97C-15D6F34BBF08}">
      <dgm:prSet/>
      <dgm:spPr/>
      <dgm:t>
        <a:bodyPr/>
        <a:lstStyle/>
        <a:p>
          <a:endParaRPr lang="es-ES"/>
        </a:p>
      </dgm:t>
    </dgm:pt>
    <dgm:pt modelId="{7ADDAFEA-697C-B248-B571-653C5B96693B}">
      <dgm:prSet phldrT="[Texto]" custT="1"/>
      <dgm:spPr/>
      <dgm:t>
        <a:bodyPr/>
        <a:lstStyle/>
        <a:p>
          <a:r>
            <a:rPr lang="es-ES" sz="2400" dirty="0"/>
            <a:t>Actividades de atención de la salud humana</a:t>
          </a:r>
        </a:p>
      </dgm:t>
    </dgm:pt>
    <dgm:pt modelId="{694A9CAF-20B8-594A-9F53-972867A60EA7}" type="parTrans" cxnId="{0871C582-7D78-6941-935B-4DFF02F3F1F0}">
      <dgm:prSet/>
      <dgm:spPr/>
      <dgm:t>
        <a:bodyPr/>
        <a:lstStyle/>
        <a:p>
          <a:endParaRPr lang="es-ES"/>
        </a:p>
      </dgm:t>
    </dgm:pt>
    <dgm:pt modelId="{CC379774-0A08-7B4F-B380-58DBEA5ED782}" type="sibTrans" cxnId="{0871C582-7D78-6941-935B-4DFF02F3F1F0}">
      <dgm:prSet/>
      <dgm:spPr/>
      <dgm:t>
        <a:bodyPr/>
        <a:lstStyle/>
        <a:p>
          <a:endParaRPr lang="es-ES"/>
        </a:p>
      </dgm:t>
    </dgm:pt>
    <dgm:pt modelId="{7010EE73-B3FD-894B-B131-065D67C19725}" type="pres">
      <dgm:prSet presAssocID="{2D3A0DD5-DEC0-654A-A9CC-2164E18AC186}" presName="linear" presStyleCnt="0">
        <dgm:presLayoutVars>
          <dgm:animLvl val="lvl"/>
          <dgm:resizeHandles val="exact"/>
        </dgm:presLayoutVars>
      </dgm:prSet>
      <dgm:spPr/>
      <dgm:t>
        <a:bodyPr/>
        <a:lstStyle/>
        <a:p>
          <a:endParaRPr lang="es-EC"/>
        </a:p>
      </dgm:t>
    </dgm:pt>
    <dgm:pt modelId="{9616F997-763B-8A4B-A523-53CB7166E3A4}" type="pres">
      <dgm:prSet presAssocID="{C9CAFE93-35E9-A345-81BC-09F860A0E40C}" presName="parentText" presStyleLbl="node1" presStyleIdx="0" presStyleCnt="4">
        <dgm:presLayoutVars>
          <dgm:chMax val="0"/>
          <dgm:bulletEnabled val="1"/>
        </dgm:presLayoutVars>
      </dgm:prSet>
      <dgm:spPr/>
      <dgm:t>
        <a:bodyPr/>
        <a:lstStyle/>
        <a:p>
          <a:endParaRPr lang="es-EC"/>
        </a:p>
      </dgm:t>
    </dgm:pt>
    <dgm:pt modelId="{80825151-7662-4445-BC46-AF8A1800698E}" type="pres">
      <dgm:prSet presAssocID="{C9CAFE93-35E9-A345-81BC-09F860A0E40C}" presName="childText" presStyleLbl="revTx" presStyleIdx="0" presStyleCnt="4">
        <dgm:presLayoutVars>
          <dgm:bulletEnabled val="1"/>
        </dgm:presLayoutVars>
      </dgm:prSet>
      <dgm:spPr/>
      <dgm:t>
        <a:bodyPr/>
        <a:lstStyle/>
        <a:p>
          <a:endParaRPr lang="es-EC"/>
        </a:p>
      </dgm:t>
    </dgm:pt>
    <dgm:pt modelId="{864FA1BF-2D91-2B40-B9E8-576F4C4D82C5}" type="pres">
      <dgm:prSet presAssocID="{37D7E70F-D0B5-7343-9696-55CC233B2FBF}" presName="parentText" presStyleLbl="node1" presStyleIdx="1" presStyleCnt="4">
        <dgm:presLayoutVars>
          <dgm:chMax val="0"/>
          <dgm:bulletEnabled val="1"/>
        </dgm:presLayoutVars>
      </dgm:prSet>
      <dgm:spPr/>
      <dgm:t>
        <a:bodyPr/>
        <a:lstStyle/>
        <a:p>
          <a:endParaRPr lang="es-EC"/>
        </a:p>
      </dgm:t>
    </dgm:pt>
    <dgm:pt modelId="{5B3557AF-8DB2-8945-89EE-BAE2FA562CC1}" type="pres">
      <dgm:prSet presAssocID="{37D7E70F-D0B5-7343-9696-55CC233B2FBF}" presName="childText" presStyleLbl="revTx" presStyleIdx="1" presStyleCnt="4">
        <dgm:presLayoutVars>
          <dgm:bulletEnabled val="1"/>
        </dgm:presLayoutVars>
      </dgm:prSet>
      <dgm:spPr/>
      <dgm:t>
        <a:bodyPr/>
        <a:lstStyle/>
        <a:p>
          <a:endParaRPr lang="es-EC"/>
        </a:p>
      </dgm:t>
    </dgm:pt>
    <dgm:pt modelId="{A4C2EA4B-1A8A-E743-8BAF-622C8C57F000}" type="pres">
      <dgm:prSet presAssocID="{8A9174C8-C66B-8C46-B4FC-A66756AF09DF}" presName="parentText" presStyleLbl="node1" presStyleIdx="2" presStyleCnt="4">
        <dgm:presLayoutVars>
          <dgm:chMax val="0"/>
          <dgm:bulletEnabled val="1"/>
        </dgm:presLayoutVars>
      </dgm:prSet>
      <dgm:spPr/>
      <dgm:t>
        <a:bodyPr/>
        <a:lstStyle/>
        <a:p>
          <a:endParaRPr lang="es-EC"/>
        </a:p>
      </dgm:t>
    </dgm:pt>
    <dgm:pt modelId="{81C1392B-3008-8D41-A67E-3658BBCABD07}" type="pres">
      <dgm:prSet presAssocID="{8A9174C8-C66B-8C46-B4FC-A66756AF09DF}" presName="childText" presStyleLbl="revTx" presStyleIdx="2" presStyleCnt="4">
        <dgm:presLayoutVars>
          <dgm:bulletEnabled val="1"/>
        </dgm:presLayoutVars>
      </dgm:prSet>
      <dgm:spPr/>
      <dgm:t>
        <a:bodyPr/>
        <a:lstStyle/>
        <a:p>
          <a:endParaRPr lang="es-EC"/>
        </a:p>
      </dgm:t>
    </dgm:pt>
    <dgm:pt modelId="{07EBB141-20F9-BE4A-A81A-B0E423E07303}" type="pres">
      <dgm:prSet presAssocID="{33C00DC5-EBE0-B747-BBD7-255D9838729F}" presName="parentText" presStyleLbl="node1" presStyleIdx="3" presStyleCnt="4">
        <dgm:presLayoutVars>
          <dgm:chMax val="0"/>
          <dgm:bulletEnabled val="1"/>
        </dgm:presLayoutVars>
      </dgm:prSet>
      <dgm:spPr/>
      <dgm:t>
        <a:bodyPr/>
        <a:lstStyle/>
        <a:p>
          <a:endParaRPr lang="es-EC"/>
        </a:p>
      </dgm:t>
    </dgm:pt>
    <dgm:pt modelId="{F4178CCA-1515-3C46-B424-ED1AF63CFF59}" type="pres">
      <dgm:prSet presAssocID="{33C00DC5-EBE0-B747-BBD7-255D9838729F}" presName="childText" presStyleLbl="revTx" presStyleIdx="3" presStyleCnt="4">
        <dgm:presLayoutVars>
          <dgm:bulletEnabled val="1"/>
        </dgm:presLayoutVars>
      </dgm:prSet>
      <dgm:spPr/>
      <dgm:t>
        <a:bodyPr/>
        <a:lstStyle/>
        <a:p>
          <a:endParaRPr lang="es-EC"/>
        </a:p>
      </dgm:t>
    </dgm:pt>
  </dgm:ptLst>
  <dgm:cxnLst>
    <dgm:cxn modelId="{513550A8-0C8D-A447-AAFA-AE1DD10A7E9B}" type="presOf" srcId="{5EE63EB8-0308-EA4B-BEB3-6DCCF0F250A0}" destId="{81C1392B-3008-8D41-A67E-3658BBCABD07}" srcOrd="0" destOrd="0" presId="urn:microsoft.com/office/officeart/2005/8/layout/vList2"/>
    <dgm:cxn modelId="{7D78F7C7-B174-B949-8FE5-6E3E18C4BB98}" srcId="{2D3A0DD5-DEC0-654A-A9CC-2164E18AC186}" destId="{37D7E70F-D0B5-7343-9696-55CC233B2FBF}" srcOrd="1" destOrd="0" parTransId="{96345236-0F8E-1C4C-8171-1505453CE3CD}" sibTransId="{94F27F8A-EB85-8342-863D-6F0C64AC8E6C}"/>
    <dgm:cxn modelId="{22F7E6B2-C23E-E34C-B75B-D64AB4D800FA}" type="presOf" srcId="{7ADDAFEA-697C-B248-B571-653C5B96693B}" destId="{F4178CCA-1515-3C46-B424-ED1AF63CFF59}" srcOrd="0" destOrd="0" presId="urn:microsoft.com/office/officeart/2005/8/layout/vList2"/>
    <dgm:cxn modelId="{732F2A09-C887-7144-82CE-3203704BCDB7}" srcId="{2D3A0DD5-DEC0-654A-A9CC-2164E18AC186}" destId="{C9CAFE93-35E9-A345-81BC-09F860A0E40C}" srcOrd="0" destOrd="0" parTransId="{B1C8C175-BD8E-C340-8A68-7F85AF065A35}" sibTransId="{E340BD13-CCC8-424C-ACAA-E2D582BDA238}"/>
    <dgm:cxn modelId="{67616607-B846-DF40-8B25-AA984965F485}" type="presOf" srcId="{33C00DC5-EBE0-B747-BBD7-255D9838729F}" destId="{07EBB141-20F9-BE4A-A81A-B0E423E07303}" srcOrd="0" destOrd="0" presId="urn:microsoft.com/office/officeart/2005/8/layout/vList2"/>
    <dgm:cxn modelId="{C396DBFD-87C6-5B4C-9055-8F06D12B6AAB}" type="presOf" srcId="{37D7E70F-D0B5-7343-9696-55CC233B2FBF}" destId="{864FA1BF-2D91-2B40-B9E8-576F4C4D82C5}" srcOrd="0" destOrd="0" presId="urn:microsoft.com/office/officeart/2005/8/layout/vList2"/>
    <dgm:cxn modelId="{59685FF5-C543-7040-A74A-17C86810DDBC}" type="presOf" srcId="{C9CAFE93-35E9-A345-81BC-09F860A0E40C}" destId="{9616F997-763B-8A4B-A523-53CB7166E3A4}" srcOrd="0" destOrd="0" presId="urn:microsoft.com/office/officeart/2005/8/layout/vList2"/>
    <dgm:cxn modelId="{56419A98-46E8-6344-A97C-15D6F34BBF08}" srcId="{2D3A0DD5-DEC0-654A-A9CC-2164E18AC186}" destId="{33C00DC5-EBE0-B747-BBD7-255D9838729F}" srcOrd="3" destOrd="0" parTransId="{AE6F92C4-D9C3-CD40-B016-1417CF812547}" sibTransId="{8261A147-ACD4-1048-BBAB-97AEE9BF2A05}"/>
    <dgm:cxn modelId="{52006089-299C-444F-8F86-0BA59FDCCBC9}" type="presOf" srcId="{1397E076-B713-BB4C-9376-90A5487EB1B0}" destId="{5B3557AF-8DB2-8945-89EE-BAE2FA562CC1}" srcOrd="0" destOrd="0" presId="urn:microsoft.com/office/officeart/2005/8/layout/vList2"/>
    <dgm:cxn modelId="{5EDAEBF4-2DA5-1941-8326-59EE0FBC46AA}" srcId="{37D7E70F-D0B5-7343-9696-55CC233B2FBF}" destId="{1397E076-B713-BB4C-9376-90A5487EB1B0}" srcOrd="0" destOrd="0" parTransId="{3A43355F-82F4-DE4A-9AED-BB606D4724C5}" sibTransId="{49FE2317-FD7C-C442-8850-23C7BF589BBF}"/>
    <dgm:cxn modelId="{687F7063-F775-804E-9D88-F5FB90C54037}" srcId="{2D3A0DD5-DEC0-654A-A9CC-2164E18AC186}" destId="{8A9174C8-C66B-8C46-B4FC-A66756AF09DF}" srcOrd="2" destOrd="0" parTransId="{D368EBC9-FA2F-E14E-9046-92F013A251B5}" sibTransId="{49221360-FD64-AF4A-881E-AF82E75CE193}"/>
    <dgm:cxn modelId="{ED94931F-AC8D-9D49-9524-82E404961414}" srcId="{C9CAFE93-35E9-A345-81BC-09F860A0E40C}" destId="{8705569B-8CB3-BE4F-9DB1-DB93B5C4CFBF}" srcOrd="0" destOrd="0" parTransId="{FDC94EED-99A9-0541-940D-36999F96E5AE}" sibTransId="{8DFFC661-E122-2B48-9DFA-EE61A0AF7007}"/>
    <dgm:cxn modelId="{04A10498-087A-4D49-8958-9AF46BAEC298}" type="presOf" srcId="{8705569B-8CB3-BE4F-9DB1-DB93B5C4CFBF}" destId="{80825151-7662-4445-BC46-AF8A1800698E}" srcOrd="0" destOrd="0" presId="urn:microsoft.com/office/officeart/2005/8/layout/vList2"/>
    <dgm:cxn modelId="{561FB12A-0C92-0A44-8143-2E744363546A}" srcId="{8A9174C8-C66B-8C46-B4FC-A66756AF09DF}" destId="{5EE63EB8-0308-EA4B-BEB3-6DCCF0F250A0}" srcOrd="0" destOrd="0" parTransId="{BE552B9A-D182-324F-A77A-1E5C8424B799}" sibTransId="{056D97BD-3905-5840-BF64-5FCDC865B886}"/>
    <dgm:cxn modelId="{D4D29744-2D40-1240-AF61-3E117E527203}" type="presOf" srcId="{2D3A0DD5-DEC0-654A-A9CC-2164E18AC186}" destId="{7010EE73-B3FD-894B-B131-065D67C19725}" srcOrd="0" destOrd="0" presId="urn:microsoft.com/office/officeart/2005/8/layout/vList2"/>
    <dgm:cxn modelId="{3E2D1201-48A9-A04B-99AC-E4212C6FE184}" type="presOf" srcId="{8A9174C8-C66B-8C46-B4FC-A66756AF09DF}" destId="{A4C2EA4B-1A8A-E743-8BAF-622C8C57F000}" srcOrd="0" destOrd="0" presId="urn:microsoft.com/office/officeart/2005/8/layout/vList2"/>
    <dgm:cxn modelId="{0871C582-7D78-6941-935B-4DFF02F3F1F0}" srcId="{33C00DC5-EBE0-B747-BBD7-255D9838729F}" destId="{7ADDAFEA-697C-B248-B571-653C5B96693B}" srcOrd="0" destOrd="0" parTransId="{694A9CAF-20B8-594A-9F53-972867A60EA7}" sibTransId="{CC379774-0A08-7B4F-B380-58DBEA5ED782}"/>
    <dgm:cxn modelId="{6848F997-842B-A448-9349-939FCDEDE0F0}" type="presParOf" srcId="{7010EE73-B3FD-894B-B131-065D67C19725}" destId="{9616F997-763B-8A4B-A523-53CB7166E3A4}" srcOrd="0" destOrd="0" presId="urn:microsoft.com/office/officeart/2005/8/layout/vList2"/>
    <dgm:cxn modelId="{4939B478-4FB3-FC46-824A-8FBA303E84AD}" type="presParOf" srcId="{7010EE73-B3FD-894B-B131-065D67C19725}" destId="{80825151-7662-4445-BC46-AF8A1800698E}" srcOrd="1" destOrd="0" presId="urn:microsoft.com/office/officeart/2005/8/layout/vList2"/>
    <dgm:cxn modelId="{6B86BAF4-3F6A-0048-926B-4A2C5CACAE42}" type="presParOf" srcId="{7010EE73-B3FD-894B-B131-065D67C19725}" destId="{864FA1BF-2D91-2B40-B9E8-576F4C4D82C5}" srcOrd="2" destOrd="0" presId="urn:microsoft.com/office/officeart/2005/8/layout/vList2"/>
    <dgm:cxn modelId="{A91B50CB-DD3A-584C-8D88-79ED1AB09C26}" type="presParOf" srcId="{7010EE73-B3FD-894B-B131-065D67C19725}" destId="{5B3557AF-8DB2-8945-89EE-BAE2FA562CC1}" srcOrd="3" destOrd="0" presId="urn:microsoft.com/office/officeart/2005/8/layout/vList2"/>
    <dgm:cxn modelId="{E75CFA5A-E1C3-4446-A10E-8B464F494A99}" type="presParOf" srcId="{7010EE73-B3FD-894B-B131-065D67C19725}" destId="{A4C2EA4B-1A8A-E743-8BAF-622C8C57F000}" srcOrd="4" destOrd="0" presId="urn:microsoft.com/office/officeart/2005/8/layout/vList2"/>
    <dgm:cxn modelId="{DE501802-01B8-E940-99B5-1714B0415047}" type="presParOf" srcId="{7010EE73-B3FD-894B-B131-065D67C19725}" destId="{81C1392B-3008-8D41-A67E-3658BBCABD07}" srcOrd="5" destOrd="0" presId="urn:microsoft.com/office/officeart/2005/8/layout/vList2"/>
    <dgm:cxn modelId="{00602639-9912-1D42-B1D3-4D3268FAE79F}" type="presParOf" srcId="{7010EE73-B3FD-894B-B131-065D67C19725}" destId="{07EBB141-20F9-BE4A-A81A-B0E423E07303}" srcOrd="6" destOrd="0" presId="urn:microsoft.com/office/officeart/2005/8/layout/vList2"/>
    <dgm:cxn modelId="{8E4D7A31-15EE-A448-8722-B35308B50A04}" type="presParOf" srcId="{7010EE73-B3FD-894B-B131-065D67C19725}" destId="{F4178CCA-1515-3C46-B424-ED1AF63CFF59}"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6948C7-C35D-F24A-A8FA-8F5EDAD073A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s-ES"/>
        </a:p>
      </dgm:t>
    </dgm:pt>
    <dgm:pt modelId="{24E05225-D24D-D34A-96EB-DFFED4755ABD}">
      <dgm:prSet phldrT="[Texto]" custT="1"/>
      <dgm:spPr>
        <a:solidFill>
          <a:srgbClr val="00B050"/>
        </a:solidFill>
      </dgm:spPr>
      <dgm:t>
        <a:bodyPr/>
        <a:lstStyle/>
        <a:p>
          <a:r>
            <a:rPr lang="es-ES" sz="2400" dirty="0"/>
            <a:t>Elementos tangibles</a:t>
          </a:r>
        </a:p>
      </dgm:t>
    </dgm:pt>
    <dgm:pt modelId="{F36E1DDE-8A12-3B46-BEDA-80632C71CDD7}" type="parTrans" cxnId="{D3C04B2C-89FC-6948-9844-E9BBA03010EC}">
      <dgm:prSet/>
      <dgm:spPr/>
      <dgm:t>
        <a:bodyPr/>
        <a:lstStyle/>
        <a:p>
          <a:endParaRPr lang="es-ES" sz="2400"/>
        </a:p>
      </dgm:t>
    </dgm:pt>
    <dgm:pt modelId="{17FA853E-3A1E-7D41-BFAE-EF4F28910A05}" type="sibTrans" cxnId="{D3C04B2C-89FC-6948-9844-E9BBA03010EC}">
      <dgm:prSet/>
      <dgm:spPr/>
      <dgm:t>
        <a:bodyPr/>
        <a:lstStyle/>
        <a:p>
          <a:endParaRPr lang="es-ES" sz="2400"/>
        </a:p>
      </dgm:t>
    </dgm:pt>
    <dgm:pt modelId="{680ADD95-156A-B146-BFDF-168A657CE1AB}">
      <dgm:prSet phldrT="[Texto]" custT="1"/>
      <dgm:spPr>
        <a:solidFill>
          <a:srgbClr val="0070C0"/>
        </a:solidFill>
      </dgm:spPr>
      <dgm:t>
        <a:bodyPr/>
        <a:lstStyle/>
        <a:p>
          <a:r>
            <a:rPr lang="es-ES" sz="2400" dirty="0"/>
            <a:t>Fiabilidad</a:t>
          </a:r>
        </a:p>
      </dgm:t>
    </dgm:pt>
    <dgm:pt modelId="{A412C506-CE1F-3140-AB25-D7AE75483C4E}" type="parTrans" cxnId="{7AC37A55-154F-6C4A-BA8D-8892E241DEF7}">
      <dgm:prSet/>
      <dgm:spPr/>
      <dgm:t>
        <a:bodyPr/>
        <a:lstStyle/>
        <a:p>
          <a:endParaRPr lang="es-ES" sz="2400"/>
        </a:p>
      </dgm:t>
    </dgm:pt>
    <dgm:pt modelId="{11FF0C32-6C5A-554B-B8A2-82608CB0E6F2}" type="sibTrans" cxnId="{7AC37A55-154F-6C4A-BA8D-8892E241DEF7}">
      <dgm:prSet/>
      <dgm:spPr/>
      <dgm:t>
        <a:bodyPr/>
        <a:lstStyle/>
        <a:p>
          <a:endParaRPr lang="es-ES" sz="2400"/>
        </a:p>
      </dgm:t>
    </dgm:pt>
    <dgm:pt modelId="{18EFF52C-0B32-094F-90DC-62B4E8D6016B}">
      <dgm:prSet phldrT="[Texto]" custT="1"/>
      <dgm:spPr>
        <a:solidFill>
          <a:schemeClr val="accent2">
            <a:lumMod val="75000"/>
          </a:schemeClr>
        </a:solidFill>
      </dgm:spPr>
      <dgm:t>
        <a:bodyPr/>
        <a:lstStyle/>
        <a:p>
          <a:r>
            <a:rPr lang="es-ES" sz="2400" dirty="0"/>
            <a:t>Capacidad de respuesta</a:t>
          </a:r>
        </a:p>
      </dgm:t>
    </dgm:pt>
    <dgm:pt modelId="{BE29A059-C9C7-464B-9A36-571711876779}" type="parTrans" cxnId="{5FA16181-BBE7-D74B-B852-AE048E31BDBD}">
      <dgm:prSet/>
      <dgm:spPr/>
      <dgm:t>
        <a:bodyPr/>
        <a:lstStyle/>
        <a:p>
          <a:endParaRPr lang="es-ES" sz="2400"/>
        </a:p>
      </dgm:t>
    </dgm:pt>
    <dgm:pt modelId="{986F8A0D-706A-F346-9B49-74957DA928F2}" type="sibTrans" cxnId="{5FA16181-BBE7-D74B-B852-AE048E31BDBD}">
      <dgm:prSet/>
      <dgm:spPr/>
      <dgm:t>
        <a:bodyPr/>
        <a:lstStyle/>
        <a:p>
          <a:endParaRPr lang="es-ES" sz="2400"/>
        </a:p>
      </dgm:t>
    </dgm:pt>
    <dgm:pt modelId="{3E0E3CB6-721B-D445-B1E3-922DD6785B7C}">
      <dgm:prSet phldrT="[Texto]" custT="1"/>
      <dgm:spPr>
        <a:solidFill>
          <a:schemeClr val="accent6">
            <a:lumMod val="50000"/>
          </a:schemeClr>
        </a:solidFill>
      </dgm:spPr>
      <dgm:t>
        <a:bodyPr/>
        <a:lstStyle/>
        <a:p>
          <a:r>
            <a:rPr lang="es-ES" sz="2400" dirty="0">
              <a:solidFill>
                <a:schemeClr val="bg2"/>
              </a:solidFill>
            </a:rPr>
            <a:t>Empatía</a:t>
          </a:r>
        </a:p>
      </dgm:t>
    </dgm:pt>
    <dgm:pt modelId="{B2093631-DBF6-8645-A0EE-9E4D77469056}" type="parTrans" cxnId="{5E269E96-055E-4945-98F6-DAA54EB69E74}">
      <dgm:prSet/>
      <dgm:spPr/>
      <dgm:t>
        <a:bodyPr/>
        <a:lstStyle/>
        <a:p>
          <a:endParaRPr lang="es-ES" sz="2400"/>
        </a:p>
      </dgm:t>
    </dgm:pt>
    <dgm:pt modelId="{F0E79B9E-6C59-FA42-8EFC-98B2237EE7BF}" type="sibTrans" cxnId="{5E269E96-055E-4945-98F6-DAA54EB69E74}">
      <dgm:prSet/>
      <dgm:spPr/>
      <dgm:t>
        <a:bodyPr/>
        <a:lstStyle/>
        <a:p>
          <a:endParaRPr lang="es-ES" sz="2400"/>
        </a:p>
      </dgm:t>
    </dgm:pt>
    <dgm:pt modelId="{CC1D89B3-DDAE-3D4A-9CD1-F20C7F5BC4F1}">
      <dgm:prSet phldrT="[Texto]" custT="1"/>
      <dgm:spPr>
        <a:solidFill>
          <a:srgbClr val="FF0000"/>
        </a:solidFill>
      </dgm:spPr>
      <dgm:t>
        <a:bodyPr/>
        <a:lstStyle/>
        <a:p>
          <a:r>
            <a:rPr lang="es-ES" sz="2400" dirty="0"/>
            <a:t>Seguridad</a:t>
          </a:r>
        </a:p>
      </dgm:t>
    </dgm:pt>
    <dgm:pt modelId="{6DAC3864-3445-D74C-A353-E8B45E174626}" type="parTrans" cxnId="{1774340C-5A32-1D40-A53E-47A8F2112879}">
      <dgm:prSet/>
      <dgm:spPr/>
      <dgm:t>
        <a:bodyPr/>
        <a:lstStyle/>
        <a:p>
          <a:endParaRPr lang="es-ES" sz="2400"/>
        </a:p>
      </dgm:t>
    </dgm:pt>
    <dgm:pt modelId="{666E5927-558E-A24E-A7B9-755B0FDECE59}" type="sibTrans" cxnId="{1774340C-5A32-1D40-A53E-47A8F2112879}">
      <dgm:prSet/>
      <dgm:spPr/>
      <dgm:t>
        <a:bodyPr/>
        <a:lstStyle/>
        <a:p>
          <a:endParaRPr lang="es-ES" sz="2400"/>
        </a:p>
      </dgm:t>
    </dgm:pt>
    <dgm:pt modelId="{4D2F9CDB-571B-574C-BAA2-99036FFAC28F}" type="pres">
      <dgm:prSet presAssocID="{3C6948C7-C35D-F24A-A8FA-8F5EDAD073A6}" presName="linear" presStyleCnt="0">
        <dgm:presLayoutVars>
          <dgm:animLvl val="lvl"/>
          <dgm:resizeHandles val="exact"/>
        </dgm:presLayoutVars>
      </dgm:prSet>
      <dgm:spPr/>
      <dgm:t>
        <a:bodyPr/>
        <a:lstStyle/>
        <a:p>
          <a:endParaRPr lang="es-EC"/>
        </a:p>
      </dgm:t>
    </dgm:pt>
    <dgm:pt modelId="{E7FAC95F-F698-B147-8D7F-DF6B8D9FB835}" type="pres">
      <dgm:prSet presAssocID="{24E05225-D24D-D34A-96EB-DFFED4755ABD}" presName="parentText" presStyleLbl="node1" presStyleIdx="0" presStyleCnt="5">
        <dgm:presLayoutVars>
          <dgm:chMax val="0"/>
          <dgm:bulletEnabled val="1"/>
        </dgm:presLayoutVars>
      </dgm:prSet>
      <dgm:spPr/>
      <dgm:t>
        <a:bodyPr/>
        <a:lstStyle/>
        <a:p>
          <a:endParaRPr lang="es-EC"/>
        </a:p>
      </dgm:t>
    </dgm:pt>
    <dgm:pt modelId="{99053FC2-AC72-834C-A13A-10483D4728D1}" type="pres">
      <dgm:prSet presAssocID="{17FA853E-3A1E-7D41-BFAE-EF4F28910A05}" presName="spacer" presStyleCnt="0"/>
      <dgm:spPr/>
    </dgm:pt>
    <dgm:pt modelId="{1FDEE110-5E1E-6B4F-A3DD-2A4E1CE15FB3}" type="pres">
      <dgm:prSet presAssocID="{680ADD95-156A-B146-BFDF-168A657CE1AB}" presName="parentText" presStyleLbl="node1" presStyleIdx="1" presStyleCnt="5">
        <dgm:presLayoutVars>
          <dgm:chMax val="0"/>
          <dgm:bulletEnabled val="1"/>
        </dgm:presLayoutVars>
      </dgm:prSet>
      <dgm:spPr/>
      <dgm:t>
        <a:bodyPr/>
        <a:lstStyle/>
        <a:p>
          <a:endParaRPr lang="es-EC"/>
        </a:p>
      </dgm:t>
    </dgm:pt>
    <dgm:pt modelId="{1F67BA12-6802-5748-B0FF-9ED2A8E646FE}" type="pres">
      <dgm:prSet presAssocID="{11FF0C32-6C5A-554B-B8A2-82608CB0E6F2}" presName="spacer" presStyleCnt="0"/>
      <dgm:spPr/>
    </dgm:pt>
    <dgm:pt modelId="{1D9D41BE-7277-054F-9050-086C219181CB}" type="pres">
      <dgm:prSet presAssocID="{18EFF52C-0B32-094F-90DC-62B4E8D6016B}" presName="parentText" presStyleLbl="node1" presStyleIdx="2" presStyleCnt="5">
        <dgm:presLayoutVars>
          <dgm:chMax val="0"/>
          <dgm:bulletEnabled val="1"/>
        </dgm:presLayoutVars>
      </dgm:prSet>
      <dgm:spPr/>
      <dgm:t>
        <a:bodyPr/>
        <a:lstStyle/>
        <a:p>
          <a:endParaRPr lang="es-EC"/>
        </a:p>
      </dgm:t>
    </dgm:pt>
    <dgm:pt modelId="{BE417C3E-29EC-0E4E-8625-6A9D3A6B7590}" type="pres">
      <dgm:prSet presAssocID="{986F8A0D-706A-F346-9B49-74957DA928F2}" presName="spacer" presStyleCnt="0"/>
      <dgm:spPr/>
    </dgm:pt>
    <dgm:pt modelId="{A8EB1734-57B5-3248-8EAB-36D0200005BF}" type="pres">
      <dgm:prSet presAssocID="{CC1D89B3-DDAE-3D4A-9CD1-F20C7F5BC4F1}" presName="parentText" presStyleLbl="node1" presStyleIdx="3" presStyleCnt="5">
        <dgm:presLayoutVars>
          <dgm:chMax val="0"/>
          <dgm:bulletEnabled val="1"/>
        </dgm:presLayoutVars>
      </dgm:prSet>
      <dgm:spPr/>
      <dgm:t>
        <a:bodyPr/>
        <a:lstStyle/>
        <a:p>
          <a:endParaRPr lang="es-EC"/>
        </a:p>
      </dgm:t>
    </dgm:pt>
    <dgm:pt modelId="{E9BDE1D5-BEFD-E44B-813B-C61BD5A3E451}" type="pres">
      <dgm:prSet presAssocID="{666E5927-558E-A24E-A7B9-755B0FDECE59}" presName="spacer" presStyleCnt="0"/>
      <dgm:spPr/>
    </dgm:pt>
    <dgm:pt modelId="{A4F1DE2E-F22B-8248-AAF2-2623FD115FE8}" type="pres">
      <dgm:prSet presAssocID="{3E0E3CB6-721B-D445-B1E3-922DD6785B7C}" presName="parentText" presStyleLbl="node1" presStyleIdx="4" presStyleCnt="5">
        <dgm:presLayoutVars>
          <dgm:chMax val="0"/>
          <dgm:bulletEnabled val="1"/>
        </dgm:presLayoutVars>
      </dgm:prSet>
      <dgm:spPr/>
      <dgm:t>
        <a:bodyPr/>
        <a:lstStyle/>
        <a:p>
          <a:endParaRPr lang="es-EC"/>
        </a:p>
      </dgm:t>
    </dgm:pt>
  </dgm:ptLst>
  <dgm:cxnLst>
    <dgm:cxn modelId="{5FA16181-BBE7-D74B-B852-AE048E31BDBD}" srcId="{3C6948C7-C35D-F24A-A8FA-8F5EDAD073A6}" destId="{18EFF52C-0B32-094F-90DC-62B4E8D6016B}" srcOrd="2" destOrd="0" parTransId="{BE29A059-C9C7-464B-9A36-571711876779}" sibTransId="{986F8A0D-706A-F346-9B49-74957DA928F2}"/>
    <dgm:cxn modelId="{7AC37A55-154F-6C4A-BA8D-8892E241DEF7}" srcId="{3C6948C7-C35D-F24A-A8FA-8F5EDAD073A6}" destId="{680ADD95-156A-B146-BFDF-168A657CE1AB}" srcOrd="1" destOrd="0" parTransId="{A412C506-CE1F-3140-AB25-D7AE75483C4E}" sibTransId="{11FF0C32-6C5A-554B-B8A2-82608CB0E6F2}"/>
    <dgm:cxn modelId="{22905B60-F997-4430-A4B1-7802C4F9BD14}" type="presOf" srcId="{CC1D89B3-DDAE-3D4A-9CD1-F20C7F5BC4F1}" destId="{A8EB1734-57B5-3248-8EAB-36D0200005BF}" srcOrd="0" destOrd="0" presId="urn:microsoft.com/office/officeart/2005/8/layout/vList2"/>
    <dgm:cxn modelId="{BACD24A0-674B-4CB6-8B96-F5436D834B90}" type="presOf" srcId="{680ADD95-156A-B146-BFDF-168A657CE1AB}" destId="{1FDEE110-5E1E-6B4F-A3DD-2A4E1CE15FB3}" srcOrd="0" destOrd="0" presId="urn:microsoft.com/office/officeart/2005/8/layout/vList2"/>
    <dgm:cxn modelId="{1774340C-5A32-1D40-A53E-47A8F2112879}" srcId="{3C6948C7-C35D-F24A-A8FA-8F5EDAD073A6}" destId="{CC1D89B3-DDAE-3D4A-9CD1-F20C7F5BC4F1}" srcOrd="3" destOrd="0" parTransId="{6DAC3864-3445-D74C-A353-E8B45E174626}" sibTransId="{666E5927-558E-A24E-A7B9-755B0FDECE59}"/>
    <dgm:cxn modelId="{565092F2-9755-44DA-9C67-7997A157508D}" type="presOf" srcId="{3C6948C7-C35D-F24A-A8FA-8F5EDAD073A6}" destId="{4D2F9CDB-571B-574C-BAA2-99036FFAC28F}" srcOrd="0" destOrd="0" presId="urn:microsoft.com/office/officeart/2005/8/layout/vList2"/>
    <dgm:cxn modelId="{5E269E96-055E-4945-98F6-DAA54EB69E74}" srcId="{3C6948C7-C35D-F24A-A8FA-8F5EDAD073A6}" destId="{3E0E3CB6-721B-D445-B1E3-922DD6785B7C}" srcOrd="4" destOrd="0" parTransId="{B2093631-DBF6-8645-A0EE-9E4D77469056}" sibTransId="{F0E79B9E-6C59-FA42-8EFC-98B2237EE7BF}"/>
    <dgm:cxn modelId="{D3C04B2C-89FC-6948-9844-E9BBA03010EC}" srcId="{3C6948C7-C35D-F24A-A8FA-8F5EDAD073A6}" destId="{24E05225-D24D-D34A-96EB-DFFED4755ABD}" srcOrd="0" destOrd="0" parTransId="{F36E1DDE-8A12-3B46-BEDA-80632C71CDD7}" sibTransId="{17FA853E-3A1E-7D41-BFAE-EF4F28910A05}"/>
    <dgm:cxn modelId="{B07A2C19-7C49-4D6F-8FFD-88259944629D}" type="presOf" srcId="{24E05225-D24D-D34A-96EB-DFFED4755ABD}" destId="{E7FAC95F-F698-B147-8D7F-DF6B8D9FB835}" srcOrd="0" destOrd="0" presId="urn:microsoft.com/office/officeart/2005/8/layout/vList2"/>
    <dgm:cxn modelId="{980EDCAC-5F7C-42B6-AEE8-6F4925F46BF5}" type="presOf" srcId="{3E0E3CB6-721B-D445-B1E3-922DD6785B7C}" destId="{A4F1DE2E-F22B-8248-AAF2-2623FD115FE8}" srcOrd="0" destOrd="0" presId="urn:microsoft.com/office/officeart/2005/8/layout/vList2"/>
    <dgm:cxn modelId="{F82B3500-B3B5-4BED-8453-CF5F04F3AEB9}" type="presOf" srcId="{18EFF52C-0B32-094F-90DC-62B4E8D6016B}" destId="{1D9D41BE-7277-054F-9050-086C219181CB}" srcOrd="0" destOrd="0" presId="urn:microsoft.com/office/officeart/2005/8/layout/vList2"/>
    <dgm:cxn modelId="{DCEE84F7-FA83-4451-B96B-D9EA6A04291D}" type="presParOf" srcId="{4D2F9CDB-571B-574C-BAA2-99036FFAC28F}" destId="{E7FAC95F-F698-B147-8D7F-DF6B8D9FB835}" srcOrd="0" destOrd="0" presId="urn:microsoft.com/office/officeart/2005/8/layout/vList2"/>
    <dgm:cxn modelId="{32163D24-D02C-456A-8CB7-DA902FF63E76}" type="presParOf" srcId="{4D2F9CDB-571B-574C-BAA2-99036FFAC28F}" destId="{99053FC2-AC72-834C-A13A-10483D4728D1}" srcOrd="1" destOrd="0" presId="urn:microsoft.com/office/officeart/2005/8/layout/vList2"/>
    <dgm:cxn modelId="{DE420B1D-E837-4E93-98EB-D4900FAD3C2E}" type="presParOf" srcId="{4D2F9CDB-571B-574C-BAA2-99036FFAC28F}" destId="{1FDEE110-5E1E-6B4F-A3DD-2A4E1CE15FB3}" srcOrd="2" destOrd="0" presId="urn:microsoft.com/office/officeart/2005/8/layout/vList2"/>
    <dgm:cxn modelId="{5433032B-4160-4E05-839B-4F2C5CC7E802}" type="presParOf" srcId="{4D2F9CDB-571B-574C-BAA2-99036FFAC28F}" destId="{1F67BA12-6802-5748-B0FF-9ED2A8E646FE}" srcOrd="3" destOrd="0" presId="urn:microsoft.com/office/officeart/2005/8/layout/vList2"/>
    <dgm:cxn modelId="{A9046432-EEA4-4255-AB62-9960C55A2CF6}" type="presParOf" srcId="{4D2F9CDB-571B-574C-BAA2-99036FFAC28F}" destId="{1D9D41BE-7277-054F-9050-086C219181CB}" srcOrd="4" destOrd="0" presId="urn:microsoft.com/office/officeart/2005/8/layout/vList2"/>
    <dgm:cxn modelId="{A3EB5303-CB4F-499A-A094-0E10B3EA1BB1}" type="presParOf" srcId="{4D2F9CDB-571B-574C-BAA2-99036FFAC28F}" destId="{BE417C3E-29EC-0E4E-8625-6A9D3A6B7590}" srcOrd="5" destOrd="0" presId="urn:microsoft.com/office/officeart/2005/8/layout/vList2"/>
    <dgm:cxn modelId="{CCA6896C-8C79-46CB-81E0-952C4EBCAD98}" type="presParOf" srcId="{4D2F9CDB-571B-574C-BAA2-99036FFAC28F}" destId="{A8EB1734-57B5-3248-8EAB-36D0200005BF}" srcOrd="6" destOrd="0" presId="urn:microsoft.com/office/officeart/2005/8/layout/vList2"/>
    <dgm:cxn modelId="{79530A59-7974-403B-B119-B0625BFDC60D}" type="presParOf" srcId="{4D2F9CDB-571B-574C-BAA2-99036FFAC28F}" destId="{E9BDE1D5-BEFD-E44B-813B-C61BD5A3E451}" srcOrd="7" destOrd="0" presId="urn:microsoft.com/office/officeart/2005/8/layout/vList2"/>
    <dgm:cxn modelId="{50BB0E51-691F-423A-AF9A-AACA191BF0A3}" type="presParOf" srcId="{4D2F9CDB-571B-574C-BAA2-99036FFAC28F}" destId="{A4F1DE2E-F22B-8248-AAF2-2623FD115F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6948C7-C35D-F24A-A8FA-8F5EDAD073A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s-ES"/>
        </a:p>
      </dgm:t>
    </dgm:pt>
    <dgm:pt modelId="{24E05225-D24D-D34A-96EB-DFFED4755ABD}">
      <dgm:prSet phldrT="[Texto]" custT="1"/>
      <dgm:spPr>
        <a:solidFill>
          <a:srgbClr val="00B050"/>
        </a:solidFill>
      </dgm:spPr>
      <dgm:t>
        <a:bodyPr/>
        <a:lstStyle/>
        <a:p>
          <a:r>
            <a:rPr lang="es-ES" sz="2400" dirty="0"/>
            <a:t>Elementos tangibles</a:t>
          </a:r>
        </a:p>
      </dgm:t>
    </dgm:pt>
    <dgm:pt modelId="{F36E1DDE-8A12-3B46-BEDA-80632C71CDD7}" type="parTrans" cxnId="{D3C04B2C-89FC-6948-9844-E9BBA03010EC}">
      <dgm:prSet/>
      <dgm:spPr/>
      <dgm:t>
        <a:bodyPr/>
        <a:lstStyle/>
        <a:p>
          <a:endParaRPr lang="es-ES" sz="2400"/>
        </a:p>
      </dgm:t>
    </dgm:pt>
    <dgm:pt modelId="{17FA853E-3A1E-7D41-BFAE-EF4F28910A05}" type="sibTrans" cxnId="{D3C04B2C-89FC-6948-9844-E9BBA03010EC}">
      <dgm:prSet/>
      <dgm:spPr/>
      <dgm:t>
        <a:bodyPr/>
        <a:lstStyle/>
        <a:p>
          <a:endParaRPr lang="es-ES" sz="2400"/>
        </a:p>
      </dgm:t>
    </dgm:pt>
    <dgm:pt modelId="{680ADD95-156A-B146-BFDF-168A657CE1AB}">
      <dgm:prSet phldrT="[Texto]" custT="1"/>
      <dgm:spPr>
        <a:solidFill>
          <a:srgbClr val="0070C0"/>
        </a:solidFill>
      </dgm:spPr>
      <dgm:t>
        <a:bodyPr/>
        <a:lstStyle/>
        <a:p>
          <a:r>
            <a:rPr lang="es-ES" sz="2400" dirty="0"/>
            <a:t>Fiabilidad</a:t>
          </a:r>
        </a:p>
      </dgm:t>
    </dgm:pt>
    <dgm:pt modelId="{A412C506-CE1F-3140-AB25-D7AE75483C4E}" type="parTrans" cxnId="{7AC37A55-154F-6C4A-BA8D-8892E241DEF7}">
      <dgm:prSet/>
      <dgm:spPr/>
      <dgm:t>
        <a:bodyPr/>
        <a:lstStyle/>
        <a:p>
          <a:endParaRPr lang="es-ES" sz="2400"/>
        </a:p>
      </dgm:t>
    </dgm:pt>
    <dgm:pt modelId="{11FF0C32-6C5A-554B-B8A2-82608CB0E6F2}" type="sibTrans" cxnId="{7AC37A55-154F-6C4A-BA8D-8892E241DEF7}">
      <dgm:prSet/>
      <dgm:spPr/>
      <dgm:t>
        <a:bodyPr/>
        <a:lstStyle/>
        <a:p>
          <a:endParaRPr lang="es-ES" sz="2400"/>
        </a:p>
      </dgm:t>
    </dgm:pt>
    <dgm:pt modelId="{18EFF52C-0B32-094F-90DC-62B4E8D6016B}">
      <dgm:prSet phldrT="[Texto]" custT="1"/>
      <dgm:spPr>
        <a:solidFill>
          <a:schemeClr val="accent2">
            <a:lumMod val="75000"/>
          </a:schemeClr>
        </a:solidFill>
      </dgm:spPr>
      <dgm:t>
        <a:bodyPr/>
        <a:lstStyle/>
        <a:p>
          <a:r>
            <a:rPr lang="es-ES" sz="2400" dirty="0"/>
            <a:t>Capacidad de respuesta</a:t>
          </a:r>
        </a:p>
      </dgm:t>
    </dgm:pt>
    <dgm:pt modelId="{BE29A059-C9C7-464B-9A36-571711876779}" type="parTrans" cxnId="{5FA16181-BBE7-D74B-B852-AE048E31BDBD}">
      <dgm:prSet/>
      <dgm:spPr/>
      <dgm:t>
        <a:bodyPr/>
        <a:lstStyle/>
        <a:p>
          <a:endParaRPr lang="es-ES" sz="2400"/>
        </a:p>
      </dgm:t>
    </dgm:pt>
    <dgm:pt modelId="{986F8A0D-706A-F346-9B49-74957DA928F2}" type="sibTrans" cxnId="{5FA16181-BBE7-D74B-B852-AE048E31BDBD}">
      <dgm:prSet/>
      <dgm:spPr/>
      <dgm:t>
        <a:bodyPr/>
        <a:lstStyle/>
        <a:p>
          <a:endParaRPr lang="es-ES" sz="2400"/>
        </a:p>
      </dgm:t>
    </dgm:pt>
    <dgm:pt modelId="{3E0E3CB6-721B-D445-B1E3-922DD6785B7C}">
      <dgm:prSet phldrT="[Texto]" custT="1"/>
      <dgm:spPr>
        <a:solidFill>
          <a:schemeClr val="accent6">
            <a:lumMod val="50000"/>
          </a:schemeClr>
        </a:solidFill>
      </dgm:spPr>
      <dgm:t>
        <a:bodyPr/>
        <a:lstStyle/>
        <a:p>
          <a:r>
            <a:rPr lang="es-ES" sz="2400" dirty="0">
              <a:solidFill>
                <a:schemeClr val="bg2"/>
              </a:solidFill>
            </a:rPr>
            <a:t>Empatía</a:t>
          </a:r>
        </a:p>
      </dgm:t>
    </dgm:pt>
    <dgm:pt modelId="{B2093631-DBF6-8645-A0EE-9E4D77469056}" type="parTrans" cxnId="{5E269E96-055E-4945-98F6-DAA54EB69E74}">
      <dgm:prSet/>
      <dgm:spPr/>
      <dgm:t>
        <a:bodyPr/>
        <a:lstStyle/>
        <a:p>
          <a:endParaRPr lang="es-ES" sz="2400"/>
        </a:p>
      </dgm:t>
    </dgm:pt>
    <dgm:pt modelId="{F0E79B9E-6C59-FA42-8EFC-98B2237EE7BF}" type="sibTrans" cxnId="{5E269E96-055E-4945-98F6-DAA54EB69E74}">
      <dgm:prSet/>
      <dgm:spPr/>
      <dgm:t>
        <a:bodyPr/>
        <a:lstStyle/>
        <a:p>
          <a:endParaRPr lang="es-ES" sz="2400"/>
        </a:p>
      </dgm:t>
    </dgm:pt>
    <dgm:pt modelId="{CC1D89B3-DDAE-3D4A-9CD1-F20C7F5BC4F1}">
      <dgm:prSet phldrT="[Texto]" custT="1"/>
      <dgm:spPr>
        <a:solidFill>
          <a:srgbClr val="FF0000"/>
        </a:solidFill>
      </dgm:spPr>
      <dgm:t>
        <a:bodyPr/>
        <a:lstStyle/>
        <a:p>
          <a:r>
            <a:rPr lang="es-ES" sz="2400" dirty="0"/>
            <a:t>Seguridad</a:t>
          </a:r>
        </a:p>
      </dgm:t>
    </dgm:pt>
    <dgm:pt modelId="{6DAC3864-3445-D74C-A353-E8B45E174626}" type="parTrans" cxnId="{1774340C-5A32-1D40-A53E-47A8F2112879}">
      <dgm:prSet/>
      <dgm:spPr/>
      <dgm:t>
        <a:bodyPr/>
        <a:lstStyle/>
        <a:p>
          <a:endParaRPr lang="es-ES" sz="2400"/>
        </a:p>
      </dgm:t>
    </dgm:pt>
    <dgm:pt modelId="{666E5927-558E-A24E-A7B9-755B0FDECE59}" type="sibTrans" cxnId="{1774340C-5A32-1D40-A53E-47A8F2112879}">
      <dgm:prSet/>
      <dgm:spPr/>
      <dgm:t>
        <a:bodyPr/>
        <a:lstStyle/>
        <a:p>
          <a:endParaRPr lang="es-ES" sz="2400"/>
        </a:p>
      </dgm:t>
    </dgm:pt>
    <dgm:pt modelId="{4D2F9CDB-571B-574C-BAA2-99036FFAC28F}" type="pres">
      <dgm:prSet presAssocID="{3C6948C7-C35D-F24A-A8FA-8F5EDAD073A6}" presName="linear" presStyleCnt="0">
        <dgm:presLayoutVars>
          <dgm:animLvl val="lvl"/>
          <dgm:resizeHandles val="exact"/>
        </dgm:presLayoutVars>
      </dgm:prSet>
      <dgm:spPr/>
      <dgm:t>
        <a:bodyPr/>
        <a:lstStyle/>
        <a:p>
          <a:endParaRPr lang="es-EC"/>
        </a:p>
      </dgm:t>
    </dgm:pt>
    <dgm:pt modelId="{E7FAC95F-F698-B147-8D7F-DF6B8D9FB835}" type="pres">
      <dgm:prSet presAssocID="{24E05225-D24D-D34A-96EB-DFFED4755ABD}" presName="parentText" presStyleLbl="node1" presStyleIdx="0" presStyleCnt="5">
        <dgm:presLayoutVars>
          <dgm:chMax val="0"/>
          <dgm:bulletEnabled val="1"/>
        </dgm:presLayoutVars>
      </dgm:prSet>
      <dgm:spPr/>
      <dgm:t>
        <a:bodyPr/>
        <a:lstStyle/>
        <a:p>
          <a:endParaRPr lang="es-EC"/>
        </a:p>
      </dgm:t>
    </dgm:pt>
    <dgm:pt modelId="{99053FC2-AC72-834C-A13A-10483D4728D1}" type="pres">
      <dgm:prSet presAssocID="{17FA853E-3A1E-7D41-BFAE-EF4F28910A05}" presName="spacer" presStyleCnt="0"/>
      <dgm:spPr/>
    </dgm:pt>
    <dgm:pt modelId="{1FDEE110-5E1E-6B4F-A3DD-2A4E1CE15FB3}" type="pres">
      <dgm:prSet presAssocID="{680ADD95-156A-B146-BFDF-168A657CE1AB}" presName="parentText" presStyleLbl="node1" presStyleIdx="1" presStyleCnt="5">
        <dgm:presLayoutVars>
          <dgm:chMax val="0"/>
          <dgm:bulletEnabled val="1"/>
        </dgm:presLayoutVars>
      </dgm:prSet>
      <dgm:spPr/>
      <dgm:t>
        <a:bodyPr/>
        <a:lstStyle/>
        <a:p>
          <a:endParaRPr lang="es-EC"/>
        </a:p>
      </dgm:t>
    </dgm:pt>
    <dgm:pt modelId="{1F67BA12-6802-5748-B0FF-9ED2A8E646FE}" type="pres">
      <dgm:prSet presAssocID="{11FF0C32-6C5A-554B-B8A2-82608CB0E6F2}" presName="spacer" presStyleCnt="0"/>
      <dgm:spPr/>
    </dgm:pt>
    <dgm:pt modelId="{1D9D41BE-7277-054F-9050-086C219181CB}" type="pres">
      <dgm:prSet presAssocID="{18EFF52C-0B32-094F-90DC-62B4E8D6016B}" presName="parentText" presStyleLbl="node1" presStyleIdx="2" presStyleCnt="5">
        <dgm:presLayoutVars>
          <dgm:chMax val="0"/>
          <dgm:bulletEnabled val="1"/>
        </dgm:presLayoutVars>
      </dgm:prSet>
      <dgm:spPr/>
      <dgm:t>
        <a:bodyPr/>
        <a:lstStyle/>
        <a:p>
          <a:endParaRPr lang="es-EC"/>
        </a:p>
      </dgm:t>
    </dgm:pt>
    <dgm:pt modelId="{BE417C3E-29EC-0E4E-8625-6A9D3A6B7590}" type="pres">
      <dgm:prSet presAssocID="{986F8A0D-706A-F346-9B49-74957DA928F2}" presName="spacer" presStyleCnt="0"/>
      <dgm:spPr/>
    </dgm:pt>
    <dgm:pt modelId="{A8EB1734-57B5-3248-8EAB-36D0200005BF}" type="pres">
      <dgm:prSet presAssocID="{CC1D89B3-DDAE-3D4A-9CD1-F20C7F5BC4F1}" presName="parentText" presStyleLbl="node1" presStyleIdx="3" presStyleCnt="5">
        <dgm:presLayoutVars>
          <dgm:chMax val="0"/>
          <dgm:bulletEnabled val="1"/>
        </dgm:presLayoutVars>
      </dgm:prSet>
      <dgm:spPr/>
      <dgm:t>
        <a:bodyPr/>
        <a:lstStyle/>
        <a:p>
          <a:endParaRPr lang="es-EC"/>
        </a:p>
      </dgm:t>
    </dgm:pt>
    <dgm:pt modelId="{E9BDE1D5-BEFD-E44B-813B-C61BD5A3E451}" type="pres">
      <dgm:prSet presAssocID="{666E5927-558E-A24E-A7B9-755B0FDECE59}" presName="spacer" presStyleCnt="0"/>
      <dgm:spPr/>
    </dgm:pt>
    <dgm:pt modelId="{A4F1DE2E-F22B-8248-AAF2-2623FD115FE8}" type="pres">
      <dgm:prSet presAssocID="{3E0E3CB6-721B-D445-B1E3-922DD6785B7C}" presName="parentText" presStyleLbl="node1" presStyleIdx="4" presStyleCnt="5">
        <dgm:presLayoutVars>
          <dgm:chMax val="0"/>
          <dgm:bulletEnabled val="1"/>
        </dgm:presLayoutVars>
      </dgm:prSet>
      <dgm:spPr/>
      <dgm:t>
        <a:bodyPr/>
        <a:lstStyle/>
        <a:p>
          <a:endParaRPr lang="es-EC"/>
        </a:p>
      </dgm:t>
    </dgm:pt>
  </dgm:ptLst>
  <dgm:cxnLst>
    <dgm:cxn modelId="{B1FDC8A5-F04F-40C3-A45C-D53A6937F30D}" type="presOf" srcId="{18EFF52C-0B32-094F-90DC-62B4E8D6016B}" destId="{1D9D41BE-7277-054F-9050-086C219181CB}" srcOrd="0" destOrd="0" presId="urn:microsoft.com/office/officeart/2005/8/layout/vList2"/>
    <dgm:cxn modelId="{D3C04B2C-89FC-6948-9844-E9BBA03010EC}" srcId="{3C6948C7-C35D-F24A-A8FA-8F5EDAD073A6}" destId="{24E05225-D24D-D34A-96EB-DFFED4755ABD}" srcOrd="0" destOrd="0" parTransId="{F36E1DDE-8A12-3B46-BEDA-80632C71CDD7}" sibTransId="{17FA853E-3A1E-7D41-BFAE-EF4F28910A05}"/>
    <dgm:cxn modelId="{5E269E96-055E-4945-98F6-DAA54EB69E74}" srcId="{3C6948C7-C35D-F24A-A8FA-8F5EDAD073A6}" destId="{3E0E3CB6-721B-D445-B1E3-922DD6785B7C}" srcOrd="4" destOrd="0" parTransId="{B2093631-DBF6-8645-A0EE-9E4D77469056}" sibTransId="{F0E79B9E-6C59-FA42-8EFC-98B2237EE7BF}"/>
    <dgm:cxn modelId="{7C1A2A28-4ACB-4EB6-9C81-BDDF60592D46}" type="presOf" srcId="{24E05225-D24D-D34A-96EB-DFFED4755ABD}" destId="{E7FAC95F-F698-B147-8D7F-DF6B8D9FB835}" srcOrd="0" destOrd="0" presId="urn:microsoft.com/office/officeart/2005/8/layout/vList2"/>
    <dgm:cxn modelId="{1774340C-5A32-1D40-A53E-47A8F2112879}" srcId="{3C6948C7-C35D-F24A-A8FA-8F5EDAD073A6}" destId="{CC1D89B3-DDAE-3D4A-9CD1-F20C7F5BC4F1}" srcOrd="3" destOrd="0" parTransId="{6DAC3864-3445-D74C-A353-E8B45E174626}" sibTransId="{666E5927-558E-A24E-A7B9-755B0FDECE59}"/>
    <dgm:cxn modelId="{6BDD085F-C2DE-43C7-8130-9159290940BE}" type="presOf" srcId="{3C6948C7-C35D-F24A-A8FA-8F5EDAD073A6}" destId="{4D2F9CDB-571B-574C-BAA2-99036FFAC28F}" srcOrd="0" destOrd="0" presId="urn:microsoft.com/office/officeart/2005/8/layout/vList2"/>
    <dgm:cxn modelId="{7AC37A55-154F-6C4A-BA8D-8892E241DEF7}" srcId="{3C6948C7-C35D-F24A-A8FA-8F5EDAD073A6}" destId="{680ADD95-156A-B146-BFDF-168A657CE1AB}" srcOrd="1" destOrd="0" parTransId="{A412C506-CE1F-3140-AB25-D7AE75483C4E}" sibTransId="{11FF0C32-6C5A-554B-B8A2-82608CB0E6F2}"/>
    <dgm:cxn modelId="{ACA151EE-7F36-4DED-9A98-28757CF81784}" type="presOf" srcId="{680ADD95-156A-B146-BFDF-168A657CE1AB}" destId="{1FDEE110-5E1E-6B4F-A3DD-2A4E1CE15FB3}" srcOrd="0" destOrd="0" presId="urn:microsoft.com/office/officeart/2005/8/layout/vList2"/>
    <dgm:cxn modelId="{6DBF354B-7B05-43A3-9191-A272DEC3DAD1}" type="presOf" srcId="{CC1D89B3-DDAE-3D4A-9CD1-F20C7F5BC4F1}" destId="{A8EB1734-57B5-3248-8EAB-36D0200005BF}" srcOrd="0" destOrd="0" presId="urn:microsoft.com/office/officeart/2005/8/layout/vList2"/>
    <dgm:cxn modelId="{5FA16181-BBE7-D74B-B852-AE048E31BDBD}" srcId="{3C6948C7-C35D-F24A-A8FA-8F5EDAD073A6}" destId="{18EFF52C-0B32-094F-90DC-62B4E8D6016B}" srcOrd="2" destOrd="0" parTransId="{BE29A059-C9C7-464B-9A36-571711876779}" sibTransId="{986F8A0D-706A-F346-9B49-74957DA928F2}"/>
    <dgm:cxn modelId="{B1D549BE-66A9-407D-8AAF-B6F6CA7BAC41}" type="presOf" srcId="{3E0E3CB6-721B-D445-B1E3-922DD6785B7C}" destId="{A4F1DE2E-F22B-8248-AAF2-2623FD115FE8}" srcOrd="0" destOrd="0" presId="urn:microsoft.com/office/officeart/2005/8/layout/vList2"/>
    <dgm:cxn modelId="{20102062-DE54-4EA4-8890-7A5BACA03230}" type="presParOf" srcId="{4D2F9CDB-571B-574C-BAA2-99036FFAC28F}" destId="{E7FAC95F-F698-B147-8D7F-DF6B8D9FB835}" srcOrd="0" destOrd="0" presId="urn:microsoft.com/office/officeart/2005/8/layout/vList2"/>
    <dgm:cxn modelId="{D262C39D-13F1-41F0-A214-E6987D5DF793}" type="presParOf" srcId="{4D2F9CDB-571B-574C-BAA2-99036FFAC28F}" destId="{99053FC2-AC72-834C-A13A-10483D4728D1}" srcOrd="1" destOrd="0" presId="urn:microsoft.com/office/officeart/2005/8/layout/vList2"/>
    <dgm:cxn modelId="{DF4A2E6E-2F66-44E2-B6C8-080E10E7B5BB}" type="presParOf" srcId="{4D2F9CDB-571B-574C-BAA2-99036FFAC28F}" destId="{1FDEE110-5E1E-6B4F-A3DD-2A4E1CE15FB3}" srcOrd="2" destOrd="0" presId="urn:microsoft.com/office/officeart/2005/8/layout/vList2"/>
    <dgm:cxn modelId="{98E82C31-546F-43C8-9E1E-7EAB031EF40A}" type="presParOf" srcId="{4D2F9CDB-571B-574C-BAA2-99036FFAC28F}" destId="{1F67BA12-6802-5748-B0FF-9ED2A8E646FE}" srcOrd="3" destOrd="0" presId="urn:microsoft.com/office/officeart/2005/8/layout/vList2"/>
    <dgm:cxn modelId="{D79CFCA3-E2C3-4CAB-829F-59819BB08607}" type="presParOf" srcId="{4D2F9CDB-571B-574C-BAA2-99036FFAC28F}" destId="{1D9D41BE-7277-054F-9050-086C219181CB}" srcOrd="4" destOrd="0" presId="urn:microsoft.com/office/officeart/2005/8/layout/vList2"/>
    <dgm:cxn modelId="{FFEAC4DA-2F80-4AF7-8B00-1DB92B76EBF5}" type="presParOf" srcId="{4D2F9CDB-571B-574C-BAA2-99036FFAC28F}" destId="{BE417C3E-29EC-0E4E-8625-6A9D3A6B7590}" srcOrd="5" destOrd="0" presId="urn:microsoft.com/office/officeart/2005/8/layout/vList2"/>
    <dgm:cxn modelId="{A82FBFA5-16E8-416A-8A63-84BA0669A0C4}" type="presParOf" srcId="{4D2F9CDB-571B-574C-BAA2-99036FFAC28F}" destId="{A8EB1734-57B5-3248-8EAB-36D0200005BF}" srcOrd="6" destOrd="0" presId="urn:microsoft.com/office/officeart/2005/8/layout/vList2"/>
    <dgm:cxn modelId="{DD355214-8D63-49C3-989A-4700A21B87FC}" type="presParOf" srcId="{4D2F9CDB-571B-574C-BAA2-99036FFAC28F}" destId="{E9BDE1D5-BEFD-E44B-813B-C61BD5A3E451}" srcOrd="7" destOrd="0" presId="urn:microsoft.com/office/officeart/2005/8/layout/vList2"/>
    <dgm:cxn modelId="{F984654A-091C-4C71-AFDB-39EB20755082}" type="presParOf" srcId="{4D2F9CDB-571B-574C-BAA2-99036FFAC28F}" destId="{A4F1DE2E-F22B-8248-AAF2-2623FD115FE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6948C7-C35D-F24A-A8FA-8F5EDAD073A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s-ES"/>
        </a:p>
      </dgm:t>
    </dgm:pt>
    <dgm:pt modelId="{24E05225-D24D-D34A-96EB-DFFED4755ABD}">
      <dgm:prSet phldrT="[Texto]" custT="1"/>
      <dgm:spPr>
        <a:solidFill>
          <a:srgbClr val="00B050"/>
        </a:solidFill>
      </dgm:spPr>
      <dgm:t>
        <a:bodyPr/>
        <a:lstStyle/>
        <a:p>
          <a:r>
            <a:rPr lang="es-ES" sz="2400" dirty="0"/>
            <a:t>Elementos tangibles</a:t>
          </a:r>
        </a:p>
      </dgm:t>
    </dgm:pt>
    <dgm:pt modelId="{F36E1DDE-8A12-3B46-BEDA-80632C71CDD7}" type="parTrans" cxnId="{D3C04B2C-89FC-6948-9844-E9BBA03010EC}">
      <dgm:prSet/>
      <dgm:spPr/>
      <dgm:t>
        <a:bodyPr/>
        <a:lstStyle/>
        <a:p>
          <a:endParaRPr lang="es-ES" sz="2400"/>
        </a:p>
      </dgm:t>
    </dgm:pt>
    <dgm:pt modelId="{17FA853E-3A1E-7D41-BFAE-EF4F28910A05}" type="sibTrans" cxnId="{D3C04B2C-89FC-6948-9844-E9BBA03010EC}">
      <dgm:prSet/>
      <dgm:spPr/>
      <dgm:t>
        <a:bodyPr/>
        <a:lstStyle/>
        <a:p>
          <a:endParaRPr lang="es-ES" sz="2400"/>
        </a:p>
      </dgm:t>
    </dgm:pt>
    <dgm:pt modelId="{680ADD95-156A-B146-BFDF-168A657CE1AB}">
      <dgm:prSet phldrT="[Texto]" custT="1"/>
      <dgm:spPr>
        <a:solidFill>
          <a:srgbClr val="0070C0"/>
        </a:solidFill>
      </dgm:spPr>
      <dgm:t>
        <a:bodyPr/>
        <a:lstStyle/>
        <a:p>
          <a:r>
            <a:rPr lang="es-ES" sz="2400" dirty="0"/>
            <a:t>Fiabilidad</a:t>
          </a:r>
        </a:p>
      </dgm:t>
    </dgm:pt>
    <dgm:pt modelId="{A412C506-CE1F-3140-AB25-D7AE75483C4E}" type="parTrans" cxnId="{7AC37A55-154F-6C4A-BA8D-8892E241DEF7}">
      <dgm:prSet/>
      <dgm:spPr/>
      <dgm:t>
        <a:bodyPr/>
        <a:lstStyle/>
        <a:p>
          <a:endParaRPr lang="es-ES" sz="2400"/>
        </a:p>
      </dgm:t>
    </dgm:pt>
    <dgm:pt modelId="{11FF0C32-6C5A-554B-B8A2-82608CB0E6F2}" type="sibTrans" cxnId="{7AC37A55-154F-6C4A-BA8D-8892E241DEF7}">
      <dgm:prSet/>
      <dgm:spPr/>
      <dgm:t>
        <a:bodyPr/>
        <a:lstStyle/>
        <a:p>
          <a:endParaRPr lang="es-ES" sz="2400"/>
        </a:p>
      </dgm:t>
    </dgm:pt>
    <dgm:pt modelId="{18EFF52C-0B32-094F-90DC-62B4E8D6016B}">
      <dgm:prSet phldrT="[Texto]" custT="1"/>
      <dgm:spPr>
        <a:solidFill>
          <a:schemeClr val="accent2">
            <a:lumMod val="75000"/>
          </a:schemeClr>
        </a:solidFill>
      </dgm:spPr>
      <dgm:t>
        <a:bodyPr/>
        <a:lstStyle/>
        <a:p>
          <a:r>
            <a:rPr lang="es-ES" sz="2400" dirty="0"/>
            <a:t>Capacidad de respuesta</a:t>
          </a:r>
        </a:p>
      </dgm:t>
    </dgm:pt>
    <dgm:pt modelId="{BE29A059-C9C7-464B-9A36-571711876779}" type="parTrans" cxnId="{5FA16181-BBE7-D74B-B852-AE048E31BDBD}">
      <dgm:prSet/>
      <dgm:spPr/>
      <dgm:t>
        <a:bodyPr/>
        <a:lstStyle/>
        <a:p>
          <a:endParaRPr lang="es-ES" sz="2400"/>
        </a:p>
      </dgm:t>
    </dgm:pt>
    <dgm:pt modelId="{986F8A0D-706A-F346-9B49-74957DA928F2}" type="sibTrans" cxnId="{5FA16181-BBE7-D74B-B852-AE048E31BDBD}">
      <dgm:prSet/>
      <dgm:spPr/>
      <dgm:t>
        <a:bodyPr/>
        <a:lstStyle/>
        <a:p>
          <a:endParaRPr lang="es-ES" sz="2400"/>
        </a:p>
      </dgm:t>
    </dgm:pt>
    <dgm:pt modelId="{3E0E3CB6-721B-D445-B1E3-922DD6785B7C}">
      <dgm:prSet phldrT="[Texto]" custT="1"/>
      <dgm:spPr>
        <a:solidFill>
          <a:schemeClr val="accent6">
            <a:lumMod val="50000"/>
          </a:schemeClr>
        </a:solidFill>
      </dgm:spPr>
      <dgm:t>
        <a:bodyPr/>
        <a:lstStyle/>
        <a:p>
          <a:r>
            <a:rPr lang="es-ES" sz="2400" dirty="0">
              <a:solidFill>
                <a:schemeClr val="bg2"/>
              </a:solidFill>
            </a:rPr>
            <a:t>Empatía</a:t>
          </a:r>
        </a:p>
      </dgm:t>
    </dgm:pt>
    <dgm:pt modelId="{B2093631-DBF6-8645-A0EE-9E4D77469056}" type="parTrans" cxnId="{5E269E96-055E-4945-98F6-DAA54EB69E74}">
      <dgm:prSet/>
      <dgm:spPr/>
      <dgm:t>
        <a:bodyPr/>
        <a:lstStyle/>
        <a:p>
          <a:endParaRPr lang="es-ES" sz="2400"/>
        </a:p>
      </dgm:t>
    </dgm:pt>
    <dgm:pt modelId="{F0E79B9E-6C59-FA42-8EFC-98B2237EE7BF}" type="sibTrans" cxnId="{5E269E96-055E-4945-98F6-DAA54EB69E74}">
      <dgm:prSet/>
      <dgm:spPr/>
      <dgm:t>
        <a:bodyPr/>
        <a:lstStyle/>
        <a:p>
          <a:endParaRPr lang="es-ES" sz="2400"/>
        </a:p>
      </dgm:t>
    </dgm:pt>
    <dgm:pt modelId="{CC1D89B3-DDAE-3D4A-9CD1-F20C7F5BC4F1}">
      <dgm:prSet phldrT="[Texto]" custT="1"/>
      <dgm:spPr>
        <a:solidFill>
          <a:srgbClr val="FF0000"/>
        </a:solidFill>
      </dgm:spPr>
      <dgm:t>
        <a:bodyPr/>
        <a:lstStyle/>
        <a:p>
          <a:r>
            <a:rPr lang="es-ES" sz="2400" dirty="0"/>
            <a:t>Seguridad</a:t>
          </a:r>
        </a:p>
      </dgm:t>
    </dgm:pt>
    <dgm:pt modelId="{6DAC3864-3445-D74C-A353-E8B45E174626}" type="parTrans" cxnId="{1774340C-5A32-1D40-A53E-47A8F2112879}">
      <dgm:prSet/>
      <dgm:spPr/>
      <dgm:t>
        <a:bodyPr/>
        <a:lstStyle/>
        <a:p>
          <a:endParaRPr lang="es-ES" sz="2400"/>
        </a:p>
      </dgm:t>
    </dgm:pt>
    <dgm:pt modelId="{666E5927-558E-A24E-A7B9-755B0FDECE59}" type="sibTrans" cxnId="{1774340C-5A32-1D40-A53E-47A8F2112879}">
      <dgm:prSet/>
      <dgm:spPr/>
      <dgm:t>
        <a:bodyPr/>
        <a:lstStyle/>
        <a:p>
          <a:endParaRPr lang="es-ES" sz="2400"/>
        </a:p>
      </dgm:t>
    </dgm:pt>
    <dgm:pt modelId="{4D2F9CDB-571B-574C-BAA2-99036FFAC28F}" type="pres">
      <dgm:prSet presAssocID="{3C6948C7-C35D-F24A-A8FA-8F5EDAD073A6}" presName="linear" presStyleCnt="0">
        <dgm:presLayoutVars>
          <dgm:animLvl val="lvl"/>
          <dgm:resizeHandles val="exact"/>
        </dgm:presLayoutVars>
      </dgm:prSet>
      <dgm:spPr/>
      <dgm:t>
        <a:bodyPr/>
        <a:lstStyle/>
        <a:p>
          <a:endParaRPr lang="es-EC"/>
        </a:p>
      </dgm:t>
    </dgm:pt>
    <dgm:pt modelId="{E7FAC95F-F698-B147-8D7F-DF6B8D9FB835}" type="pres">
      <dgm:prSet presAssocID="{24E05225-D24D-D34A-96EB-DFFED4755ABD}" presName="parentText" presStyleLbl="node1" presStyleIdx="0" presStyleCnt="5">
        <dgm:presLayoutVars>
          <dgm:chMax val="0"/>
          <dgm:bulletEnabled val="1"/>
        </dgm:presLayoutVars>
      </dgm:prSet>
      <dgm:spPr/>
      <dgm:t>
        <a:bodyPr/>
        <a:lstStyle/>
        <a:p>
          <a:endParaRPr lang="es-EC"/>
        </a:p>
      </dgm:t>
    </dgm:pt>
    <dgm:pt modelId="{99053FC2-AC72-834C-A13A-10483D4728D1}" type="pres">
      <dgm:prSet presAssocID="{17FA853E-3A1E-7D41-BFAE-EF4F28910A05}" presName="spacer" presStyleCnt="0"/>
      <dgm:spPr/>
    </dgm:pt>
    <dgm:pt modelId="{1FDEE110-5E1E-6B4F-A3DD-2A4E1CE15FB3}" type="pres">
      <dgm:prSet presAssocID="{680ADD95-156A-B146-BFDF-168A657CE1AB}" presName="parentText" presStyleLbl="node1" presStyleIdx="1" presStyleCnt="5">
        <dgm:presLayoutVars>
          <dgm:chMax val="0"/>
          <dgm:bulletEnabled val="1"/>
        </dgm:presLayoutVars>
      </dgm:prSet>
      <dgm:spPr/>
      <dgm:t>
        <a:bodyPr/>
        <a:lstStyle/>
        <a:p>
          <a:endParaRPr lang="es-EC"/>
        </a:p>
      </dgm:t>
    </dgm:pt>
    <dgm:pt modelId="{1F67BA12-6802-5748-B0FF-9ED2A8E646FE}" type="pres">
      <dgm:prSet presAssocID="{11FF0C32-6C5A-554B-B8A2-82608CB0E6F2}" presName="spacer" presStyleCnt="0"/>
      <dgm:spPr/>
    </dgm:pt>
    <dgm:pt modelId="{1D9D41BE-7277-054F-9050-086C219181CB}" type="pres">
      <dgm:prSet presAssocID="{18EFF52C-0B32-094F-90DC-62B4E8D6016B}" presName="parentText" presStyleLbl="node1" presStyleIdx="2" presStyleCnt="5">
        <dgm:presLayoutVars>
          <dgm:chMax val="0"/>
          <dgm:bulletEnabled val="1"/>
        </dgm:presLayoutVars>
      </dgm:prSet>
      <dgm:spPr/>
      <dgm:t>
        <a:bodyPr/>
        <a:lstStyle/>
        <a:p>
          <a:endParaRPr lang="es-EC"/>
        </a:p>
      </dgm:t>
    </dgm:pt>
    <dgm:pt modelId="{BE417C3E-29EC-0E4E-8625-6A9D3A6B7590}" type="pres">
      <dgm:prSet presAssocID="{986F8A0D-706A-F346-9B49-74957DA928F2}" presName="spacer" presStyleCnt="0"/>
      <dgm:spPr/>
    </dgm:pt>
    <dgm:pt modelId="{A8EB1734-57B5-3248-8EAB-36D0200005BF}" type="pres">
      <dgm:prSet presAssocID="{CC1D89B3-DDAE-3D4A-9CD1-F20C7F5BC4F1}" presName="parentText" presStyleLbl="node1" presStyleIdx="3" presStyleCnt="5">
        <dgm:presLayoutVars>
          <dgm:chMax val="0"/>
          <dgm:bulletEnabled val="1"/>
        </dgm:presLayoutVars>
      </dgm:prSet>
      <dgm:spPr/>
      <dgm:t>
        <a:bodyPr/>
        <a:lstStyle/>
        <a:p>
          <a:endParaRPr lang="es-EC"/>
        </a:p>
      </dgm:t>
    </dgm:pt>
    <dgm:pt modelId="{E9BDE1D5-BEFD-E44B-813B-C61BD5A3E451}" type="pres">
      <dgm:prSet presAssocID="{666E5927-558E-A24E-A7B9-755B0FDECE59}" presName="spacer" presStyleCnt="0"/>
      <dgm:spPr/>
    </dgm:pt>
    <dgm:pt modelId="{A4F1DE2E-F22B-8248-AAF2-2623FD115FE8}" type="pres">
      <dgm:prSet presAssocID="{3E0E3CB6-721B-D445-B1E3-922DD6785B7C}" presName="parentText" presStyleLbl="node1" presStyleIdx="4" presStyleCnt="5">
        <dgm:presLayoutVars>
          <dgm:chMax val="0"/>
          <dgm:bulletEnabled val="1"/>
        </dgm:presLayoutVars>
      </dgm:prSet>
      <dgm:spPr/>
      <dgm:t>
        <a:bodyPr/>
        <a:lstStyle/>
        <a:p>
          <a:endParaRPr lang="es-EC"/>
        </a:p>
      </dgm:t>
    </dgm:pt>
  </dgm:ptLst>
  <dgm:cxnLst>
    <dgm:cxn modelId="{F60B4758-E09C-42CA-A4D1-8F6AA8AA6B9A}" type="presOf" srcId="{CC1D89B3-DDAE-3D4A-9CD1-F20C7F5BC4F1}" destId="{A8EB1734-57B5-3248-8EAB-36D0200005BF}" srcOrd="0" destOrd="0" presId="urn:microsoft.com/office/officeart/2005/8/layout/vList2"/>
    <dgm:cxn modelId="{DDA2575C-1484-4BC8-B536-44CDF7184A66}" type="presOf" srcId="{680ADD95-156A-B146-BFDF-168A657CE1AB}" destId="{1FDEE110-5E1E-6B4F-A3DD-2A4E1CE15FB3}" srcOrd="0" destOrd="0" presId="urn:microsoft.com/office/officeart/2005/8/layout/vList2"/>
    <dgm:cxn modelId="{BC9E29B8-FFDD-4C7C-B004-A01BE05B34F0}" type="presOf" srcId="{18EFF52C-0B32-094F-90DC-62B4E8D6016B}" destId="{1D9D41BE-7277-054F-9050-086C219181CB}" srcOrd="0" destOrd="0" presId="urn:microsoft.com/office/officeart/2005/8/layout/vList2"/>
    <dgm:cxn modelId="{D3C04B2C-89FC-6948-9844-E9BBA03010EC}" srcId="{3C6948C7-C35D-F24A-A8FA-8F5EDAD073A6}" destId="{24E05225-D24D-D34A-96EB-DFFED4755ABD}" srcOrd="0" destOrd="0" parTransId="{F36E1DDE-8A12-3B46-BEDA-80632C71CDD7}" sibTransId="{17FA853E-3A1E-7D41-BFAE-EF4F28910A05}"/>
    <dgm:cxn modelId="{5E269E96-055E-4945-98F6-DAA54EB69E74}" srcId="{3C6948C7-C35D-F24A-A8FA-8F5EDAD073A6}" destId="{3E0E3CB6-721B-D445-B1E3-922DD6785B7C}" srcOrd="4" destOrd="0" parTransId="{B2093631-DBF6-8645-A0EE-9E4D77469056}" sibTransId="{F0E79B9E-6C59-FA42-8EFC-98B2237EE7BF}"/>
    <dgm:cxn modelId="{DDC103C5-1069-4FDC-A9B3-4424255CAEC6}" type="presOf" srcId="{3C6948C7-C35D-F24A-A8FA-8F5EDAD073A6}" destId="{4D2F9CDB-571B-574C-BAA2-99036FFAC28F}" srcOrd="0" destOrd="0" presId="urn:microsoft.com/office/officeart/2005/8/layout/vList2"/>
    <dgm:cxn modelId="{1774340C-5A32-1D40-A53E-47A8F2112879}" srcId="{3C6948C7-C35D-F24A-A8FA-8F5EDAD073A6}" destId="{CC1D89B3-DDAE-3D4A-9CD1-F20C7F5BC4F1}" srcOrd="3" destOrd="0" parTransId="{6DAC3864-3445-D74C-A353-E8B45E174626}" sibTransId="{666E5927-558E-A24E-A7B9-755B0FDECE59}"/>
    <dgm:cxn modelId="{D6872B7A-BA8F-491D-B5ED-9FE67CF970EF}" type="presOf" srcId="{24E05225-D24D-D34A-96EB-DFFED4755ABD}" destId="{E7FAC95F-F698-B147-8D7F-DF6B8D9FB835}" srcOrd="0" destOrd="0" presId="urn:microsoft.com/office/officeart/2005/8/layout/vList2"/>
    <dgm:cxn modelId="{7AC37A55-154F-6C4A-BA8D-8892E241DEF7}" srcId="{3C6948C7-C35D-F24A-A8FA-8F5EDAD073A6}" destId="{680ADD95-156A-B146-BFDF-168A657CE1AB}" srcOrd="1" destOrd="0" parTransId="{A412C506-CE1F-3140-AB25-D7AE75483C4E}" sibTransId="{11FF0C32-6C5A-554B-B8A2-82608CB0E6F2}"/>
    <dgm:cxn modelId="{5FA16181-BBE7-D74B-B852-AE048E31BDBD}" srcId="{3C6948C7-C35D-F24A-A8FA-8F5EDAD073A6}" destId="{18EFF52C-0B32-094F-90DC-62B4E8D6016B}" srcOrd="2" destOrd="0" parTransId="{BE29A059-C9C7-464B-9A36-571711876779}" sibTransId="{986F8A0D-706A-F346-9B49-74957DA928F2}"/>
    <dgm:cxn modelId="{493CB4E1-818F-4F38-96C1-9593A9915C36}" type="presOf" srcId="{3E0E3CB6-721B-D445-B1E3-922DD6785B7C}" destId="{A4F1DE2E-F22B-8248-AAF2-2623FD115FE8}" srcOrd="0" destOrd="0" presId="urn:microsoft.com/office/officeart/2005/8/layout/vList2"/>
    <dgm:cxn modelId="{05564902-8222-4ADF-B6FA-7FB318867777}" type="presParOf" srcId="{4D2F9CDB-571B-574C-BAA2-99036FFAC28F}" destId="{E7FAC95F-F698-B147-8D7F-DF6B8D9FB835}" srcOrd="0" destOrd="0" presId="urn:microsoft.com/office/officeart/2005/8/layout/vList2"/>
    <dgm:cxn modelId="{DF9956FD-8FF7-417B-B47D-5085B0253E76}" type="presParOf" srcId="{4D2F9CDB-571B-574C-BAA2-99036FFAC28F}" destId="{99053FC2-AC72-834C-A13A-10483D4728D1}" srcOrd="1" destOrd="0" presId="urn:microsoft.com/office/officeart/2005/8/layout/vList2"/>
    <dgm:cxn modelId="{E4D4A251-421E-471B-8840-FED8D9AC02DF}" type="presParOf" srcId="{4D2F9CDB-571B-574C-BAA2-99036FFAC28F}" destId="{1FDEE110-5E1E-6B4F-A3DD-2A4E1CE15FB3}" srcOrd="2" destOrd="0" presId="urn:microsoft.com/office/officeart/2005/8/layout/vList2"/>
    <dgm:cxn modelId="{97848E1C-57CE-43D3-9AE5-85951CD92741}" type="presParOf" srcId="{4D2F9CDB-571B-574C-BAA2-99036FFAC28F}" destId="{1F67BA12-6802-5748-B0FF-9ED2A8E646FE}" srcOrd="3" destOrd="0" presId="urn:microsoft.com/office/officeart/2005/8/layout/vList2"/>
    <dgm:cxn modelId="{F668FED0-FCA2-4D2C-8747-27E92063E80D}" type="presParOf" srcId="{4D2F9CDB-571B-574C-BAA2-99036FFAC28F}" destId="{1D9D41BE-7277-054F-9050-086C219181CB}" srcOrd="4" destOrd="0" presId="urn:microsoft.com/office/officeart/2005/8/layout/vList2"/>
    <dgm:cxn modelId="{711B9D81-1137-4A7F-A516-812E6634E3EE}" type="presParOf" srcId="{4D2F9CDB-571B-574C-BAA2-99036FFAC28F}" destId="{BE417C3E-29EC-0E4E-8625-6A9D3A6B7590}" srcOrd="5" destOrd="0" presId="urn:microsoft.com/office/officeart/2005/8/layout/vList2"/>
    <dgm:cxn modelId="{6D10143B-EDF6-4AD0-8108-F8AE857E812D}" type="presParOf" srcId="{4D2F9CDB-571B-574C-BAA2-99036FFAC28F}" destId="{A8EB1734-57B5-3248-8EAB-36D0200005BF}" srcOrd="6" destOrd="0" presId="urn:microsoft.com/office/officeart/2005/8/layout/vList2"/>
    <dgm:cxn modelId="{B75B4194-A645-40C5-8B4F-E58F6E93DBA2}" type="presParOf" srcId="{4D2F9CDB-571B-574C-BAA2-99036FFAC28F}" destId="{E9BDE1D5-BEFD-E44B-813B-C61BD5A3E451}" srcOrd="7" destOrd="0" presId="urn:microsoft.com/office/officeart/2005/8/layout/vList2"/>
    <dgm:cxn modelId="{D23AAAF9-F102-4FA0-AD1A-18497742906F}" type="presParOf" srcId="{4D2F9CDB-571B-574C-BAA2-99036FFAC28F}" destId="{A4F1DE2E-F22B-8248-AAF2-2623FD115FE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6948C7-C35D-F24A-A8FA-8F5EDAD073A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s-ES"/>
        </a:p>
      </dgm:t>
    </dgm:pt>
    <dgm:pt modelId="{24E05225-D24D-D34A-96EB-DFFED4755ABD}">
      <dgm:prSet phldrT="[Texto]" custT="1"/>
      <dgm:spPr>
        <a:solidFill>
          <a:srgbClr val="00B050"/>
        </a:solidFill>
      </dgm:spPr>
      <dgm:t>
        <a:bodyPr/>
        <a:lstStyle/>
        <a:p>
          <a:r>
            <a:rPr lang="es-ES" sz="2400" dirty="0"/>
            <a:t>Elementos tangibles</a:t>
          </a:r>
        </a:p>
      </dgm:t>
    </dgm:pt>
    <dgm:pt modelId="{F36E1DDE-8A12-3B46-BEDA-80632C71CDD7}" type="parTrans" cxnId="{D3C04B2C-89FC-6948-9844-E9BBA03010EC}">
      <dgm:prSet/>
      <dgm:spPr/>
      <dgm:t>
        <a:bodyPr/>
        <a:lstStyle/>
        <a:p>
          <a:endParaRPr lang="es-ES" sz="2400"/>
        </a:p>
      </dgm:t>
    </dgm:pt>
    <dgm:pt modelId="{17FA853E-3A1E-7D41-BFAE-EF4F28910A05}" type="sibTrans" cxnId="{D3C04B2C-89FC-6948-9844-E9BBA03010EC}">
      <dgm:prSet/>
      <dgm:spPr/>
      <dgm:t>
        <a:bodyPr/>
        <a:lstStyle/>
        <a:p>
          <a:endParaRPr lang="es-ES" sz="2400"/>
        </a:p>
      </dgm:t>
    </dgm:pt>
    <dgm:pt modelId="{680ADD95-156A-B146-BFDF-168A657CE1AB}">
      <dgm:prSet phldrT="[Texto]" custT="1"/>
      <dgm:spPr>
        <a:solidFill>
          <a:srgbClr val="0070C0"/>
        </a:solidFill>
      </dgm:spPr>
      <dgm:t>
        <a:bodyPr/>
        <a:lstStyle/>
        <a:p>
          <a:r>
            <a:rPr lang="es-ES" sz="2400" dirty="0"/>
            <a:t>Fiabilidad</a:t>
          </a:r>
        </a:p>
      </dgm:t>
    </dgm:pt>
    <dgm:pt modelId="{A412C506-CE1F-3140-AB25-D7AE75483C4E}" type="parTrans" cxnId="{7AC37A55-154F-6C4A-BA8D-8892E241DEF7}">
      <dgm:prSet/>
      <dgm:spPr/>
      <dgm:t>
        <a:bodyPr/>
        <a:lstStyle/>
        <a:p>
          <a:endParaRPr lang="es-ES" sz="2400"/>
        </a:p>
      </dgm:t>
    </dgm:pt>
    <dgm:pt modelId="{11FF0C32-6C5A-554B-B8A2-82608CB0E6F2}" type="sibTrans" cxnId="{7AC37A55-154F-6C4A-BA8D-8892E241DEF7}">
      <dgm:prSet/>
      <dgm:spPr/>
      <dgm:t>
        <a:bodyPr/>
        <a:lstStyle/>
        <a:p>
          <a:endParaRPr lang="es-ES" sz="2400"/>
        </a:p>
      </dgm:t>
    </dgm:pt>
    <dgm:pt modelId="{18EFF52C-0B32-094F-90DC-62B4E8D6016B}">
      <dgm:prSet phldrT="[Texto]" custT="1"/>
      <dgm:spPr>
        <a:solidFill>
          <a:schemeClr val="accent2">
            <a:lumMod val="75000"/>
          </a:schemeClr>
        </a:solidFill>
      </dgm:spPr>
      <dgm:t>
        <a:bodyPr/>
        <a:lstStyle/>
        <a:p>
          <a:r>
            <a:rPr lang="es-ES" sz="2400" dirty="0"/>
            <a:t>Capacidad de respuesta</a:t>
          </a:r>
        </a:p>
      </dgm:t>
    </dgm:pt>
    <dgm:pt modelId="{BE29A059-C9C7-464B-9A36-571711876779}" type="parTrans" cxnId="{5FA16181-BBE7-D74B-B852-AE048E31BDBD}">
      <dgm:prSet/>
      <dgm:spPr/>
      <dgm:t>
        <a:bodyPr/>
        <a:lstStyle/>
        <a:p>
          <a:endParaRPr lang="es-ES" sz="2400"/>
        </a:p>
      </dgm:t>
    </dgm:pt>
    <dgm:pt modelId="{986F8A0D-706A-F346-9B49-74957DA928F2}" type="sibTrans" cxnId="{5FA16181-BBE7-D74B-B852-AE048E31BDBD}">
      <dgm:prSet/>
      <dgm:spPr/>
      <dgm:t>
        <a:bodyPr/>
        <a:lstStyle/>
        <a:p>
          <a:endParaRPr lang="es-ES" sz="2400"/>
        </a:p>
      </dgm:t>
    </dgm:pt>
    <dgm:pt modelId="{3E0E3CB6-721B-D445-B1E3-922DD6785B7C}">
      <dgm:prSet phldrT="[Texto]" custT="1"/>
      <dgm:spPr>
        <a:solidFill>
          <a:schemeClr val="accent6">
            <a:lumMod val="50000"/>
          </a:schemeClr>
        </a:solidFill>
      </dgm:spPr>
      <dgm:t>
        <a:bodyPr/>
        <a:lstStyle/>
        <a:p>
          <a:r>
            <a:rPr lang="es-ES" sz="2400" dirty="0">
              <a:solidFill>
                <a:schemeClr val="bg2"/>
              </a:solidFill>
            </a:rPr>
            <a:t>Empatía</a:t>
          </a:r>
        </a:p>
      </dgm:t>
    </dgm:pt>
    <dgm:pt modelId="{B2093631-DBF6-8645-A0EE-9E4D77469056}" type="parTrans" cxnId="{5E269E96-055E-4945-98F6-DAA54EB69E74}">
      <dgm:prSet/>
      <dgm:spPr/>
      <dgm:t>
        <a:bodyPr/>
        <a:lstStyle/>
        <a:p>
          <a:endParaRPr lang="es-ES" sz="2400"/>
        </a:p>
      </dgm:t>
    </dgm:pt>
    <dgm:pt modelId="{F0E79B9E-6C59-FA42-8EFC-98B2237EE7BF}" type="sibTrans" cxnId="{5E269E96-055E-4945-98F6-DAA54EB69E74}">
      <dgm:prSet/>
      <dgm:spPr/>
      <dgm:t>
        <a:bodyPr/>
        <a:lstStyle/>
        <a:p>
          <a:endParaRPr lang="es-ES" sz="2400"/>
        </a:p>
      </dgm:t>
    </dgm:pt>
    <dgm:pt modelId="{CC1D89B3-DDAE-3D4A-9CD1-F20C7F5BC4F1}">
      <dgm:prSet phldrT="[Texto]" custT="1"/>
      <dgm:spPr>
        <a:solidFill>
          <a:srgbClr val="FF0000"/>
        </a:solidFill>
      </dgm:spPr>
      <dgm:t>
        <a:bodyPr/>
        <a:lstStyle/>
        <a:p>
          <a:r>
            <a:rPr lang="es-ES" sz="2400" dirty="0"/>
            <a:t>Seguridad</a:t>
          </a:r>
        </a:p>
      </dgm:t>
    </dgm:pt>
    <dgm:pt modelId="{6DAC3864-3445-D74C-A353-E8B45E174626}" type="parTrans" cxnId="{1774340C-5A32-1D40-A53E-47A8F2112879}">
      <dgm:prSet/>
      <dgm:spPr/>
      <dgm:t>
        <a:bodyPr/>
        <a:lstStyle/>
        <a:p>
          <a:endParaRPr lang="es-ES" sz="2400"/>
        </a:p>
      </dgm:t>
    </dgm:pt>
    <dgm:pt modelId="{666E5927-558E-A24E-A7B9-755B0FDECE59}" type="sibTrans" cxnId="{1774340C-5A32-1D40-A53E-47A8F2112879}">
      <dgm:prSet/>
      <dgm:spPr/>
      <dgm:t>
        <a:bodyPr/>
        <a:lstStyle/>
        <a:p>
          <a:endParaRPr lang="es-ES" sz="2400"/>
        </a:p>
      </dgm:t>
    </dgm:pt>
    <dgm:pt modelId="{4D2F9CDB-571B-574C-BAA2-99036FFAC28F}" type="pres">
      <dgm:prSet presAssocID="{3C6948C7-C35D-F24A-A8FA-8F5EDAD073A6}" presName="linear" presStyleCnt="0">
        <dgm:presLayoutVars>
          <dgm:animLvl val="lvl"/>
          <dgm:resizeHandles val="exact"/>
        </dgm:presLayoutVars>
      </dgm:prSet>
      <dgm:spPr/>
      <dgm:t>
        <a:bodyPr/>
        <a:lstStyle/>
        <a:p>
          <a:endParaRPr lang="es-EC"/>
        </a:p>
      </dgm:t>
    </dgm:pt>
    <dgm:pt modelId="{E7FAC95F-F698-B147-8D7F-DF6B8D9FB835}" type="pres">
      <dgm:prSet presAssocID="{24E05225-D24D-D34A-96EB-DFFED4755ABD}" presName="parentText" presStyleLbl="node1" presStyleIdx="0" presStyleCnt="5">
        <dgm:presLayoutVars>
          <dgm:chMax val="0"/>
          <dgm:bulletEnabled val="1"/>
        </dgm:presLayoutVars>
      </dgm:prSet>
      <dgm:spPr/>
      <dgm:t>
        <a:bodyPr/>
        <a:lstStyle/>
        <a:p>
          <a:endParaRPr lang="es-EC"/>
        </a:p>
      </dgm:t>
    </dgm:pt>
    <dgm:pt modelId="{99053FC2-AC72-834C-A13A-10483D4728D1}" type="pres">
      <dgm:prSet presAssocID="{17FA853E-3A1E-7D41-BFAE-EF4F28910A05}" presName="spacer" presStyleCnt="0"/>
      <dgm:spPr/>
    </dgm:pt>
    <dgm:pt modelId="{1FDEE110-5E1E-6B4F-A3DD-2A4E1CE15FB3}" type="pres">
      <dgm:prSet presAssocID="{680ADD95-156A-B146-BFDF-168A657CE1AB}" presName="parentText" presStyleLbl="node1" presStyleIdx="1" presStyleCnt="5">
        <dgm:presLayoutVars>
          <dgm:chMax val="0"/>
          <dgm:bulletEnabled val="1"/>
        </dgm:presLayoutVars>
      </dgm:prSet>
      <dgm:spPr/>
      <dgm:t>
        <a:bodyPr/>
        <a:lstStyle/>
        <a:p>
          <a:endParaRPr lang="es-EC"/>
        </a:p>
      </dgm:t>
    </dgm:pt>
    <dgm:pt modelId="{1F67BA12-6802-5748-B0FF-9ED2A8E646FE}" type="pres">
      <dgm:prSet presAssocID="{11FF0C32-6C5A-554B-B8A2-82608CB0E6F2}" presName="spacer" presStyleCnt="0"/>
      <dgm:spPr/>
    </dgm:pt>
    <dgm:pt modelId="{1D9D41BE-7277-054F-9050-086C219181CB}" type="pres">
      <dgm:prSet presAssocID="{18EFF52C-0B32-094F-90DC-62B4E8D6016B}" presName="parentText" presStyleLbl="node1" presStyleIdx="2" presStyleCnt="5">
        <dgm:presLayoutVars>
          <dgm:chMax val="0"/>
          <dgm:bulletEnabled val="1"/>
        </dgm:presLayoutVars>
      </dgm:prSet>
      <dgm:spPr/>
      <dgm:t>
        <a:bodyPr/>
        <a:lstStyle/>
        <a:p>
          <a:endParaRPr lang="es-EC"/>
        </a:p>
      </dgm:t>
    </dgm:pt>
    <dgm:pt modelId="{BE417C3E-29EC-0E4E-8625-6A9D3A6B7590}" type="pres">
      <dgm:prSet presAssocID="{986F8A0D-706A-F346-9B49-74957DA928F2}" presName="spacer" presStyleCnt="0"/>
      <dgm:spPr/>
    </dgm:pt>
    <dgm:pt modelId="{A8EB1734-57B5-3248-8EAB-36D0200005BF}" type="pres">
      <dgm:prSet presAssocID="{CC1D89B3-DDAE-3D4A-9CD1-F20C7F5BC4F1}" presName="parentText" presStyleLbl="node1" presStyleIdx="3" presStyleCnt="5">
        <dgm:presLayoutVars>
          <dgm:chMax val="0"/>
          <dgm:bulletEnabled val="1"/>
        </dgm:presLayoutVars>
      </dgm:prSet>
      <dgm:spPr/>
      <dgm:t>
        <a:bodyPr/>
        <a:lstStyle/>
        <a:p>
          <a:endParaRPr lang="es-EC"/>
        </a:p>
      </dgm:t>
    </dgm:pt>
    <dgm:pt modelId="{E9BDE1D5-BEFD-E44B-813B-C61BD5A3E451}" type="pres">
      <dgm:prSet presAssocID="{666E5927-558E-A24E-A7B9-755B0FDECE59}" presName="spacer" presStyleCnt="0"/>
      <dgm:spPr/>
    </dgm:pt>
    <dgm:pt modelId="{A4F1DE2E-F22B-8248-AAF2-2623FD115FE8}" type="pres">
      <dgm:prSet presAssocID="{3E0E3CB6-721B-D445-B1E3-922DD6785B7C}" presName="parentText" presStyleLbl="node1" presStyleIdx="4" presStyleCnt="5">
        <dgm:presLayoutVars>
          <dgm:chMax val="0"/>
          <dgm:bulletEnabled val="1"/>
        </dgm:presLayoutVars>
      </dgm:prSet>
      <dgm:spPr/>
      <dgm:t>
        <a:bodyPr/>
        <a:lstStyle/>
        <a:p>
          <a:endParaRPr lang="es-EC"/>
        </a:p>
      </dgm:t>
    </dgm:pt>
  </dgm:ptLst>
  <dgm:cxnLst>
    <dgm:cxn modelId="{6AB5A8F9-56FD-4274-85EB-ADF128457B27}" type="presOf" srcId="{3E0E3CB6-721B-D445-B1E3-922DD6785B7C}" destId="{A4F1DE2E-F22B-8248-AAF2-2623FD115FE8}" srcOrd="0" destOrd="0" presId="urn:microsoft.com/office/officeart/2005/8/layout/vList2"/>
    <dgm:cxn modelId="{D3C04B2C-89FC-6948-9844-E9BBA03010EC}" srcId="{3C6948C7-C35D-F24A-A8FA-8F5EDAD073A6}" destId="{24E05225-D24D-D34A-96EB-DFFED4755ABD}" srcOrd="0" destOrd="0" parTransId="{F36E1DDE-8A12-3B46-BEDA-80632C71CDD7}" sibTransId="{17FA853E-3A1E-7D41-BFAE-EF4F28910A05}"/>
    <dgm:cxn modelId="{5E269E96-055E-4945-98F6-DAA54EB69E74}" srcId="{3C6948C7-C35D-F24A-A8FA-8F5EDAD073A6}" destId="{3E0E3CB6-721B-D445-B1E3-922DD6785B7C}" srcOrd="4" destOrd="0" parTransId="{B2093631-DBF6-8645-A0EE-9E4D77469056}" sibTransId="{F0E79B9E-6C59-FA42-8EFC-98B2237EE7BF}"/>
    <dgm:cxn modelId="{43689C3A-B131-454A-8267-50125CF60514}" type="presOf" srcId="{3C6948C7-C35D-F24A-A8FA-8F5EDAD073A6}" destId="{4D2F9CDB-571B-574C-BAA2-99036FFAC28F}" srcOrd="0" destOrd="0" presId="urn:microsoft.com/office/officeart/2005/8/layout/vList2"/>
    <dgm:cxn modelId="{D83578DE-B1C2-462F-95D8-B23A73B73BB6}" type="presOf" srcId="{18EFF52C-0B32-094F-90DC-62B4E8D6016B}" destId="{1D9D41BE-7277-054F-9050-086C219181CB}" srcOrd="0" destOrd="0" presId="urn:microsoft.com/office/officeart/2005/8/layout/vList2"/>
    <dgm:cxn modelId="{1774340C-5A32-1D40-A53E-47A8F2112879}" srcId="{3C6948C7-C35D-F24A-A8FA-8F5EDAD073A6}" destId="{CC1D89B3-DDAE-3D4A-9CD1-F20C7F5BC4F1}" srcOrd="3" destOrd="0" parTransId="{6DAC3864-3445-D74C-A353-E8B45E174626}" sibTransId="{666E5927-558E-A24E-A7B9-755B0FDECE59}"/>
    <dgm:cxn modelId="{E5F00738-E58B-4E61-A8E2-35231A7558FF}" type="presOf" srcId="{680ADD95-156A-B146-BFDF-168A657CE1AB}" destId="{1FDEE110-5E1E-6B4F-A3DD-2A4E1CE15FB3}" srcOrd="0" destOrd="0" presId="urn:microsoft.com/office/officeart/2005/8/layout/vList2"/>
    <dgm:cxn modelId="{B1EDFA0A-7FFB-4E11-9C56-E9119FE11CB7}" type="presOf" srcId="{CC1D89B3-DDAE-3D4A-9CD1-F20C7F5BC4F1}" destId="{A8EB1734-57B5-3248-8EAB-36D0200005BF}" srcOrd="0" destOrd="0" presId="urn:microsoft.com/office/officeart/2005/8/layout/vList2"/>
    <dgm:cxn modelId="{7AC37A55-154F-6C4A-BA8D-8892E241DEF7}" srcId="{3C6948C7-C35D-F24A-A8FA-8F5EDAD073A6}" destId="{680ADD95-156A-B146-BFDF-168A657CE1AB}" srcOrd="1" destOrd="0" parTransId="{A412C506-CE1F-3140-AB25-D7AE75483C4E}" sibTransId="{11FF0C32-6C5A-554B-B8A2-82608CB0E6F2}"/>
    <dgm:cxn modelId="{5FA16181-BBE7-D74B-B852-AE048E31BDBD}" srcId="{3C6948C7-C35D-F24A-A8FA-8F5EDAD073A6}" destId="{18EFF52C-0B32-094F-90DC-62B4E8D6016B}" srcOrd="2" destOrd="0" parTransId="{BE29A059-C9C7-464B-9A36-571711876779}" sibTransId="{986F8A0D-706A-F346-9B49-74957DA928F2}"/>
    <dgm:cxn modelId="{58AB7929-A179-4BDC-ADBE-2AA96DD70A71}" type="presOf" srcId="{24E05225-D24D-D34A-96EB-DFFED4755ABD}" destId="{E7FAC95F-F698-B147-8D7F-DF6B8D9FB835}" srcOrd="0" destOrd="0" presId="urn:microsoft.com/office/officeart/2005/8/layout/vList2"/>
    <dgm:cxn modelId="{4D42EA4B-76B0-40EE-BE7D-BC50485CE71B}" type="presParOf" srcId="{4D2F9CDB-571B-574C-BAA2-99036FFAC28F}" destId="{E7FAC95F-F698-B147-8D7F-DF6B8D9FB835}" srcOrd="0" destOrd="0" presId="urn:microsoft.com/office/officeart/2005/8/layout/vList2"/>
    <dgm:cxn modelId="{81FACD18-AC58-47FC-98AD-DC25F82C94FF}" type="presParOf" srcId="{4D2F9CDB-571B-574C-BAA2-99036FFAC28F}" destId="{99053FC2-AC72-834C-A13A-10483D4728D1}" srcOrd="1" destOrd="0" presId="urn:microsoft.com/office/officeart/2005/8/layout/vList2"/>
    <dgm:cxn modelId="{3CE3489B-164F-41D3-9A5F-70FFC126D585}" type="presParOf" srcId="{4D2F9CDB-571B-574C-BAA2-99036FFAC28F}" destId="{1FDEE110-5E1E-6B4F-A3DD-2A4E1CE15FB3}" srcOrd="2" destOrd="0" presId="urn:microsoft.com/office/officeart/2005/8/layout/vList2"/>
    <dgm:cxn modelId="{EEFCF699-7DA3-4464-B1B8-C094F78EAF0D}" type="presParOf" srcId="{4D2F9CDB-571B-574C-BAA2-99036FFAC28F}" destId="{1F67BA12-6802-5748-B0FF-9ED2A8E646FE}" srcOrd="3" destOrd="0" presId="urn:microsoft.com/office/officeart/2005/8/layout/vList2"/>
    <dgm:cxn modelId="{EFE0669D-CFE6-43F2-B26C-B824D1A1792D}" type="presParOf" srcId="{4D2F9CDB-571B-574C-BAA2-99036FFAC28F}" destId="{1D9D41BE-7277-054F-9050-086C219181CB}" srcOrd="4" destOrd="0" presId="urn:microsoft.com/office/officeart/2005/8/layout/vList2"/>
    <dgm:cxn modelId="{E8A2DE05-DD1F-479E-8636-5EDA3F182AA4}" type="presParOf" srcId="{4D2F9CDB-571B-574C-BAA2-99036FFAC28F}" destId="{BE417C3E-29EC-0E4E-8625-6A9D3A6B7590}" srcOrd="5" destOrd="0" presId="urn:microsoft.com/office/officeart/2005/8/layout/vList2"/>
    <dgm:cxn modelId="{C26CC7A4-7618-46B9-909D-F5A4BE2D9AD8}" type="presParOf" srcId="{4D2F9CDB-571B-574C-BAA2-99036FFAC28F}" destId="{A8EB1734-57B5-3248-8EAB-36D0200005BF}" srcOrd="6" destOrd="0" presId="urn:microsoft.com/office/officeart/2005/8/layout/vList2"/>
    <dgm:cxn modelId="{A1E28180-2851-4919-90A1-2ECEACE949D1}" type="presParOf" srcId="{4D2F9CDB-571B-574C-BAA2-99036FFAC28F}" destId="{E9BDE1D5-BEFD-E44B-813B-C61BD5A3E451}" srcOrd="7" destOrd="0" presId="urn:microsoft.com/office/officeart/2005/8/layout/vList2"/>
    <dgm:cxn modelId="{60429FC8-9599-43E0-B76E-975CFBE4DDC0}" type="presParOf" srcId="{4D2F9CDB-571B-574C-BAA2-99036FFAC28F}" destId="{A4F1DE2E-F22B-8248-AAF2-2623FD115FE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6948C7-C35D-F24A-A8FA-8F5EDAD073A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s-ES"/>
        </a:p>
      </dgm:t>
    </dgm:pt>
    <dgm:pt modelId="{24E05225-D24D-D34A-96EB-DFFED4755ABD}">
      <dgm:prSet phldrT="[Texto]" custT="1"/>
      <dgm:spPr>
        <a:solidFill>
          <a:srgbClr val="00B050"/>
        </a:solidFill>
      </dgm:spPr>
      <dgm:t>
        <a:bodyPr/>
        <a:lstStyle/>
        <a:p>
          <a:r>
            <a:rPr lang="es-ES" sz="2400" dirty="0"/>
            <a:t>Elementos tangibles</a:t>
          </a:r>
        </a:p>
      </dgm:t>
    </dgm:pt>
    <dgm:pt modelId="{F36E1DDE-8A12-3B46-BEDA-80632C71CDD7}" type="parTrans" cxnId="{D3C04B2C-89FC-6948-9844-E9BBA03010EC}">
      <dgm:prSet/>
      <dgm:spPr/>
      <dgm:t>
        <a:bodyPr/>
        <a:lstStyle/>
        <a:p>
          <a:endParaRPr lang="es-ES" sz="2400"/>
        </a:p>
      </dgm:t>
    </dgm:pt>
    <dgm:pt modelId="{17FA853E-3A1E-7D41-BFAE-EF4F28910A05}" type="sibTrans" cxnId="{D3C04B2C-89FC-6948-9844-E9BBA03010EC}">
      <dgm:prSet/>
      <dgm:spPr/>
      <dgm:t>
        <a:bodyPr/>
        <a:lstStyle/>
        <a:p>
          <a:endParaRPr lang="es-ES" sz="2400"/>
        </a:p>
      </dgm:t>
    </dgm:pt>
    <dgm:pt modelId="{680ADD95-156A-B146-BFDF-168A657CE1AB}">
      <dgm:prSet phldrT="[Texto]" custT="1"/>
      <dgm:spPr>
        <a:solidFill>
          <a:srgbClr val="0070C0"/>
        </a:solidFill>
      </dgm:spPr>
      <dgm:t>
        <a:bodyPr/>
        <a:lstStyle/>
        <a:p>
          <a:r>
            <a:rPr lang="es-ES" sz="2400" dirty="0"/>
            <a:t>Fiabilidad</a:t>
          </a:r>
        </a:p>
      </dgm:t>
    </dgm:pt>
    <dgm:pt modelId="{A412C506-CE1F-3140-AB25-D7AE75483C4E}" type="parTrans" cxnId="{7AC37A55-154F-6C4A-BA8D-8892E241DEF7}">
      <dgm:prSet/>
      <dgm:spPr/>
      <dgm:t>
        <a:bodyPr/>
        <a:lstStyle/>
        <a:p>
          <a:endParaRPr lang="es-ES" sz="2400"/>
        </a:p>
      </dgm:t>
    </dgm:pt>
    <dgm:pt modelId="{11FF0C32-6C5A-554B-B8A2-82608CB0E6F2}" type="sibTrans" cxnId="{7AC37A55-154F-6C4A-BA8D-8892E241DEF7}">
      <dgm:prSet/>
      <dgm:spPr/>
      <dgm:t>
        <a:bodyPr/>
        <a:lstStyle/>
        <a:p>
          <a:endParaRPr lang="es-ES" sz="2400"/>
        </a:p>
      </dgm:t>
    </dgm:pt>
    <dgm:pt modelId="{18EFF52C-0B32-094F-90DC-62B4E8D6016B}">
      <dgm:prSet phldrT="[Texto]" custT="1"/>
      <dgm:spPr>
        <a:solidFill>
          <a:schemeClr val="accent2">
            <a:lumMod val="75000"/>
          </a:schemeClr>
        </a:solidFill>
      </dgm:spPr>
      <dgm:t>
        <a:bodyPr/>
        <a:lstStyle/>
        <a:p>
          <a:r>
            <a:rPr lang="es-ES" sz="2400" dirty="0"/>
            <a:t>Capacidad de respuesta</a:t>
          </a:r>
        </a:p>
      </dgm:t>
    </dgm:pt>
    <dgm:pt modelId="{BE29A059-C9C7-464B-9A36-571711876779}" type="parTrans" cxnId="{5FA16181-BBE7-D74B-B852-AE048E31BDBD}">
      <dgm:prSet/>
      <dgm:spPr/>
      <dgm:t>
        <a:bodyPr/>
        <a:lstStyle/>
        <a:p>
          <a:endParaRPr lang="es-ES" sz="2400"/>
        </a:p>
      </dgm:t>
    </dgm:pt>
    <dgm:pt modelId="{986F8A0D-706A-F346-9B49-74957DA928F2}" type="sibTrans" cxnId="{5FA16181-BBE7-D74B-B852-AE048E31BDBD}">
      <dgm:prSet/>
      <dgm:spPr/>
      <dgm:t>
        <a:bodyPr/>
        <a:lstStyle/>
        <a:p>
          <a:endParaRPr lang="es-ES" sz="2400"/>
        </a:p>
      </dgm:t>
    </dgm:pt>
    <dgm:pt modelId="{3E0E3CB6-721B-D445-B1E3-922DD6785B7C}">
      <dgm:prSet phldrT="[Texto]" custT="1"/>
      <dgm:spPr>
        <a:solidFill>
          <a:schemeClr val="accent6">
            <a:lumMod val="50000"/>
          </a:schemeClr>
        </a:solidFill>
      </dgm:spPr>
      <dgm:t>
        <a:bodyPr/>
        <a:lstStyle/>
        <a:p>
          <a:r>
            <a:rPr lang="es-ES" sz="2400" dirty="0">
              <a:solidFill>
                <a:schemeClr val="bg2"/>
              </a:solidFill>
            </a:rPr>
            <a:t>Empatía</a:t>
          </a:r>
        </a:p>
      </dgm:t>
    </dgm:pt>
    <dgm:pt modelId="{B2093631-DBF6-8645-A0EE-9E4D77469056}" type="parTrans" cxnId="{5E269E96-055E-4945-98F6-DAA54EB69E74}">
      <dgm:prSet/>
      <dgm:spPr/>
      <dgm:t>
        <a:bodyPr/>
        <a:lstStyle/>
        <a:p>
          <a:endParaRPr lang="es-ES" sz="2400"/>
        </a:p>
      </dgm:t>
    </dgm:pt>
    <dgm:pt modelId="{F0E79B9E-6C59-FA42-8EFC-98B2237EE7BF}" type="sibTrans" cxnId="{5E269E96-055E-4945-98F6-DAA54EB69E74}">
      <dgm:prSet/>
      <dgm:spPr/>
      <dgm:t>
        <a:bodyPr/>
        <a:lstStyle/>
        <a:p>
          <a:endParaRPr lang="es-ES" sz="2400"/>
        </a:p>
      </dgm:t>
    </dgm:pt>
    <dgm:pt modelId="{CC1D89B3-DDAE-3D4A-9CD1-F20C7F5BC4F1}">
      <dgm:prSet phldrT="[Texto]" custT="1"/>
      <dgm:spPr>
        <a:solidFill>
          <a:srgbClr val="FF0000"/>
        </a:solidFill>
      </dgm:spPr>
      <dgm:t>
        <a:bodyPr/>
        <a:lstStyle/>
        <a:p>
          <a:r>
            <a:rPr lang="es-ES" sz="2400" dirty="0"/>
            <a:t>Seguridad</a:t>
          </a:r>
        </a:p>
      </dgm:t>
    </dgm:pt>
    <dgm:pt modelId="{6DAC3864-3445-D74C-A353-E8B45E174626}" type="parTrans" cxnId="{1774340C-5A32-1D40-A53E-47A8F2112879}">
      <dgm:prSet/>
      <dgm:spPr/>
      <dgm:t>
        <a:bodyPr/>
        <a:lstStyle/>
        <a:p>
          <a:endParaRPr lang="es-ES" sz="2400"/>
        </a:p>
      </dgm:t>
    </dgm:pt>
    <dgm:pt modelId="{666E5927-558E-A24E-A7B9-755B0FDECE59}" type="sibTrans" cxnId="{1774340C-5A32-1D40-A53E-47A8F2112879}">
      <dgm:prSet/>
      <dgm:spPr/>
      <dgm:t>
        <a:bodyPr/>
        <a:lstStyle/>
        <a:p>
          <a:endParaRPr lang="es-ES" sz="2400"/>
        </a:p>
      </dgm:t>
    </dgm:pt>
    <dgm:pt modelId="{4D2F9CDB-571B-574C-BAA2-99036FFAC28F}" type="pres">
      <dgm:prSet presAssocID="{3C6948C7-C35D-F24A-A8FA-8F5EDAD073A6}" presName="linear" presStyleCnt="0">
        <dgm:presLayoutVars>
          <dgm:animLvl val="lvl"/>
          <dgm:resizeHandles val="exact"/>
        </dgm:presLayoutVars>
      </dgm:prSet>
      <dgm:spPr/>
      <dgm:t>
        <a:bodyPr/>
        <a:lstStyle/>
        <a:p>
          <a:endParaRPr lang="es-EC"/>
        </a:p>
      </dgm:t>
    </dgm:pt>
    <dgm:pt modelId="{E7FAC95F-F698-B147-8D7F-DF6B8D9FB835}" type="pres">
      <dgm:prSet presAssocID="{24E05225-D24D-D34A-96EB-DFFED4755ABD}" presName="parentText" presStyleLbl="node1" presStyleIdx="0" presStyleCnt="5">
        <dgm:presLayoutVars>
          <dgm:chMax val="0"/>
          <dgm:bulletEnabled val="1"/>
        </dgm:presLayoutVars>
      </dgm:prSet>
      <dgm:spPr/>
      <dgm:t>
        <a:bodyPr/>
        <a:lstStyle/>
        <a:p>
          <a:endParaRPr lang="es-EC"/>
        </a:p>
      </dgm:t>
    </dgm:pt>
    <dgm:pt modelId="{99053FC2-AC72-834C-A13A-10483D4728D1}" type="pres">
      <dgm:prSet presAssocID="{17FA853E-3A1E-7D41-BFAE-EF4F28910A05}" presName="spacer" presStyleCnt="0"/>
      <dgm:spPr/>
    </dgm:pt>
    <dgm:pt modelId="{1FDEE110-5E1E-6B4F-A3DD-2A4E1CE15FB3}" type="pres">
      <dgm:prSet presAssocID="{680ADD95-156A-B146-BFDF-168A657CE1AB}" presName="parentText" presStyleLbl="node1" presStyleIdx="1" presStyleCnt="5">
        <dgm:presLayoutVars>
          <dgm:chMax val="0"/>
          <dgm:bulletEnabled val="1"/>
        </dgm:presLayoutVars>
      </dgm:prSet>
      <dgm:spPr/>
      <dgm:t>
        <a:bodyPr/>
        <a:lstStyle/>
        <a:p>
          <a:endParaRPr lang="es-EC"/>
        </a:p>
      </dgm:t>
    </dgm:pt>
    <dgm:pt modelId="{1F67BA12-6802-5748-B0FF-9ED2A8E646FE}" type="pres">
      <dgm:prSet presAssocID="{11FF0C32-6C5A-554B-B8A2-82608CB0E6F2}" presName="spacer" presStyleCnt="0"/>
      <dgm:spPr/>
    </dgm:pt>
    <dgm:pt modelId="{1D9D41BE-7277-054F-9050-086C219181CB}" type="pres">
      <dgm:prSet presAssocID="{18EFF52C-0B32-094F-90DC-62B4E8D6016B}" presName="parentText" presStyleLbl="node1" presStyleIdx="2" presStyleCnt="5">
        <dgm:presLayoutVars>
          <dgm:chMax val="0"/>
          <dgm:bulletEnabled val="1"/>
        </dgm:presLayoutVars>
      </dgm:prSet>
      <dgm:spPr/>
      <dgm:t>
        <a:bodyPr/>
        <a:lstStyle/>
        <a:p>
          <a:endParaRPr lang="es-EC"/>
        </a:p>
      </dgm:t>
    </dgm:pt>
    <dgm:pt modelId="{BE417C3E-29EC-0E4E-8625-6A9D3A6B7590}" type="pres">
      <dgm:prSet presAssocID="{986F8A0D-706A-F346-9B49-74957DA928F2}" presName="spacer" presStyleCnt="0"/>
      <dgm:spPr/>
    </dgm:pt>
    <dgm:pt modelId="{A8EB1734-57B5-3248-8EAB-36D0200005BF}" type="pres">
      <dgm:prSet presAssocID="{CC1D89B3-DDAE-3D4A-9CD1-F20C7F5BC4F1}" presName="parentText" presStyleLbl="node1" presStyleIdx="3" presStyleCnt="5">
        <dgm:presLayoutVars>
          <dgm:chMax val="0"/>
          <dgm:bulletEnabled val="1"/>
        </dgm:presLayoutVars>
      </dgm:prSet>
      <dgm:spPr/>
      <dgm:t>
        <a:bodyPr/>
        <a:lstStyle/>
        <a:p>
          <a:endParaRPr lang="es-EC"/>
        </a:p>
      </dgm:t>
    </dgm:pt>
    <dgm:pt modelId="{E9BDE1D5-BEFD-E44B-813B-C61BD5A3E451}" type="pres">
      <dgm:prSet presAssocID="{666E5927-558E-A24E-A7B9-755B0FDECE59}" presName="spacer" presStyleCnt="0"/>
      <dgm:spPr/>
    </dgm:pt>
    <dgm:pt modelId="{A4F1DE2E-F22B-8248-AAF2-2623FD115FE8}" type="pres">
      <dgm:prSet presAssocID="{3E0E3CB6-721B-D445-B1E3-922DD6785B7C}" presName="parentText" presStyleLbl="node1" presStyleIdx="4" presStyleCnt="5">
        <dgm:presLayoutVars>
          <dgm:chMax val="0"/>
          <dgm:bulletEnabled val="1"/>
        </dgm:presLayoutVars>
      </dgm:prSet>
      <dgm:spPr/>
      <dgm:t>
        <a:bodyPr/>
        <a:lstStyle/>
        <a:p>
          <a:endParaRPr lang="es-EC"/>
        </a:p>
      </dgm:t>
    </dgm:pt>
  </dgm:ptLst>
  <dgm:cxnLst>
    <dgm:cxn modelId="{AE395BE5-2C78-44AC-AF5E-A82647C9FE6E}" type="presOf" srcId="{3C6948C7-C35D-F24A-A8FA-8F5EDAD073A6}" destId="{4D2F9CDB-571B-574C-BAA2-99036FFAC28F}" srcOrd="0" destOrd="0" presId="urn:microsoft.com/office/officeart/2005/8/layout/vList2"/>
    <dgm:cxn modelId="{D3C04B2C-89FC-6948-9844-E9BBA03010EC}" srcId="{3C6948C7-C35D-F24A-A8FA-8F5EDAD073A6}" destId="{24E05225-D24D-D34A-96EB-DFFED4755ABD}" srcOrd="0" destOrd="0" parTransId="{F36E1DDE-8A12-3B46-BEDA-80632C71CDD7}" sibTransId="{17FA853E-3A1E-7D41-BFAE-EF4F28910A05}"/>
    <dgm:cxn modelId="{5E269E96-055E-4945-98F6-DAA54EB69E74}" srcId="{3C6948C7-C35D-F24A-A8FA-8F5EDAD073A6}" destId="{3E0E3CB6-721B-D445-B1E3-922DD6785B7C}" srcOrd="4" destOrd="0" parTransId="{B2093631-DBF6-8645-A0EE-9E4D77469056}" sibTransId="{F0E79B9E-6C59-FA42-8EFC-98B2237EE7BF}"/>
    <dgm:cxn modelId="{B65283C6-FBF3-4A39-91CE-0DEECC9C959D}" type="presOf" srcId="{680ADD95-156A-B146-BFDF-168A657CE1AB}" destId="{1FDEE110-5E1E-6B4F-A3DD-2A4E1CE15FB3}" srcOrd="0" destOrd="0" presId="urn:microsoft.com/office/officeart/2005/8/layout/vList2"/>
    <dgm:cxn modelId="{3F4E43AA-E10C-4D49-A5F2-B42E6A36DF83}" type="presOf" srcId="{3E0E3CB6-721B-D445-B1E3-922DD6785B7C}" destId="{A4F1DE2E-F22B-8248-AAF2-2623FD115FE8}" srcOrd="0" destOrd="0" presId="urn:microsoft.com/office/officeart/2005/8/layout/vList2"/>
    <dgm:cxn modelId="{1774340C-5A32-1D40-A53E-47A8F2112879}" srcId="{3C6948C7-C35D-F24A-A8FA-8F5EDAD073A6}" destId="{CC1D89B3-DDAE-3D4A-9CD1-F20C7F5BC4F1}" srcOrd="3" destOrd="0" parTransId="{6DAC3864-3445-D74C-A353-E8B45E174626}" sibTransId="{666E5927-558E-A24E-A7B9-755B0FDECE59}"/>
    <dgm:cxn modelId="{B58868E2-45BD-4083-A259-D737DA666498}" type="presOf" srcId="{CC1D89B3-DDAE-3D4A-9CD1-F20C7F5BC4F1}" destId="{A8EB1734-57B5-3248-8EAB-36D0200005BF}" srcOrd="0" destOrd="0" presId="urn:microsoft.com/office/officeart/2005/8/layout/vList2"/>
    <dgm:cxn modelId="{E1767DDC-90AD-4F1D-A958-0DBCF0CEE2BA}" type="presOf" srcId="{18EFF52C-0B32-094F-90DC-62B4E8D6016B}" destId="{1D9D41BE-7277-054F-9050-086C219181CB}" srcOrd="0" destOrd="0" presId="urn:microsoft.com/office/officeart/2005/8/layout/vList2"/>
    <dgm:cxn modelId="{7AC37A55-154F-6C4A-BA8D-8892E241DEF7}" srcId="{3C6948C7-C35D-F24A-A8FA-8F5EDAD073A6}" destId="{680ADD95-156A-B146-BFDF-168A657CE1AB}" srcOrd="1" destOrd="0" parTransId="{A412C506-CE1F-3140-AB25-D7AE75483C4E}" sibTransId="{11FF0C32-6C5A-554B-B8A2-82608CB0E6F2}"/>
    <dgm:cxn modelId="{5FA16181-BBE7-D74B-B852-AE048E31BDBD}" srcId="{3C6948C7-C35D-F24A-A8FA-8F5EDAD073A6}" destId="{18EFF52C-0B32-094F-90DC-62B4E8D6016B}" srcOrd="2" destOrd="0" parTransId="{BE29A059-C9C7-464B-9A36-571711876779}" sibTransId="{986F8A0D-706A-F346-9B49-74957DA928F2}"/>
    <dgm:cxn modelId="{568086DD-4C19-474C-8C22-BE82930962F3}" type="presOf" srcId="{24E05225-D24D-D34A-96EB-DFFED4755ABD}" destId="{E7FAC95F-F698-B147-8D7F-DF6B8D9FB835}" srcOrd="0" destOrd="0" presId="urn:microsoft.com/office/officeart/2005/8/layout/vList2"/>
    <dgm:cxn modelId="{87902A32-7F28-4A9F-AC35-F42809704771}" type="presParOf" srcId="{4D2F9CDB-571B-574C-BAA2-99036FFAC28F}" destId="{E7FAC95F-F698-B147-8D7F-DF6B8D9FB835}" srcOrd="0" destOrd="0" presId="urn:microsoft.com/office/officeart/2005/8/layout/vList2"/>
    <dgm:cxn modelId="{BFC85FAF-F2DF-459E-A56A-97761AA36F32}" type="presParOf" srcId="{4D2F9CDB-571B-574C-BAA2-99036FFAC28F}" destId="{99053FC2-AC72-834C-A13A-10483D4728D1}" srcOrd="1" destOrd="0" presId="urn:microsoft.com/office/officeart/2005/8/layout/vList2"/>
    <dgm:cxn modelId="{8A180C78-60A7-419E-B7CA-43D0A1138572}" type="presParOf" srcId="{4D2F9CDB-571B-574C-BAA2-99036FFAC28F}" destId="{1FDEE110-5E1E-6B4F-A3DD-2A4E1CE15FB3}" srcOrd="2" destOrd="0" presId="urn:microsoft.com/office/officeart/2005/8/layout/vList2"/>
    <dgm:cxn modelId="{5EC1A65F-7401-4A2E-A6D5-C32A75D53AD5}" type="presParOf" srcId="{4D2F9CDB-571B-574C-BAA2-99036FFAC28F}" destId="{1F67BA12-6802-5748-B0FF-9ED2A8E646FE}" srcOrd="3" destOrd="0" presId="urn:microsoft.com/office/officeart/2005/8/layout/vList2"/>
    <dgm:cxn modelId="{5F7A13B7-8E58-4207-B3F8-AF74C9A8B156}" type="presParOf" srcId="{4D2F9CDB-571B-574C-BAA2-99036FFAC28F}" destId="{1D9D41BE-7277-054F-9050-086C219181CB}" srcOrd="4" destOrd="0" presId="urn:microsoft.com/office/officeart/2005/8/layout/vList2"/>
    <dgm:cxn modelId="{4B05F4E8-3164-4837-8C54-6F59FC396F3B}" type="presParOf" srcId="{4D2F9CDB-571B-574C-BAA2-99036FFAC28F}" destId="{BE417C3E-29EC-0E4E-8625-6A9D3A6B7590}" srcOrd="5" destOrd="0" presId="urn:microsoft.com/office/officeart/2005/8/layout/vList2"/>
    <dgm:cxn modelId="{51E1ED0F-DABF-4A3A-B9D4-351D908B991F}" type="presParOf" srcId="{4D2F9CDB-571B-574C-BAA2-99036FFAC28F}" destId="{A8EB1734-57B5-3248-8EAB-36D0200005BF}" srcOrd="6" destOrd="0" presId="urn:microsoft.com/office/officeart/2005/8/layout/vList2"/>
    <dgm:cxn modelId="{460EEE72-D648-4E84-B428-6CCE10CADB2D}" type="presParOf" srcId="{4D2F9CDB-571B-574C-BAA2-99036FFAC28F}" destId="{E9BDE1D5-BEFD-E44B-813B-C61BD5A3E451}" srcOrd="7" destOrd="0" presId="urn:microsoft.com/office/officeart/2005/8/layout/vList2"/>
    <dgm:cxn modelId="{450140AC-0B60-4F73-B6F0-FD58FFC0032B}" type="presParOf" srcId="{4D2F9CDB-571B-574C-BAA2-99036FFAC28F}" destId="{A4F1DE2E-F22B-8248-AAF2-2623FD115FE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A1F45-CC00-094E-A39F-2A0E2DB49C50}" type="doc">
      <dgm:prSet loTypeId="urn:microsoft.com/office/officeart/2005/8/layout/hList1" loCatId="" qsTypeId="urn:microsoft.com/office/officeart/2005/8/quickstyle/simple1" qsCatId="simple" csTypeId="urn:microsoft.com/office/officeart/2005/8/colors/accent0_3" csCatId="mainScheme" phldr="1"/>
      <dgm:spPr/>
      <dgm:t>
        <a:bodyPr/>
        <a:lstStyle/>
        <a:p>
          <a:endParaRPr lang="es-ES"/>
        </a:p>
      </dgm:t>
    </dgm:pt>
    <dgm:pt modelId="{B4103FC4-64CC-4442-AB0D-0B5E3ECFB246}">
      <dgm:prSet phldrT="[Texto]" custT="1"/>
      <dgm:spPr/>
      <dgm:t>
        <a:bodyPr/>
        <a:lstStyle/>
        <a:p>
          <a:r>
            <a:rPr lang="es-ES" sz="2400" dirty="0"/>
            <a:t>Dimensiones de calidad</a:t>
          </a:r>
        </a:p>
      </dgm:t>
    </dgm:pt>
    <dgm:pt modelId="{3F4CEE7B-0331-FC4D-95CA-8E09A8B0F20B}" type="parTrans" cxnId="{E239E7E4-6B0A-8B4A-9131-2C8F6FE9902F}">
      <dgm:prSet/>
      <dgm:spPr/>
      <dgm:t>
        <a:bodyPr/>
        <a:lstStyle/>
        <a:p>
          <a:endParaRPr lang="es-ES" sz="2400"/>
        </a:p>
      </dgm:t>
    </dgm:pt>
    <dgm:pt modelId="{E29B1002-C95B-B447-93E0-C8B8ABE80649}" type="sibTrans" cxnId="{E239E7E4-6B0A-8B4A-9131-2C8F6FE9902F}">
      <dgm:prSet/>
      <dgm:spPr/>
      <dgm:t>
        <a:bodyPr/>
        <a:lstStyle/>
        <a:p>
          <a:endParaRPr lang="es-ES" sz="2400"/>
        </a:p>
      </dgm:t>
    </dgm:pt>
    <dgm:pt modelId="{EAC614D3-92C9-0443-92E2-8A4370BDB57A}">
      <dgm:prSet phldrT="[Texto]" custT="1"/>
      <dgm:spPr/>
      <dgm:t>
        <a:bodyPr/>
        <a:lstStyle/>
        <a:p>
          <a:r>
            <a:rPr lang="es-ES" sz="2400" dirty="0"/>
            <a:t>Elementos tangibles</a:t>
          </a:r>
        </a:p>
      </dgm:t>
    </dgm:pt>
    <dgm:pt modelId="{67FA7B30-8C25-5E40-A703-042CD58B7CE3}" type="parTrans" cxnId="{9B43A24A-5986-9742-B3D5-AC8D70A9C2B4}">
      <dgm:prSet/>
      <dgm:spPr/>
      <dgm:t>
        <a:bodyPr/>
        <a:lstStyle/>
        <a:p>
          <a:endParaRPr lang="es-ES" sz="2400"/>
        </a:p>
      </dgm:t>
    </dgm:pt>
    <dgm:pt modelId="{7E240A5B-F352-4543-BB39-BA8268CA6269}" type="sibTrans" cxnId="{9B43A24A-5986-9742-B3D5-AC8D70A9C2B4}">
      <dgm:prSet/>
      <dgm:spPr/>
      <dgm:t>
        <a:bodyPr/>
        <a:lstStyle/>
        <a:p>
          <a:endParaRPr lang="es-ES" sz="2400"/>
        </a:p>
      </dgm:t>
    </dgm:pt>
    <dgm:pt modelId="{884BBEAB-CFC5-B342-8BE0-ABC3D33C70AE}">
      <dgm:prSet phldrT="[Texto]" custT="1"/>
      <dgm:spPr/>
      <dgm:t>
        <a:bodyPr/>
        <a:lstStyle/>
        <a:p>
          <a:r>
            <a:rPr lang="es-ES" sz="2400" dirty="0"/>
            <a:t>Fiabilidad</a:t>
          </a:r>
        </a:p>
      </dgm:t>
    </dgm:pt>
    <dgm:pt modelId="{FD303C0D-5F28-DB43-BEE5-E0ECFD0D138C}" type="parTrans" cxnId="{B3DEB465-B62B-9740-BCB3-F44B62E59125}">
      <dgm:prSet/>
      <dgm:spPr/>
      <dgm:t>
        <a:bodyPr/>
        <a:lstStyle/>
        <a:p>
          <a:endParaRPr lang="es-ES" sz="2400"/>
        </a:p>
      </dgm:t>
    </dgm:pt>
    <dgm:pt modelId="{1D1403EE-C113-B347-9FD4-0B683ACACC02}" type="sibTrans" cxnId="{B3DEB465-B62B-9740-BCB3-F44B62E59125}">
      <dgm:prSet/>
      <dgm:spPr/>
      <dgm:t>
        <a:bodyPr/>
        <a:lstStyle/>
        <a:p>
          <a:endParaRPr lang="es-ES" sz="2400"/>
        </a:p>
      </dgm:t>
    </dgm:pt>
    <dgm:pt modelId="{CDBEE6C3-644B-CB4E-ABE8-88B86A552FE3}">
      <dgm:prSet phldrT="[Texto]" custT="1"/>
      <dgm:spPr/>
      <dgm:t>
        <a:bodyPr/>
        <a:lstStyle/>
        <a:p>
          <a:r>
            <a:rPr lang="es-ES" sz="2400"/>
            <a:t>Dimensiones de satisfacción al cliente</a:t>
          </a:r>
          <a:endParaRPr lang="es-ES" sz="2400" dirty="0"/>
        </a:p>
      </dgm:t>
    </dgm:pt>
    <dgm:pt modelId="{CFC4BCFB-9BC3-2944-9EA9-9F2F613F85E1}" type="parTrans" cxnId="{AFF9D6EE-9BD4-AE4C-9206-75D0C1030540}">
      <dgm:prSet/>
      <dgm:spPr/>
      <dgm:t>
        <a:bodyPr/>
        <a:lstStyle/>
        <a:p>
          <a:endParaRPr lang="es-ES" sz="2400"/>
        </a:p>
      </dgm:t>
    </dgm:pt>
    <dgm:pt modelId="{7D143DBC-3F18-E745-8126-B6F348380147}" type="sibTrans" cxnId="{AFF9D6EE-9BD4-AE4C-9206-75D0C1030540}">
      <dgm:prSet/>
      <dgm:spPr/>
      <dgm:t>
        <a:bodyPr/>
        <a:lstStyle/>
        <a:p>
          <a:endParaRPr lang="es-ES" sz="2400"/>
        </a:p>
      </dgm:t>
    </dgm:pt>
    <dgm:pt modelId="{57D85FA9-9A1B-B446-96A6-F7B2F08AB9B3}">
      <dgm:prSet phldrT="[Texto]" custT="1"/>
      <dgm:spPr/>
      <dgm:t>
        <a:bodyPr/>
        <a:lstStyle/>
        <a:p>
          <a:r>
            <a:rPr lang="es-ES" sz="2400" dirty="0"/>
            <a:t>Valor de servicio percibido</a:t>
          </a:r>
        </a:p>
      </dgm:t>
    </dgm:pt>
    <dgm:pt modelId="{1437A3F0-E8DF-8346-97BC-4DFE98AF2388}" type="parTrans" cxnId="{C2DCD2D2-A410-9148-8F40-59EC88F46D8F}">
      <dgm:prSet/>
      <dgm:spPr/>
      <dgm:t>
        <a:bodyPr/>
        <a:lstStyle/>
        <a:p>
          <a:endParaRPr lang="es-ES" sz="2400"/>
        </a:p>
      </dgm:t>
    </dgm:pt>
    <dgm:pt modelId="{E822BC50-7FE8-5544-968C-BCB3B2A7C461}" type="sibTrans" cxnId="{C2DCD2D2-A410-9148-8F40-59EC88F46D8F}">
      <dgm:prSet/>
      <dgm:spPr/>
      <dgm:t>
        <a:bodyPr/>
        <a:lstStyle/>
        <a:p>
          <a:endParaRPr lang="es-ES" sz="2400"/>
        </a:p>
      </dgm:t>
    </dgm:pt>
    <dgm:pt modelId="{87C0DCE0-67C3-F04D-9CF1-137D663D2FCD}">
      <dgm:prSet phldrT="[Texto]" custT="1"/>
      <dgm:spPr/>
      <dgm:t>
        <a:bodyPr/>
        <a:lstStyle/>
        <a:p>
          <a:r>
            <a:rPr lang="es-ES" sz="2400" dirty="0"/>
            <a:t>Calidad percibida</a:t>
          </a:r>
        </a:p>
      </dgm:t>
    </dgm:pt>
    <dgm:pt modelId="{6F5400B5-435C-D44E-980A-F96608CF5E29}" type="parTrans" cxnId="{28F6B5FD-3EB1-464E-97B6-A9D6F4A38E4B}">
      <dgm:prSet/>
      <dgm:spPr/>
      <dgm:t>
        <a:bodyPr/>
        <a:lstStyle/>
        <a:p>
          <a:endParaRPr lang="es-ES" sz="2400"/>
        </a:p>
      </dgm:t>
    </dgm:pt>
    <dgm:pt modelId="{E6513AC0-A14A-DD45-94A3-C18CDEA012EC}" type="sibTrans" cxnId="{28F6B5FD-3EB1-464E-97B6-A9D6F4A38E4B}">
      <dgm:prSet/>
      <dgm:spPr/>
      <dgm:t>
        <a:bodyPr/>
        <a:lstStyle/>
        <a:p>
          <a:endParaRPr lang="es-ES" sz="2400"/>
        </a:p>
      </dgm:t>
    </dgm:pt>
    <dgm:pt modelId="{49CED9FF-76E6-624F-90F1-F292E835CA5B}">
      <dgm:prSet phldrT="[Texto]" custT="1"/>
      <dgm:spPr/>
      <dgm:t>
        <a:bodyPr/>
        <a:lstStyle/>
        <a:p>
          <a:r>
            <a:rPr lang="es-ES" sz="2400" dirty="0"/>
            <a:t>Expectativas</a:t>
          </a:r>
        </a:p>
      </dgm:t>
    </dgm:pt>
    <dgm:pt modelId="{CED61308-93B3-4A47-983C-B15597454FD0}" type="parTrans" cxnId="{433C7819-B784-0046-B28C-246A4D3F0937}">
      <dgm:prSet/>
      <dgm:spPr/>
      <dgm:t>
        <a:bodyPr/>
        <a:lstStyle/>
        <a:p>
          <a:endParaRPr lang="es-ES" sz="2400"/>
        </a:p>
      </dgm:t>
    </dgm:pt>
    <dgm:pt modelId="{BBA84261-ECEB-E149-93E0-BAE292FB2EB3}" type="sibTrans" cxnId="{433C7819-B784-0046-B28C-246A4D3F0937}">
      <dgm:prSet/>
      <dgm:spPr/>
      <dgm:t>
        <a:bodyPr/>
        <a:lstStyle/>
        <a:p>
          <a:endParaRPr lang="es-ES" sz="2400"/>
        </a:p>
      </dgm:t>
    </dgm:pt>
    <dgm:pt modelId="{42233CF6-EF12-EF4B-844B-B83A6C689DFD}">
      <dgm:prSet phldrT="[Texto]" custT="1"/>
      <dgm:spPr/>
      <dgm:t>
        <a:bodyPr/>
        <a:lstStyle/>
        <a:p>
          <a:r>
            <a:rPr lang="es-ES" sz="2400" dirty="0"/>
            <a:t>Capacidad de respuesta</a:t>
          </a:r>
        </a:p>
      </dgm:t>
    </dgm:pt>
    <dgm:pt modelId="{24525035-F699-3F48-B535-58AFDD77032B}" type="parTrans" cxnId="{45986A7D-6775-D045-A044-B35F84193D6D}">
      <dgm:prSet/>
      <dgm:spPr/>
      <dgm:t>
        <a:bodyPr/>
        <a:lstStyle/>
        <a:p>
          <a:endParaRPr lang="es-ES" sz="2400"/>
        </a:p>
      </dgm:t>
    </dgm:pt>
    <dgm:pt modelId="{55EB115B-BD65-B041-BD51-1F5A52D0C0FF}" type="sibTrans" cxnId="{45986A7D-6775-D045-A044-B35F84193D6D}">
      <dgm:prSet/>
      <dgm:spPr/>
      <dgm:t>
        <a:bodyPr/>
        <a:lstStyle/>
        <a:p>
          <a:endParaRPr lang="es-ES" sz="2400"/>
        </a:p>
      </dgm:t>
    </dgm:pt>
    <dgm:pt modelId="{0E13CDB3-B9B9-0D4E-AF17-6D87F44CCA6F}">
      <dgm:prSet phldrT="[Texto]" custT="1"/>
      <dgm:spPr/>
      <dgm:t>
        <a:bodyPr/>
        <a:lstStyle/>
        <a:p>
          <a:r>
            <a:rPr lang="es-ES" sz="2400" dirty="0"/>
            <a:t>Seguridad</a:t>
          </a:r>
        </a:p>
      </dgm:t>
    </dgm:pt>
    <dgm:pt modelId="{B42B1E32-B0EE-EC47-95AE-FBF088D2055D}" type="parTrans" cxnId="{19FD4185-8310-4E40-A75F-5B2A4A839FE3}">
      <dgm:prSet/>
      <dgm:spPr/>
      <dgm:t>
        <a:bodyPr/>
        <a:lstStyle/>
        <a:p>
          <a:endParaRPr lang="es-ES" sz="2400"/>
        </a:p>
      </dgm:t>
    </dgm:pt>
    <dgm:pt modelId="{25345F0C-4887-F441-AAB5-E2DAC59029BB}" type="sibTrans" cxnId="{19FD4185-8310-4E40-A75F-5B2A4A839FE3}">
      <dgm:prSet/>
      <dgm:spPr/>
      <dgm:t>
        <a:bodyPr/>
        <a:lstStyle/>
        <a:p>
          <a:endParaRPr lang="es-ES" sz="2400"/>
        </a:p>
      </dgm:t>
    </dgm:pt>
    <dgm:pt modelId="{0D15DAE0-75FB-3445-9CE4-04076BA4DA3B}">
      <dgm:prSet phldrT="[Texto]" custT="1"/>
      <dgm:spPr/>
      <dgm:t>
        <a:bodyPr/>
        <a:lstStyle/>
        <a:p>
          <a:r>
            <a:rPr lang="es-ES" sz="2400" dirty="0"/>
            <a:t>Empatía</a:t>
          </a:r>
        </a:p>
      </dgm:t>
    </dgm:pt>
    <dgm:pt modelId="{EFA2EF9E-D798-E74D-9147-55B1CA82397C}" type="parTrans" cxnId="{AC973261-08AF-1F4F-AA9D-2A49D0FB89D5}">
      <dgm:prSet/>
      <dgm:spPr/>
      <dgm:t>
        <a:bodyPr/>
        <a:lstStyle/>
        <a:p>
          <a:endParaRPr lang="es-ES" sz="2400"/>
        </a:p>
      </dgm:t>
    </dgm:pt>
    <dgm:pt modelId="{8133EC8E-85B4-8D43-B530-21DD3B44FAA6}" type="sibTrans" cxnId="{AC973261-08AF-1F4F-AA9D-2A49D0FB89D5}">
      <dgm:prSet/>
      <dgm:spPr/>
      <dgm:t>
        <a:bodyPr/>
        <a:lstStyle/>
        <a:p>
          <a:endParaRPr lang="es-ES" sz="2400"/>
        </a:p>
      </dgm:t>
    </dgm:pt>
    <dgm:pt modelId="{41FD319D-8825-354B-9E58-75FAD86F0ACE}" type="pres">
      <dgm:prSet presAssocID="{AE9A1F45-CC00-094E-A39F-2A0E2DB49C50}" presName="Name0" presStyleCnt="0">
        <dgm:presLayoutVars>
          <dgm:dir/>
          <dgm:animLvl val="lvl"/>
          <dgm:resizeHandles val="exact"/>
        </dgm:presLayoutVars>
      </dgm:prSet>
      <dgm:spPr/>
      <dgm:t>
        <a:bodyPr/>
        <a:lstStyle/>
        <a:p>
          <a:endParaRPr lang="es-EC"/>
        </a:p>
      </dgm:t>
    </dgm:pt>
    <dgm:pt modelId="{810D3812-3548-8645-A6A4-B092E070A822}" type="pres">
      <dgm:prSet presAssocID="{B4103FC4-64CC-4442-AB0D-0B5E3ECFB246}" presName="composite" presStyleCnt="0"/>
      <dgm:spPr/>
    </dgm:pt>
    <dgm:pt modelId="{9D9D2D71-FCAF-EC45-9863-BE82FE6D14E3}" type="pres">
      <dgm:prSet presAssocID="{B4103FC4-64CC-4442-AB0D-0B5E3ECFB246}" presName="parTx" presStyleLbl="alignNode1" presStyleIdx="0" presStyleCnt="2">
        <dgm:presLayoutVars>
          <dgm:chMax val="0"/>
          <dgm:chPref val="0"/>
          <dgm:bulletEnabled val="1"/>
        </dgm:presLayoutVars>
      </dgm:prSet>
      <dgm:spPr/>
      <dgm:t>
        <a:bodyPr/>
        <a:lstStyle/>
        <a:p>
          <a:endParaRPr lang="es-EC"/>
        </a:p>
      </dgm:t>
    </dgm:pt>
    <dgm:pt modelId="{D0A96D20-5131-BD4D-9C68-3B8D46AAEB71}" type="pres">
      <dgm:prSet presAssocID="{B4103FC4-64CC-4442-AB0D-0B5E3ECFB246}" presName="desTx" presStyleLbl="alignAccFollowNode1" presStyleIdx="0" presStyleCnt="2">
        <dgm:presLayoutVars>
          <dgm:bulletEnabled val="1"/>
        </dgm:presLayoutVars>
      </dgm:prSet>
      <dgm:spPr/>
      <dgm:t>
        <a:bodyPr/>
        <a:lstStyle/>
        <a:p>
          <a:endParaRPr lang="es-EC"/>
        </a:p>
      </dgm:t>
    </dgm:pt>
    <dgm:pt modelId="{640BC762-4D2E-A444-AFB3-001DA5330EB6}" type="pres">
      <dgm:prSet presAssocID="{E29B1002-C95B-B447-93E0-C8B8ABE80649}" presName="space" presStyleCnt="0"/>
      <dgm:spPr/>
    </dgm:pt>
    <dgm:pt modelId="{8D5E0561-6F72-6D40-921F-4075828C6482}" type="pres">
      <dgm:prSet presAssocID="{CDBEE6C3-644B-CB4E-ABE8-88B86A552FE3}" presName="composite" presStyleCnt="0"/>
      <dgm:spPr/>
    </dgm:pt>
    <dgm:pt modelId="{9AEFA6A5-6606-D245-B039-972B4223E566}" type="pres">
      <dgm:prSet presAssocID="{CDBEE6C3-644B-CB4E-ABE8-88B86A552FE3}" presName="parTx" presStyleLbl="alignNode1" presStyleIdx="1" presStyleCnt="2">
        <dgm:presLayoutVars>
          <dgm:chMax val="0"/>
          <dgm:chPref val="0"/>
          <dgm:bulletEnabled val="1"/>
        </dgm:presLayoutVars>
      </dgm:prSet>
      <dgm:spPr/>
      <dgm:t>
        <a:bodyPr/>
        <a:lstStyle/>
        <a:p>
          <a:endParaRPr lang="es-EC"/>
        </a:p>
      </dgm:t>
    </dgm:pt>
    <dgm:pt modelId="{F4457DED-C5EB-FA46-8B77-D7661B7BD8D9}" type="pres">
      <dgm:prSet presAssocID="{CDBEE6C3-644B-CB4E-ABE8-88B86A552FE3}" presName="desTx" presStyleLbl="alignAccFollowNode1" presStyleIdx="1" presStyleCnt="2">
        <dgm:presLayoutVars>
          <dgm:bulletEnabled val="1"/>
        </dgm:presLayoutVars>
      </dgm:prSet>
      <dgm:spPr/>
      <dgm:t>
        <a:bodyPr/>
        <a:lstStyle/>
        <a:p>
          <a:endParaRPr lang="es-EC"/>
        </a:p>
      </dgm:t>
    </dgm:pt>
  </dgm:ptLst>
  <dgm:cxnLst>
    <dgm:cxn modelId="{92C21EFF-BC60-D04A-A5F8-A6D24BF64E93}" type="presOf" srcId="{EAC614D3-92C9-0443-92E2-8A4370BDB57A}" destId="{D0A96D20-5131-BD4D-9C68-3B8D46AAEB71}" srcOrd="0" destOrd="0" presId="urn:microsoft.com/office/officeart/2005/8/layout/hList1"/>
    <dgm:cxn modelId="{81CA80B5-B07F-1349-A8CB-5828ACFAF110}" type="presOf" srcId="{49CED9FF-76E6-624F-90F1-F292E835CA5B}" destId="{F4457DED-C5EB-FA46-8B77-D7661B7BD8D9}" srcOrd="0" destOrd="2" presId="urn:microsoft.com/office/officeart/2005/8/layout/hList1"/>
    <dgm:cxn modelId="{7D0B49D2-FBFA-D44D-A3F4-5BAB4830F33E}" type="presOf" srcId="{B4103FC4-64CC-4442-AB0D-0B5E3ECFB246}" destId="{9D9D2D71-FCAF-EC45-9863-BE82FE6D14E3}" srcOrd="0" destOrd="0" presId="urn:microsoft.com/office/officeart/2005/8/layout/hList1"/>
    <dgm:cxn modelId="{254028A0-682C-6A47-A7E2-004E00132951}" type="presOf" srcId="{87C0DCE0-67C3-F04D-9CF1-137D663D2FCD}" destId="{F4457DED-C5EB-FA46-8B77-D7661B7BD8D9}" srcOrd="0" destOrd="1" presId="urn:microsoft.com/office/officeart/2005/8/layout/hList1"/>
    <dgm:cxn modelId="{C2DCD2D2-A410-9148-8F40-59EC88F46D8F}" srcId="{CDBEE6C3-644B-CB4E-ABE8-88B86A552FE3}" destId="{57D85FA9-9A1B-B446-96A6-F7B2F08AB9B3}" srcOrd="0" destOrd="0" parTransId="{1437A3F0-E8DF-8346-97BC-4DFE98AF2388}" sibTransId="{E822BC50-7FE8-5544-968C-BCB3B2A7C461}"/>
    <dgm:cxn modelId="{9EFFF969-F354-DD41-BE56-5DB9D1DD5240}" type="presOf" srcId="{0D15DAE0-75FB-3445-9CE4-04076BA4DA3B}" destId="{D0A96D20-5131-BD4D-9C68-3B8D46AAEB71}" srcOrd="0" destOrd="4" presId="urn:microsoft.com/office/officeart/2005/8/layout/hList1"/>
    <dgm:cxn modelId="{433C7819-B784-0046-B28C-246A4D3F0937}" srcId="{CDBEE6C3-644B-CB4E-ABE8-88B86A552FE3}" destId="{49CED9FF-76E6-624F-90F1-F292E835CA5B}" srcOrd="2" destOrd="0" parTransId="{CED61308-93B3-4A47-983C-B15597454FD0}" sibTransId="{BBA84261-ECEB-E149-93E0-BAE292FB2EB3}"/>
    <dgm:cxn modelId="{19FD4185-8310-4E40-A75F-5B2A4A839FE3}" srcId="{B4103FC4-64CC-4442-AB0D-0B5E3ECFB246}" destId="{0E13CDB3-B9B9-0D4E-AF17-6D87F44CCA6F}" srcOrd="3" destOrd="0" parTransId="{B42B1E32-B0EE-EC47-95AE-FBF088D2055D}" sibTransId="{25345F0C-4887-F441-AAB5-E2DAC59029BB}"/>
    <dgm:cxn modelId="{9B43A24A-5986-9742-B3D5-AC8D70A9C2B4}" srcId="{B4103FC4-64CC-4442-AB0D-0B5E3ECFB246}" destId="{EAC614D3-92C9-0443-92E2-8A4370BDB57A}" srcOrd="0" destOrd="0" parTransId="{67FA7B30-8C25-5E40-A703-042CD58B7CE3}" sibTransId="{7E240A5B-F352-4543-BB39-BA8268CA6269}"/>
    <dgm:cxn modelId="{AC973261-08AF-1F4F-AA9D-2A49D0FB89D5}" srcId="{B4103FC4-64CC-4442-AB0D-0B5E3ECFB246}" destId="{0D15DAE0-75FB-3445-9CE4-04076BA4DA3B}" srcOrd="4" destOrd="0" parTransId="{EFA2EF9E-D798-E74D-9147-55B1CA82397C}" sibTransId="{8133EC8E-85B4-8D43-B530-21DD3B44FAA6}"/>
    <dgm:cxn modelId="{53E7D012-6E63-8C49-8250-DC78FB5D2E0F}" type="presOf" srcId="{AE9A1F45-CC00-094E-A39F-2A0E2DB49C50}" destId="{41FD319D-8825-354B-9E58-75FAD86F0ACE}" srcOrd="0" destOrd="0" presId="urn:microsoft.com/office/officeart/2005/8/layout/hList1"/>
    <dgm:cxn modelId="{B3DEB465-B62B-9740-BCB3-F44B62E59125}" srcId="{B4103FC4-64CC-4442-AB0D-0B5E3ECFB246}" destId="{884BBEAB-CFC5-B342-8BE0-ABC3D33C70AE}" srcOrd="1" destOrd="0" parTransId="{FD303C0D-5F28-DB43-BEE5-E0ECFD0D138C}" sibTransId="{1D1403EE-C113-B347-9FD4-0B683ACACC02}"/>
    <dgm:cxn modelId="{8E131C17-C259-1741-94B4-59701C8A2B1D}" type="presOf" srcId="{0E13CDB3-B9B9-0D4E-AF17-6D87F44CCA6F}" destId="{D0A96D20-5131-BD4D-9C68-3B8D46AAEB71}" srcOrd="0" destOrd="3" presId="urn:microsoft.com/office/officeart/2005/8/layout/hList1"/>
    <dgm:cxn modelId="{45986A7D-6775-D045-A044-B35F84193D6D}" srcId="{B4103FC4-64CC-4442-AB0D-0B5E3ECFB246}" destId="{42233CF6-EF12-EF4B-844B-B83A6C689DFD}" srcOrd="2" destOrd="0" parTransId="{24525035-F699-3F48-B535-58AFDD77032B}" sibTransId="{55EB115B-BD65-B041-BD51-1F5A52D0C0FF}"/>
    <dgm:cxn modelId="{E239E7E4-6B0A-8B4A-9131-2C8F6FE9902F}" srcId="{AE9A1F45-CC00-094E-A39F-2A0E2DB49C50}" destId="{B4103FC4-64CC-4442-AB0D-0B5E3ECFB246}" srcOrd="0" destOrd="0" parTransId="{3F4CEE7B-0331-FC4D-95CA-8E09A8B0F20B}" sibTransId="{E29B1002-C95B-B447-93E0-C8B8ABE80649}"/>
    <dgm:cxn modelId="{AFF9D6EE-9BD4-AE4C-9206-75D0C1030540}" srcId="{AE9A1F45-CC00-094E-A39F-2A0E2DB49C50}" destId="{CDBEE6C3-644B-CB4E-ABE8-88B86A552FE3}" srcOrd="1" destOrd="0" parTransId="{CFC4BCFB-9BC3-2944-9EA9-9F2F613F85E1}" sibTransId="{7D143DBC-3F18-E745-8126-B6F348380147}"/>
    <dgm:cxn modelId="{C3A45C94-62E5-8141-80E9-579ED2759B86}" type="presOf" srcId="{884BBEAB-CFC5-B342-8BE0-ABC3D33C70AE}" destId="{D0A96D20-5131-BD4D-9C68-3B8D46AAEB71}" srcOrd="0" destOrd="1" presId="urn:microsoft.com/office/officeart/2005/8/layout/hList1"/>
    <dgm:cxn modelId="{79BCF366-5F4F-A646-A7CC-1CAF118BD967}" type="presOf" srcId="{CDBEE6C3-644B-CB4E-ABE8-88B86A552FE3}" destId="{9AEFA6A5-6606-D245-B039-972B4223E566}" srcOrd="0" destOrd="0" presId="urn:microsoft.com/office/officeart/2005/8/layout/hList1"/>
    <dgm:cxn modelId="{28F6B5FD-3EB1-464E-97B6-A9D6F4A38E4B}" srcId="{CDBEE6C3-644B-CB4E-ABE8-88B86A552FE3}" destId="{87C0DCE0-67C3-F04D-9CF1-137D663D2FCD}" srcOrd="1" destOrd="0" parTransId="{6F5400B5-435C-D44E-980A-F96608CF5E29}" sibTransId="{E6513AC0-A14A-DD45-94A3-C18CDEA012EC}"/>
    <dgm:cxn modelId="{43BE26B8-CB28-394C-86A9-9F8A2E1E031C}" type="presOf" srcId="{42233CF6-EF12-EF4B-844B-B83A6C689DFD}" destId="{D0A96D20-5131-BD4D-9C68-3B8D46AAEB71}" srcOrd="0" destOrd="2" presId="urn:microsoft.com/office/officeart/2005/8/layout/hList1"/>
    <dgm:cxn modelId="{F5BF2227-529A-2347-B5F0-D07FA69C25F5}" type="presOf" srcId="{57D85FA9-9A1B-B446-96A6-F7B2F08AB9B3}" destId="{F4457DED-C5EB-FA46-8B77-D7661B7BD8D9}" srcOrd="0" destOrd="0" presId="urn:microsoft.com/office/officeart/2005/8/layout/hList1"/>
    <dgm:cxn modelId="{27BCDC86-E9A3-1145-B677-C6DC47F76018}" type="presParOf" srcId="{41FD319D-8825-354B-9E58-75FAD86F0ACE}" destId="{810D3812-3548-8645-A6A4-B092E070A822}" srcOrd="0" destOrd="0" presId="urn:microsoft.com/office/officeart/2005/8/layout/hList1"/>
    <dgm:cxn modelId="{32681036-246B-BA45-BBF3-80A479918622}" type="presParOf" srcId="{810D3812-3548-8645-A6A4-B092E070A822}" destId="{9D9D2D71-FCAF-EC45-9863-BE82FE6D14E3}" srcOrd="0" destOrd="0" presId="urn:microsoft.com/office/officeart/2005/8/layout/hList1"/>
    <dgm:cxn modelId="{304B67E8-0DD0-FC44-9FF3-0B0F31DE8165}" type="presParOf" srcId="{810D3812-3548-8645-A6A4-B092E070A822}" destId="{D0A96D20-5131-BD4D-9C68-3B8D46AAEB71}" srcOrd="1" destOrd="0" presId="urn:microsoft.com/office/officeart/2005/8/layout/hList1"/>
    <dgm:cxn modelId="{17679FFE-CA2A-434A-83F1-FDA723EB9023}" type="presParOf" srcId="{41FD319D-8825-354B-9E58-75FAD86F0ACE}" destId="{640BC762-4D2E-A444-AFB3-001DA5330EB6}" srcOrd="1" destOrd="0" presId="urn:microsoft.com/office/officeart/2005/8/layout/hList1"/>
    <dgm:cxn modelId="{31030E8C-3844-F144-AF96-30702F1A847B}" type="presParOf" srcId="{41FD319D-8825-354B-9E58-75FAD86F0ACE}" destId="{8D5E0561-6F72-6D40-921F-4075828C6482}" srcOrd="2" destOrd="0" presId="urn:microsoft.com/office/officeart/2005/8/layout/hList1"/>
    <dgm:cxn modelId="{F5B85925-2220-5A46-B074-08D4A26A8102}" type="presParOf" srcId="{8D5E0561-6F72-6D40-921F-4075828C6482}" destId="{9AEFA6A5-6606-D245-B039-972B4223E566}" srcOrd="0" destOrd="0" presId="urn:microsoft.com/office/officeart/2005/8/layout/hList1"/>
    <dgm:cxn modelId="{75C51648-8BE3-7E4D-8BDA-EE8F74E10EAC}" type="presParOf" srcId="{8D5E0561-6F72-6D40-921F-4075828C6482}" destId="{F4457DED-C5EB-FA46-8B77-D7661B7BD8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B227DF-0BE6-6347-B40E-E72A37AD7A42}" type="doc">
      <dgm:prSet loTypeId="urn:microsoft.com/office/officeart/2005/8/layout/cycle3" loCatId="" qsTypeId="urn:microsoft.com/office/officeart/2005/8/quickstyle/3d2" qsCatId="3D" csTypeId="urn:microsoft.com/office/officeart/2005/8/colors/accent5_5" csCatId="accent5" phldr="1"/>
      <dgm:spPr/>
      <dgm:t>
        <a:bodyPr/>
        <a:lstStyle/>
        <a:p>
          <a:endParaRPr lang="es-ES"/>
        </a:p>
      </dgm:t>
    </dgm:pt>
    <dgm:pt modelId="{4D3C24C5-28AF-C64C-BFCB-80F12C383768}">
      <dgm:prSet phldrT="[Texto]" custT="1"/>
      <dgm:spPr/>
      <dgm:t>
        <a:bodyPr/>
        <a:lstStyle/>
        <a:p>
          <a:r>
            <a:rPr lang="es-ES" sz="2400" dirty="0">
              <a:solidFill>
                <a:schemeClr val="tx1"/>
              </a:solidFill>
            </a:rPr>
            <a:t>Mejora instalaciones</a:t>
          </a:r>
        </a:p>
      </dgm:t>
    </dgm:pt>
    <dgm:pt modelId="{7A25EB7D-504B-004C-A2C8-83996A7763FC}" type="parTrans" cxnId="{9E391551-59D0-AF4E-BD4A-007702232CC4}">
      <dgm:prSet/>
      <dgm:spPr/>
      <dgm:t>
        <a:bodyPr/>
        <a:lstStyle/>
        <a:p>
          <a:endParaRPr lang="es-ES" sz="2400"/>
        </a:p>
      </dgm:t>
    </dgm:pt>
    <dgm:pt modelId="{0BA0A9BB-8E53-C84F-9570-BEEB6507FD82}" type="sibTrans" cxnId="{9E391551-59D0-AF4E-BD4A-007702232CC4}">
      <dgm:prSet/>
      <dgm:spPr/>
      <dgm:t>
        <a:bodyPr/>
        <a:lstStyle/>
        <a:p>
          <a:endParaRPr lang="es-ES" sz="2400"/>
        </a:p>
      </dgm:t>
    </dgm:pt>
    <dgm:pt modelId="{64AF5261-073A-8D48-8A73-29FB1E6DACDC}">
      <dgm:prSet phldrT="[Texto]" custT="1"/>
      <dgm:spPr/>
      <dgm:t>
        <a:bodyPr/>
        <a:lstStyle/>
        <a:p>
          <a:r>
            <a:rPr lang="es-ES" sz="2400">
              <a:solidFill>
                <a:schemeClr val="tx1"/>
              </a:solidFill>
            </a:rPr>
            <a:t>TIC's</a:t>
          </a:r>
          <a:endParaRPr lang="es-ES" sz="2400" dirty="0">
            <a:solidFill>
              <a:schemeClr val="tx1"/>
            </a:solidFill>
          </a:endParaRPr>
        </a:p>
      </dgm:t>
    </dgm:pt>
    <dgm:pt modelId="{AD017DD7-B5BE-F842-B4E3-B4B63719913D}" type="parTrans" cxnId="{57AFFBA7-F7A7-E844-88EF-10E5304FD84F}">
      <dgm:prSet/>
      <dgm:spPr/>
      <dgm:t>
        <a:bodyPr/>
        <a:lstStyle/>
        <a:p>
          <a:endParaRPr lang="es-ES" sz="2400"/>
        </a:p>
      </dgm:t>
    </dgm:pt>
    <dgm:pt modelId="{B71BD5BD-A68E-0F4D-A0D5-060E2475672B}" type="sibTrans" cxnId="{57AFFBA7-F7A7-E844-88EF-10E5304FD84F}">
      <dgm:prSet/>
      <dgm:spPr/>
      <dgm:t>
        <a:bodyPr/>
        <a:lstStyle/>
        <a:p>
          <a:endParaRPr lang="es-ES" sz="2400"/>
        </a:p>
      </dgm:t>
    </dgm:pt>
    <dgm:pt modelId="{DEC4549A-F23C-434B-8FB5-4D4FCBCA4FE9}">
      <dgm:prSet phldrT="[Texto]" custT="1"/>
      <dgm:spPr/>
      <dgm:t>
        <a:bodyPr/>
        <a:lstStyle/>
        <a:p>
          <a:r>
            <a:rPr lang="es-ES" sz="2400">
              <a:solidFill>
                <a:schemeClr val="tx1"/>
              </a:solidFill>
            </a:rPr>
            <a:t>Procesos internos</a:t>
          </a:r>
          <a:endParaRPr lang="es-ES" sz="2400" dirty="0">
            <a:solidFill>
              <a:schemeClr val="tx1"/>
            </a:solidFill>
          </a:endParaRPr>
        </a:p>
      </dgm:t>
    </dgm:pt>
    <dgm:pt modelId="{4DEFF09A-5E43-DA4C-B6CD-9F6590A1A95B}" type="parTrans" cxnId="{83474C79-4A17-964F-9127-CD55445D95FC}">
      <dgm:prSet/>
      <dgm:spPr/>
      <dgm:t>
        <a:bodyPr/>
        <a:lstStyle/>
        <a:p>
          <a:endParaRPr lang="es-ES" sz="2400"/>
        </a:p>
      </dgm:t>
    </dgm:pt>
    <dgm:pt modelId="{055F7F81-5923-9249-99FA-85312C80B3B8}" type="sibTrans" cxnId="{83474C79-4A17-964F-9127-CD55445D95FC}">
      <dgm:prSet/>
      <dgm:spPr/>
      <dgm:t>
        <a:bodyPr/>
        <a:lstStyle/>
        <a:p>
          <a:endParaRPr lang="es-ES" sz="2400"/>
        </a:p>
      </dgm:t>
    </dgm:pt>
    <dgm:pt modelId="{F0BF6288-E367-9C40-9B86-1C6746C57440}">
      <dgm:prSet phldrT="[Texto]" custT="1"/>
      <dgm:spPr/>
      <dgm:t>
        <a:bodyPr/>
        <a:lstStyle/>
        <a:p>
          <a:r>
            <a:rPr lang="es-ES" sz="2400">
              <a:solidFill>
                <a:schemeClr val="tx1"/>
              </a:solidFill>
            </a:rPr>
            <a:t>Capacitaciones</a:t>
          </a:r>
          <a:endParaRPr lang="es-ES" sz="2400" dirty="0">
            <a:solidFill>
              <a:schemeClr val="tx1"/>
            </a:solidFill>
          </a:endParaRPr>
        </a:p>
      </dgm:t>
    </dgm:pt>
    <dgm:pt modelId="{F932F498-C604-9A4C-BC8F-CB03AED00513}" type="parTrans" cxnId="{59EB7374-93CB-8A47-B11D-7C22E9188E3C}">
      <dgm:prSet/>
      <dgm:spPr/>
      <dgm:t>
        <a:bodyPr/>
        <a:lstStyle/>
        <a:p>
          <a:endParaRPr lang="es-ES" sz="2400"/>
        </a:p>
      </dgm:t>
    </dgm:pt>
    <dgm:pt modelId="{5E307C7D-719F-C747-97DD-2E3DB6CABB39}" type="sibTrans" cxnId="{59EB7374-93CB-8A47-B11D-7C22E9188E3C}">
      <dgm:prSet/>
      <dgm:spPr/>
      <dgm:t>
        <a:bodyPr/>
        <a:lstStyle/>
        <a:p>
          <a:endParaRPr lang="es-ES" sz="2400"/>
        </a:p>
      </dgm:t>
    </dgm:pt>
    <dgm:pt modelId="{2B20FEB6-4197-9D4A-9C7B-4A8063CB7198}">
      <dgm:prSet phldrT="[Texto]" custT="1"/>
      <dgm:spPr/>
      <dgm:t>
        <a:bodyPr/>
        <a:lstStyle/>
        <a:p>
          <a:r>
            <a:rPr lang="es-ES" sz="2400" dirty="0">
              <a:solidFill>
                <a:schemeClr val="tx1"/>
              </a:solidFill>
            </a:rPr>
            <a:t>Motivación</a:t>
          </a:r>
        </a:p>
      </dgm:t>
    </dgm:pt>
    <dgm:pt modelId="{4959CF19-2BE0-C04B-8CD4-B950150F267C}" type="parTrans" cxnId="{36A3D2D4-4F1F-F448-ABF7-ABADC3253EE4}">
      <dgm:prSet/>
      <dgm:spPr/>
      <dgm:t>
        <a:bodyPr/>
        <a:lstStyle/>
        <a:p>
          <a:endParaRPr lang="es-ES" sz="2400"/>
        </a:p>
      </dgm:t>
    </dgm:pt>
    <dgm:pt modelId="{8F0BC8AB-0F87-9645-BBB5-5D3BF3661C3E}" type="sibTrans" cxnId="{36A3D2D4-4F1F-F448-ABF7-ABADC3253EE4}">
      <dgm:prSet/>
      <dgm:spPr/>
      <dgm:t>
        <a:bodyPr/>
        <a:lstStyle/>
        <a:p>
          <a:endParaRPr lang="es-ES" sz="2400"/>
        </a:p>
      </dgm:t>
    </dgm:pt>
    <dgm:pt modelId="{B4F104D4-0BFD-C344-9A4E-7484027A19D5}" type="pres">
      <dgm:prSet presAssocID="{0BB227DF-0BE6-6347-B40E-E72A37AD7A42}" presName="Name0" presStyleCnt="0">
        <dgm:presLayoutVars>
          <dgm:dir/>
          <dgm:resizeHandles val="exact"/>
        </dgm:presLayoutVars>
      </dgm:prSet>
      <dgm:spPr/>
      <dgm:t>
        <a:bodyPr/>
        <a:lstStyle/>
        <a:p>
          <a:endParaRPr lang="es-EC"/>
        </a:p>
      </dgm:t>
    </dgm:pt>
    <dgm:pt modelId="{4EE30A95-CEB9-5440-A5EF-3580F224E141}" type="pres">
      <dgm:prSet presAssocID="{0BB227DF-0BE6-6347-B40E-E72A37AD7A42}" presName="cycle" presStyleCnt="0"/>
      <dgm:spPr/>
    </dgm:pt>
    <dgm:pt modelId="{9736FE86-55C6-2843-9E56-FC8CF9AD49BC}" type="pres">
      <dgm:prSet presAssocID="{4D3C24C5-28AF-C64C-BFCB-80F12C383768}" presName="nodeFirstNode" presStyleLbl="node1" presStyleIdx="0" presStyleCnt="5">
        <dgm:presLayoutVars>
          <dgm:bulletEnabled val="1"/>
        </dgm:presLayoutVars>
      </dgm:prSet>
      <dgm:spPr/>
      <dgm:t>
        <a:bodyPr/>
        <a:lstStyle/>
        <a:p>
          <a:endParaRPr lang="es-EC"/>
        </a:p>
      </dgm:t>
    </dgm:pt>
    <dgm:pt modelId="{708B9DB8-32F6-B34E-8A5E-3DD70C18FA0C}" type="pres">
      <dgm:prSet presAssocID="{0BA0A9BB-8E53-C84F-9570-BEEB6507FD82}" presName="sibTransFirstNode" presStyleLbl="bgShp" presStyleIdx="0" presStyleCnt="1"/>
      <dgm:spPr/>
      <dgm:t>
        <a:bodyPr/>
        <a:lstStyle/>
        <a:p>
          <a:endParaRPr lang="es-EC"/>
        </a:p>
      </dgm:t>
    </dgm:pt>
    <dgm:pt modelId="{E8612CB0-CC50-4240-859C-269FF9CA7418}" type="pres">
      <dgm:prSet presAssocID="{64AF5261-073A-8D48-8A73-29FB1E6DACDC}" presName="nodeFollowingNodes" presStyleLbl="node1" presStyleIdx="1" presStyleCnt="5">
        <dgm:presLayoutVars>
          <dgm:bulletEnabled val="1"/>
        </dgm:presLayoutVars>
      </dgm:prSet>
      <dgm:spPr/>
      <dgm:t>
        <a:bodyPr/>
        <a:lstStyle/>
        <a:p>
          <a:endParaRPr lang="es-EC"/>
        </a:p>
      </dgm:t>
    </dgm:pt>
    <dgm:pt modelId="{4106B278-81BD-0546-A6EB-135A4A7CA46F}" type="pres">
      <dgm:prSet presAssocID="{DEC4549A-F23C-434B-8FB5-4D4FCBCA4FE9}" presName="nodeFollowingNodes" presStyleLbl="node1" presStyleIdx="2" presStyleCnt="5">
        <dgm:presLayoutVars>
          <dgm:bulletEnabled val="1"/>
        </dgm:presLayoutVars>
      </dgm:prSet>
      <dgm:spPr/>
      <dgm:t>
        <a:bodyPr/>
        <a:lstStyle/>
        <a:p>
          <a:endParaRPr lang="es-EC"/>
        </a:p>
      </dgm:t>
    </dgm:pt>
    <dgm:pt modelId="{B6A821A3-64D0-134C-9B56-838E4DDDA0DE}" type="pres">
      <dgm:prSet presAssocID="{F0BF6288-E367-9C40-9B86-1C6746C57440}" presName="nodeFollowingNodes" presStyleLbl="node1" presStyleIdx="3" presStyleCnt="5">
        <dgm:presLayoutVars>
          <dgm:bulletEnabled val="1"/>
        </dgm:presLayoutVars>
      </dgm:prSet>
      <dgm:spPr/>
      <dgm:t>
        <a:bodyPr/>
        <a:lstStyle/>
        <a:p>
          <a:endParaRPr lang="es-EC"/>
        </a:p>
      </dgm:t>
    </dgm:pt>
    <dgm:pt modelId="{1990E3F3-5407-414A-92BE-282D53BAAD31}" type="pres">
      <dgm:prSet presAssocID="{2B20FEB6-4197-9D4A-9C7B-4A8063CB7198}" presName="nodeFollowingNodes" presStyleLbl="node1" presStyleIdx="4" presStyleCnt="5">
        <dgm:presLayoutVars>
          <dgm:bulletEnabled val="1"/>
        </dgm:presLayoutVars>
      </dgm:prSet>
      <dgm:spPr/>
      <dgm:t>
        <a:bodyPr/>
        <a:lstStyle/>
        <a:p>
          <a:endParaRPr lang="es-EC"/>
        </a:p>
      </dgm:t>
    </dgm:pt>
  </dgm:ptLst>
  <dgm:cxnLst>
    <dgm:cxn modelId="{D57CEBD9-48B1-7049-9132-CAEA56681205}" type="presOf" srcId="{0BB227DF-0BE6-6347-B40E-E72A37AD7A42}" destId="{B4F104D4-0BFD-C344-9A4E-7484027A19D5}" srcOrd="0" destOrd="0" presId="urn:microsoft.com/office/officeart/2005/8/layout/cycle3"/>
    <dgm:cxn modelId="{36A3D2D4-4F1F-F448-ABF7-ABADC3253EE4}" srcId="{0BB227DF-0BE6-6347-B40E-E72A37AD7A42}" destId="{2B20FEB6-4197-9D4A-9C7B-4A8063CB7198}" srcOrd="4" destOrd="0" parTransId="{4959CF19-2BE0-C04B-8CD4-B950150F267C}" sibTransId="{8F0BC8AB-0F87-9645-BBB5-5D3BF3661C3E}"/>
    <dgm:cxn modelId="{57AFFBA7-F7A7-E844-88EF-10E5304FD84F}" srcId="{0BB227DF-0BE6-6347-B40E-E72A37AD7A42}" destId="{64AF5261-073A-8D48-8A73-29FB1E6DACDC}" srcOrd="1" destOrd="0" parTransId="{AD017DD7-B5BE-F842-B4E3-B4B63719913D}" sibTransId="{B71BD5BD-A68E-0F4D-A0D5-060E2475672B}"/>
    <dgm:cxn modelId="{E39BAF68-269F-0241-BCF1-2418E810CA19}" type="presOf" srcId="{DEC4549A-F23C-434B-8FB5-4D4FCBCA4FE9}" destId="{4106B278-81BD-0546-A6EB-135A4A7CA46F}" srcOrd="0" destOrd="0" presId="urn:microsoft.com/office/officeart/2005/8/layout/cycle3"/>
    <dgm:cxn modelId="{83474C79-4A17-964F-9127-CD55445D95FC}" srcId="{0BB227DF-0BE6-6347-B40E-E72A37AD7A42}" destId="{DEC4549A-F23C-434B-8FB5-4D4FCBCA4FE9}" srcOrd="2" destOrd="0" parTransId="{4DEFF09A-5E43-DA4C-B6CD-9F6590A1A95B}" sibTransId="{055F7F81-5923-9249-99FA-85312C80B3B8}"/>
    <dgm:cxn modelId="{B77B45E7-8BF7-F24A-824F-89A04D496717}" type="presOf" srcId="{2B20FEB6-4197-9D4A-9C7B-4A8063CB7198}" destId="{1990E3F3-5407-414A-92BE-282D53BAAD31}" srcOrd="0" destOrd="0" presId="urn:microsoft.com/office/officeart/2005/8/layout/cycle3"/>
    <dgm:cxn modelId="{A12109A7-0A1E-0F43-8ABA-3580491937FF}" type="presOf" srcId="{0BA0A9BB-8E53-C84F-9570-BEEB6507FD82}" destId="{708B9DB8-32F6-B34E-8A5E-3DD70C18FA0C}" srcOrd="0" destOrd="0" presId="urn:microsoft.com/office/officeart/2005/8/layout/cycle3"/>
    <dgm:cxn modelId="{59EB7374-93CB-8A47-B11D-7C22E9188E3C}" srcId="{0BB227DF-0BE6-6347-B40E-E72A37AD7A42}" destId="{F0BF6288-E367-9C40-9B86-1C6746C57440}" srcOrd="3" destOrd="0" parTransId="{F932F498-C604-9A4C-BC8F-CB03AED00513}" sibTransId="{5E307C7D-719F-C747-97DD-2E3DB6CABB39}"/>
    <dgm:cxn modelId="{9E391551-59D0-AF4E-BD4A-007702232CC4}" srcId="{0BB227DF-0BE6-6347-B40E-E72A37AD7A42}" destId="{4D3C24C5-28AF-C64C-BFCB-80F12C383768}" srcOrd="0" destOrd="0" parTransId="{7A25EB7D-504B-004C-A2C8-83996A7763FC}" sibTransId="{0BA0A9BB-8E53-C84F-9570-BEEB6507FD82}"/>
    <dgm:cxn modelId="{E5250764-9005-5A43-9C6F-8BEDA98F8C9C}" type="presOf" srcId="{F0BF6288-E367-9C40-9B86-1C6746C57440}" destId="{B6A821A3-64D0-134C-9B56-838E4DDDA0DE}" srcOrd="0" destOrd="0" presId="urn:microsoft.com/office/officeart/2005/8/layout/cycle3"/>
    <dgm:cxn modelId="{6C0C14A3-CC11-3947-ADAE-940DE9D87752}" type="presOf" srcId="{4D3C24C5-28AF-C64C-BFCB-80F12C383768}" destId="{9736FE86-55C6-2843-9E56-FC8CF9AD49BC}" srcOrd="0" destOrd="0" presId="urn:microsoft.com/office/officeart/2005/8/layout/cycle3"/>
    <dgm:cxn modelId="{C9A216B8-7588-984D-999B-605421312557}" type="presOf" srcId="{64AF5261-073A-8D48-8A73-29FB1E6DACDC}" destId="{E8612CB0-CC50-4240-859C-269FF9CA7418}" srcOrd="0" destOrd="0" presId="urn:microsoft.com/office/officeart/2005/8/layout/cycle3"/>
    <dgm:cxn modelId="{1CC3711F-C5B9-7945-A543-6A4695464839}" type="presParOf" srcId="{B4F104D4-0BFD-C344-9A4E-7484027A19D5}" destId="{4EE30A95-CEB9-5440-A5EF-3580F224E141}" srcOrd="0" destOrd="0" presId="urn:microsoft.com/office/officeart/2005/8/layout/cycle3"/>
    <dgm:cxn modelId="{09A474D2-9D42-D541-87C3-C18095AC5680}" type="presParOf" srcId="{4EE30A95-CEB9-5440-A5EF-3580F224E141}" destId="{9736FE86-55C6-2843-9E56-FC8CF9AD49BC}" srcOrd="0" destOrd="0" presId="urn:microsoft.com/office/officeart/2005/8/layout/cycle3"/>
    <dgm:cxn modelId="{C252F3B5-26F5-3941-8702-4C77DEC397D8}" type="presParOf" srcId="{4EE30A95-CEB9-5440-A5EF-3580F224E141}" destId="{708B9DB8-32F6-B34E-8A5E-3DD70C18FA0C}" srcOrd="1" destOrd="0" presId="urn:microsoft.com/office/officeart/2005/8/layout/cycle3"/>
    <dgm:cxn modelId="{119B5730-B0DA-1D44-A6A8-6C9E5C8D860E}" type="presParOf" srcId="{4EE30A95-CEB9-5440-A5EF-3580F224E141}" destId="{E8612CB0-CC50-4240-859C-269FF9CA7418}" srcOrd="2" destOrd="0" presId="urn:microsoft.com/office/officeart/2005/8/layout/cycle3"/>
    <dgm:cxn modelId="{3A43C2FB-75C1-C34A-8D2E-6E2FB768642E}" type="presParOf" srcId="{4EE30A95-CEB9-5440-A5EF-3580F224E141}" destId="{4106B278-81BD-0546-A6EB-135A4A7CA46F}" srcOrd="3" destOrd="0" presId="urn:microsoft.com/office/officeart/2005/8/layout/cycle3"/>
    <dgm:cxn modelId="{54E638AC-64AB-3C4A-B556-0940AB52AC6D}" type="presParOf" srcId="{4EE30A95-CEB9-5440-A5EF-3580F224E141}" destId="{B6A821A3-64D0-134C-9B56-838E4DDDA0DE}" srcOrd="4" destOrd="0" presId="urn:microsoft.com/office/officeart/2005/8/layout/cycle3"/>
    <dgm:cxn modelId="{07144A8B-88A4-734B-9D51-3492184D9317}" type="presParOf" srcId="{4EE30A95-CEB9-5440-A5EF-3580F224E141}" destId="{1990E3F3-5407-414A-92BE-282D53BAAD31}"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B7CD5A-05CC-744C-849E-0F4FFE1EC963}" type="doc">
      <dgm:prSet loTypeId="urn:microsoft.com/office/officeart/2005/8/layout/list1" loCatId="" qsTypeId="urn:microsoft.com/office/officeart/2005/8/quickstyle/simple3" qsCatId="simple" csTypeId="urn:microsoft.com/office/officeart/2005/8/colors/accent1_1" csCatId="accent1" phldr="1"/>
      <dgm:spPr/>
      <dgm:t>
        <a:bodyPr/>
        <a:lstStyle/>
        <a:p>
          <a:endParaRPr lang="es-ES"/>
        </a:p>
      </dgm:t>
    </dgm:pt>
    <dgm:pt modelId="{CAEDA3C3-73C8-5146-85D2-2FF0EBACE9D0}">
      <dgm:prSet custT="1"/>
      <dgm:spPr/>
      <dgm:t>
        <a:bodyPr/>
        <a:lstStyle/>
        <a:p>
          <a:pPr algn="just"/>
          <a:r>
            <a:rPr lang="es-EC" sz="2400" dirty="0"/>
            <a:t>La calidad no cubre las expectativas de los pacientes y se muestran insatisfechos. Mejorar las instalaciones físicas, los materiales y equipos, y que los empleados estén pulcros, disminuirá la brecha existente entre lo percibido y lo esperado por el paciente. </a:t>
          </a:r>
          <a:endParaRPr lang="es-ES" sz="2400" dirty="0"/>
        </a:p>
      </dgm:t>
    </dgm:pt>
    <dgm:pt modelId="{467A68D8-F2DD-D244-B875-DA95D9DA9C77}" type="parTrans" cxnId="{20355D23-F16C-3947-A3CC-D2F146200028}">
      <dgm:prSet/>
      <dgm:spPr/>
      <dgm:t>
        <a:bodyPr/>
        <a:lstStyle/>
        <a:p>
          <a:pPr algn="just"/>
          <a:endParaRPr lang="es-ES" sz="2400"/>
        </a:p>
      </dgm:t>
    </dgm:pt>
    <dgm:pt modelId="{73142F7E-8474-944D-BA9C-DFDD9EA34DB7}" type="sibTrans" cxnId="{20355D23-F16C-3947-A3CC-D2F146200028}">
      <dgm:prSet/>
      <dgm:spPr/>
      <dgm:t>
        <a:bodyPr/>
        <a:lstStyle/>
        <a:p>
          <a:pPr algn="just"/>
          <a:endParaRPr lang="es-ES" sz="2400"/>
        </a:p>
      </dgm:t>
    </dgm:pt>
    <dgm:pt modelId="{FC1DD272-01FC-A841-A0AE-E8BA8CD629C2}">
      <dgm:prSet phldrT="[Texto]" custT="1"/>
      <dgm:spPr/>
      <dgm:t>
        <a:bodyPr/>
        <a:lstStyle/>
        <a:p>
          <a:pPr algn="just"/>
          <a:r>
            <a:rPr lang="es-EC" sz="2400" dirty="0"/>
            <a:t>Los centros de salud no cumplen cuando prometen hacer algo, fallan al paciente en el transcurso de la atención. No muestran un interés en resolver un problema. No cumplen los tiempos de atención o los aplazan, son poco previsivos cuando se presenta una contingencia. Los pacientes tienen que dirigirse a Quito.</a:t>
          </a:r>
          <a:endParaRPr lang="es-ES" sz="2400" dirty="0"/>
        </a:p>
      </dgm:t>
    </dgm:pt>
    <dgm:pt modelId="{BF80C0FB-F4D7-504B-8199-EF628E1A99D8}" type="parTrans" cxnId="{64BD9330-CD18-2644-A573-6BF3FC62FD97}">
      <dgm:prSet/>
      <dgm:spPr/>
      <dgm:t>
        <a:bodyPr/>
        <a:lstStyle/>
        <a:p>
          <a:pPr algn="just"/>
          <a:endParaRPr lang="es-ES" sz="2400"/>
        </a:p>
      </dgm:t>
    </dgm:pt>
    <dgm:pt modelId="{D5CF2BDE-B90B-2941-A0D6-3DA07C6A5C7F}" type="sibTrans" cxnId="{64BD9330-CD18-2644-A573-6BF3FC62FD97}">
      <dgm:prSet/>
      <dgm:spPr/>
      <dgm:t>
        <a:bodyPr/>
        <a:lstStyle/>
        <a:p>
          <a:pPr algn="just"/>
          <a:endParaRPr lang="es-ES" sz="2400"/>
        </a:p>
      </dgm:t>
    </dgm:pt>
    <dgm:pt modelId="{838718D8-1EED-2243-A4D2-AF77B20D6F9A}">
      <dgm:prSet phldrT="[Texto]" custT="1"/>
      <dgm:spPr/>
      <dgm:t>
        <a:bodyPr/>
        <a:lstStyle/>
        <a:p>
          <a:pPr algn="just"/>
          <a:r>
            <a:rPr lang="es-EC" sz="2400" dirty="0"/>
            <a:t>Falta de empatía. No existe una atención individualizada, los centros de salud no se preocupan por los intereses y necesidades de los pacientes, tampoco tienen horarios de atención que sea conveniente. Empleados no infunden confianza y son descorteses.</a:t>
          </a:r>
          <a:endParaRPr lang="es-ES" sz="2400" dirty="0"/>
        </a:p>
      </dgm:t>
    </dgm:pt>
    <dgm:pt modelId="{A9581D92-3103-B642-8FD9-C80ACE7BAF46}" type="parTrans" cxnId="{ED628D76-6708-D241-8242-FF163043F598}">
      <dgm:prSet/>
      <dgm:spPr/>
      <dgm:t>
        <a:bodyPr/>
        <a:lstStyle/>
        <a:p>
          <a:pPr algn="just"/>
          <a:endParaRPr lang="es-ES" sz="2400"/>
        </a:p>
      </dgm:t>
    </dgm:pt>
    <dgm:pt modelId="{9AD995F7-FFAD-2149-9914-E320FBA59D25}" type="sibTrans" cxnId="{ED628D76-6708-D241-8242-FF163043F598}">
      <dgm:prSet/>
      <dgm:spPr/>
      <dgm:t>
        <a:bodyPr/>
        <a:lstStyle/>
        <a:p>
          <a:pPr algn="just"/>
          <a:endParaRPr lang="es-ES" sz="2400"/>
        </a:p>
      </dgm:t>
    </dgm:pt>
    <dgm:pt modelId="{889BE4FA-C90A-204E-9E56-1BEB3D1BAE72}" type="pres">
      <dgm:prSet presAssocID="{5BB7CD5A-05CC-744C-849E-0F4FFE1EC963}" presName="linear" presStyleCnt="0">
        <dgm:presLayoutVars>
          <dgm:dir/>
          <dgm:animLvl val="lvl"/>
          <dgm:resizeHandles val="exact"/>
        </dgm:presLayoutVars>
      </dgm:prSet>
      <dgm:spPr/>
      <dgm:t>
        <a:bodyPr/>
        <a:lstStyle/>
        <a:p>
          <a:endParaRPr lang="es-EC"/>
        </a:p>
      </dgm:t>
    </dgm:pt>
    <dgm:pt modelId="{6C7C3EB9-067E-9748-8780-7A9EABE74AD5}" type="pres">
      <dgm:prSet presAssocID="{CAEDA3C3-73C8-5146-85D2-2FF0EBACE9D0}" presName="parentLin" presStyleCnt="0"/>
      <dgm:spPr/>
    </dgm:pt>
    <dgm:pt modelId="{7A3692B7-165F-BB4A-8812-074553D976F3}" type="pres">
      <dgm:prSet presAssocID="{CAEDA3C3-73C8-5146-85D2-2FF0EBACE9D0}" presName="parentLeftMargin" presStyleLbl="node1" presStyleIdx="0" presStyleCnt="3"/>
      <dgm:spPr/>
      <dgm:t>
        <a:bodyPr/>
        <a:lstStyle/>
        <a:p>
          <a:endParaRPr lang="es-EC"/>
        </a:p>
      </dgm:t>
    </dgm:pt>
    <dgm:pt modelId="{C09EDD1A-BDEC-5142-BC5E-A2C9A8CCF042}" type="pres">
      <dgm:prSet presAssocID="{CAEDA3C3-73C8-5146-85D2-2FF0EBACE9D0}" presName="parentText" presStyleLbl="node1" presStyleIdx="0" presStyleCnt="3" custScaleX="141952" custScaleY="106861">
        <dgm:presLayoutVars>
          <dgm:chMax val="0"/>
          <dgm:bulletEnabled val="1"/>
        </dgm:presLayoutVars>
      </dgm:prSet>
      <dgm:spPr/>
      <dgm:t>
        <a:bodyPr/>
        <a:lstStyle/>
        <a:p>
          <a:endParaRPr lang="es-EC"/>
        </a:p>
      </dgm:t>
    </dgm:pt>
    <dgm:pt modelId="{4E8306F0-D451-E144-A150-56B014D1715C}" type="pres">
      <dgm:prSet presAssocID="{CAEDA3C3-73C8-5146-85D2-2FF0EBACE9D0}" presName="negativeSpace" presStyleCnt="0"/>
      <dgm:spPr/>
    </dgm:pt>
    <dgm:pt modelId="{FE45575F-27D8-0944-8700-B1FD017CF2CC}" type="pres">
      <dgm:prSet presAssocID="{CAEDA3C3-73C8-5146-85D2-2FF0EBACE9D0}" presName="childText" presStyleLbl="conFgAcc1" presStyleIdx="0" presStyleCnt="3">
        <dgm:presLayoutVars>
          <dgm:bulletEnabled val="1"/>
        </dgm:presLayoutVars>
      </dgm:prSet>
      <dgm:spPr/>
    </dgm:pt>
    <dgm:pt modelId="{E95BD001-1348-524E-8506-0BDBDF1F17BD}" type="pres">
      <dgm:prSet presAssocID="{73142F7E-8474-944D-BA9C-DFDD9EA34DB7}" presName="spaceBetweenRectangles" presStyleCnt="0"/>
      <dgm:spPr/>
    </dgm:pt>
    <dgm:pt modelId="{D32203D8-2316-3649-8A41-48838515EF43}" type="pres">
      <dgm:prSet presAssocID="{FC1DD272-01FC-A841-A0AE-E8BA8CD629C2}" presName="parentLin" presStyleCnt="0"/>
      <dgm:spPr/>
    </dgm:pt>
    <dgm:pt modelId="{F74E2322-C270-E846-8114-F40C0C00B40E}" type="pres">
      <dgm:prSet presAssocID="{FC1DD272-01FC-A841-A0AE-E8BA8CD629C2}" presName="parentLeftMargin" presStyleLbl="node1" presStyleIdx="0" presStyleCnt="3"/>
      <dgm:spPr/>
      <dgm:t>
        <a:bodyPr/>
        <a:lstStyle/>
        <a:p>
          <a:endParaRPr lang="es-EC"/>
        </a:p>
      </dgm:t>
    </dgm:pt>
    <dgm:pt modelId="{341154DE-7B53-CA4C-9253-58DA23542DAC}" type="pres">
      <dgm:prSet presAssocID="{FC1DD272-01FC-A841-A0AE-E8BA8CD629C2}" presName="parentText" presStyleLbl="node1" presStyleIdx="1" presStyleCnt="3" custScaleX="137176" custScaleY="130329">
        <dgm:presLayoutVars>
          <dgm:chMax val="0"/>
          <dgm:bulletEnabled val="1"/>
        </dgm:presLayoutVars>
      </dgm:prSet>
      <dgm:spPr/>
      <dgm:t>
        <a:bodyPr/>
        <a:lstStyle/>
        <a:p>
          <a:endParaRPr lang="es-EC"/>
        </a:p>
      </dgm:t>
    </dgm:pt>
    <dgm:pt modelId="{7F8DD9FF-89A4-EA41-BC70-27477F89DE19}" type="pres">
      <dgm:prSet presAssocID="{FC1DD272-01FC-A841-A0AE-E8BA8CD629C2}" presName="negativeSpace" presStyleCnt="0"/>
      <dgm:spPr/>
    </dgm:pt>
    <dgm:pt modelId="{6ACF47C3-8E73-924B-A5DF-0BFBE20F1D45}" type="pres">
      <dgm:prSet presAssocID="{FC1DD272-01FC-A841-A0AE-E8BA8CD629C2}" presName="childText" presStyleLbl="conFgAcc1" presStyleIdx="1" presStyleCnt="3">
        <dgm:presLayoutVars>
          <dgm:bulletEnabled val="1"/>
        </dgm:presLayoutVars>
      </dgm:prSet>
      <dgm:spPr/>
    </dgm:pt>
    <dgm:pt modelId="{C124C202-3C06-4941-A17F-F60D711B565C}" type="pres">
      <dgm:prSet presAssocID="{D5CF2BDE-B90B-2941-A0D6-3DA07C6A5C7F}" presName="spaceBetweenRectangles" presStyleCnt="0"/>
      <dgm:spPr/>
    </dgm:pt>
    <dgm:pt modelId="{2391FA40-967C-0242-8B31-AF7B94E3C110}" type="pres">
      <dgm:prSet presAssocID="{838718D8-1EED-2243-A4D2-AF77B20D6F9A}" presName="parentLin" presStyleCnt="0"/>
      <dgm:spPr/>
    </dgm:pt>
    <dgm:pt modelId="{EE8D6491-8808-1F49-AEAF-C3F8A4E36A6D}" type="pres">
      <dgm:prSet presAssocID="{838718D8-1EED-2243-A4D2-AF77B20D6F9A}" presName="parentLeftMargin" presStyleLbl="node1" presStyleIdx="1" presStyleCnt="3"/>
      <dgm:spPr/>
      <dgm:t>
        <a:bodyPr/>
        <a:lstStyle/>
        <a:p>
          <a:endParaRPr lang="es-EC"/>
        </a:p>
      </dgm:t>
    </dgm:pt>
    <dgm:pt modelId="{E1E85F2C-158E-7548-92BC-2E15845F870B}" type="pres">
      <dgm:prSet presAssocID="{838718D8-1EED-2243-A4D2-AF77B20D6F9A}" presName="parentText" presStyleLbl="node1" presStyleIdx="2" presStyleCnt="3" custScaleX="137099" custScaleY="124925">
        <dgm:presLayoutVars>
          <dgm:chMax val="0"/>
          <dgm:bulletEnabled val="1"/>
        </dgm:presLayoutVars>
      </dgm:prSet>
      <dgm:spPr/>
      <dgm:t>
        <a:bodyPr/>
        <a:lstStyle/>
        <a:p>
          <a:endParaRPr lang="es-EC"/>
        </a:p>
      </dgm:t>
    </dgm:pt>
    <dgm:pt modelId="{FDE9A4F7-BD6B-F648-8029-E150E4B35297}" type="pres">
      <dgm:prSet presAssocID="{838718D8-1EED-2243-A4D2-AF77B20D6F9A}" presName="negativeSpace" presStyleCnt="0"/>
      <dgm:spPr/>
    </dgm:pt>
    <dgm:pt modelId="{EE90C696-6E61-AC43-B6D3-1D7A3717EB22}" type="pres">
      <dgm:prSet presAssocID="{838718D8-1EED-2243-A4D2-AF77B20D6F9A}" presName="childText" presStyleLbl="conFgAcc1" presStyleIdx="2" presStyleCnt="3">
        <dgm:presLayoutVars>
          <dgm:bulletEnabled val="1"/>
        </dgm:presLayoutVars>
      </dgm:prSet>
      <dgm:spPr/>
    </dgm:pt>
  </dgm:ptLst>
  <dgm:cxnLst>
    <dgm:cxn modelId="{F2BA7C70-78DC-3342-9D5A-471EC0541FAF}" type="presOf" srcId="{CAEDA3C3-73C8-5146-85D2-2FF0EBACE9D0}" destId="{C09EDD1A-BDEC-5142-BC5E-A2C9A8CCF042}" srcOrd="1" destOrd="0" presId="urn:microsoft.com/office/officeart/2005/8/layout/list1"/>
    <dgm:cxn modelId="{ED628D76-6708-D241-8242-FF163043F598}" srcId="{5BB7CD5A-05CC-744C-849E-0F4FFE1EC963}" destId="{838718D8-1EED-2243-A4D2-AF77B20D6F9A}" srcOrd="2" destOrd="0" parTransId="{A9581D92-3103-B642-8FD9-C80ACE7BAF46}" sibTransId="{9AD995F7-FFAD-2149-9914-E320FBA59D25}"/>
    <dgm:cxn modelId="{6D906FE2-5CB9-F541-81CD-45F70828C481}" type="presOf" srcId="{FC1DD272-01FC-A841-A0AE-E8BA8CD629C2}" destId="{341154DE-7B53-CA4C-9253-58DA23542DAC}" srcOrd="1" destOrd="0" presId="urn:microsoft.com/office/officeart/2005/8/layout/list1"/>
    <dgm:cxn modelId="{64BD9330-CD18-2644-A573-6BF3FC62FD97}" srcId="{5BB7CD5A-05CC-744C-849E-0F4FFE1EC963}" destId="{FC1DD272-01FC-A841-A0AE-E8BA8CD629C2}" srcOrd="1" destOrd="0" parTransId="{BF80C0FB-F4D7-504B-8199-EF628E1A99D8}" sibTransId="{D5CF2BDE-B90B-2941-A0D6-3DA07C6A5C7F}"/>
    <dgm:cxn modelId="{EE9807F6-AE26-6143-AD9A-53FC4665460F}" type="presOf" srcId="{838718D8-1EED-2243-A4D2-AF77B20D6F9A}" destId="{EE8D6491-8808-1F49-AEAF-C3F8A4E36A6D}" srcOrd="0" destOrd="0" presId="urn:microsoft.com/office/officeart/2005/8/layout/list1"/>
    <dgm:cxn modelId="{20355D23-F16C-3947-A3CC-D2F146200028}" srcId="{5BB7CD5A-05CC-744C-849E-0F4FFE1EC963}" destId="{CAEDA3C3-73C8-5146-85D2-2FF0EBACE9D0}" srcOrd="0" destOrd="0" parTransId="{467A68D8-F2DD-D244-B875-DA95D9DA9C77}" sibTransId="{73142F7E-8474-944D-BA9C-DFDD9EA34DB7}"/>
    <dgm:cxn modelId="{593BC850-D515-A14C-919C-2F82D967CAF4}" type="presOf" srcId="{FC1DD272-01FC-A841-A0AE-E8BA8CD629C2}" destId="{F74E2322-C270-E846-8114-F40C0C00B40E}" srcOrd="0" destOrd="0" presId="urn:microsoft.com/office/officeart/2005/8/layout/list1"/>
    <dgm:cxn modelId="{2D90CE66-A88C-FD48-91A3-B15E22EE16EE}" type="presOf" srcId="{5BB7CD5A-05CC-744C-849E-0F4FFE1EC963}" destId="{889BE4FA-C90A-204E-9E56-1BEB3D1BAE72}" srcOrd="0" destOrd="0" presId="urn:microsoft.com/office/officeart/2005/8/layout/list1"/>
    <dgm:cxn modelId="{D1E59539-4B95-9A41-80AF-5642023CB7B7}" type="presOf" srcId="{838718D8-1EED-2243-A4D2-AF77B20D6F9A}" destId="{E1E85F2C-158E-7548-92BC-2E15845F870B}" srcOrd="1" destOrd="0" presId="urn:microsoft.com/office/officeart/2005/8/layout/list1"/>
    <dgm:cxn modelId="{45660A4B-CEC2-F240-8C5F-B116C0669108}" type="presOf" srcId="{CAEDA3C3-73C8-5146-85D2-2FF0EBACE9D0}" destId="{7A3692B7-165F-BB4A-8812-074553D976F3}" srcOrd="0" destOrd="0" presId="urn:microsoft.com/office/officeart/2005/8/layout/list1"/>
    <dgm:cxn modelId="{9D4606E2-70D2-0D4A-931C-4D8E846E721C}" type="presParOf" srcId="{889BE4FA-C90A-204E-9E56-1BEB3D1BAE72}" destId="{6C7C3EB9-067E-9748-8780-7A9EABE74AD5}" srcOrd="0" destOrd="0" presId="urn:microsoft.com/office/officeart/2005/8/layout/list1"/>
    <dgm:cxn modelId="{2ECFBA67-33C1-924D-8993-332F2641695E}" type="presParOf" srcId="{6C7C3EB9-067E-9748-8780-7A9EABE74AD5}" destId="{7A3692B7-165F-BB4A-8812-074553D976F3}" srcOrd="0" destOrd="0" presId="urn:microsoft.com/office/officeart/2005/8/layout/list1"/>
    <dgm:cxn modelId="{2F5AF0A2-E9FF-E24B-A168-D086A92D4C5A}" type="presParOf" srcId="{6C7C3EB9-067E-9748-8780-7A9EABE74AD5}" destId="{C09EDD1A-BDEC-5142-BC5E-A2C9A8CCF042}" srcOrd="1" destOrd="0" presId="urn:microsoft.com/office/officeart/2005/8/layout/list1"/>
    <dgm:cxn modelId="{D6C86507-8950-6845-A5E9-A6D0ACEF707C}" type="presParOf" srcId="{889BE4FA-C90A-204E-9E56-1BEB3D1BAE72}" destId="{4E8306F0-D451-E144-A150-56B014D1715C}" srcOrd="1" destOrd="0" presId="urn:microsoft.com/office/officeart/2005/8/layout/list1"/>
    <dgm:cxn modelId="{795E34DB-8094-E94C-AC7C-DC63531DE4EE}" type="presParOf" srcId="{889BE4FA-C90A-204E-9E56-1BEB3D1BAE72}" destId="{FE45575F-27D8-0944-8700-B1FD017CF2CC}" srcOrd="2" destOrd="0" presId="urn:microsoft.com/office/officeart/2005/8/layout/list1"/>
    <dgm:cxn modelId="{64B17FEB-CAC8-CA41-B423-3D470D7996B9}" type="presParOf" srcId="{889BE4FA-C90A-204E-9E56-1BEB3D1BAE72}" destId="{E95BD001-1348-524E-8506-0BDBDF1F17BD}" srcOrd="3" destOrd="0" presId="urn:microsoft.com/office/officeart/2005/8/layout/list1"/>
    <dgm:cxn modelId="{ACCE434A-92F5-3244-A084-759C03BC7EF9}" type="presParOf" srcId="{889BE4FA-C90A-204E-9E56-1BEB3D1BAE72}" destId="{D32203D8-2316-3649-8A41-48838515EF43}" srcOrd="4" destOrd="0" presId="urn:microsoft.com/office/officeart/2005/8/layout/list1"/>
    <dgm:cxn modelId="{9BC07D08-6195-C44C-9C29-084AD360F711}" type="presParOf" srcId="{D32203D8-2316-3649-8A41-48838515EF43}" destId="{F74E2322-C270-E846-8114-F40C0C00B40E}" srcOrd="0" destOrd="0" presId="urn:microsoft.com/office/officeart/2005/8/layout/list1"/>
    <dgm:cxn modelId="{675747A9-DA8A-8243-A17B-1566D5661C75}" type="presParOf" srcId="{D32203D8-2316-3649-8A41-48838515EF43}" destId="{341154DE-7B53-CA4C-9253-58DA23542DAC}" srcOrd="1" destOrd="0" presId="urn:microsoft.com/office/officeart/2005/8/layout/list1"/>
    <dgm:cxn modelId="{7622D784-1D57-8542-82DB-7477828BFA59}" type="presParOf" srcId="{889BE4FA-C90A-204E-9E56-1BEB3D1BAE72}" destId="{7F8DD9FF-89A4-EA41-BC70-27477F89DE19}" srcOrd="5" destOrd="0" presId="urn:microsoft.com/office/officeart/2005/8/layout/list1"/>
    <dgm:cxn modelId="{10EB4739-0F10-F847-8221-0865EDC1FF45}" type="presParOf" srcId="{889BE4FA-C90A-204E-9E56-1BEB3D1BAE72}" destId="{6ACF47C3-8E73-924B-A5DF-0BFBE20F1D45}" srcOrd="6" destOrd="0" presId="urn:microsoft.com/office/officeart/2005/8/layout/list1"/>
    <dgm:cxn modelId="{86A2E68B-2C82-B14B-B56D-D3F6910B30B9}" type="presParOf" srcId="{889BE4FA-C90A-204E-9E56-1BEB3D1BAE72}" destId="{C124C202-3C06-4941-A17F-F60D711B565C}" srcOrd="7" destOrd="0" presId="urn:microsoft.com/office/officeart/2005/8/layout/list1"/>
    <dgm:cxn modelId="{FA85C38B-117F-C146-BED3-155F165B922E}" type="presParOf" srcId="{889BE4FA-C90A-204E-9E56-1BEB3D1BAE72}" destId="{2391FA40-967C-0242-8B31-AF7B94E3C110}" srcOrd="8" destOrd="0" presId="urn:microsoft.com/office/officeart/2005/8/layout/list1"/>
    <dgm:cxn modelId="{81F19DFC-D42C-A14C-A2A9-00C82B6E2F10}" type="presParOf" srcId="{2391FA40-967C-0242-8B31-AF7B94E3C110}" destId="{EE8D6491-8808-1F49-AEAF-C3F8A4E36A6D}" srcOrd="0" destOrd="0" presId="urn:microsoft.com/office/officeart/2005/8/layout/list1"/>
    <dgm:cxn modelId="{8E7A7050-7F53-144C-973D-0BBEC0C191DB}" type="presParOf" srcId="{2391FA40-967C-0242-8B31-AF7B94E3C110}" destId="{E1E85F2C-158E-7548-92BC-2E15845F870B}" srcOrd="1" destOrd="0" presId="urn:microsoft.com/office/officeart/2005/8/layout/list1"/>
    <dgm:cxn modelId="{D735EBC2-5DD0-4A48-8FC2-768995765EE6}" type="presParOf" srcId="{889BE4FA-C90A-204E-9E56-1BEB3D1BAE72}" destId="{FDE9A4F7-BD6B-F648-8029-E150E4B35297}" srcOrd="9" destOrd="0" presId="urn:microsoft.com/office/officeart/2005/8/layout/list1"/>
    <dgm:cxn modelId="{D5FA06CA-4AA6-4942-8A97-061053171FEE}" type="presParOf" srcId="{889BE4FA-C90A-204E-9E56-1BEB3D1BAE72}" destId="{EE90C696-6E61-AC43-B6D3-1D7A3717EB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F9A46AD-4BEE-004A-B757-7C5B1690712E}" type="doc">
      <dgm:prSet loTypeId="urn:microsoft.com/office/officeart/2005/8/layout/list1" loCatId="" qsTypeId="urn:microsoft.com/office/officeart/2005/8/quickstyle/simple4" qsCatId="simple" csTypeId="urn:microsoft.com/office/officeart/2005/8/colors/accent1_1" csCatId="accent1" phldr="1"/>
      <dgm:spPr/>
      <dgm:t>
        <a:bodyPr/>
        <a:lstStyle/>
        <a:p>
          <a:endParaRPr lang="es-ES"/>
        </a:p>
      </dgm:t>
    </dgm:pt>
    <dgm:pt modelId="{550B7F45-3AFA-E147-93BF-F5A5602DD9C3}">
      <dgm:prSet phldrT="[Texto]" custT="1"/>
      <dgm:spPr/>
      <dgm:t>
        <a:bodyPr/>
        <a:lstStyle/>
        <a:p>
          <a:pPr algn="just"/>
          <a:r>
            <a:rPr lang="es-EC" sz="2400" dirty="0"/>
            <a:t>Mejora de instalaciones, tener un presupuesto asignado, que sea limpio con buena luminosidad. Realizar mantenimientos programados a los equipos informando al paciente si se encuentran deshabilitados. Invertir en equipos de alta y baja complejidad para que los pacientes no tengan que movilizarse a Quito. </a:t>
          </a:r>
          <a:endParaRPr lang="es-ES" sz="2400" dirty="0"/>
        </a:p>
      </dgm:t>
    </dgm:pt>
    <dgm:pt modelId="{89F06243-3148-5342-999C-D8703A9E2DF8}" type="parTrans" cxnId="{24648E46-0BBC-E940-BD15-396A40C7E801}">
      <dgm:prSet/>
      <dgm:spPr/>
      <dgm:t>
        <a:bodyPr/>
        <a:lstStyle/>
        <a:p>
          <a:pPr algn="just"/>
          <a:endParaRPr lang="es-ES" sz="8000"/>
        </a:p>
      </dgm:t>
    </dgm:pt>
    <dgm:pt modelId="{A55F2279-7567-E947-A49C-DDE5EE68355E}" type="sibTrans" cxnId="{24648E46-0BBC-E940-BD15-396A40C7E801}">
      <dgm:prSet/>
      <dgm:spPr/>
      <dgm:t>
        <a:bodyPr/>
        <a:lstStyle/>
        <a:p>
          <a:pPr algn="just"/>
          <a:endParaRPr lang="es-ES" sz="8000"/>
        </a:p>
      </dgm:t>
    </dgm:pt>
    <dgm:pt modelId="{46D65281-36F5-BB4B-B90B-EFB697BB027C}">
      <dgm:prSet phldrT="[Texto]" custT="1"/>
      <dgm:spPr/>
      <dgm:t>
        <a:bodyPr/>
        <a:lstStyle/>
        <a:p>
          <a:pPr algn="just"/>
          <a:r>
            <a:rPr lang="es-EC" sz="2400" dirty="0"/>
            <a:t>Analizar qué actividades está fallando el centro, evaluar lo que se está haciendo e implementar acciones de mejora como las propuestas en este estudio. </a:t>
          </a:r>
          <a:endParaRPr lang="es-ES" sz="2400" dirty="0"/>
        </a:p>
      </dgm:t>
    </dgm:pt>
    <dgm:pt modelId="{964754D5-BBBA-A640-8E2B-D78B7597E0BA}" type="parTrans" cxnId="{90270179-50F0-3D49-A864-B86A15D410FC}">
      <dgm:prSet/>
      <dgm:spPr/>
      <dgm:t>
        <a:bodyPr/>
        <a:lstStyle/>
        <a:p>
          <a:pPr algn="just"/>
          <a:endParaRPr lang="es-ES" sz="8000"/>
        </a:p>
      </dgm:t>
    </dgm:pt>
    <dgm:pt modelId="{A0522F31-11A8-2840-AFC5-563CA9B34967}" type="sibTrans" cxnId="{90270179-50F0-3D49-A864-B86A15D410FC}">
      <dgm:prSet/>
      <dgm:spPr/>
      <dgm:t>
        <a:bodyPr/>
        <a:lstStyle/>
        <a:p>
          <a:pPr algn="just"/>
          <a:endParaRPr lang="es-ES" sz="8000"/>
        </a:p>
      </dgm:t>
    </dgm:pt>
    <dgm:pt modelId="{FDF1AEC4-7C11-9645-A664-3727C098E0A6}">
      <dgm:prSet phldrT="[Texto]" custT="1"/>
      <dgm:spPr/>
      <dgm:t>
        <a:bodyPr/>
        <a:lstStyle/>
        <a:p>
          <a:pPr algn="just"/>
          <a:r>
            <a:rPr lang="es-EC" sz="2400" dirty="0"/>
            <a:t>Trabajar fuertemente con los empleados en un cambio de mentalidad de pobre a rica. </a:t>
          </a:r>
          <a:endParaRPr lang="es-ES" sz="2400" dirty="0"/>
        </a:p>
      </dgm:t>
    </dgm:pt>
    <dgm:pt modelId="{09741C90-479E-0549-8455-8E6F459887B5}" type="parTrans" cxnId="{AD6A98ED-C949-0045-B46C-F6F12CF5CD8B}">
      <dgm:prSet/>
      <dgm:spPr/>
      <dgm:t>
        <a:bodyPr/>
        <a:lstStyle/>
        <a:p>
          <a:pPr algn="just"/>
          <a:endParaRPr lang="es-ES" sz="8000"/>
        </a:p>
      </dgm:t>
    </dgm:pt>
    <dgm:pt modelId="{177E14EC-55EA-6F43-AA23-1833A4EA9CBF}" type="sibTrans" cxnId="{AD6A98ED-C949-0045-B46C-F6F12CF5CD8B}">
      <dgm:prSet/>
      <dgm:spPr/>
      <dgm:t>
        <a:bodyPr/>
        <a:lstStyle/>
        <a:p>
          <a:pPr algn="just"/>
          <a:endParaRPr lang="es-ES" sz="8000"/>
        </a:p>
      </dgm:t>
    </dgm:pt>
    <dgm:pt modelId="{F91FEE3B-9883-1049-A90F-E606AFFEDDDF}">
      <dgm:prSet phldrT="[Texto]" custT="1"/>
      <dgm:spPr/>
      <dgm:t>
        <a:bodyPr/>
        <a:lstStyle/>
        <a:p>
          <a:pPr algn="just"/>
          <a:r>
            <a:rPr lang="es-EC" sz="2400" dirty="0"/>
            <a:t>Implementar estrategias de comunicación efectiva y realizar un plan integral de mejoramiento de la calidad.</a:t>
          </a:r>
          <a:endParaRPr lang="es-ES" sz="2400" dirty="0"/>
        </a:p>
      </dgm:t>
    </dgm:pt>
    <dgm:pt modelId="{E0277A59-A0B0-3C43-9EAA-2B12DDAE5BF0}" type="parTrans" cxnId="{7D5E930B-5F36-DD4C-8B6B-EB01751B978E}">
      <dgm:prSet/>
      <dgm:spPr/>
      <dgm:t>
        <a:bodyPr/>
        <a:lstStyle/>
        <a:p>
          <a:pPr algn="just"/>
          <a:endParaRPr lang="es-ES" sz="8000"/>
        </a:p>
      </dgm:t>
    </dgm:pt>
    <dgm:pt modelId="{DC031BB9-1F67-D74B-A33D-FB020AEFC611}" type="sibTrans" cxnId="{7D5E930B-5F36-DD4C-8B6B-EB01751B978E}">
      <dgm:prSet/>
      <dgm:spPr/>
      <dgm:t>
        <a:bodyPr/>
        <a:lstStyle/>
        <a:p>
          <a:pPr algn="just"/>
          <a:endParaRPr lang="es-ES" sz="8000"/>
        </a:p>
      </dgm:t>
    </dgm:pt>
    <dgm:pt modelId="{371B2E44-6F4B-0C4D-9F4E-E45203E3AF2B}" type="pres">
      <dgm:prSet presAssocID="{CF9A46AD-4BEE-004A-B757-7C5B1690712E}" presName="linear" presStyleCnt="0">
        <dgm:presLayoutVars>
          <dgm:dir/>
          <dgm:animLvl val="lvl"/>
          <dgm:resizeHandles val="exact"/>
        </dgm:presLayoutVars>
      </dgm:prSet>
      <dgm:spPr/>
      <dgm:t>
        <a:bodyPr/>
        <a:lstStyle/>
        <a:p>
          <a:endParaRPr lang="es-EC"/>
        </a:p>
      </dgm:t>
    </dgm:pt>
    <dgm:pt modelId="{AFAC9DC3-1CE4-F34F-839B-151B674ADD74}" type="pres">
      <dgm:prSet presAssocID="{550B7F45-3AFA-E147-93BF-F5A5602DD9C3}" presName="parentLin" presStyleCnt="0"/>
      <dgm:spPr/>
    </dgm:pt>
    <dgm:pt modelId="{018D407B-466B-DC49-BCD7-E8C026C078CD}" type="pres">
      <dgm:prSet presAssocID="{550B7F45-3AFA-E147-93BF-F5A5602DD9C3}" presName="parentLeftMargin" presStyleLbl="node1" presStyleIdx="0" presStyleCnt="4"/>
      <dgm:spPr/>
      <dgm:t>
        <a:bodyPr/>
        <a:lstStyle/>
        <a:p>
          <a:endParaRPr lang="es-EC"/>
        </a:p>
      </dgm:t>
    </dgm:pt>
    <dgm:pt modelId="{AC74C868-4336-E142-AA13-CEBFAD289E8B}" type="pres">
      <dgm:prSet presAssocID="{550B7F45-3AFA-E147-93BF-F5A5602DD9C3}" presName="parentText" presStyleLbl="node1" presStyleIdx="0" presStyleCnt="4" custScaleX="137387" custScaleY="265610">
        <dgm:presLayoutVars>
          <dgm:chMax val="0"/>
          <dgm:bulletEnabled val="1"/>
        </dgm:presLayoutVars>
      </dgm:prSet>
      <dgm:spPr/>
      <dgm:t>
        <a:bodyPr/>
        <a:lstStyle/>
        <a:p>
          <a:endParaRPr lang="es-EC"/>
        </a:p>
      </dgm:t>
    </dgm:pt>
    <dgm:pt modelId="{1D609BC5-662F-B145-A100-CFDFED3B037B}" type="pres">
      <dgm:prSet presAssocID="{550B7F45-3AFA-E147-93BF-F5A5602DD9C3}" presName="negativeSpace" presStyleCnt="0"/>
      <dgm:spPr/>
    </dgm:pt>
    <dgm:pt modelId="{45FA192E-5CBA-5040-A2EA-656CFC7E9C19}" type="pres">
      <dgm:prSet presAssocID="{550B7F45-3AFA-E147-93BF-F5A5602DD9C3}" presName="childText" presStyleLbl="conFgAcc1" presStyleIdx="0" presStyleCnt="4">
        <dgm:presLayoutVars>
          <dgm:bulletEnabled val="1"/>
        </dgm:presLayoutVars>
      </dgm:prSet>
      <dgm:spPr/>
    </dgm:pt>
    <dgm:pt modelId="{2C54A566-CBD3-E449-98A9-25B0FD16D55D}" type="pres">
      <dgm:prSet presAssocID="{A55F2279-7567-E947-A49C-DDE5EE68355E}" presName="spaceBetweenRectangles" presStyleCnt="0"/>
      <dgm:spPr/>
    </dgm:pt>
    <dgm:pt modelId="{DA3C4FEC-E059-7C4C-8CDB-EBBE011C1B17}" type="pres">
      <dgm:prSet presAssocID="{46D65281-36F5-BB4B-B90B-EFB697BB027C}" presName="parentLin" presStyleCnt="0"/>
      <dgm:spPr/>
    </dgm:pt>
    <dgm:pt modelId="{75033DEE-1051-1F47-B83A-9C4B439CDB1A}" type="pres">
      <dgm:prSet presAssocID="{46D65281-36F5-BB4B-B90B-EFB697BB027C}" presName="parentLeftMargin" presStyleLbl="node1" presStyleIdx="0" presStyleCnt="4"/>
      <dgm:spPr/>
      <dgm:t>
        <a:bodyPr/>
        <a:lstStyle/>
        <a:p>
          <a:endParaRPr lang="es-EC"/>
        </a:p>
      </dgm:t>
    </dgm:pt>
    <dgm:pt modelId="{2714C662-4F59-D247-BFAA-DF28F856FE84}" type="pres">
      <dgm:prSet presAssocID="{46D65281-36F5-BB4B-B90B-EFB697BB027C}" presName="parentText" presStyleLbl="node1" presStyleIdx="1" presStyleCnt="4" custScaleX="137387">
        <dgm:presLayoutVars>
          <dgm:chMax val="0"/>
          <dgm:bulletEnabled val="1"/>
        </dgm:presLayoutVars>
      </dgm:prSet>
      <dgm:spPr/>
      <dgm:t>
        <a:bodyPr/>
        <a:lstStyle/>
        <a:p>
          <a:endParaRPr lang="es-EC"/>
        </a:p>
      </dgm:t>
    </dgm:pt>
    <dgm:pt modelId="{2A3020C6-8E5B-D940-8623-13189D3FDAAF}" type="pres">
      <dgm:prSet presAssocID="{46D65281-36F5-BB4B-B90B-EFB697BB027C}" presName="negativeSpace" presStyleCnt="0"/>
      <dgm:spPr/>
    </dgm:pt>
    <dgm:pt modelId="{F06B7282-2C55-0747-9275-DEC90CE415A3}" type="pres">
      <dgm:prSet presAssocID="{46D65281-36F5-BB4B-B90B-EFB697BB027C}" presName="childText" presStyleLbl="conFgAcc1" presStyleIdx="1" presStyleCnt="4">
        <dgm:presLayoutVars>
          <dgm:bulletEnabled val="1"/>
        </dgm:presLayoutVars>
      </dgm:prSet>
      <dgm:spPr/>
    </dgm:pt>
    <dgm:pt modelId="{83E82680-9EBD-6D4D-84DE-6C51D559D46A}" type="pres">
      <dgm:prSet presAssocID="{A0522F31-11A8-2840-AFC5-563CA9B34967}" presName="spaceBetweenRectangles" presStyleCnt="0"/>
      <dgm:spPr/>
    </dgm:pt>
    <dgm:pt modelId="{060326BF-BF48-B04A-AA0C-D2AD2C6294F3}" type="pres">
      <dgm:prSet presAssocID="{FDF1AEC4-7C11-9645-A664-3727C098E0A6}" presName="parentLin" presStyleCnt="0"/>
      <dgm:spPr/>
    </dgm:pt>
    <dgm:pt modelId="{1187C48D-CCBC-634E-8C99-BCE3CED359FE}" type="pres">
      <dgm:prSet presAssocID="{FDF1AEC4-7C11-9645-A664-3727C098E0A6}" presName="parentLeftMargin" presStyleLbl="node1" presStyleIdx="1" presStyleCnt="4"/>
      <dgm:spPr/>
      <dgm:t>
        <a:bodyPr/>
        <a:lstStyle/>
        <a:p>
          <a:endParaRPr lang="es-EC"/>
        </a:p>
      </dgm:t>
    </dgm:pt>
    <dgm:pt modelId="{B60708FC-4F38-D145-9C41-4A6AC0CF41F9}" type="pres">
      <dgm:prSet presAssocID="{FDF1AEC4-7C11-9645-A664-3727C098E0A6}" presName="parentText" presStyleLbl="node1" presStyleIdx="2" presStyleCnt="4" custScaleX="137387">
        <dgm:presLayoutVars>
          <dgm:chMax val="0"/>
          <dgm:bulletEnabled val="1"/>
        </dgm:presLayoutVars>
      </dgm:prSet>
      <dgm:spPr/>
      <dgm:t>
        <a:bodyPr/>
        <a:lstStyle/>
        <a:p>
          <a:endParaRPr lang="es-EC"/>
        </a:p>
      </dgm:t>
    </dgm:pt>
    <dgm:pt modelId="{E2C7B439-1080-124A-B3CD-0B210138EEB1}" type="pres">
      <dgm:prSet presAssocID="{FDF1AEC4-7C11-9645-A664-3727C098E0A6}" presName="negativeSpace" presStyleCnt="0"/>
      <dgm:spPr/>
    </dgm:pt>
    <dgm:pt modelId="{87279F8E-2D55-1143-8C87-3B3EE3F776E2}" type="pres">
      <dgm:prSet presAssocID="{FDF1AEC4-7C11-9645-A664-3727C098E0A6}" presName="childText" presStyleLbl="conFgAcc1" presStyleIdx="2" presStyleCnt="4">
        <dgm:presLayoutVars>
          <dgm:bulletEnabled val="1"/>
        </dgm:presLayoutVars>
      </dgm:prSet>
      <dgm:spPr/>
    </dgm:pt>
    <dgm:pt modelId="{24046F1E-1528-E044-AE05-B93AABB476F2}" type="pres">
      <dgm:prSet presAssocID="{177E14EC-55EA-6F43-AA23-1833A4EA9CBF}" presName="spaceBetweenRectangles" presStyleCnt="0"/>
      <dgm:spPr/>
    </dgm:pt>
    <dgm:pt modelId="{97DC7FE6-12EE-F549-B310-B09891F5EBF9}" type="pres">
      <dgm:prSet presAssocID="{F91FEE3B-9883-1049-A90F-E606AFFEDDDF}" presName="parentLin" presStyleCnt="0"/>
      <dgm:spPr/>
    </dgm:pt>
    <dgm:pt modelId="{2A469C22-D3E2-2440-8843-7937E6B170C0}" type="pres">
      <dgm:prSet presAssocID="{F91FEE3B-9883-1049-A90F-E606AFFEDDDF}" presName="parentLeftMargin" presStyleLbl="node1" presStyleIdx="2" presStyleCnt="4"/>
      <dgm:spPr/>
      <dgm:t>
        <a:bodyPr/>
        <a:lstStyle/>
        <a:p>
          <a:endParaRPr lang="es-EC"/>
        </a:p>
      </dgm:t>
    </dgm:pt>
    <dgm:pt modelId="{B8FFE128-BBEE-1945-860C-3136505D9248}" type="pres">
      <dgm:prSet presAssocID="{F91FEE3B-9883-1049-A90F-E606AFFEDDDF}" presName="parentText" presStyleLbl="node1" presStyleIdx="3" presStyleCnt="4" custScaleX="137387">
        <dgm:presLayoutVars>
          <dgm:chMax val="0"/>
          <dgm:bulletEnabled val="1"/>
        </dgm:presLayoutVars>
      </dgm:prSet>
      <dgm:spPr/>
      <dgm:t>
        <a:bodyPr/>
        <a:lstStyle/>
        <a:p>
          <a:endParaRPr lang="es-EC"/>
        </a:p>
      </dgm:t>
    </dgm:pt>
    <dgm:pt modelId="{96BA2684-3A48-D54F-9121-2231B88A38D3}" type="pres">
      <dgm:prSet presAssocID="{F91FEE3B-9883-1049-A90F-E606AFFEDDDF}" presName="negativeSpace" presStyleCnt="0"/>
      <dgm:spPr/>
    </dgm:pt>
    <dgm:pt modelId="{5F329DBF-861A-7B4C-982D-1B3E46F4E364}" type="pres">
      <dgm:prSet presAssocID="{F91FEE3B-9883-1049-A90F-E606AFFEDDDF}" presName="childText" presStyleLbl="conFgAcc1" presStyleIdx="3" presStyleCnt="4">
        <dgm:presLayoutVars>
          <dgm:bulletEnabled val="1"/>
        </dgm:presLayoutVars>
      </dgm:prSet>
      <dgm:spPr/>
    </dgm:pt>
  </dgm:ptLst>
  <dgm:cxnLst>
    <dgm:cxn modelId="{18D83ADB-11ED-DC40-846C-F550E54C14CA}" type="presOf" srcId="{46D65281-36F5-BB4B-B90B-EFB697BB027C}" destId="{2714C662-4F59-D247-BFAA-DF28F856FE84}" srcOrd="1" destOrd="0" presId="urn:microsoft.com/office/officeart/2005/8/layout/list1"/>
    <dgm:cxn modelId="{C7CDD985-50CF-0A46-9035-D167C3DBDBC5}" type="presOf" srcId="{F91FEE3B-9883-1049-A90F-E606AFFEDDDF}" destId="{B8FFE128-BBEE-1945-860C-3136505D9248}" srcOrd="1" destOrd="0" presId="urn:microsoft.com/office/officeart/2005/8/layout/list1"/>
    <dgm:cxn modelId="{183FBE6B-943E-AC4F-8571-6B5F671B5A89}" type="presOf" srcId="{550B7F45-3AFA-E147-93BF-F5A5602DD9C3}" destId="{018D407B-466B-DC49-BCD7-E8C026C078CD}" srcOrd="0" destOrd="0" presId="urn:microsoft.com/office/officeart/2005/8/layout/list1"/>
    <dgm:cxn modelId="{AD6A98ED-C949-0045-B46C-F6F12CF5CD8B}" srcId="{CF9A46AD-4BEE-004A-B757-7C5B1690712E}" destId="{FDF1AEC4-7C11-9645-A664-3727C098E0A6}" srcOrd="2" destOrd="0" parTransId="{09741C90-479E-0549-8455-8E6F459887B5}" sibTransId="{177E14EC-55EA-6F43-AA23-1833A4EA9CBF}"/>
    <dgm:cxn modelId="{2D432658-8899-3D43-9D9E-7C47E81AABC9}" type="presOf" srcId="{FDF1AEC4-7C11-9645-A664-3727C098E0A6}" destId="{B60708FC-4F38-D145-9C41-4A6AC0CF41F9}" srcOrd="1" destOrd="0" presId="urn:microsoft.com/office/officeart/2005/8/layout/list1"/>
    <dgm:cxn modelId="{05B95AB4-29AB-3D45-A79E-E622227926C9}" type="presOf" srcId="{F91FEE3B-9883-1049-A90F-E606AFFEDDDF}" destId="{2A469C22-D3E2-2440-8843-7937E6B170C0}" srcOrd="0" destOrd="0" presId="urn:microsoft.com/office/officeart/2005/8/layout/list1"/>
    <dgm:cxn modelId="{72AD9A20-B7F5-6D4E-B5B7-2463116BFE9E}" type="presOf" srcId="{CF9A46AD-4BEE-004A-B757-7C5B1690712E}" destId="{371B2E44-6F4B-0C4D-9F4E-E45203E3AF2B}" srcOrd="0" destOrd="0" presId="urn:microsoft.com/office/officeart/2005/8/layout/list1"/>
    <dgm:cxn modelId="{90270179-50F0-3D49-A864-B86A15D410FC}" srcId="{CF9A46AD-4BEE-004A-B757-7C5B1690712E}" destId="{46D65281-36F5-BB4B-B90B-EFB697BB027C}" srcOrd="1" destOrd="0" parTransId="{964754D5-BBBA-A640-8E2B-D78B7597E0BA}" sibTransId="{A0522F31-11A8-2840-AFC5-563CA9B34967}"/>
    <dgm:cxn modelId="{24648E46-0BBC-E940-BD15-396A40C7E801}" srcId="{CF9A46AD-4BEE-004A-B757-7C5B1690712E}" destId="{550B7F45-3AFA-E147-93BF-F5A5602DD9C3}" srcOrd="0" destOrd="0" parTransId="{89F06243-3148-5342-999C-D8703A9E2DF8}" sibTransId="{A55F2279-7567-E947-A49C-DDE5EE68355E}"/>
    <dgm:cxn modelId="{77B46046-5ADB-EB43-9BD9-BCC925F8A047}" type="presOf" srcId="{FDF1AEC4-7C11-9645-A664-3727C098E0A6}" destId="{1187C48D-CCBC-634E-8C99-BCE3CED359FE}" srcOrd="0" destOrd="0" presId="urn:microsoft.com/office/officeart/2005/8/layout/list1"/>
    <dgm:cxn modelId="{1BAB4C95-69FA-E44A-8F1A-3288B78A7077}" type="presOf" srcId="{46D65281-36F5-BB4B-B90B-EFB697BB027C}" destId="{75033DEE-1051-1F47-B83A-9C4B439CDB1A}" srcOrd="0" destOrd="0" presId="urn:microsoft.com/office/officeart/2005/8/layout/list1"/>
    <dgm:cxn modelId="{550B5BD3-A37C-0E49-9E62-2EB7B0962D61}" type="presOf" srcId="{550B7F45-3AFA-E147-93BF-F5A5602DD9C3}" destId="{AC74C868-4336-E142-AA13-CEBFAD289E8B}" srcOrd="1" destOrd="0" presId="urn:microsoft.com/office/officeart/2005/8/layout/list1"/>
    <dgm:cxn modelId="{7D5E930B-5F36-DD4C-8B6B-EB01751B978E}" srcId="{CF9A46AD-4BEE-004A-B757-7C5B1690712E}" destId="{F91FEE3B-9883-1049-A90F-E606AFFEDDDF}" srcOrd="3" destOrd="0" parTransId="{E0277A59-A0B0-3C43-9EAA-2B12DDAE5BF0}" sibTransId="{DC031BB9-1F67-D74B-A33D-FB020AEFC611}"/>
    <dgm:cxn modelId="{7C92167E-B3BD-2D44-8D9C-01476BC47E08}" type="presParOf" srcId="{371B2E44-6F4B-0C4D-9F4E-E45203E3AF2B}" destId="{AFAC9DC3-1CE4-F34F-839B-151B674ADD74}" srcOrd="0" destOrd="0" presId="urn:microsoft.com/office/officeart/2005/8/layout/list1"/>
    <dgm:cxn modelId="{587652C4-51E2-644C-B0E9-A8126A6F8B96}" type="presParOf" srcId="{AFAC9DC3-1CE4-F34F-839B-151B674ADD74}" destId="{018D407B-466B-DC49-BCD7-E8C026C078CD}" srcOrd="0" destOrd="0" presId="urn:microsoft.com/office/officeart/2005/8/layout/list1"/>
    <dgm:cxn modelId="{84A1596F-0D5D-A840-9DF7-B6553122DB0B}" type="presParOf" srcId="{AFAC9DC3-1CE4-F34F-839B-151B674ADD74}" destId="{AC74C868-4336-E142-AA13-CEBFAD289E8B}" srcOrd="1" destOrd="0" presId="urn:microsoft.com/office/officeart/2005/8/layout/list1"/>
    <dgm:cxn modelId="{54779B71-90E0-3E4B-98F6-40A755A1ADE0}" type="presParOf" srcId="{371B2E44-6F4B-0C4D-9F4E-E45203E3AF2B}" destId="{1D609BC5-662F-B145-A100-CFDFED3B037B}" srcOrd="1" destOrd="0" presId="urn:microsoft.com/office/officeart/2005/8/layout/list1"/>
    <dgm:cxn modelId="{66C49A90-0E38-C54A-BF49-96B8DB95281D}" type="presParOf" srcId="{371B2E44-6F4B-0C4D-9F4E-E45203E3AF2B}" destId="{45FA192E-5CBA-5040-A2EA-656CFC7E9C19}" srcOrd="2" destOrd="0" presId="urn:microsoft.com/office/officeart/2005/8/layout/list1"/>
    <dgm:cxn modelId="{9B67890A-CA32-224C-BFB5-3CB5EB6290E9}" type="presParOf" srcId="{371B2E44-6F4B-0C4D-9F4E-E45203E3AF2B}" destId="{2C54A566-CBD3-E449-98A9-25B0FD16D55D}" srcOrd="3" destOrd="0" presId="urn:microsoft.com/office/officeart/2005/8/layout/list1"/>
    <dgm:cxn modelId="{AC6E274B-7A05-C247-8482-B17554B6C842}" type="presParOf" srcId="{371B2E44-6F4B-0C4D-9F4E-E45203E3AF2B}" destId="{DA3C4FEC-E059-7C4C-8CDB-EBBE011C1B17}" srcOrd="4" destOrd="0" presId="urn:microsoft.com/office/officeart/2005/8/layout/list1"/>
    <dgm:cxn modelId="{3B6090F0-3F4E-5243-9AF4-4003A47B991E}" type="presParOf" srcId="{DA3C4FEC-E059-7C4C-8CDB-EBBE011C1B17}" destId="{75033DEE-1051-1F47-B83A-9C4B439CDB1A}" srcOrd="0" destOrd="0" presId="urn:microsoft.com/office/officeart/2005/8/layout/list1"/>
    <dgm:cxn modelId="{99BDE0E0-AAE7-9D4B-A29E-9BCC15200ED7}" type="presParOf" srcId="{DA3C4FEC-E059-7C4C-8CDB-EBBE011C1B17}" destId="{2714C662-4F59-D247-BFAA-DF28F856FE84}" srcOrd="1" destOrd="0" presId="urn:microsoft.com/office/officeart/2005/8/layout/list1"/>
    <dgm:cxn modelId="{A3302DF8-23D9-BB4D-8233-2D0973A595D9}" type="presParOf" srcId="{371B2E44-6F4B-0C4D-9F4E-E45203E3AF2B}" destId="{2A3020C6-8E5B-D940-8623-13189D3FDAAF}" srcOrd="5" destOrd="0" presId="urn:microsoft.com/office/officeart/2005/8/layout/list1"/>
    <dgm:cxn modelId="{B920EE4C-E1A5-F845-BB53-CFEFA3F355E7}" type="presParOf" srcId="{371B2E44-6F4B-0C4D-9F4E-E45203E3AF2B}" destId="{F06B7282-2C55-0747-9275-DEC90CE415A3}" srcOrd="6" destOrd="0" presId="urn:microsoft.com/office/officeart/2005/8/layout/list1"/>
    <dgm:cxn modelId="{6E38D470-5B0F-D843-B5F8-B18B76A023E8}" type="presParOf" srcId="{371B2E44-6F4B-0C4D-9F4E-E45203E3AF2B}" destId="{83E82680-9EBD-6D4D-84DE-6C51D559D46A}" srcOrd="7" destOrd="0" presId="urn:microsoft.com/office/officeart/2005/8/layout/list1"/>
    <dgm:cxn modelId="{66117F51-CE3A-7147-9B93-2DFA286C2A59}" type="presParOf" srcId="{371B2E44-6F4B-0C4D-9F4E-E45203E3AF2B}" destId="{060326BF-BF48-B04A-AA0C-D2AD2C6294F3}" srcOrd="8" destOrd="0" presId="urn:microsoft.com/office/officeart/2005/8/layout/list1"/>
    <dgm:cxn modelId="{9479ACD3-9A6E-AC4A-B5BB-F05C26384E1A}" type="presParOf" srcId="{060326BF-BF48-B04A-AA0C-D2AD2C6294F3}" destId="{1187C48D-CCBC-634E-8C99-BCE3CED359FE}" srcOrd="0" destOrd="0" presId="urn:microsoft.com/office/officeart/2005/8/layout/list1"/>
    <dgm:cxn modelId="{339E152B-5D4F-C841-9819-2B87A6E23F9B}" type="presParOf" srcId="{060326BF-BF48-B04A-AA0C-D2AD2C6294F3}" destId="{B60708FC-4F38-D145-9C41-4A6AC0CF41F9}" srcOrd="1" destOrd="0" presId="urn:microsoft.com/office/officeart/2005/8/layout/list1"/>
    <dgm:cxn modelId="{5B53E1C5-4F41-654A-9A67-6ED722A5634C}" type="presParOf" srcId="{371B2E44-6F4B-0C4D-9F4E-E45203E3AF2B}" destId="{E2C7B439-1080-124A-B3CD-0B210138EEB1}" srcOrd="9" destOrd="0" presId="urn:microsoft.com/office/officeart/2005/8/layout/list1"/>
    <dgm:cxn modelId="{58A180AE-5F7E-084F-8F77-84736E126E7E}" type="presParOf" srcId="{371B2E44-6F4B-0C4D-9F4E-E45203E3AF2B}" destId="{87279F8E-2D55-1143-8C87-3B3EE3F776E2}" srcOrd="10" destOrd="0" presId="urn:microsoft.com/office/officeart/2005/8/layout/list1"/>
    <dgm:cxn modelId="{7AD964BC-6158-5D43-BF8D-1F8AFD8E6D67}" type="presParOf" srcId="{371B2E44-6F4B-0C4D-9F4E-E45203E3AF2B}" destId="{24046F1E-1528-E044-AE05-B93AABB476F2}" srcOrd="11" destOrd="0" presId="urn:microsoft.com/office/officeart/2005/8/layout/list1"/>
    <dgm:cxn modelId="{321FF93B-1A1E-D94E-B9FD-E9ACE7AA9560}" type="presParOf" srcId="{371B2E44-6F4B-0C4D-9F4E-E45203E3AF2B}" destId="{97DC7FE6-12EE-F549-B310-B09891F5EBF9}" srcOrd="12" destOrd="0" presId="urn:microsoft.com/office/officeart/2005/8/layout/list1"/>
    <dgm:cxn modelId="{B00320E3-90EF-9B4D-B7FB-886D785B6F52}" type="presParOf" srcId="{97DC7FE6-12EE-F549-B310-B09891F5EBF9}" destId="{2A469C22-D3E2-2440-8843-7937E6B170C0}" srcOrd="0" destOrd="0" presId="urn:microsoft.com/office/officeart/2005/8/layout/list1"/>
    <dgm:cxn modelId="{D63B9402-92CD-7243-B5E5-D8FFE1F0D1A1}" type="presParOf" srcId="{97DC7FE6-12EE-F549-B310-B09891F5EBF9}" destId="{B8FFE128-BBEE-1945-860C-3136505D9248}" srcOrd="1" destOrd="0" presId="urn:microsoft.com/office/officeart/2005/8/layout/list1"/>
    <dgm:cxn modelId="{1A5CDA82-D8EE-8246-94FE-482615D3D69D}" type="presParOf" srcId="{371B2E44-6F4B-0C4D-9F4E-E45203E3AF2B}" destId="{96BA2684-3A48-D54F-9121-2231B88A38D3}" srcOrd="13" destOrd="0" presId="urn:microsoft.com/office/officeart/2005/8/layout/list1"/>
    <dgm:cxn modelId="{8FEC8194-C66A-A14C-85B6-6A99B207F428}" type="presParOf" srcId="{371B2E44-6F4B-0C4D-9F4E-E45203E3AF2B}" destId="{5F329DBF-861A-7B4C-982D-1B3E46F4E36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95EBF5-6EC3-4F49-B9E6-780189EFA0CA}" type="doc">
      <dgm:prSet loTypeId="urn:microsoft.com/office/officeart/2005/8/layout/process1" loCatId="" qsTypeId="urn:microsoft.com/office/officeart/2005/8/quickstyle/simple5" qsCatId="simple" csTypeId="urn:microsoft.com/office/officeart/2005/8/colors/accent1_4" csCatId="accent1" phldr="1"/>
      <dgm:spPr/>
    </dgm:pt>
    <dgm:pt modelId="{61514C87-A593-0641-8148-D44FD2833AEE}">
      <dgm:prSet phldrT="[Texto]" custT="1"/>
      <dgm:spPr/>
      <dgm:t>
        <a:bodyPr/>
        <a:lstStyle/>
        <a:p>
          <a:r>
            <a:rPr lang="es-ES" sz="2400" dirty="0"/>
            <a:t>Estandarización de procesos</a:t>
          </a:r>
        </a:p>
      </dgm:t>
    </dgm:pt>
    <dgm:pt modelId="{B8E3BE67-211F-5F43-AEEE-4E8EDF5201A5}" type="parTrans" cxnId="{5EDF77BA-5ABC-B540-BA8B-01C7BAB127DB}">
      <dgm:prSet/>
      <dgm:spPr/>
      <dgm:t>
        <a:bodyPr/>
        <a:lstStyle/>
        <a:p>
          <a:endParaRPr lang="es-ES" sz="2400"/>
        </a:p>
      </dgm:t>
    </dgm:pt>
    <dgm:pt modelId="{591E3F53-8C91-B14B-8452-05A5D6FC2E88}" type="sibTrans" cxnId="{5EDF77BA-5ABC-B540-BA8B-01C7BAB127DB}">
      <dgm:prSet/>
      <dgm:spPr/>
      <dgm:t>
        <a:bodyPr/>
        <a:lstStyle/>
        <a:p>
          <a:endParaRPr lang="es-ES" sz="2400"/>
        </a:p>
      </dgm:t>
    </dgm:pt>
    <dgm:pt modelId="{4EF114E4-885C-D940-BEFE-EFA534279B22}">
      <dgm:prSet phldrT="[Texto]" custT="1"/>
      <dgm:spPr/>
      <dgm:t>
        <a:bodyPr/>
        <a:lstStyle/>
        <a:p>
          <a:r>
            <a:rPr lang="es-ES" sz="2400" dirty="0">
              <a:solidFill>
                <a:schemeClr val="tx1"/>
              </a:solidFill>
            </a:rPr>
            <a:t>- Costos</a:t>
          </a:r>
        </a:p>
      </dgm:t>
    </dgm:pt>
    <dgm:pt modelId="{5B0CA9AC-B8CD-E041-B710-248FD64EDFE4}" type="parTrans" cxnId="{20E199D8-7559-D948-AE90-C1269C47CECE}">
      <dgm:prSet/>
      <dgm:spPr/>
      <dgm:t>
        <a:bodyPr/>
        <a:lstStyle/>
        <a:p>
          <a:endParaRPr lang="es-ES" sz="2400"/>
        </a:p>
      </dgm:t>
    </dgm:pt>
    <dgm:pt modelId="{D5F4D244-EA96-1642-A1B2-FDC1DDD7EDCE}" type="sibTrans" cxnId="{20E199D8-7559-D948-AE90-C1269C47CECE}">
      <dgm:prSet/>
      <dgm:spPr/>
      <dgm:t>
        <a:bodyPr/>
        <a:lstStyle/>
        <a:p>
          <a:endParaRPr lang="es-ES" sz="2400"/>
        </a:p>
      </dgm:t>
    </dgm:pt>
    <dgm:pt modelId="{06DFE6F5-5BC5-3A49-96DC-6D5A421098FB}">
      <dgm:prSet phldrT="[Texto]" custT="1"/>
      <dgm:spPr/>
      <dgm:t>
        <a:bodyPr/>
        <a:lstStyle/>
        <a:p>
          <a:r>
            <a:rPr lang="es-ES" sz="2400" dirty="0">
              <a:solidFill>
                <a:schemeClr val="tx1"/>
              </a:solidFill>
            </a:rPr>
            <a:t>+ Precios</a:t>
          </a:r>
        </a:p>
      </dgm:t>
    </dgm:pt>
    <dgm:pt modelId="{00A51893-ABD5-ED49-BA34-7C3270FA1D91}" type="parTrans" cxnId="{EC4E577D-01F2-044F-AE78-E24F25EEF070}">
      <dgm:prSet/>
      <dgm:spPr/>
      <dgm:t>
        <a:bodyPr/>
        <a:lstStyle/>
        <a:p>
          <a:endParaRPr lang="es-ES" sz="2400"/>
        </a:p>
      </dgm:t>
    </dgm:pt>
    <dgm:pt modelId="{4AB1B1DE-D077-2C44-A488-E507022864A9}" type="sibTrans" cxnId="{EC4E577D-01F2-044F-AE78-E24F25EEF070}">
      <dgm:prSet/>
      <dgm:spPr/>
      <dgm:t>
        <a:bodyPr/>
        <a:lstStyle/>
        <a:p>
          <a:endParaRPr lang="es-ES" sz="2400"/>
        </a:p>
      </dgm:t>
    </dgm:pt>
    <dgm:pt modelId="{98F31AE4-9D12-724F-A556-E048F1278CC2}">
      <dgm:prSet phldrT="[Texto]" custT="1"/>
      <dgm:spPr/>
      <dgm:t>
        <a:bodyPr/>
        <a:lstStyle/>
        <a:p>
          <a:r>
            <a:rPr lang="es-ES" sz="2400" dirty="0">
              <a:solidFill>
                <a:schemeClr val="tx1"/>
              </a:solidFill>
            </a:rPr>
            <a:t>+ Productividad</a:t>
          </a:r>
        </a:p>
      </dgm:t>
    </dgm:pt>
    <dgm:pt modelId="{A644B01D-A3BC-F142-A028-FDF9F3D23F86}" type="parTrans" cxnId="{306D2B3C-8072-0841-BBD6-BB87649596DD}">
      <dgm:prSet/>
      <dgm:spPr/>
      <dgm:t>
        <a:bodyPr/>
        <a:lstStyle/>
        <a:p>
          <a:endParaRPr lang="es-ES" sz="2400"/>
        </a:p>
      </dgm:t>
    </dgm:pt>
    <dgm:pt modelId="{7E7792F8-7E5E-484E-A88F-0449DDB235A1}" type="sibTrans" cxnId="{306D2B3C-8072-0841-BBD6-BB87649596DD}">
      <dgm:prSet/>
      <dgm:spPr/>
      <dgm:t>
        <a:bodyPr/>
        <a:lstStyle/>
        <a:p>
          <a:endParaRPr lang="es-ES" sz="2400"/>
        </a:p>
      </dgm:t>
    </dgm:pt>
    <dgm:pt modelId="{51159FC8-A868-6548-8830-C8FBC6BB2391}" type="pres">
      <dgm:prSet presAssocID="{5D95EBF5-6EC3-4F49-B9E6-780189EFA0CA}" presName="Name0" presStyleCnt="0">
        <dgm:presLayoutVars>
          <dgm:dir/>
          <dgm:resizeHandles val="exact"/>
        </dgm:presLayoutVars>
      </dgm:prSet>
      <dgm:spPr/>
    </dgm:pt>
    <dgm:pt modelId="{9D2FBA3E-C3FA-394F-939E-76FBAB49C55A}" type="pres">
      <dgm:prSet presAssocID="{61514C87-A593-0641-8148-D44FD2833AEE}" presName="node" presStyleLbl="node1" presStyleIdx="0" presStyleCnt="4" custScaleX="117186">
        <dgm:presLayoutVars>
          <dgm:bulletEnabled val="1"/>
        </dgm:presLayoutVars>
      </dgm:prSet>
      <dgm:spPr/>
      <dgm:t>
        <a:bodyPr/>
        <a:lstStyle/>
        <a:p>
          <a:endParaRPr lang="es-EC"/>
        </a:p>
      </dgm:t>
    </dgm:pt>
    <dgm:pt modelId="{DE172ABE-3FBD-0E4F-9E85-460CDA7629DA}" type="pres">
      <dgm:prSet presAssocID="{591E3F53-8C91-B14B-8452-05A5D6FC2E88}" presName="sibTrans" presStyleLbl="sibTrans2D1" presStyleIdx="0" presStyleCnt="3"/>
      <dgm:spPr/>
      <dgm:t>
        <a:bodyPr/>
        <a:lstStyle/>
        <a:p>
          <a:endParaRPr lang="es-EC"/>
        </a:p>
      </dgm:t>
    </dgm:pt>
    <dgm:pt modelId="{2BA36C91-DBFC-9F41-847E-FAF88B33AE92}" type="pres">
      <dgm:prSet presAssocID="{591E3F53-8C91-B14B-8452-05A5D6FC2E88}" presName="connectorText" presStyleLbl="sibTrans2D1" presStyleIdx="0" presStyleCnt="3"/>
      <dgm:spPr/>
      <dgm:t>
        <a:bodyPr/>
        <a:lstStyle/>
        <a:p>
          <a:endParaRPr lang="es-EC"/>
        </a:p>
      </dgm:t>
    </dgm:pt>
    <dgm:pt modelId="{FA15ED51-B7D2-C041-992A-E71CAC8AF805}" type="pres">
      <dgm:prSet presAssocID="{4EF114E4-885C-D940-BEFE-EFA534279B22}" presName="node" presStyleLbl="node1" presStyleIdx="1" presStyleCnt="4">
        <dgm:presLayoutVars>
          <dgm:bulletEnabled val="1"/>
        </dgm:presLayoutVars>
      </dgm:prSet>
      <dgm:spPr/>
      <dgm:t>
        <a:bodyPr/>
        <a:lstStyle/>
        <a:p>
          <a:endParaRPr lang="es-EC"/>
        </a:p>
      </dgm:t>
    </dgm:pt>
    <dgm:pt modelId="{709FA0A4-CBE3-7341-8C85-C5AB7AF7C153}" type="pres">
      <dgm:prSet presAssocID="{D5F4D244-EA96-1642-A1B2-FDC1DDD7EDCE}" presName="sibTrans" presStyleLbl="sibTrans2D1" presStyleIdx="1" presStyleCnt="3"/>
      <dgm:spPr/>
      <dgm:t>
        <a:bodyPr/>
        <a:lstStyle/>
        <a:p>
          <a:endParaRPr lang="es-EC"/>
        </a:p>
      </dgm:t>
    </dgm:pt>
    <dgm:pt modelId="{AD35468E-F1D0-0541-99B8-B7539B86F90F}" type="pres">
      <dgm:prSet presAssocID="{D5F4D244-EA96-1642-A1B2-FDC1DDD7EDCE}" presName="connectorText" presStyleLbl="sibTrans2D1" presStyleIdx="1" presStyleCnt="3"/>
      <dgm:spPr/>
      <dgm:t>
        <a:bodyPr/>
        <a:lstStyle/>
        <a:p>
          <a:endParaRPr lang="es-EC"/>
        </a:p>
      </dgm:t>
    </dgm:pt>
    <dgm:pt modelId="{6E106FAC-7103-B246-8095-3396D610C45E}" type="pres">
      <dgm:prSet presAssocID="{06DFE6F5-5BC5-3A49-96DC-6D5A421098FB}" presName="node" presStyleLbl="node1" presStyleIdx="2" presStyleCnt="4">
        <dgm:presLayoutVars>
          <dgm:bulletEnabled val="1"/>
        </dgm:presLayoutVars>
      </dgm:prSet>
      <dgm:spPr/>
      <dgm:t>
        <a:bodyPr/>
        <a:lstStyle/>
        <a:p>
          <a:endParaRPr lang="es-EC"/>
        </a:p>
      </dgm:t>
    </dgm:pt>
    <dgm:pt modelId="{9B7A5397-0B3A-FC4B-8A40-770FDAD049D4}" type="pres">
      <dgm:prSet presAssocID="{4AB1B1DE-D077-2C44-A488-E507022864A9}" presName="sibTrans" presStyleLbl="sibTrans2D1" presStyleIdx="2" presStyleCnt="3"/>
      <dgm:spPr/>
      <dgm:t>
        <a:bodyPr/>
        <a:lstStyle/>
        <a:p>
          <a:endParaRPr lang="es-EC"/>
        </a:p>
      </dgm:t>
    </dgm:pt>
    <dgm:pt modelId="{29530613-26E6-3D4B-A7DB-6BA172D59ED7}" type="pres">
      <dgm:prSet presAssocID="{4AB1B1DE-D077-2C44-A488-E507022864A9}" presName="connectorText" presStyleLbl="sibTrans2D1" presStyleIdx="2" presStyleCnt="3"/>
      <dgm:spPr/>
      <dgm:t>
        <a:bodyPr/>
        <a:lstStyle/>
        <a:p>
          <a:endParaRPr lang="es-EC"/>
        </a:p>
      </dgm:t>
    </dgm:pt>
    <dgm:pt modelId="{D5E9C305-BCBC-5949-8172-6A563AAEC8B0}" type="pres">
      <dgm:prSet presAssocID="{98F31AE4-9D12-724F-A556-E048F1278CC2}" presName="node" presStyleLbl="node1" presStyleIdx="3" presStyleCnt="4">
        <dgm:presLayoutVars>
          <dgm:bulletEnabled val="1"/>
        </dgm:presLayoutVars>
      </dgm:prSet>
      <dgm:spPr/>
      <dgm:t>
        <a:bodyPr/>
        <a:lstStyle/>
        <a:p>
          <a:endParaRPr lang="es-EC"/>
        </a:p>
      </dgm:t>
    </dgm:pt>
  </dgm:ptLst>
  <dgm:cxnLst>
    <dgm:cxn modelId="{FDCFB662-F8C1-FC43-AF48-5DA2EF01FB16}" type="presOf" srcId="{D5F4D244-EA96-1642-A1B2-FDC1DDD7EDCE}" destId="{AD35468E-F1D0-0541-99B8-B7539B86F90F}" srcOrd="1" destOrd="0" presId="urn:microsoft.com/office/officeart/2005/8/layout/process1"/>
    <dgm:cxn modelId="{5EDF77BA-5ABC-B540-BA8B-01C7BAB127DB}" srcId="{5D95EBF5-6EC3-4F49-B9E6-780189EFA0CA}" destId="{61514C87-A593-0641-8148-D44FD2833AEE}" srcOrd="0" destOrd="0" parTransId="{B8E3BE67-211F-5F43-AEEE-4E8EDF5201A5}" sibTransId="{591E3F53-8C91-B14B-8452-05A5D6FC2E88}"/>
    <dgm:cxn modelId="{1FE15423-31A2-1D40-A95F-7F954569673E}" type="presOf" srcId="{4AB1B1DE-D077-2C44-A488-E507022864A9}" destId="{29530613-26E6-3D4B-A7DB-6BA172D59ED7}" srcOrd="1" destOrd="0" presId="urn:microsoft.com/office/officeart/2005/8/layout/process1"/>
    <dgm:cxn modelId="{A958F098-853F-0542-BBE6-714C51C4722B}" type="presOf" srcId="{06DFE6F5-5BC5-3A49-96DC-6D5A421098FB}" destId="{6E106FAC-7103-B246-8095-3396D610C45E}" srcOrd="0" destOrd="0" presId="urn:microsoft.com/office/officeart/2005/8/layout/process1"/>
    <dgm:cxn modelId="{EC4E577D-01F2-044F-AE78-E24F25EEF070}" srcId="{5D95EBF5-6EC3-4F49-B9E6-780189EFA0CA}" destId="{06DFE6F5-5BC5-3A49-96DC-6D5A421098FB}" srcOrd="2" destOrd="0" parTransId="{00A51893-ABD5-ED49-BA34-7C3270FA1D91}" sibTransId="{4AB1B1DE-D077-2C44-A488-E507022864A9}"/>
    <dgm:cxn modelId="{5E42EF1E-6806-D04E-A6D0-8ED9527113F3}" type="presOf" srcId="{5D95EBF5-6EC3-4F49-B9E6-780189EFA0CA}" destId="{51159FC8-A868-6548-8830-C8FBC6BB2391}" srcOrd="0" destOrd="0" presId="urn:microsoft.com/office/officeart/2005/8/layout/process1"/>
    <dgm:cxn modelId="{69624C33-5A4C-CD4C-A0AF-B4FA16D5F89F}" type="presOf" srcId="{61514C87-A593-0641-8148-D44FD2833AEE}" destId="{9D2FBA3E-C3FA-394F-939E-76FBAB49C55A}" srcOrd="0" destOrd="0" presId="urn:microsoft.com/office/officeart/2005/8/layout/process1"/>
    <dgm:cxn modelId="{E5B46329-FD36-FF40-B41D-3FC39DCFAFB7}" type="presOf" srcId="{4AB1B1DE-D077-2C44-A488-E507022864A9}" destId="{9B7A5397-0B3A-FC4B-8A40-770FDAD049D4}" srcOrd="0" destOrd="0" presId="urn:microsoft.com/office/officeart/2005/8/layout/process1"/>
    <dgm:cxn modelId="{70004A78-4617-8440-BC55-2C57965599B5}" type="presOf" srcId="{D5F4D244-EA96-1642-A1B2-FDC1DDD7EDCE}" destId="{709FA0A4-CBE3-7341-8C85-C5AB7AF7C153}" srcOrd="0" destOrd="0" presId="urn:microsoft.com/office/officeart/2005/8/layout/process1"/>
    <dgm:cxn modelId="{C4AA03E7-5D7F-3F41-BE3E-B17A8F6178CB}" type="presOf" srcId="{4EF114E4-885C-D940-BEFE-EFA534279B22}" destId="{FA15ED51-B7D2-C041-992A-E71CAC8AF805}" srcOrd="0" destOrd="0" presId="urn:microsoft.com/office/officeart/2005/8/layout/process1"/>
    <dgm:cxn modelId="{306D2B3C-8072-0841-BBD6-BB87649596DD}" srcId="{5D95EBF5-6EC3-4F49-B9E6-780189EFA0CA}" destId="{98F31AE4-9D12-724F-A556-E048F1278CC2}" srcOrd="3" destOrd="0" parTransId="{A644B01D-A3BC-F142-A028-FDF9F3D23F86}" sibTransId="{7E7792F8-7E5E-484E-A88F-0449DDB235A1}"/>
    <dgm:cxn modelId="{F3F8A263-4DEC-5043-95B5-3BD280A329B9}" type="presOf" srcId="{591E3F53-8C91-B14B-8452-05A5D6FC2E88}" destId="{2BA36C91-DBFC-9F41-847E-FAF88B33AE92}" srcOrd="1" destOrd="0" presId="urn:microsoft.com/office/officeart/2005/8/layout/process1"/>
    <dgm:cxn modelId="{E0423EB8-E970-B149-9535-B0CC9EA7E608}" type="presOf" srcId="{98F31AE4-9D12-724F-A556-E048F1278CC2}" destId="{D5E9C305-BCBC-5949-8172-6A563AAEC8B0}" srcOrd="0" destOrd="0" presId="urn:microsoft.com/office/officeart/2005/8/layout/process1"/>
    <dgm:cxn modelId="{20E199D8-7559-D948-AE90-C1269C47CECE}" srcId="{5D95EBF5-6EC3-4F49-B9E6-780189EFA0CA}" destId="{4EF114E4-885C-D940-BEFE-EFA534279B22}" srcOrd="1" destOrd="0" parTransId="{5B0CA9AC-B8CD-E041-B710-248FD64EDFE4}" sibTransId="{D5F4D244-EA96-1642-A1B2-FDC1DDD7EDCE}"/>
    <dgm:cxn modelId="{997B3088-8124-0043-B5A0-A12B1DA90D92}" type="presOf" srcId="{591E3F53-8C91-B14B-8452-05A5D6FC2E88}" destId="{DE172ABE-3FBD-0E4F-9E85-460CDA7629DA}" srcOrd="0" destOrd="0" presId="urn:microsoft.com/office/officeart/2005/8/layout/process1"/>
    <dgm:cxn modelId="{36389298-E31D-6B46-9261-FE827906B59F}" type="presParOf" srcId="{51159FC8-A868-6548-8830-C8FBC6BB2391}" destId="{9D2FBA3E-C3FA-394F-939E-76FBAB49C55A}" srcOrd="0" destOrd="0" presId="urn:microsoft.com/office/officeart/2005/8/layout/process1"/>
    <dgm:cxn modelId="{21324D7F-269B-BF4B-B837-8B96101827B9}" type="presParOf" srcId="{51159FC8-A868-6548-8830-C8FBC6BB2391}" destId="{DE172ABE-3FBD-0E4F-9E85-460CDA7629DA}" srcOrd="1" destOrd="0" presId="urn:microsoft.com/office/officeart/2005/8/layout/process1"/>
    <dgm:cxn modelId="{874BC27B-CF88-114D-A2E6-EF92C8D5B034}" type="presParOf" srcId="{DE172ABE-3FBD-0E4F-9E85-460CDA7629DA}" destId="{2BA36C91-DBFC-9F41-847E-FAF88B33AE92}" srcOrd="0" destOrd="0" presId="urn:microsoft.com/office/officeart/2005/8/layout/process1"/>
    <dgm:cxn modelId="{C6A4BC77-F0B6-A041-A837-A37B318DE537}" type="presParOf" srcId="{51159FC8-A868-6548-8830-C8FBC6BB2391}" destId="{FA15ED51-B7D2-C041-992A-E71CAC8AF805}" srcOrd="2" destOrd="0" presId="urn:microsoft.com/office/officeart/2005/8/layout/process1"/>
    <dgm:cxn modelId="{F15E0FFD-6D35-8C41-9613-693A74CE9025}" type="presParOf" srcId="{51159FC8-A868-6548-8830-C8FBC6BB2391}" destId="{709FA0A4-CBE3-7341-8C85-C5AB7AF7C153}" srcOrd="3" destOrd="0" presId="urn:microsoft.com/office/officeart/2005/8/layout/process1"/>
    <dgm:cxn modelId="{543B65B9-B526-1C4E-9D17-AD2C8453B9ED}" type="presParOf" srcId="{709FA0A4-CBE3-7341-8C85-C5AB7AF7C153}" destId="{AD35468E-F1D0-0541-99B8-B7539B86F90F}" srcOrd="0" destOrd="0" presId="urn:microsoft.com/office/officeart/2005/8/layout/process1"/>
    <dgm:cxn modelId="{6E14B0BB-26B8-AD47-BBC0-DB22A42926AE}" type="presParOf" srcId="{51159FC8-A868-6548-8830-C8FBC6BB2391}" destId="{6E106FAC-7103-B246-8095-3396D610C45E}" srcOrd="4" destOrd="0" presId="urn:microsoft.com/office/officeart/2005/8/layout/process1"/>
    <dgm:cxn modelId="{B2B8B0A2-1AA7-3E4D-8CDB-DE67630652B5}" type="presParOf" srcId="{51159FC8-A868-6548-8830-C8FBC6BB2391}" destId="{9B7A5397-0B3A-FC4B-8A40-770FDAD049D4}" srcOrd="5" destOrd="0" presId="urn:microsoft.com/office/officeart/2005/8/layout/process1"/>
    <dgm:cxn modelId="{012E2B9C-7455-7D4F-9F28-ACE79169314B}" type="presParOf" srcId="{9B7A5397-0B3A-FC4B-8A40-770FDAD049D4}" destId="{29530613-26E6-3D4B-A7DB-6BA172D59ED7}" srcOrd="0" destOrd="0" presId="urn:microsoft.com/office/officeart/2005/8/layout/process1"/>
    <dgm:cxn modelId="{1A4411CC-FEC2-3440-BA86-F1AB80C58F86}" type="presParOf" srcId="{51159FC8-A868-6548-8830-C8FBC6BB2391}" destId="{D5E9C305-BCBC-5949-8172-6A563AAEC8B0}"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A1430-859F-0E4D-9BCB-BECB35957CB6}" type="doc">
      <dgm:prSet loTypeId="urn:microsoft.com/office/officeart/2005/8/layout/process1" loCatId="" qsTypeId="urn:microsoft.com/office/officeart/2005/8/quickstyle/simple4" qsCatId="simple" csTypeId="urn:microsoft.com/office/officeart/2005/8/colors/accent5_4" csCatId="accent5" phldr="1"/>
      <dgm:spPr/>
    </dgm:pt>
    <dgm:pt modelId="{35325C81-F5AA-A447-B5F9-416F72A7F7DC}">
      <dgm:prSet phldrT="[Texto]" custT="1"/>
      <dgm:spPr/>
      <dgm:t>
        <a:bodyPr/>
        <a:lstStyle/>
        <a:p>
          <a:r>
            <a:rPr lang="es-ES" sz="2400" dirty="0"/>
            <a:t>OMS</a:t>
          </a:r>
        </a:p>
      </dgm:t>
    </dgm:pt>
    <dgm:pt modelId="{7587C8BF-8CA7-2B40-B8E3-B758B8C666BE}" type="parTrans" cxnId="{3E6C2BD2-570C-2741-978D-9F5674753C8C}">
      <dgm:prSet/>
      <dgm:spPr/>
      <dgm:t>
        <a:bodyPr/>
        <a:lstStyle/>
        <a:p>
          <a:endParaRPr lang="es-ES" sz="2400"/>
        </a:p>
      </dgm:t>
    </dgm:pt>
    <dgm:pt modelId="{9D534147-39BB-1045-957E-C2C1EEDC9192}" type="sibTrans" cxnId="{3E6C2BD2-570C-2741-978D-9F5674753C8C}">
      <dgm:prSet custT="1"/>
      <dgm:spPr/>
      <dgm:t>
        <a:bodyPr/>
        <a:lstStyle/>
        <a:p>
          <a:endParaRPr lang="es-ES" sz="2400"/>
        </a:p>
      </dgm:t>
    </dgm:pt>
    <dgm:pt modelId="{CCAB5EA7-49DC-BE46-A229-B9AD74AC154C}">
      <dgm:prSet phldrT="[Texto]" custT="1"/>
      <dgm:spPr/>
      <dgm:t>
        <a:bodyPr/>
        <a:lstStyle/>
        <a:p>
          <a:r>
            <a:rPr lang="es-ES" sz="2400">
              <a:solidFill>
                <a:schemeClr val="tx1"/>
              </a:solidFill>
            </a:rPr>
            <a:t>23 médicos</a:t>
          </a:r>
          <a:endParaRPr lang="es-ES" sz="2400" dirty="0">
            <a:solidFill>
              <a:schemeClr val="tx1"/>
            </a:solidFill>
          </a:endParaRPr>
        </a:p>
      </dgm:t>
    </dgm:pt>
    <dgm:pt modelId="{08662F37-065C-FF43-9530-63D041937D61}" type="parTrans" cxnId="{475E2828-2407-7E46-89A1-1608C3322D71}">
      <dgm:prSet/>
      <dgm:spPr/>
      <dgm:t>
        <a:bodyPr/>
        <a:lstStyle/>
        <a:p>
          <a:endParaRPr lang="es-ES" sz="2400"/>
        </a:p>
      </dgm:t>
    </dgm:pt>
    <dgm:pt modelId="{162ECC3F-DB22-BD48-B643-005FFC04F2B9}" type="sibTrans" cxnId="{475E2828-2407-7E46-89A1-1608C3322D71}">
      <dgm:prSet custT="1"/>
      <dgm:spPr/>
      <dgm:t>
        <a:bodyPr/>
        <a:lstStyle/>
        <a:p>
          <a:endParaRPr lang="es-ES" sz="2400"/>
        </a:p>
      </dgm:t>
    </dgm:pt>
    <dgm:pt modelId="{51009313-C985-6544-8BE0-C9897C8DA0AE}">
      <dgm:prSet phldrT="[Texto]" custT="1"/>
      <dgm:spPr/>
      <dgm:t>
        <a:bodyPr/>
        <a:lstStyle/>
        <a:p>
          <a:r>
            <a:rPr lang="es-ES" sz="2400">
              <a:solidFill>
                <a:schemeClr val="tx1"/>
              </a:solidFill>
            </a:rPr>
            <a:t>10.000 habitantes</a:t>
          </a:r>
          <a:endParaRPr lang="es-ES" sz="2400" dirty="0">
            <a:solidFill>
              <a:schemeClr val="tx1"/>
            </a:solidFill>
          </a:endParaRPr>
        </a:p>
      </dgm:t>
    </dgm:pt>
    <dgm:pt modelId="{85C531A4-A28D-184D-9D75-669296DA0B1E}" type="parTrans" cxnId="{50A88794-3C61-F141-AA68-C282ED70AACF}">
      <dgm:prSet/>
      <dgm:spPr/>
      <dgm:t>
        <a:bodyPr/>
        <a:lstStyle/>
        <a:p>
          <a:endParaRPr lang="es-ES" sz="2400"/>
        </a:p>
      </dgm:t>
    </dgm:pt>
    <dgm:pt modelId="{4DBED164-8159-3A46-8FB8-4701A7225457}" type="sibTrans" cxnId="{50A88794-3C61-F141-AA68-C282ED70AACF}">
      <dgm:prSet/>
      <dgm:spPr/>
      <dgm:t>
        <a:bodyPr/>
        <a:lstStyle/>
        <a:p>
          <a:endParaRPr lang="es-ES" sz="2400"/>
        </a:p>
      </dgm:t>
    </dgm:pt>
    <dgm:pt modelId="{BD8708A8-B1A6-F748-A163-EF3A5C5DB844}" type="pres">
      <dgm:prSet presAssocID="{7ACA1430-859F-0E4D-9BCB-BECB35957CB6}" presName="Name0" presStyleCnt="0">
        <dgm:presLayoutVars>
          <dgm:dir/>
          <dgm:resizeHandles val="exact"/>
        </dgm:presLayoutVars>
      </dgm:prSet>
      <dgm:spPr/>
    </dgm:pt>
    <dgm:pt modelId="{67B9E42F-0B53-CD4E-8C36-6FBA6A2F591B}" type="pres">
      <dgm:prSet presAssocID="{35325C81-F5AA-A447-B5F9-416F72A7F7DC}" presName="node" presStyleLbl="node1" presStyleIdx="0" presStyleCnt="3">
        <dgm:presLayoutVars>
          <dgm:bulletEnabled val="1"/>
        </dgm:presLayoutVars>
      </dgm:prSet>
      <dgm:spPr/>
      <dgm:t>
        <a:bodyPr/>
        <a:lstStyle/>
        <a:p>
          <a:endParaRPr lang="es-EC"/>
        </a:p>
      </dgm:t>
    </dgm:pt>
    <dgm:pt modelId="{BD684F55-AD8D-2144-B6E8-40ACD87CDBB7}" type="pres">
      <dgm:prSet presAssocID="{9D534147-39BB-1045-957E-C2C1EEDC9192}" presName="sibTrans" presStyleLbl="sibTrans2D1" presStyleIdx="0" presStyleCnt="2"/>
      <dgm:spPr/>
      <dgm:t>
        <a:bodyPr/>
        <a:lstStyle/>
        <a:p>
          <a:endParaRPr lang="es-EC"/>
        </a:p>
      </dgm:t>
    </dgm:pt>
    <dgm:pt modelId="{1F8B1535-2543-0A4B-9DCB-16AF5F236AD7}" type="pres">
      <dgm:prSet presAssocID="{9D534147-39BB-1045-957E-C2C1EEDC9192}" presName="connectorText" presStyleLbl="sibTrans2D1" presStyleIdx="0" presStyleCnt="2"/>
      <dgm:spPr/>
      <dgm:t>
        <a:bodyPr/>
        <a:lstStyle/>
        <a:p>
          <a:endParaRPr lang="es-EC"/>
        </a:p>
      </dgm:t>
    </dgm:pt>
    <dgm:pt modelId="{CF7970F1-2633-2E40-89EE-A3B347AF10E8}" type="pres">
      <dgm:prSet presAssocID="{CCAB5EA7-49DC-BE46-A229-B9AD74AC154C}" presName="node" presStyleLbl="node1" presStyleIdx="1" presStyleCnt="3">
        <dgm:presLayoutVars>
          <dgm:bulletEnabled val="1"/>
        </dgm:presLayoutVars>
      </dgm:prSet>
      <dgm:spPr/>
      <dgm:t>
        <a:bodyPr/>
        <a:lstStyle/>
        <a:p>
          <a:endParaRPr lang="es-EC"/>
        </a:p>
      </dgm:t>
    </dgm:pt>
    <dgm:pt modelId="{F5A4312D-0B7D-A344-B444-575B88253C32}" type="pres">
      <dgm:prSet presAssocID="{162ECC3F-DB22-BD48-B643-005FFC04F2B9}" presName="sibTrans" presStyleLbl="sibTrans2D1" presStyleIdx="1" presStyleCnt="2"/>
      <dgm:spPr/>
      <dgm:t>
        <a:bodyPr/>
        <a:lstStyle/>
        <a:p>
          <a:endParaRPr lang="es-EC"/>
        </a:p>
      </dgm:t>
    </dgm:pt>
    <dgm:pt modelId="{93E109B4-970F-CD4B-8D93-FAF0B4AA2522}" type="pres">
      <dgm:prSet presAssocID="{162ECC3F-DB22-BD48-B643-005FFC04F2B9}" presName="connectorText" presStyleLbl="sibTrans2D1" presStyleIdx="1" presStyleCnt="2"/>
      <dgm:spPr/>
      <dgm:t>
        <a:bodyPr/>
        <a:lstStyle/>
        <a:p>
          <a:endParaRPr lang="es-EC"/>
        </a:p>
      </dgm:t>
    </dgm:pt>
    <dgm:pt modelId="{B9CC8894-8CC0-474E-B55C-7B7FAD358D4E}" type="pres">
      <dgm:prSet presAssocID="{51009313-C985-6544-8BE0-C9897C8DA0AE}" presName="node" presStyleLbl="node1" presStyleIdx="2" presStyleCnt="3">
        <dgm:presLayoutVars>
          <dgm:bulletEnabled val="1"/>
        </dgm:presLayoutVars>
      </dgm:prSet>
      <dgm:spPr/>
      <dgm:t>
        <a:bodyPr/>
        <a:lstStyle/>
        <a:p>
          <a:endParaRPr lang="es-EC"/>
        </a:p>
      </dgm:t>
    </dgm:pt>
  </dgm:ptLst>
  <dgm:cxnLst>
    <dgm:cxn modelId="{25F01F60-B964-D047-A780-FB522D707BFD}" type="presOf" srcId="{9D534147-39BB-1045-957E-C2C1EEDC9192}" destId="{BD684F55-AD8D-2144-B6E8-40ACD87CDBB7}" srcOrd="0" destOrd="0" presId="urn:microsoft.com/office/officeart/2005/8/layout/process1"/>
    <dgm:cxn modelId="{CC26BB69-4471-8545-A6D0-6ED844F51C90}" type="presOf" srcId="{7ACA1430-859F-0E4D-9BCB-BECB35957CB6}" destId="{BD8708A8-B1A6-F748-A163-EF3A5C5DB844}" srcOrd="0" destOrd="0" presId="urn:microsoft.com/office/officeart/2005/8/layout/process1"/>
    <dgm:cxn modelId="{E6FA41A8-2D9F-284F-8FA4-29A50062519C}" type="presOf" srcId="{162ECC3F-DB22-BD48-B643-005FFC04F2B9}" destId="{F5A4312D-0B7D-A344-B444-575B88253C32}" srcOrd="0" destOrd="0" presId="urn:microsoft.com/office/officeart/2005/8/layout/process1"/>
    <dgm:cxn modelId="{3E6C2BD2-570C-2741-978D-9F5674753C8C}" srcId="{7ACA1430-859F-0E4D-9BCB-BECB35957CB6}" destId="{35325C81-F5AA-A447-B5F9-416F72A7F7DC}" srcOrd="0" destOrd="0" parTransId="{7587C8BF-8CA7-2B40-B8E3-B758B8C666BE}" sibTransId="{9D534147-39BB-1045-957E-C2C1EEDC9192}"/>
    <dgm:cxn modelId="{2D44CF37-41D7-8A43-A65D-E653B5BAE3DC}" type="presOf" srcId="{CCAB5EA7-49DC-BE46-A229-B9AD74AC154C}" destId="{CF7970F1-2633-2E40-89EE-A3B347AF10E8}" srcOrd="0" destOrd="0" presId="urn:microsoft.com/office/officeart/2005/8/layout/process1"/>
    <dgm:cxn modelId="{475E2828-2407-7E46-89A1-1608C3322D71}" srcId="{7ACA1430-859F-0E4D-9BCB-BECB35957CB6}" destId="{CCAB5EA7-49DC-BE46-A229-B9AD74AC154C}" srcOrd="1" destOrd="0" parTransId="{08662F37-065C-FF43-9530-63D041937D61}" sibTransId="{162ECC3F-DB22-BD48-B643-005FFC04F2B9}"/>
    <dgm:cxn modelId="{6E2FFDEC-AB1F-994C-BBEA-3AAA24FF637E}" type="presOf" srcId="{51009313-C985-6544-8BE0-C9897C8DA0AE}" destId="{B9CC8894-8CC0-474E-B55C-7B7FAD358D4E}" srcOrd="0" destOrd="0" presId="urn:microsoft.com/office/officeart/2005/8/layout/process1"/>
    <dgm:cxn modelId="{87596433-62E0-054F-AFA0-2E49EEFDA697}" type="presOf" srcId="{9D534147-39BB-1045-957E-C2C1EEDC9192}" destId="{1F8B1535-2543-0A4B-9DCB-16AF5F236AD7}" srcOrd="1" destOrd="0" presId="urn:microsoft.com/office/officeart/2005/8/layout/process1"/>
    <dgm:cxn modelId="{8D0820A3-7F15-0149-A113-054F2EB93561}" type="presOf" srcId="{162ECC3F-DB22-BD48-B643-005FFC04F2B9}" destId="{93E109B4-970F-CD4B-8D93-FAF0B4AA2522}" srcOrd="1" destOrd="0" presId="urn:microsoft.com/office/officeart/2005/8/layout/process1"/>
    <dgm:cxn modelId="{F9C11B94-9936-C24C-9060-016E648E29A7}" type="presOf" srcId="{35325C81-F5AA-A447-B5F9-416F72A7F7DC}" destId="{67B9E42F-0B53-CD4E-8C36-6FBA6A2F591B}" srcOrd="0" destOrd="0" presId="urn:microsoft.com/office/officeart/2005/8/layout/process1"/>
    <dgm:cxn modelId="{50A88794-3C61-F141-AA68-C282ED70AACF}" srcId="{7ACA1430-859F-0E4D-9BCB-BECB35957CB6}" destId="{51009313-C985-6544-8BE0-C9897C8DA0AE}" srcOrd="2" destOrd="0" parTransId="{85C531A4-A28D-184D-9D75-669296DA0B1E}" sibTransId="{4DBED164-8159-3A46-8FB8-4701A7225457}"/>
    <dgm:cxn modelId="{485852C7-C65A-5744-AB94-5BFC2A4199FE}" type="presParOf" srcId="{BD8708A8-B1A6-F748-A163-EF3A5C5DB844}" destId="{67B9E42F-0B53-CD4E-8C36-6FBA6A2F591B}" srcOrd="0" destOrd="0" presId="urn:microsoft.com/office/officeart/2005/8/layout/process1"/>
    <dgm:cxn modelId="{5555645E-96EF-7C46-92A1-22B3BAE376DB}" type="presParOf" srcId="{BD8708A8-B1A6-F748-A163-EF3A5C5DB844}" destId="{BD684F55-AD8D-2144-B6E8-40ACD87CDBB7}" srcOrd="1" destOrd="0" presId="urn:microsoft.com/office/officeart/2005/8/layout/process1"/>
    <dgm:cxn modelId="{BDDA2F02-5433-624B-8A20-AF60343FB6FE}" type="presParOf" srcId="{BD684F55-AD8D-2144-B6E8-40ACD87CDBB7}" destId="{1F8B1535-2543-0A4B-9DCB-16AF5F236AD7}" srcOrd="0" destOrd="0" presId="urn:microsoft.com/office/officeart/2005/8/layout/process1"/>
    <dgm:cxn modelId="{4D5C9E98-2EEA-BE42-BA1B-E433D1AFAC8A}" type="presParOf" srcId="{BD8708A8-B1A6-F748-A163-EF3A5C5DB844}" destId="{CF7970F1-2633-2E40-89EE-A3B347AF10E8}" srcOrd="2" destOrd="0" presId="urn:microsoft.com/office/officeart/2005/8/layout/process1"/>
    <dgm:cxn modelId="{FEC11F87-233B-294B-B178-ADF29DE4DFD7}" type="presParOf" srcId="{BD8708A8-B1A6-F748-A163-EF3A5C5DB844}" destId="{F5A4312D-0B7D-A344-B444-575B88253C32}" srcOrd="3" destOrd="0" presId="urn:microsoft.com/office/officeart/2005/8/layout/process1"/>
    <dgm:cxn modelId="{C3915768-3015-594B-A11B-E51DA5C3D41E}" type="presParOf" srcId="{F5A4312D-0B7D-A344-B444-575B88253C32}" destId="{93E109B4-970F-CD4B-8D93-FAF0B4AA2522}" srcOrd="0" destOrd="0" presId="urn:microsoft.com/office/officeart/2005/8/layout/process1"/>
    <dgm:cxn modelId="{9D14B006-EE42-1F4E-BCA7-2FE58F0F7F2B}" type="presParOf" srcId="{BD8708A8-B1A6-F748-A163-EF3A5C5DB844}" destId="{B9CC8894-8CC0-474E-B55C-7B7FAD358D4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47D020-DBD3-8147-A375-9649D80633B5}" type="doc">
      <dgm:prSet loTypeId="urn:microsoft.com/office/officeart/2005/8/layout/process1" loCatId="" qsTypeId="urn:microsoft.com/office/officeart/2005/8/quickstyle/simple4" qsCatId="simple" csTypeId="urn:microsoft.com/office/officeart/2005/8/colors/accent1_3" csCatId="accent1" phldr="1"/>
      <dgm:spPr/>
    </dgm:pt>
    <dgm:pt modelId="{720BB6BC-397C-D142-ADAC-0860A3139D23}">
      <dgm:prSet phldrT="[Texto]" custT="1"/>
      <dgm:spPr/>
      <dgm:t>
        <a:bodyPr/>
        <a:lstStyle/>
        <a:p>
          <a:r>
            <a:rPr lang="es-ES" sz="2400" dirty="0"/>
            <a:t>Ecuador (INEC)</a:t>
          </a:r>
        </a:p>
      </dgm:t>
    </dgm:pt>
    <dgm:pt modelId="{521DBCB8-005E-5C40-8A22-D5A72D0114A7}" type="parTrans" cxnId="{21EF3C83-5C91-E548-A610-E7BF9F20E4C2}">
      <dgm:prSet/>
      <dgm:spPr/>
      <dgm:t>
        <a:bodyPr/>
        <a:lstStyle/>
        <a:p>
          <a:endParaRPr lang="es-ES" sz="2400"/>
        </a:p>
      </dgm:t>
    </dgm:pt>
    <dgm:pt modelId="{E7A6573E-23EE-0346-9168-140F55819BDA}" type="sibTrans" cxnId="{21EF3C83-5C91-E548-A610-E7BF9F20E4C2}">
      <dgm:prSet custT="1"/>
      <dgm:spPr/>
      <dgm:t>
        <a:bodyPr/>
        <a:lstStyle/>
        <a:p>
          <a:endParaRPr lang="es-ES" sz="2400"/>
        </a:p>
      </dgm:t>
    </dgm:pt>
    <dgm:pt modelId="{291F31AD-8FDC-0840-B89C-A8F4C299BE24}">
      <dgm:prSet phldrT="[Texto]" custT="1"/>
      <dgm:spPr/>
      <dgm:t>
        <a:bodyPr/>
        <a:lstStyle/>
        <a:p>
          <a:r>
            <a:rPr lang="es-ES" sz="2400" dirty="0">
              <a:solidFill>
                <a:schemeClr val="tx1"/>
              </a:solidFill>
            </a:rPr>
            <a:t>18,04 médicos</a:t>
          </a:r>
        </a:p>
      </dgm:t>
    </dgm:pt>
    <dgm:pt modelId="{3C06CAE3-55AF-294C-8B7C-EA10161FD627}" type="parTrans" cxnId="{0BDDFE94-6D83-BD41-B4E0-91C4D9036B21}">
      <dgm:prSet/>
      <dgm:spPr/>
      <dgm:t>
        <a:bodyPr/>
        <a:lstStyle/>
        <a:p>
          <a:endParaRPr lang="es-ES" sz="2400"/>
        </a:p>
      </dgm:t>
    </dgm:pt>
    <dgm:pt modelId="{FB031D45-6555-5143-BD01-539C3CF7EEA3}" type="sibTrans" cxnId="{0BDDFE94-6D83-BD41-B4E0-91C4D9036B21}">
      <dgm:prSet custT="1"/>
      <dgm:spPr/>
      <dgm:t>
        <a:bodyPr/>
        <a:lstStyle/>
        <a:p>
          <a:endParaRPr lang="es-ES" sz="2400"/>
        </a:p>
      </dgm:t>
    </dgm:pt>
    <dgm:pt modelId="{FFCBCE39-0C27-4A40-9DF6-3B9466BE96C1}">
      <dgm:prSet phldrT="[Texto]" custT="1"/>
      <dgm:spPr/>
      <dgm:t>
        <a:bodyPr/>
        <a:lstStyle/>
        <a:p>
          <a:r>
            <a:rPr lang="es-ES" sz="2400" dirty="0">
              <a:solidFill>
                <a:schemeClr val="tx1"/>
              </a:solidFill>
            </a:rPr>
            <a:t>-5 bajo el umbral</a:t>
          </a:r>
        </a:p>
      </dgm:t>
    </dgm:pt>
    <dgm:pt modelId="{F520165B-0E31-F741-968B-15D1C6215C53}" type="parTrans" cxnId="{811A03B2-A466-7D49-A524-990468FA76DD}">
      <dgm:prSet/>
      <dgm:spPr/>
      <dgm:t>
        <a:bodyPr/>
        <a:lstStyle/>
        <a:p>
          <a:endParaRPr lang="es-ES" sz="2400"/>
        </a:p>
      </dgm:t>
    </dgm:pt>
    <dgm:pt modelId="{DBD90EBD-F64B-A348-A602-CD93E1B55DF8}" type="sibTrans" cxnId="{811A03B2-A466-7D49-A524-990468FA76DD}">
      <dgm:prSet/>
      <dgm:spPr/>
      <dgm:t>
        <a:bodyPr/>
        <a:lstStyle/>
        <a:p>
          <a:endParaRPr lang="es-ES" sz="2400"/>
        </a:p>
      </dgm:t>
    </dgm:pt>
    <dgm:pt modelId="{66C076F8-B1AE-1E4B-8E06-3E3F100D88F6}" type="pres">
      <dgm:prSet presAssocID="{7947D020-DBD3-8147-A375-9649D80633B5}" presName="Name0" presStyleCnt="0">
        <dgm:presLayoutVars>
          <dgm:dir/>
          <dgm:resizeHandles val="exact"/>
        </dgm:presLayoutVars>
      </dgm:prSet>
      <dgm:spPr/>
    </dgm:pt>
    <dgm:pt modelId="{33E7A28A-0C8C-7143-9F5F-1A312A14DBD3}" type="pres">
      <dgm:prSet presAssocID="{720BB6BC-397C-D142-ADAC-0860A3139D23}" presName="node" presStyleLbl="node1" presStyleIdx="0" presStyleCnt="3">
        <dgm:presLayoutVars>
          <dgm:bulletEnabled val="1"/>
        </dgm:presLayoutVars>
      </dgm:prSet>
      <dgm:spPr/>
      <dgm:t>
        <a:bodyPr/>
        <a:lstStyle/>
        <a:p>
          <a:endParaRPr lang="es-EC"/>
        </a:p>
      </dgm:t>
    </dgm:pt>
    <dgm:pt modelId="{1B7287A5-DB68-E345-8362-8692893A4D25}" type="pres">
      <dgm:prSet presAssocID="{E7A6573E-23EE-0346-9168-140F55819BDA}" presName="sibTrans" presStyleLbl="sibTrans2D1" presStyleIdx="0" presStyleCnt="2"/>
      <dgm:spPr/>
      <dgm:t>
        <a:bodyPr/>
        <a:lstStyle/>
        <a:p>
          <a:endParaRPr lang="es-EC"/>
        </a:p>
      </dgm:t>
    </dgm:pt>
    <dgm:pt modelId="{D8947719-718A-9947-858B-4A2A8DD0EA37}" type="pres">
      <dgm:prSet presAssocID="{E7A6573E-23EE-0346-9168-140F55819BDA}" presName="connectorText" presStyleLbl="sibTrans2D1" presStyleIdx="0" presStyleCnt="2"/>
      <dgm:spPr/>
      <dgm:t>
        <a:bodyPr/>
        <a:lstStyle/>
        <a:p>
          <a:endParaRPr lang="es-EC"/>
        </a:p>
      </dgm:t>
    </dgm:pt>
    <dgm:pt modelId="{1104D3C8-C5BB-DA4D-BABA-4D592678808A}" type="pres">
      <dgm:prSet presAssocID="{291F31AD-8FDC-0840-B89C-A8F4C299BE24}" presName="node" presStyleLbl="node1" presStyleIdx="1" presStyleCnt="3">
        <dgm:presLayoutVars>
          <dgm:bulletEnabled val="1"/>
        </dgm:presLayoutVars>
      </dgm:prSet>
      <dgm:spPr/>
      <dgm:t>
        <a:bodyPr/>
        <a:lstStyle/>
        <a:p>
          <a:endParaRPr lang="es-EC"/>
        </a:p>
      </dgm:t>
    </dgm:pt>
    <dgm:pt modelId="{B3E1EB46-FA29-6745-BF0B-F97A7532F36D}" type="pres">
      <dgm:prSet presAssocID="{FB031D45-6555-5143-BD01-539C3CF7EEA3}" presName="sibTrans" presStyleLbl="sibTrans2D1" presStyleIdx="1" presStyleCnt="2"/>
      <dgm:spPr/>
      <dgm:t>
        <a:bodyPr/>
        <a:lstStyle/>
        <a:p>
          <a:endParaRPr lang="es-EC"/>
        </a:p>
      </dgm:t>
    </dgm:pt>
    <dgm:pt modelId="{B5D16447-C9EF-5845-940E-12F7BFCD4C7C}" type="pres">
      <dgm:prSet presAssocID="{FB031D45-6555-5143-BD01-539C3CF7EEA3}" presName="connectorText" presStyleLbl="sibTrans2D1" presStyleIdx="1" presStyleCnt="2"/>
      <dgm:spPr/>
      <dgm:t>
        <a:bodyPr/>
        <a:lstStyle/>
        <a:p>
          <a:endParaRPr lang="es-EC"/>
        </a:p>
      </dgm:t>
    </dgm:pt>
    <dgm:pt modelId="{2A7B0559-227C-EB46-BBD1-43DDCF8911DC}" type="pres">
      <dgm:prSet presAssocID="{FFCBCE39-0C27-4A40-9DF6-3B9466BE96C1}" presName="node" presStyleLbl="node1" presStyleIdx="2" presStyleCnt="3">
        <dgm:presLayoutVars>
          <dgm:bulletEnabled val="1"/>
        </dgm:presLayoutVars>
      </dgm:prSet>
      <dgm:spPr/>
      <dgm:t>
        <a:bodyPr/>
        <a:lstStyle/>
        <a:p>
          <a:endParaRPr lang="es-EC"/>
        </a:p>
      </dgm:t>
    </dgm:pt>
  </dgm:ptLst>
  <dgm:cxnLst>
    <dgm:cxn modelId="{0BDDFE94-6D83-BD41-B4E0-91C4D9036B21}" srcId="{7947D020-DBD3-8147-A375-9649D80633B5}" destId="{291F31AD-8FDC-0840-B89C-A8F4C299BE24}" srcOrd="1" destOrd="0" parTransId="{3C06CAE3-55AF-294C-8B7C-EA10161FD627}" sibTransId="{FB031D45-6555-5143-BD01-539C3CF7EEA3}"/>
    <dgm:cxn modelId="{21EF3C83-5C91-E548-A610-E7BF9F20E4C2}" srcId="{7947D020-DBD3-8147-A375-9649D80633B5}" destId="{720BB6BC-397C-D142-ADAC-0860A3139D23}" srcOrd="0" destOrd="0" parTransId="{521DBCB8-005E-5C40-8A22-D5A72D0114A7}" sibTransId="{E7A6573E-23EE-0346-9168-140F55819BDA}"/>
    <dgm:cxn modelId="{811A03B2-A466-7D49-A524-990468FA76DD}" srcId="{7947D020-DBD3-8147-A375-9649D80633B5}" destId="{FFCBCE39-0C27-4A40-9DF6-3B9466BE96C1}" srcOrd="2" destOrd="0" parTransId="{F520165B-0E31-F741-968B-15D1C6215C53}" sibTransId="{DBD90EBD-F64B-A348-A602-CD93E1B55DF8}"/>
    <dgm:cxn modelId="{B0C1290B-ABCB-2448-9E27-7CD9355557FD}" type="presOf" srcId="{E7A6573E-23EE-0346-9168-140F55819BDA}" destId="{1B7287A5-DB68-E345-8362-8692893A4D25}" srcOrd="0" destOrd="0" presId="urn:microsoft.com/office/officeart/2005/8/layout/process1"/>
    <dgm:cxn modelId="{830B6E04-2665-8A48-9738-31619278F87A}" type="presOf" srcId="{720BB6BC-397C-D142-ADAC-0860A3139D23}" destId="{33E7A28A-0C8C-7143-9F5F-1A312A14DBD3}" srcOrd="0" destOrd="0" presId="urn:microsoft.com/office/officeart/2005/8/layout/process1"/>
    <dgm:cxn modelId="{B4C1C5BE-C29F-C24A-9C49-8A13A5E405B5}" type="presOf" srcId="{291F31AD-8FDC-0840-B89C-A8F4C299BE24}" destId="{1104D3C8-C5BB-DA4D-BABA-4D592678808A}" srcOrd="0" destOrd="0" presId="urn:microsoft.com/office/officeart/2005/8/layout/process1"/>
    <dgm:cxn modelId="{3364BE4C-5142-A247-A5C1-64E5CBF80B31}" type="presOf" srcId="{FFCBCE39-0C27-4A40-9DF6-3B9466BE96C1}" destId="{2A7B0559-227C-EB46-BBD1-43DDCF8911DC}" srcOrd="0" destOrd="0" presId="urn:microsoft.com/office/officeart/2005/8/layout/process1"/>
    <dgm:cxn modelId="{CCDDC996-FEDC-F647-99B2-DB9D0ACCBB8A}" type="presOf" srcId="{FB031D45-6555-5143-BD01-539C3CF7EEA3}" destId="{B5D16447-C9EF-5845-940E-12F7BFCD4C7C}" srcOrd="1" destOrd="0" presId="urn:microsoft.com/office/officeart/2005/8/layout/process1"/>
    <dgm:cxn modelId="{BC7F80FD-FBDD-2042-92FF-9C1599B38C7D}" type="presOf" srcId="{FB031D45-6555-5143-BD01-539C3CF7EEA3}" destId="{B3E1EB46-FA29-6745-BF0B-F97A7532F36D}" srcOrd="0" destOrd="0" presId="urn:microsoft.com/office/officeart/2005/8/layout/process1"/>
    <dgm:cxn modelId="{54B82864-D493-4F42-8265-82653615C9A4}" type="presOf" srcId="{7947D020-DBD3-8147-A375-9649D80633B5}" destId="{66C076F8-B1AE-1E4B-8E06-3E3F100D88F6}" srcOrd="0" destOrd="0" presId="urn:microsoft.com/office/officeart/2005/8/layout/process1"/>
    <dgm:cxn modelId="{3B8567E6-34B8-7F4C-812C-19DEF439E6D4}" type="presOf" srcId="{E7A6573E-23EE-0346-9168-140F55819BDA}" destId="{D8947719-718A-9947-858B-4A2A8DD0EA37}" srcOrd="1" destOrd="0" presId="urn:microsoft.com/office/officeart/2005/8/layout/process1"/>
    <dgm:cxn modelId="{E673291F-EAB5-D74F-978B-22EC78739609}" type="presParOf" srcId="{66C076F8-B1AE-1E4B-8E06-3E3F100D88F6}" destId="{33E7A28A-0C8C-7143-9F5F-1A312A14DBD3}" srcOrd="0" destOrd="0" presId="urn:microsoft.com/office/officeart/2005/8/layout/process1"/>
    <dgm:cxn modelId="{3373EDA9-AB6F-C34F-96D3-C8256DAE6D82}" type="presParOf" srcId="{66C076F8-B1AE-1E4B-8E06-3E3F100D88F6}" destId="{1B7287A5-DB68-E345-8362-8692893A4D25}" srcOrd="1" destOrd="0" presId="urn:microsoft.com/office/officeart/2005/8/layout/process1"/>
    <dgm:cxn modelId="{B0DE3990-4526-CD4D-AFFB-1BFD85E52A41}" type="presParOf" srcId="{1B7287A5-DB68-E345-8362-8692893A4D25}" destId="{D8947719-718A-9947-858B-4A2A8DD0EA37}" srcOrd="0" destOrd="0" presId="urn:microsoft.com/office/officeart/2005/8/layout/process1"/>
    <dgm:cxn modelId="{6C76429F-1AA2-5240-BD66-3932C1DD1ED6}" type="presParOf" srcId="{66C076F8-B1AE-1E4B-8E06-3E3F100D88F6}" destId="{1104D3C8-C5BB-DA4D-BABA-4D592678808A}" srcOrd="2" destOrd="0" presId="urn:microsoft.com/office/officeart/2005/8/layout/process1"/>
    <dgm:cxn modelId="{363D92D2-768D-5E44-9C15-B0C0BC78042C}" type="presParOf" srcId="{66C076F8-B1AE-1E4B-8E06-3E3F100D88F6}" destId="{B3E1EB46-FA29-6745-BF0B-F97A7532F36D}" srcOrd="3" destOrd="0" presId="urn:microsoft.com/office/officeart/2005/8/layout/process1"/>
    <dgm:cxn modelId="{80BB62A0-53B3-B54E-A0C0-B35BFF783349}" type="presParOf" srcId="{B3E1EB46-FA29-6745-BF0B-F97A7532F36D}" destId="{B5D16447-C9EF-5845-940E-12F7BFCD4C7C}" srcOrd="0" destOrd="0" presId="urn:microsoft.com/office/officeart/2005/8/layout/process1"/>
    <dgm:cxn modelId="{CD3BC701-3BBE-A244-88A1-5BFF945FF5E3}" type="presParOf" srcId="{66C076F8-B1AE-1E4B-8E06-3E3F100D88F6}" destId="{2A7B0559-227C-EB46-BBD1-43DDCF8911D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7D020-DBD3-8147-A375-9649D80633B5}" type="doc">
      <dgm:prSet loTypeId="urn:microsoft.com/office/officeart/2005/8/layout/process1" loCatId="" qsTypeId="urn:microsoft.com/office/officeart/2005/8/quickstyle/simple4" qsCatId="simple" csTypeId="urn:microsoft.com/office/officeart/2005/8/colors/accent1_4" csCatId="accent1" phldr="1"/>
      <dgm:spPr/>
    </dgm:pt>
    <dgm:pt modelId="{720BB6BC-397C-D142-ADAC-0860A3139D23}">
      <dgm:prSet phldrT="[Texto]" custT="1"/>
      <dgm:spPr/>
      <dgm:t>
        <a:bodyPr/>
        <a:lstStyle/>
        <a:p>
          <a:r>
            <a:rPr lang="es-ES" sz="2400" dirty="0"/>
            <a:t>Zona rural</a:t>
          </a:r>
        </a:p>
      </dgm:t>
    </dgm:pt>
    <dgm:pt modelId="{521DBCB8-005E-5C40-8A22-D5A72D0114A7}" type="parTrans" cxnId="{21EF3C83-5C91-E548-A610-E7BF9F20E4C2}">
      <dgm:prSet/>
      <dgm:spPr/>
      <dgm:t>
        <a:bodyPr/>
        <a:lstStyle/>
        <a:p>
          <a:endParaRPr lang="es-ES" sz="2400"/>
        </a:p>
      </dgm:t>
    </dgm:pt>
    <dgm:pt modelId="{E7A6573E-23EE-0346-9168-140F55819BDA}" type="sibTrans" cxnId="{21EF3C83-5C91-E548-A610-E7BF9F20E4C2}">
      <dgm:prSet custT="1"/>
      <dgm:spPr/>
      <dgm:t>
        <a:bodyPr/>
        <a:lstStyle/>
        <a:p>
          <a:endParaRPr lang="es-ES" sz="2400"/>
        </a:p>
      </dgm:t>
    </dgm:pt>
    <dgm:pt modelId="{291F31AD-8FDC-0840-B89C-A8F4C299BE24}">
      <dgm:prSet phldrT="[Texto]" custT="1"/>
      <dgm:spPr/>
      <dgm:t>
        <a:bodyPr/>
        <a:lstStyle/>
        <a:p>
          <a:r>
            <a:rPr lang="es-ES" sz="2400" dirty="0">
              <a:solidFill>
                <a:schemeClr val="tx1"/>
              </a:solidFill>
            </a:rPr>
            <a:t>6,57 médicos</a:t>
          </a:r>
        </a:p>
      </dgm:t>
    </dgm:pt>
    <dgm:pt modelId="{3C06CAE3-55AF-294C-8B7C-EA10161FD627}" type="parTrans" cxnId="{0BDDFE94-6D83-BD41-B4E0-91C4D9036B21}">
      <dgm:prSet/>
      <dgm:spPr/>
      <dgm:t>
        <a:bodyPr/>
        <a:lstStyle/>
        <a:p>
          <a:endParaRPr lang="es-ES" sz="2400"/>
        </a:p>
      </dgm:t>
    </dgm:pt>
    <dgm:pt modelId="{FB031D45-6555-5143-BD01-539C3CF7EEA3}" type="sibTrans" cxnId="{0BDDFE94-6D83-BD41-B4E0-91C4D9036B21}">
      <dgm:prSet custT="1"/>
      <dgm:spPr/>
      <dgm:t>
        <a:bodyPr/>
        <a:lstStyle/>
        <a:p>
          <a:endParaRPr lang="es-ES" sz="2400"/>
        </a:p>
      </dgm:t>
    </dgm:pt>
    <dgm:pt modelId="{FFCBCE39-0C27-4A40-9DF6-3B9466BE96C1}">
      <dgm:prSet phldrT="[Texto]" custT="1"/>
      <dgm:spPr/>
      <dgm:t>
        <a:bodyPr/>
        <a:lstStyle/>
        <a:p>
          <a:r>
            <a:rPr lang="es-ES" sz="2400" dirty="0">
              <a:solidFill>
                <a:schemeClr val="tx1"/>
              </a:solidFill>
            </a:rPr>
            <a:t>Movilización a zonas urbanas</a:t>
          </a:r>
        </a:p>
      </dgm:t>
    </dgm:pt>
    <dgm:pt modelId="{F520165B-0E31-F741-968B-15D1C6215C53}" type="parTrans" cxnId="{811A03B2-A466-7D49-A524-990468FA76DD}">
      <dgm:prSet/>
      <dgm:spPr/>
      <dgm:t>
        <a:bodyPr/>
        <a:lstStyle/>
        <a:p>
          <a:endParaRPr lang="es-ES" sz="2400"/>
        </a:p>
      </dgm:t>
    </dgm:pt>
    <dgm:pt modelId="{DBD90EBD-F64B-A348-A602-CD93E1B55DF8}" type="sibTrans" cxnId="{811A03B2-A466-7D49-A524-990468FA76DD}">
      <dgm:prSet/>
      <dgm:spPr/>
      <dgm:t>
        <a:bodyPr/>
        <a:lstStyle/>
        <a:p>
          <a:endParaRPr lang="es-ES" sz="2400"/>
        </a:p>
      </dgm:t>
    </dgm:pt>
    <dgm:pt modelId="{66C076F8-B1AE-1E4B-8E06-3E3F100D88F6}" type="pres">
      <dgm:prSet presAssocID="{7947D020-DBD3-8147-A375-9649D80633B5}" presName="Name0" presStyleCnt="0">
        <dgm:presLayoutVars>
          <dgm:dir/>
          <dgm:resizeHandles val="exact"/>
        </dgm:presLayoutVars>
      </dgm:prSet>
      <dgm:spPr/>
    </dgm:pt>
    <dgm:pt modelId="{33E7A28A-0C8C-7143-9F5F-1A312A14DBD3}" type="pres">
      <dgm:prSet presAssocID="{720BB6BC-397C-D142-ADAC-0860A3139D23}" presName="node" presStyleLbl="node1" presStyleIdx="0" presStyleCnt="3">
        <dgm:presLayoutVars>
          <dgm:bulletEnabled val="1"/>
        </dgm:presLayoutVars>
      </dgm:prSet>
      <dgm:spPr/>
      <dgm:t>
        <a:bodyPr/>
        <a:lstStyle/>
        <a:p>
          <a:endParaRPr lang="es-EC"/>
        </a:p>
      </dgm:t>
    </dgm:pt>
    <dgm:pt modelId="{1B7287A5-DB68-E345-8362-8692893A4D25}" type="pres">
      <dgm:prSet presAssocID="{E7A6573E-23EE-0346-9168-140F55819BDA}" presName="sibTrans" presStyleLbl="sibTrans2D1" presStyleIdx="0" presStyleCnt="2"/>
      <dgm:spPr/>
      <dgm:t>
        <a:bodyPr/>
        <a:lstStyle/>
        <a:p>
          <a:endParaRPr lang="es-EC"/>
        </a:p>
      </dgm:t>
    </dgm:pt>
    <dgm:pt modelId="{D8947719-718A-9947-858B-4A2A8DD0EA37}" type="pres">
      <dgm:prSet presAssocID="{E7A6573E-23EE-0346-9168-140F55819BDA}" presName="connectorText" presStyleLbl="sibTrans2D1" presStyleIdx="0" presStyleCnt="2"/>
      <dgm:spPr/>
      <dgm:t>
        <a:bodyPr/>
        <a:lstStyle/>
        <a:p>
          <a:endParaRPr lang="es-EC"/>
        </a:p>
      </dgm:t>
    </dgm:pt>
    <dgm:pt modelId="{1104D3C8-C5BB-DA4D-BABA-4D592678808A}" type="pres">
      <dgm:prSet presAssocID="{291F31AD-8FDC-0840-B89C-A8F4C299BE24}" presName="node" presStyleLbl="node1" presStyleIdx="1" presStyleCnt="3">
        <dgm:presLayoutVars>
          <dgm:bulletEnabled val="1"/>
        </dgm:presLayoutVars>
      </dgm:prSet>
      <dgm:spPr/>
      <dgm:t>
        <a:bodyPr/>
        <a:lstStyle/>
        <a:p>
          <a:endParaRPr lang="es-EC"/>
        </a:p>
      </dgm:t>
    </dgm:pt>
    <dgm:pt modelId="{B3E1EB46-FA29-6745-BF0B-F97A7532F36D}" type="pres">
      <dgm:prSet presAssocID="{FB031D45-6555-5143-BD01-539C3CF7EEA3}" presName="sibTrans" presStyleLbl="sibTrans2D1" presStyleIdx="1" presStyleCnt="2"/>
      <dgm:spPr/>
      <dgm:t>
        <a:bodyPr/>
        <a:lstStyle/>
        <a:p>
          <a:endParaRPr lang="es-EC"/>
        </a:p>
      </dgm:t>
    </dgm:pt>
    <dgm:pt modelId="{B5D16447-C9EF-5845-940E-12F7BFCD4C7C}" type="pres">
      <dgm:prSet presAssocID="{FB031D45-6555-5143-BD01-539C3CF7EEA3}" presName="connectorText" presStyleLbl="sibTrans2D1" presStyleIdx="1" presStyleCnt="2"/>
      <dgm:spPr/>
      <dgm:t>
        <a:bodyPr/>
        <a:lstStyle/>
        <a:p>
          <a:endParaRPr lang="es-EC"/>
        </a:p>
      </dgm:t>
    </dgm:pt>
    <dgm:pt modelId="{2A7B0559-227C-EB46-BBD1-43DDCF8911DC}" type="pres">
      <dgm:prSet presAssocID="{FFCBCE39-0C27-4A40-9DF6-3B9466BE96C1}" presName="node" presStyleLbl="node1" presStyleIdx="2" presStyleCnt="3">
        <dgm:presLayoutVars>
          <dgm:bulletEnabled val="1"/>
        </dgm:presLayoutVars>
      </dgm:prSet>
      <dgm:spPr/>
      <dgm:t>
        <a:bodyPr/>
        <a:lstStyle/>
        <a:p>
          <a:endParaRPr lang="es-EC"/>
        </a:p>
      </dgm:t>
    </dgm:pt>
  </dgm:ptLst>
  <dgm:cxnLst>
    <dgm:cxn modelId="{0BDDFE94-6D83-BD41-B4E0-91C4D9036B21}" srcId="{7947D020-DBD3-8147-A375-9649D80633B5}" destId="{291F31AD-8FDC-0840-B89C-A8F4C299BE24}" srcOrd="1" destOrd="0" parTransId="{3C06CAE3-55AF-294C-8B7C-EA10161FD627}" sibTransId="{FB031D45-6555-5143-BD01-539C3CF7EEA3}"/>
    <dgm:cxn modelId="{21EF3C83-5C91-E548-A610-E7BF9F20E4C2}" srcId="{7947D020-DBD3-8147-A375-9649D80633B5}" destId="{720BB6BC-397C-D142-ADAC-0860A3139D23}" srcOrd="0" destOrd="0" parTransId="{521DBCB8-005E-5C40-8A22-D5A72D0114A7}" sibTransId="{E7A6573E-23EE-0346-9168-140F55819BDA}"/>
    <dgm:cxn modelId="{811A03B2-A466-7D49-A524-990468FA76DD}" srcId="{7947D020-DBD3-8147-A375-9649D80633B5}" destId="{FFCBCE39-0C27-4A40-9DF6-3B9466BE96C1}" srcOrd="2" destOrd="0" parTransId="{F520165B-0E31-F741-968B-15D1C6215C53}" sibTransId="{DBD90EBD-F64B-A348-A602-CD93E1B55DF8}"/>
    <dgm:cxn modelId="{B0C1290B-ABCB-2448-9E27-7CD9355557FD}" type="presOf" srcId="{E7A6573E-23EE-0346-9168-140F55819BDA}" destId="{1B7287A5-DB68-E345-8362-8692893A4D25}" srcOrd="0" destOrd="0" presId="urn:microsoft.com/office/officeart/2005/8/layout/process1"/>
    <dgm:cxn modelId="{830B6E04-2665-8A48-9738-31619278F87A}" type="presOf" srcId="{720BB6BC-397C-D142-ADAC-0860A3139D23}" destId="{33E7A28A-0C8C-7143-9F5F-1A312A14DBD3}" srcOrd="0" destOrd="0" presId="urn:microsoft.com/office/officeart/2005/8/layout/process1"/>
    <dgm:cxn modelId="{B4C1C5BE-C29F-C24A-9C49-8A13A5E405B5}" type="presOf" srcId="{291F31AD-8FDC-0840-B89C-A8F4C299BE24}" destId="{1104D3C8-C5BB-DA4D-BABA-4D592678808A}" srcOrd="0" destOrd="0" presId="urn:microsoft.com/office/officeart/2005/8/layout/process1"/>
    <dgm:cxn modelId="{3364BE4C-5142-A247-A5C1-64E5CBF80B31}" type="presOf" srcId="{FFCBCE39-0C27-4A40-9DF6-3B9466BE96C1}" destId="{2A7B0559-227C-EB46-BBD1-43DDCF8911DC}" srcOrd="0" destOrd="0" presId="urn:microsoft.com/office/officeart/2005/8/layout/process1"/>
    <dgm:cxn modelId="{CCDDC996-FEDC-F647-99B2-DB9D0ACCBB8A}" type="presOf" srcId="{FB031D45-6555-5143-BD01-539C3CF7EEA3}" destId="{B5D16447-C9EF-5845-940E-12F7BFCD4C7C}" srcOrd="1" destOrd="0" presId="urn:microsoft.com/office/officeart/2005/8/layout/process1"/>
    <dgm:cxn modelId="{BC7F80FD-FBDD-2042-92FF-9C1599B38C7D}" type="presOf" srcId="{FB031D45-6555-5143-BD01-539C3CF7EEA3}" destId="{B3E1EB46-FA29-6745-BF0B-F97A7532F36D}" srcOrd="0" destOrd="0" presId="urn:microsoft.com/office/officeart/2005/8/layout/process1"/>
    <dgm:cxn modelId="{54B82864-D493-4F42-8265-82653615C9A4}" type="presOf" srcId="{7947D020-DBD3-8147-A375-9649D80633B5}" destId="{66C076F8-B1AE-1E4B-8E06-3E3F100D88F6}" srcOrd="0" destOrd="0" presId="urn:microsoft.com/office/officeart/2005/8/layout/process1"/>
    <dgm:cxn modelId="{3B8567E6-34B8-7F4C-812C-19DEF439E6D4}" type="presOf" srcId="{E7A6573E-23EE-0346-9168-140F55819BDA}" destId="{D8947719-718A-9947-858B-4A2A8DD0EA37}" srcOrd="1" destOrd="0" presId="urn:microsoft.com/office/officeart/2005/8/layout/process1"/>
    <dgm:cxn modelId="{E673291F-EAB5-D74F-978B-22EC78739609}" type="presParOf" srcId="{66C076F8-B1AE-1E4B-8E06-3E3F100D88F6}" destId="{33E7A28A-0C8C-7143-9F5F-1A312A14DBD3}" srcOrd="0" destOrd="0" presId="urn:microsoft.com/office/officeart/2005/8/layout/process1"/>
    <dgm:cxn modelId="{3373EDA9-AB6F-C34F-96D3-C8256DAE6D82}" type="presParOf" srcId="{66C076F8-B1AE-1E4B-8E06-3E3F100D88F6}" destId="{1B7287A5-DB68-E345-8362-8692893A4D25}" srcOrd="1" destOrd="0" presId="urn:microsoft.com/office/officeart/2005/8/layout/process1"/>
    <dgm:cxn modelId="{B0DE3990-4526-CD4D-AFFB-1BFD85E52A41}" type="presParOf" srcId="{1B7287A5-DB68-E345-8362-8692893A4D25}" destId="{D8947719-718A-9947-858B-4A2A8DD0EA37}" srcOrd="0" destOrd="0" presId="urn:microsoft.com/office/officeart/2005/8/layout/process1"/>
    <dgm:cxn modelId="{6C76429F-1AA2-5240-BD66-3932C1DD1ED6}" type="presParOf" srcId="{66C076F8-B1AE-1E4B-8E06-3E3F100D88F6}" destId="{1104D3C8-C5BB-DA4D-BABA-4D592678808A}" srcOrd="2" destOrd="0" presId="urn:microsoft.com/office/officeart/2005/8/layout/process1"/>
    <dgm:cxn modelId="{363D92D2-768D-5E44-9C15-B0C0BC78042C}" type="presParOf" srcId="{66C076F8-B1AE-1E4B-8E06-3E3F100D88F6}" destId="{B3E1EB46-FA29-6745-BF0B-F97A7532F36D}" srcOrd="3" destOrd="0" presId="urn:microsoft.com/office/officeart/2005/8/layout/process1"/>
    <dgm:cxn modelId="{80BB62A0-53B3-B54E-A0C0-B35BFF783349}" type="presParOf" srcId="{B3E1EB46-FA29-6745-BF0B-F97A7532F36D}" destId="{B5D16447-C9EF-5845-940E-12F7BFCD4C7C}" srcOrd="0" destOrd="0" presId="urn:microsoft.com/office/officeart/2005/8/layout/process1"/>
    <dgm:cxn modelId="{CD3BC701-3BBE-A244-88A1-5BFF945FF5E3}" type="presParOf" srcId="{66C076F8-B1AE-1E4B-8E06-3E3F100D88F6}" destId="{2A7B0559-227C-EB46-BBD1-43DDCF8911DC}"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046A89-BEEF-0944-ADD8-C6781950C777}" type="doc">
      <dgm:prSet loTypeId="urn:microsoft.com/office/officeart/2005/8/layout/equation1" loCatId="" qsTypeId="urn:microsoft.com/office/officeart/2005/8/quickstyle/simple5" qsCatId="simple" csTypeId="urn:microsoft.com/office/officeart/2005/8/colors/accent1_2" csCatId="accent1" phldr="1"/>
      <dgm:spPr/>
      <dgm:t>
        <a:bodyPr/>
        <a:lstStyle/>
        <a:p>
          <a:endParaRPr lang="es-ES"/>
        </a:p>
      </dgm:t>
    </dgm:pt>
    <dgm:pt modelId="{54E762AE-03B3-DF45-9217-844DC50A2703}">
      <dgm:prSet phldrT="[Texto]" custT="1"/>
      <dgm:spPr/>
      <dgm:t>
        <a:bodyPr/>
        <a:lstStyle/>
        <a:p>
          <a:r>
            <a:rPr lang="es-ES" sz="2400" dirty="0"/>
            <a:t>20 centros de salud pública</a:t>
          </a:r>
        </a:p>
      </dgm:t>
    </dgm:pt>
    <dgm:pt modelId="{8C53A11E-B34C-904C-8576-8BD62E39BBCA}" type="parTrans" cxnId="{D31AC61D-1ACF-9849-A2CC-39B14C235FE4}">
      <dgm:prSet/>
      <dgm:spPr/>
      <dgm:t>
        <a:bodyPr/>
        <a:lstStyle/>
        <a:p>
          <a:endParaRPr lang="es-ES" sz="2400"/>
        </a:p>
      </dgm:t>
    </dgm:pt>
    <dgm:pt modelId="{095FEB9B-625B-5B42-9F88-907C399A8AE5}" type="sibTrans" cxnId="{D31AC61D-1ACF-9849-A2CC-39B14C235FE4}">
      <dgm:prSet custT="1"/>
      <dgm:spPr/>
      <dgm:t>
        <a:bodyPr/>
        <a:lstStyle/>
        <a:p>
          <a:endParaRPr lang="es-ES" sz="2400"/>
        </a:p>
      </dgm:t>
    </dgm:pt>
    <dgm:pt modelId="{EEA0950F-FD66-0147-B773-24015357541F}">
      <dgm:prSet phldrT="[Texto]" custT="1"/>
      <dgm:spPr/>
      <dgm:t>
        <a:bodyPr/>
        <a:lstStyle/>
        <a:p>
          <a:r>
            <a:rPr lang="es-ES" sz="2400" dirty="0"/>
            <a:t>16 centros de salud privada</a:t>
          </a:r>
        </a:p>
      </dgm:t>
    </dgm:pt>
    <dgm:pt modelId="{ACA33FE0-2299-1C43-A2F3-2CFD0A26C52D}" type="parTrans" cxnId="{FB17E791-2D15-E44C-8DB1-3DA1EF649706}">
      <dgm:prSet/>
      <dgm:spPr/>
      <dgm:t>
        <a:bodyPr/>
        <a:lstStyle/>
        <a:p>
          <a:endParaRPr lang="es-ES" sz="2400"/>
        </a:p>
      </dgm:t>
    </dgm:pt>
    <dgm:pt modelId="{402709B9-B69C-554A-AE38-D427FDEEA27C}" type="sibTrans" cxnId="{FB17E791-2D15-E44C-8DB1-3DA1EF649706}">
      <dgm:prSet custT="1"/>
      <dgm:spPr/>
      <dgm:t>
        <a:bodyPr/>
        <a:lstStyle/>
        <a:p>
          <a:endParaRPr lang="es-ES" sz="2400"/>
        </a:p>
      </dgm:t>
    </dgm:pt>
    <dgm:pt modelId="{5E5EA9E4-2D3E-9642-96A6-D693BA2E2C35}">
      <dgm:prSet phldrT="[Texto]" custT="1"/>
      <dgm:spPr/>
      <dgm:t>
        <a:bodyPr/>
        <a:lstStyle/>
        <a:p>
          <a:pPr algn="ctr"/>
          <a:r>
            <a:rPr lang="es-ES" sz="2400" dirty="0"/>
            <a:t>36 centros</a:t>
          </a:r>
        </a:p>
      </dgm:t>
    </dgm:pt>
    <dgm:pt modelId="{66DA94F9-FEBB-EE4F-B6A7-5739B1BB86C6}" type="parTrans" cxnId="{F97EB4F4-6E2E-EB47-A9F7-EBDD8AAC23A4}">
      <dgm:prSet/>
      <dgm:spPr/>
      <dgm:t>
        <a:bodyPr/>
        <a:lstStyle/>
        <a:p>
          <a:endParaRPr lang="es-ES" sz="2400"/>
        </a:p>
      </dgm:t>
    </dgm:pt>
    <dgm:pt modelId="{E2004B85-F0A0-BF44-ADEA-F05F41404F90}" type="sibTrans" cxnId="{F97EB4F4-6E2E-EB47-A9F7-EBDD8AAC23A4}">
      <dgm:prSet/>
      <dgm:spPr/>
      <dgm:t>
        <a:bodyPr/>
        <a:lstStyle/>
        <a:p>
          <a:endParaRPr lang="es-ES" sz="2400"/>
        </a:p>
      </dgm:t>
    </dgm:pt>
    <dgm:pt modelId="{AFFC9368-AF7F-2B42-98B0-1F1FF4BF5544}" type="pres">
      <dgm:prSet presAssocID="{E8046A89-BEEF-0944-ADD8-C6781950C777}" presName="linearFlow" presStyleCnt="0">
        <dgm:presLayoutVars>
          <dgm:dir/>
          <dgm:resizeHandles val="exact"/>
        </dgm:presLayoutVars>
      </dgm:prSet>
      <dgm:spPr/>
      <dgm:t>
        <a:bodyPr/>
        <a:lstStyle/>
        <a:p>
          <a:endParaRPr lang="es-EC"/>
        </a:p>
      </dgm:t>
    </dgm:pt>
    <dgm:pt modelId="{FF4FA812-E7C7-CE45-8CA9-BCFBD377A686}" type="pres">
      <dgm:prSet presAssocID="{54E762AE-03B3-DF45-9217-844DC50A2703}" presName="node" presStyleLbl="node1" presStyleIdx="0" presStyleCnt="3">
        <dgm:presLayoutVars>
          <dgm:bulletEnabled val="1"/>
        </dgm:presLayoutVars>
      </dgm:prSet>
      <dgm:spPr/>
      <dgm:t>
        <a:bodyPr/>
        <a:lstStyle/>
        <a:p>
          <a:endParaRPr lang="es-EC"/>
        </a:p>
      </dgm:t>
    </dgm:pt>
    <dgm:pt modelId="{A5126D96-1061-A048-8DFE-A2A429862541}" type="pres">
      <dgm:prSet presAssocID="{095FEB9B-625B-5B42-9F88-907C399A8AE5}" presName="spacerL" presStyleCnt="0"/>
      <dgm:spPr/>
    </dgm:pt>
    <dgm:pt modelId="{6E31C392-6819-FD49-8824-763EFD0334F0}" type="pres">
      <dgm:prSet presAssocID="{095FEB9B-625B-5B42-9F88-907C399A8AE5}" presName="sibTrans" presStyleLbl="sibTrans2D1" presStyleIdx="0" presStyleCnt="2"/>
      <dgm:spPr/>
      <dgm:t>
        <a:bodyPr/>
        <a:lstStyle/>
        <a:p>
          <a:endParaRPr lang="es-EC"/>
        </a:p>
      </dgm:t>
    </dgm:pt>
    <dgm:pt modelId="{707F8BBC-1FBD-4A42-A94B-F77F4B572A8E}" type="pres">
      <dgm:prSet presAssocID="{095FEB9B-625B-5B42-9F88-907C399A8AE5}" presName="spacerR" presStyleCnt="0"/>
      <dgm:spPr/>
    </dgm:pt>
    <dgm:pt modelId="{23AD6BF7-8427-B14A-B884-43C8773A2B42}" type="pres">
      <dgm:prSet presAssocID="{EEA0950F-FD66-0147-B773-24015357541F}" presName="node" presStyleLbl="node1" presStyleIdx="1" presStyleCnt="3">
        <dgm:presLayoutVars>
          <dgm:bulletEnabled val="1"/>
        </dgm:presLayoutVars>
      </dgm:prSet>
      <dgm:spPr/>
      <dgm:t>
        <a:bodyPr/>
        <a:lstStyle/>
        <a:p>
          <a:endParaRPr lang="es-EC"/>
        </a:p>
      </dgm:t>
    </dgm:pt>
    <dgm:pt modelId="{AE091C10-315A-2F4D-94FD-F15D25889939}" type="pres">
      <dgm:prSet presAssocID="{402709B9-B69C-554A-AE38-D427FDEEA27C}" presName="spacerL" presStyleCnt="0"/>
      <dgm:spPr/>
    </dgm:pt>
    <dgm:pt modelId="{E64CFF20-BF88-6644-8B3F-871E7DF9320C}" type="pres">
      <dgm:prSet presAssocID="{402709B9-B69C-554A-AE38-D427FDEEA27C}" presName="sibTrans" presStyleLbl="sibTrans2D1" presStyleIdx="1" presStyleCnt="2"/>
      <dgm:spPr/>
      <dgm:t>
        <a:bodyPr/>
        <a:lstStyle/>
        <a:p>
          <a:endParaRPr lang="es-EC"/>
        </a:p>
      </dgm:t>
    </dgm:pt>
    <dgm:pt modelId="{F9F28262-CA9D-5A4C-8F41-2AA98BF68111}" type="pres">
      <dgm:prSet presAssocID="{402709B9-B69C-554A-AE38-D427FDEEA27C}" presName="spacerR" presStyleCnt="0"/>
      <dgm:spPr/>
    </dgm:pt>
    <dgm:pt modelId="{A6D6794B-A8E6-9044-A446-BCBE93B61639}" type="pres">
      <dgm:prSet presAssocID="{5E5EA9E4-2D3E-9642-96A6-D693BA2E2C35}" presName="node" presStyleLbl="node1" presStyleIdx="2" presStyleCnt="3">
        <dgm:presLayoutVars>
          <dgm:bulletEnabled val="1"/>
        </dgm:presLayoutVars>
      </dgm:prSet>
      <dgm:spPr/>
      <dgm:t>
        <a:bodyPr/>
        <a:lstStyle/>
        <a:p>
          <a:endParaRPr lang="es-EC"/>
        </a:p>
      </dgm:t>
    </dgm:pt>
  </dgm:ptLst>
  <dgm:cxnLst>
    <dgm:cxn modelId="{FB17E791-2D15-E44C-8DB1-3DA1EF649706}" srcId="{E8046A89-BEEF-0944-ADD8-C6781950C777}" destId="{EEA0950F-FD66-0147-B773-24015357541F}" srcOrd="1" destOrd="0" parTransId="{ACA33FE0-2299-1C43-A2F3-2CFD0A26C52D}" sibTransId="{402709B9-B69C-554A-AE38-D427FDEEA27C}"/>
    <dgm:cxn modelId="{A06595BB-DDFF-BD40-89F0-F175C2E86B6E}" type="presOf" srcId="{54E762AE-03B3-DF45-9217-844DC50A2703}" destId="{FF4FA812-E7C7-CE45-8CA9-BCFBD377A686}" srcOrd="0" destOrd="0" presId="urn:microsoft.com/office/officeart/2005/8/layout/equation1"/>
    <dgm:cxn modelId="{6705E235-5BEC-CA48-95E1-A13B6001D097}" type="presOf" srcId="{095FEB9B-625B-5B42-9F88-907C399A8AE5}" destId="{6E31C392-6819-FD49-8824-763EFD0334F0}" srcOrd="0" destOrd="0" presId="urn:microsoft.com/office/officeart/2005/8/layout/equation1"/>
    <dgm:cxn modelId="{DE62F5CB-17A2-6748-BE28-2E7DF4A3ADEE}" type="presOf" srcId="{5E5EA9E4-2D3E-9642-96A6-D693BA2E2C35}" destId="{A6D6794B-A8E6-9044-A446-BCBE93B61639}" srcOrd="0" destOrd="0" presId="urn:microsoft.com/office/officeart/2005/8/layout/equation1"/>
    <dgm:cxn modelId="{AFA50990-314E-A14D-AA17-C74218168BB8}" type="presOf" srcId="{EEA0950F-FD66-0147-B773-24015357541F}" destId="{23AD6BF7-8427-B14A-B884-43C8773A2B42}" srcOrd="0" destOrd="0" presId="urn:microsoft.com/office/officeart/2005/8/layout/equation1"/>
    <dgm:cxn modelId="{3702CB3C-2767-724D-BC63-1681D1D10590}" type="presOf" srcId="{402709B9-B69C-554A-AE38-D427FDEEA27C}" destId="{E64CFF20-BF88-6644-8B3F-871E7DF9320C}" srcOrd="0" destOrd="0" presId="urn:microsoft.com/office/officeart/2005/8/layout/equation1"/>
    <dgm:cxn modelId="{F97EB4F4-6E2E-EB47-A9F7-EBDD8AAC23A4}" srcId="{E8046A89-BEEF-0944-ADD8-C6781950C777}" destId="{5E5EA9E4-2D3E-9642-96A6-D693BA2E2C35}" srcOrd="2" destOrd="0" parTransId="{66DA94F9-FEBB-EE4F-B6A7-5739B1BB86C6}" sibTransId="{E2004B85-F0A0-BF44-ADEA-F05F41404F90}"/>
    <dgm:cxn modelId="{43EB7661-1F54-4943-8637-A7F85DB86E0B}" type="presOf" srcId="{E8046A89-BEEF-0944-ADD8-C6781950C777}" destId="{AFFC9368-AF7F-2B42-98B0-1F1FF4BF5544}" srcOrd="0" destOrd="0" presId="urn:microsoft.com/office/officeart/2005/8/layout/equation1"/>
    <dgm:cxn modelId="{D31AC61D-1ACF-9849-A2CC-39B14C235FE4}" srcId="{E8046A89-BEEF-0944-ADD8-C6781950C777}" destId="{54E762AE-03B3-DF45-9217-844DC50A2703}" srcOrd="0" destOrd="0" parTransId="{8C53A11E-B34C-904C-8576-8BD62E39BBCA}" sibTransId="{095FEB9B-625B-5B42-9F88-907C399A8AE5}"/>
    <dgm:cxn modelId="{C0DEF175-B817-954D-B37B-0F6B80A80235}" type="presParOf" srcId="{AFFC9368-AF7F-2B42-98B0-1F1FF4BF5544}" destId="{FF4FA812-E7C7-CE45-8CA9-BCFBD377A686}" srcOrd="0" destOrd="0" presId="urn:microsoft.com/office/officeart/2005/8/layout/equation1"/>
    <dgm:cxn modelId="{63BC0EEA-736A-EF4C-A806-AC1A391C6EA8}" type="presParOf" srcId="{AFFC9368-AF7F-2B42-98B0-1F1FF4BF5544}" destId="{A5126D96-1061-A048-8DFE-A2A429862541}" srcOrd="1" destOrd="0" presId="urn:microsoft.com/office/officeart/2005/8/layout/equation1"/>
    <dgm:cxn modelId="{23121156-688A-DC41-BB82-C8FD47ACD2EC}" type="presParOf" srcId="{AFFC9368-AF7F-2B42-98B0-1F1FF4BF5544}" destId="{6E31C392-6819-FD49-8824-763EFD0334F0}" srcOrd="2" destOrd="0" presId="urn:microsoft.com/office/officeart/2005/8/layout/equation1"/>
    <dgm:cxn modelId="{F553A70B-B817-6A47-9458-D9C7164DE0AA}" type="presParOf" srcId="{AFFC9368-AF7F-2B42-98B0-1F1FF4BF5544}" destId="{707F8BBC-1FBD-4A42-A94B-F77F4B572A8E}" srcOrd="3" destOrd="0" presId="urn:microsoft.com/office/officeart/2005/8/layout/equation1"/>
    <dgm:cxn modelId="{5B316ACB-3D10-F24D-9193-D5DD5FE2F164}" type="presParOf" srcId="{AFFC9368-AF7F-2B42-98B0-1F1FF4BF5544}" destId="{23AD6BF7-8427-B14A-B884-43C8773A2B42}" srcOrd="4" destOrd="0" presId="urn:microsoft.com/office/officeart/2005/8/layout/equation1"/>
    <dgm:cxn modelId="{1299C114-F20D-8C4D-829C-8C01372D7631}" type="presParOf" srcId="{AFFC9368-AF7F-2B42-98B0-1F1FF4BF5544}" destId="{AE091C10-315A-2F4D-94FD-F15D25889939}" srcOrd="5" destOrd="0" presId="urn:microsoft.com/office/officeart/2005/8/layout/equation1"/>
    <dgm:cxn modelId="{FF665138-44F6-B949-94A7-D08E42CA2202}" type="presParOf" srcId="{AFFC9368-AF7F-2B42-98B0-1F1FF4BF5544}" destId="{E64CFF20-BF88-6644-8B3F-871E7DF9320C}" srcOrd="6" destOrd="0" presId="urn:microsoft.com/office/officeart/2005/8/layout/equation1"/>
    <dgm:cxn modelId="{D594C76F-D021-9547-957C-7258ABAB804F}" type="presParOf" srcId="{AFFC9368-AF7F-2B42-98B0-1F1FF4BF5544}" destId="{F9F28262-CA9D-5A4C-8F41-2AA98BF68111}" srcOrd="7" destOrd="0" presId="urn:microsoft.com/office/officeart/2005/8/layout/equation1"/>
    <dgm:cxn modelId="{195D5550-2CE2-C747-B704-F9001010EB28}" type="presParOf" srcId="{AFFC9368-AF7F-2B42-98B0-1F1FF4BF5544}" destId="{A6D6794B-A8E6-9044-A446-BCBE93B6163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BB27CD-6B8B-5146-8CE4-2F6B6C5325E7}"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AB104E2A-F40A-164E-A4D0-2367428416A7}">
      <dgm:prSet phldrT="[Texto]" custT="1"/>
      <dgm:spPr/>
      <dgm:t>
        <a:bodyPr/>
        <a:lstStyle/>
        <a:p>
          <a:r>
            <a:rPr lang="es-ES" sz="2400"/>
            <a:t>Falta de instituciones de salud</a:t>
          </a:r>
          <a:endParaRPr lang="es-ES" sz="2400" dirty="0"/>
        </a:p>
      </dgm:t>
    </dgm:pt>
    <dgm:pt modelId="{BE9EC867-86AD-794B-83CB-6D0845DF7B50}" type="parTrans" cxnId="{3DF17909-8FB5-5240-8FEA-CFFCDE73920B}">
      <dgm:prSet/>
      <dgm:spPr/>
      <dgm:t>
        <a:bodyPr/>
        <a:lstStyle/>
        <a:p>
          <a:endParaRPr lang="es-ES" sz="2400"/>
        </a:p>
      </dgm:t>
    </dgm:pt>
    <dgm:pt modelId="{25DB4570-5954-3747-BF5F-67D5DB50F937}" type="sibTrans" cxnId="{3DF17909-8FB5-5240-8FEA-CFFCDE73920B}">
      <dgm:prSet/>
      <dgm:spPr/>
      <dgm:t>
        <a:bodyPr/>
        <a:lstStyle/>
        <a:p>
          <a:endParaRPr lang="es-ES" sz="2400"/>
        </a:p>
      </dgm:t>
    </dgm:pt>
    <dgm:pt modelId="{E40C081F-30B7-374A-A06D-D90D4536B0AD}">
      <dgm:prSet phldrT="[Texto]" custT="1"/>
      <dgm:spPr/>
      <dgm:t>
        <a:bodyPr/>
        <a:lstStyle/>
        <a:p>
          <a:r>
            <a:rPr lang="es-ES" sz="2400" dirty="0">
              <a:solidFill>
                <a:schemeClr val="tx1"/>
              </a:solidFill>
            </a:rPr>
            <a:t>Personal y servicios médicos</a:t>
          </a:r>
        </a:p>
      </dgm:t>
    </dgm:pt>
    <dgm:pt modelId="{AE06C6BA-ED71-0C4E-92BF-D2AD161B6750}" type="parTrans" cxnId="{00C5CC0B-0364-6B4C-BBFE-6E0451A74A67}">
      <dgm:prSet/>
      <dgm:spPr/>
      <dgm:t>
        <a:bodyPr/>
        <a:lstStyle/>
        <a:p>
          <a:endParaRPr lang="es-ES" sz="2400"/>
        </a:p>
      </dgm:t>
    </dgm:pt>
    <dgm:pt modelId="{9B5BB7BA-B9FE-6746-BE0B-05EFC1443D10}" type="sibTrans" cxnId="{00C5CC0B-0364-6B4C-BBFE-6E0451A74A67}">
      <dgm:prSet/>
      <dgm:spPr/>
      <dgm:t>
        <a:bodyPr/>
        <a:lstStyle/>
        <a:p>
          <a:endParaRPr lang="es-ES" sz="2400"/>
        </a:p>
      </dgm:t>
    </dgm:pt>
    <dgm:pt modelId="{88A58344-43D8-A446-BD7C-42746376DDAA}">
      <dgm:prSet phldrT="[Texto]" custT="1"/>
      <dgm:spPr/>
      <dgm:t>
        <a:bodyPr/>
        <a:lstStyle/>
        <a:p>
          <a:r>
            <a:rPr lang="es-ES" sz="2400" dirty="0">
              <a:solidFill>
                <a:schemeClr val="tx1"/>
              </a:solidFill>
            </a:rPr>
            <a:t>Hospitales de referencia</a:t>
          </a:r>
        </a:p>
      </dgm:t>
    </dgm:pt>
    <dgm:pt modelId="{296540CA-0C59-2D42-B6AA-58022E39E915}" type="parTrans" cxnId="{4170DDC6-9CCA-5C44-BDE6-15511F208275}">
      <dgm:prSet/>
      <dgm:spPr/>
      <dgm:t>
        <a:bodyPr/>
        <a:lstStyle/>
        <a:p>
          <a:endParaRPr lang="es-ES" sz="2400"/>
        </a:p>
      </dgm:t>
    </dgm:pt>
    <dgm:pt modelId="{8BEDA195-7149-EA40-B7F7-6E2602110A15}" type="sibTrans" cxnId="{4170DDC6-9CCA-5C44-BDE6-15511F208275}">
      <dgm:prSet/>
      <dgm:spPr/>
      <dgm:t>
        <a:bodyPr/>
        <a:lstStyle/>
        <a:p>
          <a:endParaRPr lang="es-ES" sz="2400"/>
        </a:p>
      </dgm:t>
    </dgm:pt>
    <dgm:pt modelId="{8F8A0068-AFB6-A946-91F7-9057BF3706DD}" type="pres">
      <dgm:prSet presAssocID="{33BB27CD-6B8B-5146-8CE4-2F6B6C5325E7}" presName="diagram" presStyleCnt="0">
        <dgm:presLayoutVars>
          <dgm:dir/>
          <dgm:resizeHandles val="exact"/>
        </dgm:presLayoutVars>
      </dgm:prSet>
      <dgm:spPr/>
      <dgm:t>
        <a:bodyPr/>
        <a:lstStyle/>
        <a:p>
          <a:endParaRPr lang="es-EC"/>
        </a:p>
      </dgm:t>
    </dgm:pt>
    <dgm:pt modelId="{A58D946C-441A-9141-A5E2-5B474402E5E2}" type="pres">
      <dgm:prSet presAssocID="{AB104E2A-F40A-164E-A4D0-2367428416A7}" presName="node" presStyleLbl="node1" presStyleIdx="0" presStyleCnt="3">
        <dgm:presLayoutVars>
          <dgm:bulletEnabled val="1"/>
        </dgm:presLayoutVars>
      </dgm:prSet>
      <dgm:spPr/>
      <dgm:t>
        <a:bodyPr/>
        <a:lstStyle/>
        <a:p>
          <a:endParaRPr lang="es-EC"/>
        </a:p>
      </dgm:t>
    </dgm:pt>
    <dgm:pt modelId="{FE349983-AA6D-1940-8E38-273EFAA16461}" type="pres">
      <dgm:prSet presAssocID="{25DB4570-5954-3747-BF5F-67D5DB50F937}" presName="sibTrans" presStyleCnt="0"/>
      <dgm:spPr/>
    </dgm:pt>
    <dgm:pt modelId="{139438D6-D873-2745-874F-428BF6AF5DAA}" type="pres">
      <dgm:prSet presAssocID="{E40C081F-30B7-374A-A06D-D90D4536B0AD}" presName="node" presStyleLbl="node1" presStyleIdx="1" presStyleCnt="3">
        <dgm:presLayoutVars>
          <dgm:bulletEnabled val="1"/>
        </dgm:presLayoutVars>
      </dgm:prSet>
      <dgm:spPr/>
      <dgm:t>
        <a:bodyPr/>
        <a:lstStyle/>
        <a:p>
          <a:endParaRPr lang="es-EC"/>
        </a:p>
      </dgm:t>
    </dgm:pt>
    <dgm:pt modelId="{ABC19C62-5652-3B44-823E-1B821CD18FF3}" type="pres">
      <dgm:prSet presAssocID="{9B5BB7BA-B9FE-6746-BE0B-05EFC1443D10}" presName="sibTrans" presStyleCnt="0"/>
      <dgm:spPr/>
    </dgm:pt>
    <dgm:pt modelId="{24356DEB-B870-5E4D-B4B4-6ED32CFDB78E}" type="pres">
      <dgm:prSet presAssocID="{88A58344-43D8-A446-BD7C-42746376DDAA}" presName="node" presStyleLbl="node1" presStyleIdx="2" presStyleCnt="3">
        <dgm:presLayoutVars>
          <dgm:bulletEnabled val="1"/>
        </dgm:presLayoutVars>
      </dgm:prSet>
      <dgm:spPr/>
      <dgm:t>
        <a:bodyPr/>
        <a:lstStyle/>
        <a:p>
          <a:endParaRPr lang="es-EC"/>
        </a:p>
      </dgm:t>
    </dgm:pt>
  </dgm:ptLst>
  <dgm:cxnLst>
    <dgm:cxn modelId="{3DF17909-8FB5-5240-8FEA-CFFCDE73920B}" srcId="{33BB27CD-6B8B-5146-8CE4-2F6B6C5325E7}" destId="{AB104E2A-F40A-164E-A4D0-2367428416A7}" srcOrd="0" destOrd="0" parTransId="{BE9EC867-86AD-794B-83CB-6D0845DF7B50}" sibTransId="{25DB4570-5954-3747-BF5F-67D5DB50F937}"/>
    <dgm:cxn modelId="{E920A16E-FC70-9F41-9538-803CF59BFE52}" type="presOf" srcId="{E40C081F-30B7-374A-A06D-D90D4536B0AD}" destId="{139438D6-D873-2745-874F-428BF6AF5DAA}" srcOrd="0" destOrd="0" presId="urn:microsoft.com/office/officeart/2005/8/layout/default"/>
    <dgm:cxn modelId="{00C5CC0B-0364-6B4C-BBFE-6E0451A74A67}" srcId="{33BB27CD-6B8B-5146-8CE4-2F6B6C5325E7}" destId="{E40C081F-30B7-374A-A06D-D90D4536B0AD}" srcOrd="1" destOrd="0" parTransId="{AE06C6BA-ED71-0C4E-92BF-D2AD161B6750}" sibTransId="{9B5BB7BA-B9FE-6746-BE0B-05EFC1443D10}"/>
    <dgm:cxn modelId="{83552A65-3B94-4740-B57D-F94EF9556FA7}" type="presOf" srcId="{AB104E2A-F40A-164E-A4D0-2367428416A7}" destId="{A58D946C-441A-9141-A5E2-5B474402E5E2}" srcOrd="0" destOrd="0" presId="urn:microsoft.com/office/officeart/2005/8/layout/default"/>
    <dgm:cxn modelId="{4D95D303-6B52-6846-BDC8-BB90C9E25F87}" type="presOf" srcId="{33BB27CD-6B8B-5146-8CE4-2F6B6C5325E7}" destId="{8F8A0068-AFB6-A946-91F7-9057BF3706DD}" srcOrd="0" destOrd="0" presId="urn:microsoft.com/office/officeart/2005/8/layout/default"/>
    <dgm:cxn modelId="{9B8E6F04-48CB-8C49-BDF9-66E949A97DEC}" type="presOf" srcId="{88A58344-43D8-A446-BD7C-42746376DDAA}" destId="{24356DEB-B870-5E4D-B4B4-6ED32CFDB78E}" srcOrd="0" destOrd="0" presId="urn:microsoft.com/office/officeart/2005/8/layout/default"/>
    <dgm:cxn modelId="{4170DDC6-9CCA-5C44-BDE6-15511F208275}" srcId="{33BB27CD-6B8B-5146-8CE4-2F6B6C5325E7}" destId="{88A58344-43D8-A446-BD7C-42746376DDAA}" srcOrd="2" destOrd="0" parTransId="{296540CA-0C59-2D42-B6AA-58022E39E915}" sibTransId="{8BEDA195-7149-EA40-B7F7-6E2602110A15}"/>
    <dgm:cxn modelId="{33D22342-0139-A24E-8FC6-A0C558E807E5}" type="presParOf" srcId="{8F8A0068-AFB6-A946-91F7-9057BF3706DD}" destId="{A58D946C-441A-9141-A5E2-5B474402E5E2}" srcOrd="0" destOrd="0" presId="urn:microsoft.com/office/officeart/2005/8/layout/default"/>
    <dgm:cxn modelId="{781D2AA4-5456-6743-9171-B987EF0EF3D0}" type="presParOf" srcId="{8F8A0068-AFB6-A946-91F7-9057BF3706DD}" destId="{FE349983-AA6D-1940-8E38-273EFAA16461}" srcOrd="1" destOrd="0" presId="urn:microsoft.com/office/officeart/2005/8/layout/default"/>
    <dgm:cxn modelId="{04898FBC-A527-E84C-B3F3-4A1C2541EA2C}" type="presParOf" srcId="{8F8A0068-AFB6-A946-91F7-9057BF3706DD}" destId="{139438D6-D873-2745-874F-428BF6AF5DAA}" srcOrd="2" destOrd="0" presId="urn:microsoft.com/office/officeart/2005/8/layout/default"/>
    <dgm:cxn modelId="{4E28D510-7677-4744-B5CB-4A2517BA8D98}" type="presParOf" srcId="{8F8A0068-AFB6-A946-91F7-9057BF3706DD}" destId="{ABC19C62-5652-3B44-823E-1B821CD18FF3}" srcOrd="3" destOrd="0" presId="urn:microsoft.com/office/officeart/2005/8/layout/default"/>
    <dgm:cxn modelId="{A288B28A-41F9-CC4D-A538-53EDCD15D6C9}" type="presParOf" srcId="{8F8A0068-AFB6-A946-91F7-9057BF3706DD}" destId="{24356DEB-B870-5E4D-B4B4-6ED32CFDB78E}"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2F057A-2D29-5541-8548-A681B431626F}" type="doc">
      <dgm:prSet loTypeId="urn:microsoft.com/office/officeart/2005/8/layout/vList2" loCatId="" qsTypeId="urn:microsoft.com/office/officeart/2005/8/quickstyle/simple4" qsCatId="simple" csTypeId="urn:microsoft.com/office/officeart/2005/8/colors/accent1_4" csCatId="accent1" phldr="1"/>
      <dgm:spPr/>
      <dgm:t>
        <a:bodyPr/>
        <a:lstStyle/>
        <a:p>
          <a:endParaRPr lang="es-ES"/>
        </a:p>
      </dgm:t>
    </dgm:pt>
    <dgm:pt modelId="{6ECA833A-AFB9-FA48-A232-113AC4949BFC}">
      <dgm:prSet phldrT="[Texto]" custT="1"/>
      <dgm:spPr/>
      <dgm:t>
        <a:bodyPr/>
        <a:lstStyle/>
        <a:p>
          <a:pPr algn="just"/>
          <a:r>
            <a:rPr lang="es-ES" sz="2400" dirty="0"/>
            <a:t>Objetivo general</a:t>
          </a:r>
        </a:p>
      </dgm:t>
    </dgm:pt>
    <dgm:pt modelId="{6C92190D-00E7-514C-847B-F36983467DF3}" type="parTrans" cxnId="{992AFE6A-E86F-7944-9A99-4595A6AF0375}">
      <dgm:prSet/>
      <dgm:spPr/>
      <dgm:t>
        <a:bodyPr/>
        <a:lstStyle/>
        <a:p>
          <a:pPr algn="just"/>
          <a:endParaRPr lang="es-ES" sz="2400"/>
        </a:p>
      </dgm:t>
    </dgm:pt>
    <dgm:pt modelId="{05113ACC-76E1-2744-A572-0943DAAE61D8}" type="sibTrans" cxnId="{992AFE6A-E86F-7944-9A99-4595A6AF0375}">
      <dgm:prSet/>
      <dgm:spPr/>
      <dgm:t>
        <a:bodyPr/>
        <a:lstStyle/>
        <a:p>
          <a:pPr algn="just"/>
          <a:endParaRPr lang="es-ES" sz="2400"/>
        </a:p>
      </dgm:t>
    </dgm:pt>
    <dgm:pt modelId="{1D43249C-6654-6E43-A581-05E6E54D90BA}">
      <dgm:prSet phldrT="[Texto]" custT="1"/>
      <dgm:spPr/>
      <dgm:t>
        <a:bodyPr/>
        <a:lstStyle/>
        <a:p>
          <a:pPr algn="just"/>
          <a:r>
            <a:rPr lang="es-EC" sz="2400" dirty="0"/>
            <a:t>Analizar la calidad de servicio en el sector salud CIIU ¨Q8690¨en la zona del Valle de los Chillos.</a:t>
          </a:r>
          <a:endParaRPr lang="es-ES" sz="2400" dirty="0"/>
        </a:p>
      </dgm:t>
    </dgm:pt>
    <dgm:pt modelId="{FD98E3DC-98E3-8A48-B8BA-1092468DDA24}" type="parTrans" cxnId="{13B92167-3C39-8F45-996D-3DBA57F60FAB}">
      <dgm:prSet/>
      <dgm:spPr/>
      <dgm:t>
        <a:bodyPr/>
        <a:lstStyle/>
        <a:p>
          <a:pPr algn="just"/>
          <a:endParaRPr lang="es-ES" sz="2400"/>
        </a:p>
      </dgm:t>
    </dgm:pt>
    <dgm:pt modelId="{6711E62F-1F56-FD44-9FF2-650F126810D1}" type="sibTrans" cxnId="{13B92167-3C39-8F45-996D-3DBA57F60FAB}">
      <dgm:prSet/>
      <dgm:spPr/>
      <dgm:t>
        <a:bodyPr/>
        <a:lstStyle/>
        <a:p>
          <a:pPr algn="just"/>
          <a:endParaRPr lang="es-ES" sz="2400"/>
        </a:p>
      </dgm:t>
    </dgm:pt>
    <dgm:pt modelId="{68068485-50D3-1A41-8D4F-AD2824DF0652}">
      <dgm:prSet phldrT="[Texto]" custT="1"/>
      <dgm:spPr/>
      <dgm:t>
        <a:bodyPr/>
        <a:lstStyle/>
        <a:p>
          <a:pPr algn="just"/>
          <a:r>
            <a:rPr lang="es-ES" sz="2400" dirty="0">
              <a:solidFill>
                <a:schemeClr val="tx1"/>
              </a:solidFill>
            </a:rPr>
            <a:t>Objetivos específicos</a:t>
          </a:r>
        </a:p>
      </dgm:t>
    </dgm:pt>
    <dgm:pt modelId="{E911A1BB-6EE9-874A-A65C-8B896B56D504}" type="parTrans" cxnId="{0EE92220-895F-C748-AD1D-2CE045295DEB}">
      <dgm:prSet/>
      <dgm:spPr/>
      <dgm:t>
        <a:bodyPr/>
        <a:lstStyle/>
        <a:p>
          <a:pPr algn="just"/>
          <a:endParaRPr lang="es-ES" sz="2400"/>
        </a:p>
      </dgm:t>
    </dgm:pt>
    <dgm:pt modelId="{A1772A6F-12CA-A344-A067-C1288534938A}" type="sibTrans" cxnId="{0EE92220-895F-C748-AD1D-2CE045295DEB}">
      <dgm:prSet/>
      <dgm:spPr/>
      <dgm:t>
        <a:bodyPr/>
        <a:lstStyle/>
        <a:p>
          <a:pPr algn="just"/>
          <a:endParaRPr lang="es-ES" sz="2400"/>
        </a:p>
      </dgm:t>
    </dgm:pt>
    <dgm:pt modelId="{96316CAA-3486-9649-8872-941BB1950C41}">
      <dgm:prSet phldrT="[Texto]" custT="1"/>
      <dgm:spPr/>
      <dgm:t>
        <a:bodyPr/>
        <a:lstStyle/>
        <a:p>
          <a:pPr algn="just">
            <a:buFont typeface="Symbol" pitchFamily="2" charset="2"/>
            <a:buNone/>
          </a:pPr>
          <a:r>
            <a:rPr lang="es-EC" sz="2400" b="1" dirty="0"/>
            <a:t>1. </a:t>
          </a:r>
          <a:r>
            <a:rPr lang="es-EC" sz="2400" dirty="0"/>
            <a:t>Explicar la relación teórica entre calidad de servicio y satisfacción del cliente en el sector salud. </a:t>
          </a:r>
          <a:endParaRPr lang="es-ES" sz="2400" dirty="0"/>
        </a:p>
      </dgm:t>
    </dgm:pt>
    <dgm:pt modelId="{B6BE883F-26E7-E74A-B1B4-68EC035F967C}" type="parTrans" cxnId="{9AD2E86B-C05B-FB4A-BFA4-D2B2FFD1B2F8}">
      <dgm:prSet/>
      <dgm:spPr/>
      <dgm:t>
        <a:bodyPr/>
        <a:lstStyle/>
        <a:p>
          <a:pPr algn="just"/>
          <a:endParaRPr lang="es-ES" sz="2400"/>
        </a:p>
      </dgm:t>
    </dgm:pt>
    <dgm:pt modelId="{B60ACB9F-7D12-8448-B7DA-CF29972BDDC9}" type="sibTrans" cxnId="{9AD2E86B-C05B-FB4A-BFA4-D2B2FFD1B2F8}">
      <dgm:prSet/>
      <dgm:spPr/>
      <dgm:t>
        <a:bodyPr/>
        <a:lstStyle/>
        <a:p>
          <a:pPr algn="just"/>
          <a:endParaRPr lang="es-ES" sz="2400"/>
        </a:p>
      </dgm:t>
    </dgm:pt>
    <dgm:pt modelId="{6B46E669-0B62-464C-A4E9-26E42B0B1394}">
      <dgm:prSet custT="1"/>
      <dgm:spPr/>
      <dgm:t>
        <a:bodyPr/>
        <a:lstStyle/>
        <a:p>
          <a:pPr algn="just">
            <a:buFont typeface="Symbol" pitchFamily="2" charset="2"/>
            <a:buNone/>
          </a:pPr>
          <a:r>
            <a:rPr lang="es-EC" sz="2400" b="1" dirty="0"/>
            <a:t>2. </a:t>
          </a:r>
          <a:r>
            <a:rPr lang="es-EC" sz="2400" dirty="0"/>
            <a:t>Determinar los elementos tangibles del servicio y su relación con la percepción de calidad en los pacientes. </a:t>
          </a:r>
        </a:p>
      </dgm:t>
    </dgm:pt>
    <dgm:pt modelId="{2273FD51-09A4-6940-B39D-019A2A401A3C}" type="parTrans" cxnId="{CCC10CAD-A627-9E4D-A7C9-17AB23983EB5}">
      <dgm:prSet/>
      <dgm:spPr/>
      <dgm:t>
        <a:bodyPr/>
        <a:lstStyle/>
        <a:p>
          <a:pPr algn="just"/>
          <a:endParaRPr lang="es-ES" sz="2400"/>
        </a:p>
      </dgm:t>
    </dgm:pt>
    <dgm:pt modelId="{96CE70ED-2EE6-634E-B4C7-ACEEE5167E2B}" type="sibTrans" cxnId="{CCC10CAD-A627-9E4D-A7C9-17AB23983EB5}">
      <dgm:prSet/>
      <dgm:spPr/>
      <dgm:t>
        <a:bodyPr/>
        <a:lstStyle/>
        <a:p>
          <a:pPr algn="just"/>
          <a:endParaRPr lang="es-ES" sz="2400"/>
        </a:p>
      </dgm:t>
    </dgm:pt>
    <dgm:pt modelId="{7465665B-1001-C147-8A38-C789D1AE98F8}">
      <dgm:prSet custT="1"/>
      <dgm:spPr/>
      <dgm:t>
        <a:bodyPr/>
        <a:lstStyle/>
        <a:p>
          <a:pPr algn="just">
            <a:buFont typeface="Symbol" pitchFamily="2" charset="2"/>
            <a:buNone/>
          </a:pPr>
          <a:r>
            <a:rPr lang="es-EC" sz="2400" b="1" dirty="0"/>
            <a:t>3. </a:t>
          </a:r>
          <a:r>
            <a:rPr lang="es-EC" sz="2400" dirty="0"/>
            <a:t>Conocer si la fiabilidad y empatía del servicio prestado afecta positivamente en el valor de servicio percibido por los pacientes.</a:t>
          </a:r>
        </a:p>
      </dgm:t>
    </dgm:pt>
    <dgm:pt modelId="{61764CDF-249B-564A-A6E1-75B98295124C}" type="parTrans" cxnId="{4CBC471E-3C28-B745-BBB4-0B630F436D63}">
      <dgm:prSet/>
      <dgm:spPr/>
      <dgm:t>
        <a:bodyPr/>
        <a:lstStyle/>
        <a:p>
          <a:pPr algn="just"/>
          <a:endParaRPr lang="es-ES" sz="2400"/>
        </a:p>
      </dgm:t>
    </dgm:pt>
    <dgm:pt modelId="{F7510A27-121B-1743-8467-B7E4502A8C3A}" type="sibTrans" cxnId="{4CBC471E-3C28-B745-BBB4-0B630F436D63}">
      <dgm:prSet/>
      <dgm:spPr/>
      <dgm:t>
        <a:bodyPr/>
        <a:lstStyle/>
        <a:p>
          <a:pPr algn="just"/>
          <a:endParaRPr lang="es-ES" sz="2400"/>
        </a:p>
      </dgm:t>
    </dgm:pt>
    <dgm:pt modelId="{474414FC-560F-5446-81DD-77CB0ABD91A5}">
      <dgm:prSet custT="1"/>
      <dgm:spPr/>
      <dgm:t>
        <a:bodyPr/>
        <a:lstStyle/>
        <a:p>
          <a:pPr algn="just">
            <a:buFont typeface="Symbol" pitchFamily="2" charset="2"/>
            <a:buNone/>
          </a:pPr>
          <a:r>
            <a:rPr lang="es-EC" sz="2400" b="1" dirty="0"/>
            <a:t>4. </a:t>
          </a:r>
          <a:r>
            <a:rPr lang="es-EC" sz="2400" dirty="0"/>
            <a:t>Identificar la capacidad de respuesta y seguridad y su influencia en la calidad percibida por los pacientes. </a:t>
          </a:r>
        </a:p>
      </dgm:t>
    </dgm:pt>
    <dgm:pt modelId="{9B668C54-91D7-DC47-B091-EB20A436DA33}" type="parTrans" cxnId="{BD43E7D9-5236-3A40-8951-32712DC424DB}">
      <dgm:prSet/>
      <dgm:spPr/>
      <dgm:t>
        <a:bodyPr/>
        <a:lstStyle/>
        <a:p>
          <a:pPr algn="just"/>
          <a:endParaRPr lang="es-ES" sz="2400"/>
        </a:p>
      </dgm:t>
    </dgm:pt>
    <dgm:pt modelId="{B65BBF61-DF1C-F041-B82C-F7D103E74FAA}" type="sibTrans" cxnId="{BD43E7D9-5236-3A40-8951-32712DC424DB}">
      <dgm:prSet/>
      <dgm:spPr/>
      <dgm:t>
        <a:bodyPr/>
        <a:lstStyle/>
        <a:p>
          <a:pPr algn="just"/>
          <a:endParaRPr lang="es-ES" sz="2400"/>
        </a:p>
      </dgm:t>
    </dgm:pt>
    <dgm:pt modelId="{E955092B-FF9E-2848-8EC5-95D0B09B768F}" type="pres">
      <dgm:prSet presAssocID="{052F057A-2D29-5541-8548-A681B431626F}" presName="linear" presStyleCnt="0">
        <dgm:presLayoutVars>
          <dgm:animLvl val="lvl"/>
          <dgm:resizeHandles val="exact"/>
        </dgm:presLayoutVars>
      </dgm:prSet>
      <dgm:spPr/>
      <dgm:t>
        <a:bodyPr/>
        <a:lstStyle/>
        <a:p>
          <a:endParaRPr lang="es-EC"/>
        </a:p>
      </dgm:t>
    </dgm:pt>
    <dgm:pt modelId="{09053BD7-1E53-804C-85C0-D151FF2DCE9A}" type="pres">
      <dgm:prSet presAssocID="{6ECA833A-AFB9-FA48-A232-113AC4949BFC}" presName="parentText" presStyleLbl="node1" presStyleIdx="0" presStyleCnt="2" custScaleX="61925" custScaleY="69672" custLinFactNeighborX="-19037">
        <dgm:presLayoutVars>
          <dgm:chMax val="0"/>
          <dgm:bulletEnabled val="1"/>
        </dgm:presLayoutVars>
      </dgm:prSet>
      <dgm:spPr/>
      <dgm:t>
        <a:bodyPr/>
        <a:lstStyle/>
        <a:p>
          <a:endParaRPr lang="es-EC"/>
        </a:p>
      </dgm:t>
    </dgm:pt>
    <dgm:pt modelId="{BB086141-102B-8843-BF10-B53C2BAC0377}" type="pres">
      <dgm:prSet presAssocID="{6ECA833A-AFB9-FA48-A232-113AC4949BFC}" presName="childText" presStyleLbl="revTx" presStyleIdx="0" presStyleCnt="2">
        <dgm:presLayoutVars>
          <dgm:bulletEnabled val="1"/>
        </dgm:presLayoutVars>
      </dgm:prSet>
      <dgm:spPr/>
      <dgm:t>
        <a:bodyPr/>
        <a:lstStyle/>
        <a:p>
          <a:endParaRPr lang="es-EC"/>
        </a:p>
      </dgm:t>
    </dgm:pt>
    <dgm:pt modelId="{79D9F334-4491-FA46-99AA-4653A2B3CA6E}" type="pres">
      <dgm:prSet presAssocID="{68068485-50D3-1A41-8D4F-AD2824DF0652}" presName="parentText" presStyleLbl="node1" presStyleIdx="1" presStyleCnt="2" custScaleX="61925" custScaleY="73501" custLinFactNeighborX="-19037" custLinFactNeighborY="-2500">
        <dgm:presLayoutVars>
          <dgm:chMax val="0"/>
          <dgm:bulletEnabled val="1"/>
        </dgm:presLayoutVars>
      </dgm:prSet>
      <dgm:spPr/>
      <dgm:t>
        <a:bodyPr/>
        <a:lstStyle/>
        <a:p>
          <a:endParaRPr lang="es-EC"/>
        </a:p>
      </dgm:t>
    </dgm:pt>
    <dgm:pt modelId="{6EEF052F-DDC1-1F46-BAD4-3E91126B62D3}" type="pres">
      <dgm:prSet presAssocID="{68068485-50D3-1A41-8D4F-AD2824DF0652}" presName="childText" presStyleLbl="revTx" presStyleIdx="1" presStyleCnt="2" custScaleY="113015">
        <dgm:presLayoutVars>
          <dgm:bulletEnabled val="1"/>
        </dgm:presLayoutVars>
      </dgm:prSet>
      <dgm:spPr/>
      <dgm:t>
        <a:bodyPr/>
        <a:lstStyle/>
        <a:p>
          <a:endParaRPr lang="es-EC"/>
        </a:p>
      </dgm:t>
    </dgm:pt>
  </dgm:ptLst>
  <dgm:cxnLst>
    <dgm:cxn modelId="{992AFE6A-E86F-7944-9A99-4595A6AF0375}" srcId="{052F057A-2D29-5541-8548-A681B431626F}" destId="{6ECA833A-AFB9-FA48-A232-113AC4949BFC}" srcOrd="0" destOrd="0" parTransId="{6C92190D-00E7-514C-847B-F36983467DF3}" sibTransId="{05113ACC-76E1-2744-A572-0943DAAE61D8}"/>
    <dgm:cxn modelId="{903AD38F-F11D-194E-9BF9-AB7C046DD6B4}" type="presOf" srcId="{6B46E669-0B62-464C-A4E9-26E42B0B1394}" destId="{6EEF052F-DDC1-1F46-BAD4-3E91126B62D3}" srcOrd="0" destOrd="1" presId="urn:microsoft.com/office/officeart/2005/8/layout/vList2"/>
    <dgm:cxn modelId="{0C7E0277-5E01-6445-A295-C11D776761C0}" type="presOf" srcId="{68068485-50D3-1A41-8D4F-AD2824DF0652}" destId="{79D9F334-4491-FA46-99AA-4653A2B3CA6E}" srcOrd="0" destOrd="0" presId="urn:microsoft.com/office/officeart/2005/8/layout/vList2"/>
    <dgm:cxn modelId="{FDC6C2D2-C4C3-B94D-901F-B58A5D89387A}" type="presOf" srcId="{96316CAA-3486-9649-8872-941BB1950C41}" destId="{6EEF052F-DDC1-1F46-BAD4-3E91126B62D3}" srcOrd="0" destOrd="0" presId="urn:microsoft.com/office/officeart/2005/8/layout/vList2"/>
    <dgm:cxn modelId="{0EE92220-895F-C748-AD1D-2CE045295DEB}" srcId="{052F057A-2D29-5541-8548-A681B431626F}" destId="{68068485-50D3-1A41-8D4F-AD2824DF0652}" srcOrd="1" destOrd="0" parTransId="{E911A1BB-6EE9-874A-A65C-8B896B56D504}" sibTransId="{A1772A6F-12CA-A344-A067-C1288534938A}"/>
    <dgm:cxn modelId="{BD43E7D9-5236-3A40-8951-32712DC424DB}" srcId="{68068485-50D3-1A41-8D4F-AD2824DF0652}" destId="{474414FC-560F-5446-81DD-77CB0ABD91A5}" srcOrd="3" destOrd="0" parTransId="{9B668C54-91D7-DC47-B091-EB20A436DA33}" sibTransId="{B65BBF61-DF1C-F041-B82C-F7D103E74FAA}"/>
    <dgm:cxn modelId="{57C6BD56-C3DB-7F4B-9CB4-54E363A20B5C}" type="presOf" srcId="{6ECA833A-AFB9-FA48-A232-113AC4949BFC}" destId="{09053BD7-1E53-804C-85C0-D151FF2DCE9A}" srcOrd="0" destOrd="0" presId="urn:microsoft.com/office/officeart/2005/8/layout/vList2"/>
    <dgm:cxn modelId="{CCC10CAD-A627-9E4D-A7C9-17AB23983EB5}" srcId="{68068485-50D3-1A41-8D4F-AD2824DF0652}" destId="{6B46E669-0B62-464C-A4E9-26E42B0B1394}" srcOrd="1" destOrd="0" parTransId="{2273FD51-09A4-6940-B39D-019A2A401A3C}" sibTransId="{96CE70ED-2EE6-634E-B4C7-ACEEE5167E2B}"/>
    <dgm:cxn modelId="{C825F2C3-509C-EF43-8C65-CDAB3AFD920D}" type="presOf" srcId="{052F057A-2D29-5541-8548-A681B431626F}" destId="{E955092B-FF9E-2848-8EC5-95D0B09B768F}" srcOrd="0" destOrd="0" presId="urn:microsoft.com/office/officeart/2005/8/layout/vList2"/>
    <dgm:cxn modelId="{13B92167-3C39-8F45-996D-3DBA57F60FAB}" srcId="{6ECA833A-AFB9-FA48-A232-113AC4949BFC}" destId="{1D43249C-6654-6E43-A581-05E6E54D90BA}" srcOrd="0" destOrd="0" parTransId="{FD98E3DC-98E3-8A48-B8BA-1092468DDA24}" sibTransId="{6711E62F-1F56-FD44-9FF2-650F126810D1}"/>
    <dgm:cxn modelId="{F37D7316-6AA7-294D-9EEA-C8B71F6A213E}" type="presOf" srcId="{7465665B-1001-C147-8A38-C789D1AE98F8}" destId="{6EEF052F-DDC1-1F46-BAD4-3E91126B62D3}" srcOrd="0" destOrd="2" presId="urn:microsoft.com/office/officeart/2005/8/layout/vList2"/>
    <dgm:cxn modelId="{9AD2E86B-C05B-FB4A-BFA4-D2B2FFD1B2F8}" srcId="{68068485-50D3-1A41-8D4F-AD2824DF0652}" destId="{96316CAA-3486-9649-8872-941BB1950C41}" srcOrd="0" destOrd="0" parTransId="{B6BE883F-26E7-E74A-B1B4-68EC035F967C}" sibTransId="{B60ACB9F-7D12-8448-B7DA-CF29972BDDC9}"/>
    <dgm:cxn modelId="{2BC34E09-FFE3-0043-9776-A9B723159D72}" type="presOf" srcId="{474414FC-560F-5446-81DD-77CB0ABD91A5}" destId="{6EEF052F-DDC1-1F46-BAD4-3E91126B62D3}" srcOrd="0" destOrd="3" presId="urn:microsoft.com/office/officeart/2005/8/layout/vList2"/>
    <dgm:cxn modelId="{4CBC471E-3C28-B745-BBB4-0B630F436D63}" srcId="{68068485-50D3-1A41-8D4F-AD2824DF0652}" destId="{7465665B-1001-C147-8A38-C789D1AE98F8}" srcOrd="2" destOrd="0" parTransId="{61764CDF-249B-564A-A6E1-75B98295124C}" sibTransId="{F7510A27-121B-1743-8467-B7E4502A8C3A}"/>
    <dgm:cxn modelId="{8FD17AFA-21D2-9F4B-8081-F7C13248D257}" type="presOf" srcId="{1D43249C-6654-6E43-A581-05E6E54D90BA}" destId="{BB086141-102B-8843-BF10-B53C2BAC0377}" srcOrd="0" destOrd="0" presId="urn:microsoft.com/office/officeart/2005/8/layout/vList2"/>
    <dgm:cxn modelId="{83467B04-F837-F145-940F-31BD58B98BA5}" type="presParOf" srcId="{E955092B-FF9E-2848-8EC5-95D0B09B768F}" destId="{09053BD7-1E53-804C-85C0-D151FF2DCE9A}" srcOrd="0" destOrd="0" presId="urn:microsoft.com/office/officeart/2005/8/layout/vList2"/>
    <dgm:cxn modelId="{C7D2F20A-2CF5-2A48-9A37-1C8995C1617E}" type="presParOf" srcId="{E955092B-FF9E-2848-8EC5-95D0B09B768F}" destId="{BB086141-102B-8843-BF10-B53C2BAC0377}" srcOrd="1" destOrd="0" presId="urn:microsoft.com/office/officeart/2005/8/layout/vList2"/>
    <dgm:cxn modelId="{B7EE0B31-64D9-5B41-83C2-7B000388F659}" type="presParOf" srcId="{E955092B-FF9E-2848-8EC5-95D0B09B768F}" destId="{79D9F334-4491-FA46-99AA-4653A2B3CA6E}" srcOrd="2" destOrd="0" presId="urn:microsoft.com/office/officeart/2005/8/layout/vList2"/>
    <dgm:cxn modelId="{5D00DA32-1BAA-4A4E-9F43-28671D3DF12C}" type="presParOf" srcId="{E955092B-FF9E-2848-8EC5-95D0B09B768F}" destId="{6EEF052F-DDC1-1F46-BAD4-3E91126B62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2AEBDDE-F449-D445-983B-D5A1D8B51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xmlns="" id="{BDE846ED-3EC6-5F49-A59E-C0BA3C5F01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9D9D3-D55F-234A-8C50-D193C3A04C09}" type="datetimeFigureOut">
              <a:rPr lang="es-EC" smtClean="0"/>
              <a:t>20/08/2019</a:t>
            </a:fld>
            <a:endParaRPr lang="es-EC"/>
          </a:p>
        </p:txBody>
      </p:sp>
      <p:sp>
        <p:nvSpPr>
          <p:cNvPr id="4" name="Marcador de pie de página 3">
            <a:extLst>
              <a:ext uri="{FF2B5EF4-FFF2-40B4-BE49-F238E27FC236}">
                <a16:creationId xmlns:a16="http://schemas.microsoft.com/office/drawing/2014/main" xmlns="" id="{0E6662E6-5AD5-A146-AD9C-993D52B43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xmlns="" id="{2AA77D2C-EEFE-2A43-88B3-10C8B18D74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752612-E500-D64A-B0EA-76739F18A561}" type="slidenum">
              <a:rPr lang="es-EC" smtClean="0"/>
              <a:t>‹Nº›</a:t>
            </a:fld>
            <a:endParaRPr lang="es-EC"/>
          </a:p>
        </p:txBody>
      </p:sp>
    </p:spTree>
    <p:extLst>
      <p:ext uri="{BB962C8B-B14F-4D97-AF65-F5344CB8AC3E}">
        <p14:creationId xmlns:p14="http://schemas.microsoft.com/office/powerpoint/2010/main" val="653277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13B2A-6B72-F74F-9358-CF0A48057552}" type="datetimeFigureOut">
              <a:rPr lang="es-EC" smtClean="0"/>
              <a:t>20/08/2019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9822B-D312-AD4B-80BB-87FF2505C471}" type="slidenum">
              <a:rPr lang="es-EC" smtClean="0"/>
              <a:t>‹Nº›</a:t>
            </a:fld>
            <a:endParaRPr lang="es-EC"/>
          </a:p>
        </p:txBody>
      </p:sp>
    </p:spTree>
    <p:extLst>
      <p:ext uri="{BB962C8B-B14F-4D97-AF65-F5344CB8AC3E}">
        <p14:creationId xmlns:p14="http://schemas.microsoft.com/office/powerpoint/2010/main" val="28345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 calidad del servicio al cliente describe el grado en que los servicios han sido diseñados para que coincida con las expectativas del cliente</a:t>
            </a:r>
          </a:p>
          <a:p>
            <a:endParaRPr lang="es-EC" dirty="0"/>
          </a:p>
        </p:txBody>
      </p:sp>
      <p:sp>
        <p:nvSpPr>
          <p:cNvPr id="4" name="Marcador de número de diapositiva 3"/>
          <p:cNvSpPr>
            <a:spLocks noGrp="1"/>
          </p:cNvSpPr>
          <p:nvPr>
            <p:ph type="sldNum" sz="quarter" idx="5"/>
          </p:nvPr>
        </p:nvSpPr>
        <p:spPr/>
        <p:txBody>
          <a:bodyPr/>
          <a:lstStyle/>
          <a:p>
            <a:fld id="{FC39822B-D312-AD4B-80BB-87FF2505C471}" type="slidenum">
              <a:rPr lang="es-EC" smtClean="0"/>
              <a:t>9</a:t>
            </a:fld>
            <a:endParaRPr lang="es-EC"/>
          </a:p>
        </p:txBody>
      </p:sp>
    </p:spTree>
    <p:extLst>
      <p:ext uri="{BB962C8B-B14F-4D97-AF65-F5344CB8AC3E}">
        <p14:creationId xmlns:p14="http://schemas.microsoft.com/office/powerpoint/2010/main" val="412120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Enfoque cualitativo debido a la propension a comunicarse con los sujetos del estudio, comunicación horizontal entre investigador e investigado. </a:t>
            </a:r>
          </a:p>
        </p:txBody>
      </p:sp>
      <p:sp>
        <p:nvSpPr>
          <p:cNvPr id="4" name="Marcador de número de diapositiva 3"/>
          <p:cNvSpPr>
            <a:spLocks noGrp="1"/>
          </p:cNvSpPr>
          <p:nvPr>
            <p:ph type="sldNum" sz="quarter" idx="5"/>
          </p:nvPr>
        </p:nvSpPr>
        <p:spPr/>
        <p:txBody>
          <a:bodyPr/>
          <a:lstStyle/>
          <a:p>
            <a:fld id="{FC39822B-D312-AD4B-80BB-87FF2505C471}" type="slidenum">
              <a:rPr lang="es-EC" smtClean="0"/>
              <a:t>13</a:t>
            </a:fld>
            <a:endParaRPr lang="es-EC"/>
          </a:p>
        </p:txBody>
      </p:sp>
    </p:spTree>
    <p:extLst>
      <p:ext uri="{BB962C8B-B14F-4D97-AF65-F5344CB8AC3E}">
        <p14:creationId xmlns:p14="http://schemas.microsoft.com/office/powerpoint/2010/main" val="189660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NO SE NECESITA VALIDAR</a:t>
            </a:r>
          </a:p>
        </p:txBody>
      </p:sp>
      <p:sp>
        <p:nvSpPr>
          <p:cNvPr id="4" name="Marcador de número de diapositiva 3"/>
          <p:cNvSpPr>
            <a:spLocks noGrp="1"/>
          </p:cNvSpPr>
          <p:nvPr>
            <p:ph type="sldNum" sz="quarter" idx="5"/>
          </p:nvPr>
        </p:nvSpPr>
        <p:spPr/>
        <p:txBody>
          <a:bodyPr/>
          <a:lstStyle/>
          <a:p>
            <a:fld id="{FC39822B-D312-AD4B-80BB-87FF2505C471}" type="slidenum">
              <a:rPr lang="es-EC" smtClean="0"/>
              <a:t>14</a:t>
            </a:fld>
            <a:endParaRPr lang="es-EC"/>
          </a:p>
        </p:txBody>
      </p:sp>
    </p:spTree>
    <p:extLst>
      <p:ext uri="{BB962C8B-B14F-4D97-AF65-F5344CB8AC3E}">
        <p14:creationId xmlns:p14="http://schemas.microsoft.com/office/powerpoint/2010/main" val="276743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Presupuesto bajo debido a que pequeñas acciones harán grandes cambios a futuro</a:t>
            </a:r>
          </a:p>
        </p:txBody>
      </p:sp>
      <p:sp>
        <p:nvSpPr>
          <p:cNvPr id="4" name="Marcador de número de diapositiva 3"/>
          <p:cNvSpPr>
            <a:spLocks noGrp="1"/>
          </p:cNvSpPr>
          <p:nvPr>
            <p:ph type="sldNum" sz="quarter" idx="5"/>
          </p:nvPr>
        </p:nvSpPr>
        <p:spPr/>
        <p:txBody>
          <a:bodyPr/>
          <a:lstStyle/>
          <a:p>
            <a:fld id="{FC39822B-D312-AD4B-80BB-87FF2505C471}" type="slidenum">
              <a:rPr lang="es-EC" smtClean="0"/>
              <a:t>29</a:t>
            </a:fld>
            <a:endParaRPr lang="es-EC"/>
          </a:p>
        </p:txBody>
      </p:sp>
    </p:spTree>
    <p:extLst>
      <p:ext uri="{BB962C8B-B14F-4D97-AF65-F5344CB8AC3E}">
        <p14:creationId xmlns:p14="http://schemas.microsoft.com/office/powerpoint/2010/main" val="346839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268997-D0ED-BB48-AD84-7113B67CA5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BB00DD32-9CFB-9641-987A-FD8BCAF99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CA8C0756-EDA7-014C-A8C5-D9AE8E094FEA}"/>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D4A1924D-11C5-1E4F-B643-15301BE174E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D4FC1A99-96C6-1D4C-BF82-A6A874F1534C}"/>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123172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28160A-FA98-654B-A482-4C2758C53EF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1344678A-4B6B-BD4A-BB48-F257D9403C0B}"/>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32E8C591-2ADC-0840-B232-3DFAB56EE379}"/>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147FE951-BD75-9640-AB3C-E9C82BA8BDD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C248D7B-BECC-FD44-8244-6EF5B5236A2C}"/>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23045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ED16F3F-4A89-DF4E-B715-47906D5698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C7D14FE9-0F08-7946-98E9-1D6E384787A8}"/>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B5E74E33-CE38-5642-9813-55C181F39DE4}"/>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F2769014-DA2A-DC46-9FB3-B1E665350D4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A31067C7-5193-DA45-B3C7-B15F073036B4}"/>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18544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162F3F-7143-EA46-9388-1F83795BF2A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6EBB416-14BF-544E-B5B9-1B9258870618}"/>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3B6D701E-4591-B644-9F4E-B829ABDC19AF}"/>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292884A2-5354-1D46-8595-BB147E15E29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17A2D480-ACEA-EC4D-BEDA-D9BD66EF81B8}"/>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198615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C366A4-5250-A247-B2D7-825B4E21C37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5A6CE614-BB4F-FB4D-B9C8-AD5F8E83C2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D6126EE0-ECBA-A34D-89D0-7C34CEA7240A}"/>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0C516614-E23A-934F-BFB7-C0FF3F1B0F5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93DBDD2-E631-3A46-8C64-BF461164B8E0}"/>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5963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471F8C-0F16-4241-BF64-BB0BADA4A91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1CD2323-7911-F04E-ABD2-0167A4CCCFA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BAC7FAF2-B594-044E-BA7E-6358B3C09E4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9F5E1342-20EA-B249-8373-07E200735C82}"/>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6" name="Marcador de pie de página 5">
            <a:extLst>
              <a:ext uri="{FF2B5EF4-FFF2-40B4-BE49-F238E27FC236}">
                <a16:creationId xmlns:a16="http://schemas.microsoft.com/office/drawing/2014/main" xmlns="" id="{BC01362E-7FEE-6C44-A8B7-B0C6683DCAA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374DC174-C1E9-F048-A95E-DFF5392EDD2E}"/>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238858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F01F18-A9EB-7E4A-AD7A-6BCEC2859F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A0854331-23F8-5647-A860-49AF3F306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879429A4-5C49-9F4D-A7AC-F84785582AB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xmlns="" id="{74CEA204-5010-C347-809A-31242CAE3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xmlns="" id="{E613FE6D-347A-A54C-BB38-0659F73AC16D}"/>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xmlns="" id="{1C5CF9C5-0B2F-E445-99C9-A7A6F272282B}"/>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8" name="Marcador de pie de página 7">
            <a:extLst>
              <a:ext uri="{FF2B5EF4-FFF2-40B4-BE49-F238E27FC236}">
                <a16:creationId xmlns:a16="http://schemas.microsoft.com/office/drawing/2014/main" xmlns="" id="{D4F7E080-3479-2F49-86A4-11D51F8BEC4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A6A451CD-948E-1F47-80D4-5A8F7C0A1D3F}"/>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38381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08D67D-D87E-784C-B03B-8CD6650A20D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F80B3774-4208-1E41-AA59-CE61ECCB57F3}"/>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4" name="Marcador de pie de página 3">
            <a:extLst>
              <a:ext uri="{FF2B5EF4-FFF2-40B4-BE49-F238E27FC236}">
                <a16:creationId xmlns:a16="http://schemas.microsoft.com/office/drawing/2014/main" xmlns="" id="{0FB886E0-5589-4D4D-9C00-A48265301569}"/>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8BA27CE7-82AB-DA44-9A4A-F7D2789C3A1D}"/>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264230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2E7967E-4F07-3B4B-91B8-479990A6BA64}"/>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3" name="Marcador de pie de página 2">
            <a:extLst>
              <a:ext uri="{FF2B5EF4-FFF2-40B4-BE49-F238E27FC236}">
                <a16:creationId xmlns:a16="http://schemas.microsoft.com/office/drawing/2014/main" xmlns="" id="{1B19E795-A45D-8640-B2C4-B7EDC2C6B07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908DA080-270A-644C-859E-DDC38CB4934D}"/>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8858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81F559-C04F-1442-AE0F-F66E59E002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345A1B2-3736-BA4C-99D2-A26CBECD5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xmlns="" id="{286808F5-1635-FA4F-9822-70B72890D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919F4168-4911-F045-8857-AE23E5829097}"/>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6" name="Marcador de pie de página 5">
            <a:extLst>
              <a:ext uri="{FF2B5EF4-FFF2-40B4-BE49-F238E27FC236}">
                <a16:creationId xmlns:a16="http://schemas.microsoft.com/office/drawing/2014/main" xmlns="" id="{5903BE29-CF06-DC4B-AD02-73B6770E4F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FAF3B85A-C731-FC47-8105-BC26402D44F1}"/>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405106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C4B60E-3F10-7B4B-80DF-EB5CBB0D41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9899D1C4-47D3-7047-B0F5-7CD80AEBE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90CB4ED3-B43E-C743-80CD-51F2F07BF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7A12CECB-C534-474B-BFF6-EB476C478BAA}"/>
              </a:ext>
            </a:extLst>
          </p:cNvPr>
          <p:cNvSpPr>
            <a:spLocks noGrp="1"/>
          </p:cNvSpPr>
          <p:nvPr>
            <p:ph type="dt" sz="half" idx="10"/>
          </p:nvPr>
        </p:nvSpPr>
        <p:spPr/>
        <p:txBody>
          <a:bodyPr/>
          <a:lstStyle/>
          <a:p>
            <a:fld id="{38FFB61F-3AE8-B246-9B44-6D7519A8035F}" type="datetimeFigureOut">
              <a:rPr lang="es-EC" smtClean="0"/>
              <a:t>20/08/2019</a:t>
            </a:fld>
            <a:endParaRPr lang="es-EC"/>
          </a:p>
        </p:txBody>
      </p:sp>
      <p:sp>
        <p:nvSpPr>
          <p:cNvPr id="6" name="Marcador de pie de página 5">
            <a:extLst>
              <a:ext uri="{FF2B5EF4-FFF2-40B4-BE49-F238E27FC236}">
                <a16:creationId xmlns:a16="http://schemas.microsoft.com/office/drawing/2014/main" xmlns="" id="{A0987AC1-72BE-7345-9C09-530A555B491B}"/>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6E6A9334-012F-8240-8210-5D7396689EA8}"/>
              </a:ext>
            </a:extLst>
          </p:cNvPr>
          <p:cNvSpPr>
            <a:spLocks noGrp="1"/>
          </p:cNvSpPr>
          <p:nvPr>
            <p:ph type="sldNum" sz="quarter" idx="12"/>
          </p:nvPr>
        </p:nvSpPr>
        <p:spPr/>
        <p:txBody>
          <a:bodyPr/>
          <a:lstStyle/>
          <a:p>
            <a:fld id="{CA077B86-386D-8841-B159-5E7BC32E8F19}" type="slidenum">
              <a:rPr lang="es-EC" smtClean="0"/>
              <a:t>‹Nº›</a:t>
            </a:fld>
            <a:endParaRPr lang="es-EC"/>
          </a:p>
        </p:txBody>
      </p:sp>
    </p:spTree>
    <p:extLst>
      <p:ext uri="{BB962C8B-B14F-4D97-AF65-F5344CB8AC3E}">
        <p14:creationId xmlns:p14="http://schemas.microsoft.com/office/powerpoint/2010/main" val="154800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5D34714-7269-024E-9694-86DDB7ED9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ED1A7A4-FA39-C24B-80C6-BFEEC2394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B2F77C1E-BB56-654A-94A8-04204E982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FB61F-3AE8-B246-9B44-6D7519A8035F}" type="datetimeFigureOut">
              <a:rPr lang="es-EC" smtClean="0"/>
              <a:t>20/08/2019</a:t>
            </a:fld>
            <a:endParaRPr lang="es-EC"/>
          </a:p>
        </p:txBody>
      </p:sp>
      <p:sp>
        <p:nvSpPr>
          <p:cNvPr id="5" name="Marcador de pie de página 4">
            <a:extLst>
              <a:ext uri="{FF2B5EF4-FFF2-40B4-BE49-F238E27FC236}">
                <a16:creationId xmlns:a16="http://schemas.microsoft.com/office/drawing/2014/main" xmlns="" id="{71A34F8E-7BAD-DE4E-A377-C2DECE4E8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A0AC5C2-9515-8D45-8A0E-7B43AF53A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77B86-386D-8841-B159-5E7BC32E8F19}" type="slidenum">
              <a:rPr lang="es-EC" smtClean="0"/>
              <a:t>‹Nº›</a:t>
            </a:fld>
            <a:endParaRPr lang="es-EC"/>
          </a:p>
        </p:txBody>
      </p:sp>
    </p:spTree>
    <p:extLst>
      <p:ext uri="{BB962C8B-B14F-4D97-AF65-F5344CB8AC3E}">
        <p14:creationId xmlns:p14="http://schemas.microsoft.com/office/powerpoint/2010/main" val="288881803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20.jpg"/><Relationship Id="rId4" Type="http://schemas.openxmlformats.org/officeDocument/2006/relationships/diagramQuickStyle" Target="../diagrams/quickStyle12.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png"/><Relationship Id="rId7" Type="http://schemas.openxmlformats.org/officeDocument/2006/relationships/diagramQuickStyle" Target="../diagrams/quickStyle13.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1.png"/><Relationship Id="rId9" Type="http://schemas.microsoft.com/office/2007/relationships/diagramDrawing" Target="../diagrams/drawing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png"/><Relationship Id="rId7" Type="http://schemas.openxmlformats.org/officeDocument/2006/relationships/diagramQuickStyle" Target="../diagrams/quickStyle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23.png"/><Relationship Id="rId4" Type="http://schemas.openxmlformats.org/officeDocument/2006/relationships/image" Target="../media/image1.png"/><Relationship Id="rId9" Type="http://schemas.microsoft.com/office/2007/relationships/diagramDrawing" Target="../diagrams/drawin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5.xml"/><Relationship Id="rId7" Type="http://schemas.openxmlformats.org/officeDocument/2006/relationships/image" Target="../media/image28.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png"/><Relationship Id="rId7" Type="http://schemas.openxmlformats.org/officeDocument/2006/relationships/diagramQuickStyle" Target="../diagrams/quickStyle16.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png"/><Relationship Id="rId9" Type="http://schemas.microsoft.com/office/2007/relationships/diagramDrawing" Target="../diagrams/drawing1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png"/><Relationship Id="rId7" Type="http://schemas.openxmlformats.org/officeDocument/2006/relationships/diagramQuickStyle" Target="../diagrams/quickStyle17.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png"/><Relationship Id="rId9" Type="http://schemas.microsoft.com/office/2007/relationships/diagramDrawing" Target="../diagrams/drawing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png"/><Relationship Id="rId7" Type="http://schemas.openxmlformats.org/officeDocument/2006/relationships/diagramQuickStyle" Target="../diagrams/quickStyle18.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png"/><Relationship Id="rId9" Type="http://schemas.microsoft.com/office/2007/relationships/diagramDrawing" Target="../diagrams/drawing18.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1.png"/><Relationship Id="rId7" Type="http://schemas.openxmlformats.org/officeDocument/2006/relationships/diagramQuickStyle" Target="../diagrams/quickStyle19.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png"/><Relationship Id="rId9" Type="http://schemas.microsoft.com/office/2007/relationships/diagramDrawing" Target="../diagrams/drawing1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2.pn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5" Type="http://schemas.openxmlformats.org/officeDocument/2006/relationships/image" Target="../media/image5.jpg"/><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 Id="rId1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2.xml"/><Relationship Id="rId7" Type="http://schemas.openxmlformats.org/officeDocument/2006/relationships/image" Target="../media/image1.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2.png"/><Relationship Id="rId3" Type="http://schemas.openxmlformats.org/officeDocument/2006/relationships/diagramData" Target="../diagrams/data4.xml"/><Relationship Id="rId21" Type="http://schemas.openxmlformats.org/officeDocument/2006/relationships/image" Target="../media/image8.jpg"/><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6.jpg"/><Relationship Id="rId16" Type="http://schemas.openxmlformats.org/officeDocument/2006/relationships/diagramColors" Target="../diagrams/colors6.xml"/><Relationship Id="rId20"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image" Target="../media/image1.png"/><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11.jp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png"/><Relationship Id="rId7" Type="http://schemas.openxmlformats.org/officeDocument/2006/relationships/diagramColors" Target="../diagrams/colors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1.png"/><Relationship Id="rId4" Type="http://schemas.openxmlformats.org/officeDocument/2006/relationships/diagramData" Target="../diagrams/data1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E005BC-824D-DD48-A0C8-D05ABF333E32}"/>
              </a:ext>
            </a:extLst>
          </p:cNvPr>
          <p:cNvSpPr>
            <a:spLocks noGrp="1"/>
          </p:cNvSpPr>
          <p:nvPr>
            <p:ph type="ctrTitle"/>
          </p:nvPr>
        </p:nvSpPr>
        <p:spPr>
          <a:xfrm>
            <a:off x="664107" y="1689692"/>
            <a:ext cx="10853273" cy="1126105"/>
          </a:xfrm>
        </p:spPr>
        <p:txBody>
          <a:bodyPr>
            <a:noAutofit/>
          </a:bodyPr>
          <a:lstStyle/>
          <a:p>
            <a:pPr algn="ctr"/>
            <a:r>
              <a:rPr lang="es-EC" sz="2000" b="1" dirty="0">
                <a:solidFill>
                  <a:schemeClr val="tx1"/>
                </a:solidFill>
                <a:latin typeface="Times" pitchFamily="2" charset="0"/>
              </a:rPr>
              <a:t>DEPARTAMENTO DE CIENCIAS ECONÓMICAS, ADMINISTRATIVAS Y DE COMERCIO</a:t>
            </a:r>
            <a:r>
              <a:rPr lang="es-EC" sz="3200" b="1" dirty="0">
                <a:solidFill>
                  <a:schemeClr val="tx1"/>
                </a:solidFill>
                <a:latin typeface="Times" pitchFamily="2" charset="0"/>
              </a:rPr>
              <a:t/>
            </a:r>
            <a:br>
              <a:rPr lang="es-EC" sz="3200" b="1" dirty="0">
                <a:solidFill>
                  <a:schemeClr val="tx1"/>
                </a:solidFill>
                <a:latin typeface="Times" pitchFamily="2" charset="0"/>
              </a:rPr>
            </a:br>
            <a:r>
              <a:rPr lang="es-EC" sz="3200" b="1" dirty="0">
                <a:solidFill>
                  <a:schemeClr val="tx1"/>
                </a:solidFill>
                <a:latin typeface="Times" pitchFamily="2" charset="0"/>
              </a:rPr>
              <a:t/>
            </a:r>
            <a:br>
              <a:rPr lang="es-EC" sz="3200" b="1" dirty="0">
                <a:solidFill>
                  <a:schemeClr val="tx1"/>
                </a:solidFill>
                <a:latin typeface="Times" pitchFamily="2" charset="0"/>
              </a:rPr>
            </a:br>
            <a:r>
              <a:rPr lang="es-EC" sz="2400" dirty="0">
                <a:solidFill>
                  <a:schemeClr val="tx1"/>
                </a:solidFill>
                <a:latin typeface="Times" pitchFamily="2" charset="0"/>
              </a:rPr>
              <a:t>CARRERA DE INGENIERÍA COMERCIAL </a:t>
            </a:r>
            <a:endParaRPr lang="es-EC" sz="3200" dirty="0">
              <a:solidFill>
                <a:schemeClr val="tx1"/>
              </a:solidFill>
              <a:latin typeface="Times" pitchFamily="2" charset="0"/>
            </a:endParaRPr>
          </a:p>
        </p:txBody>
      </p:sp>
      <p:sp>
        <p:nvSpPr>
          <p:cNvPr id="3" name="Subtítulo 2">
            <a:extLst>
              <a:ext uri="{FF2B5EF4-FFF2-40B4-BE49-F238E27FC236}">
                <a16:creationId xmlns:a16="http://schemas.microsoft.com/office/drawing/2014/main" xmlns="" id="{348D29E8-F446-3F47-BB9C-A0A756819B63}"/>
              </a:ext>
            </a:extLst>
          </p:cNvPr>
          <p:cNvSpPr>
            <a:spLocks noGrp="1"/>
          </p:cNvSpPr>
          <p:nvPr>
            <p:ph type="subTitle" idx="1"/>
          </p:nvPr>
        </p:nvSpPr>
        <p:spPr>
          <a:xfrm>
            <a:off x="1518743" y="2954223"/>
            <a:ext cx="9144000" cy="1711166"/>
          </a:xfrm>
        </p:spPr>
        <p:txBody>
          <a:bodyPr/>
          <a:lstStyle/>
          <a:p>
            <a:pPr algn="ctr"/>
            <a:r>
              <a:rPr lang="es-EC" b="1" cap="all" dirty="0">
                <a:solidFill>
                  <a:schemeClr val="tx1"/>
                </a:solidFill>
                <a:latin typeface="Times" pitchFamily="2" charset="0"/>
              </a:rPr>
              <a:t>Tema: </a:t>
            </a:r>
          </a:p>
          <a:p>
            <a:pPr algn="ctr"/>
            <a:r>
              <a:rPr lang="es-EC" cap="all" dirty="0">
                <a:solidFill>
                  <a:schemeClr val="tx1"/>
                </a:solidFill>
                <a:latin typeface="Times" pitchFamily="2" charset="0"/>
              </a:rPr>
              <a:t>ANáLISIS DE LA calidad de servicio en el sector salud ciiu ¨q8690¨ en la zona del valle de los chillos.</a:t>
            </a:r>
            <a:endParaRPr lang="es-EC" dirty="0">
              <a:solidFill>
                <a:schemeClr val="tx1"/>
              </a:solidFill>
              <a:latin typeface="Times" pitchFamily="2" charset="0"/>
            </a:endParaRPr>
          </a:p>
          <a:p>
            <a:pPr algn="ctr"/>
            <a:endParaRPr lang="es-EC" dirty="0">
              <a:solidFill>
                <a:schemeClr val="tx1"/>
              </a:solidFill>
              <a:latin typeface="Times" pitchFamily="2" charset="0"/>
            </a:endParaRPr>
          </a:p>
        </p:txBody>
      </p:sp>
      <p:pic>
        <p:nvPicPr>
          <p:cNvPr id="5" name="Imagen 4">
            <a:extLst>
              <a:ext uri="{FF2B5EF4-FFF2-40B4-BE49-F238E27FC236}">
                <a16:creationId xmlns:a16="http://schemas.microsoft.com/office/drawing/2014/main" xmlns="" id="{6B0C96EB-4F63-E641-84F8-3DBB4C78AAB8}"/>
              </a:ext>
            </a:extLst>
          </p:cNvPr>
          <p:cNvPicPr>
            <a:picLocks noChangeAspect="1"/>
          </p:cNvPicPr>
          <p:nvPr/>
        </p:nvPicPr>
        <p:blipFill>
          <a:blip r:embed="rId2"/>
          <a:stretch>
            <a:fillRect/>
          </a:stretch>
        </p:blipFill>
        <p:spPr>
          <a:xfrm>
            <a:off x="3474648" y="198439"/>
            <a:ext cx="5244050" cy="1352827"/>
          </a:xfrm>
          <a:prstGeom prst="rect">
            <a:avLst/>
          </a:prstGeom>
        </p:spPr>
      </p:pic>
      <p:sp>
        <p:nvSpPr>
          <p:cNvPr id="6" name="CuadroTexto 5">
            <a:extLst>
              <a:ext uri="{FF2B5EF4-FFF2-40B4-BE49-F238E27FC236}">
                <a16:creationId xmlns:a16="http://schemas.microsoft.com/office/drawing/2014/main" xmlns="" id="{5F0F504E-7A78-A642-A91C-0A0526BE08DE}"/>
              </a:ext>
            </a:extLst>
          </p:cNvPr>
          <p:cNvSpPr txBox="1"/>
          <p:nvPr/>
        </p:nvSpPr>
        <p:spPr>
          <a:xfrm>
            <a:off x="3506253" y="4665389"/>
            <a:ext cx="5168979" cy="707886"/>
          </a:xfrm>
          <a:prstGeom prst="rect">
            <a:avLst/>
          </a:prstGeom>
          <a:noFill/>
        </p:spPr>
        <p:txBody>
          <a:bodyPr wrap="none" rtlCol="0">
            <a:spAutoFit/>
          </a:bodyPr>
          <a:lstStyle/>
          <a:p>
            <a:pPr algn="ctr"/>
            <a:r>
              <a:rPr lang="es-EC" sz="2000" b="1" dirty="0">
                <a:latin typeface="Times" pitchFamily="2" charset="0"/>
              </a:rPr>
              <a:t>Autor: </a:t>
            </a:r>
            <a:r>
              <a:rPr lang="es-EC" sz="2000" dirty="0">
                <a:latin typeface="Times" pitchFamily="2" charset="0"/>
              </a:rPr>
              <a:t>Atiencia Proaño Leonardo Xavier</a:t>
            </a:r>
          </a:p>
          <a:p>
            <a:pPr algn="ctr"/>
            <a:r>
              <a:rPr lang="es-EC" sz="2000" b="1" dirty="0">
                <a:latin typeface="Times" pitchFamily="2" charset="0"/>
              </a:rPr>
              <a:t>Tutor: </a:t>
            </a:r>
            <a:r>
              <a:rPr lang="es-EC" sz="2000" dirty="0">
                <a:latin typeface="Times" pitchFamily="2" charset="0"/>
              </a:rPr>
              <a:t>Econ. María Isabel Guerrón Torres, Mgs.</a:t>
            </a:r>
          </a:p>
        </p:txBody>
      </p:sp>
      <p:sp>
        <p:nvSpPr>
          <p:cNvPr id="7" name="CuadroTexto 6">
            <a:extLst>
              <a:ext uri="{FF2B5EF4-FFF2-40B4-BE49-F238E27FC236}">
                <a16:creationId xmlns:a16="http://schemas.microsoft.com/office/drawing/2014/main" xmlns="" id="{5D09DE5F-BB77-184B-AED8-FA807788E632}"/>
              </a:ext>
            </a:extLst>
          </p:cNvPr>
          <p:cNvSpPr txBox="1"/>
          <p:nvPr/>
        </p:nvSpPr>
        <p:spPr>
          <a:xfrm>
            <a:off x="5001342" y="5605803"/>
            <a:ext cx="2178802" cy="369332"/>
          </a:xfrm>
          <a:prstGeom prst="rect">
            <a:avLst/>
          </a:prstGeom>
          <a:noFill/>
        </p:spPr>
        <p:txBody>
          <a:bodyPr wrap="none" rtlCol="0">
            <a:spAutoFit/>
          </a:bodyPr>
          <a:lstStyle/>
          <a:p>
            <a:r>
              <a:rPr lang="es-EC" dirty="0">
                <a:latin typeface="Times" pitchFamily="2" charset="0"/>
              </a:rPr>
              <a:t>Sangolquí, julio 2019</a:t>
            </a:r>
          </a:p>
        </p:txBody>
      </p:sp>
      <p:pic>
        <p:nvPicPr>
          <p:cNvPr id="8" name="Imagen 7">
            <a:extLst>
              <a:ext uri="{FF2B5EF4-FFF2-40B4-BE49-F238E27FC236}">
                <a16:creationId xmlns:a16="http://schemas.microsoft.com/office/drawing/2014/main" xmlns="" id="{8F83CD91-116A-9846-8F6E-7A26BE2CB205}"/>
              </a:ext>
            </a:extLst>
          </p:cNvPr>
          <p:cNvPicPr>
            <a:picLocks noChangeAspect="1"/>
          </p:cNvPicPr>
          <p:nvPr/>
        </p:nvPicPr>
        <p:blipFill rotWithShape="1">
          <a:blip r:embed="rId3"/>
          <a:srcRect t="89186" r="25938"/>
          <a:stretch/>
        </p:blipFill>
        <p:spPr>
          <a:xfrm>
            <a:off x="0" y="6116724"/>
            <a:ext cx="12192000" cy="741276"/>
          </a:xfrm>
          <a:prstGeom prst="rect">
            <a:avLst/>
          </a:prstGeom>
        </p:spPr>
      </p:pic>
    </p:spTree>
    <p:extLst>
      <p:ext uri="{BB962C8B-B14F-4D97-AF65-F5344CB8AC3E}">
        <p14:creationId xmlns:p14="http://schemas.microsoft.com/office/powerpoint/2010/main" val="207421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D6B5E2-5B25-754B-8FEF-09F6AF3E8E65}"/>
              </a:ext>
            </a:extLst>
          </p:cNvPr>
          <p:cNvSpPr>
            <a:spLocks noGrp="1"/>
          </p:cNvSpPr>
          <p:nvPr>
            <p:ph type="title"/>
          </p:nvPr>
        </p:nvSpPr>
        <p:spPr>
          <a:xfrm>
            <a:off x="596370" y="162995"/>
            <a:ext cx="10515600" cy="1325563"/>
          </a:xfrm>
        </p:spPr>
        <p:txBody>
          <a:bodyPr>
            <a:normAutofit/>
          </a:bodyPr>
          <a:lstStyle/>
          <a:p>
            <a:r>
              <a:rPr lang="es-EC" sz="3600" b="1" dirty="0">
                <a:latin typeface="Times" pitchFamily="2" charset="0"/>
              </a:rPr>
              <a:t>Calidad en el cuidado de la salud</a:t>
            </a:r>
          </a:p>
        </p:txBody>
      </p:sp>
      <p:graphicFrame>
        <p:nvGraphicFramePr>
          <p:cNvPr id="4" name="Marcador de contenido 3">
            <a:extLst>
              <a:ext uri="{FF2B5EF4-FFF2-40B4-BE49-F238E27FC236}">
                <a16:creationId xmlns:a16="http://schemas.microsoft.com/office/drawing/2014/main" xmlns="" id="{AA458369-3F53-ED49-9098-2D4747C2C51E}"/>
              </a:ext>
            </a:extLst>
          </p:cNvPr>
          <p:cNvGraphicFramePr>
            <a:graphicFrameLocks noGrp="1"/>
          </p:cNvGraphicFramePr>
          <p:nvPr>
            <p:ph idx="1"/>
            <p:extLst>
              <p:ext uri="{D42A27DB-BD31-4B8C-83A1-F6EECF244321}">
                <p14:modId xmlns:p14="http://schemas.microsoft.com/office/powerpoint/2010/main" val="439050955"/>
              </p:ext>
            </p:extLst>
          </p:nvPr>
        </p:nvGraphicFramePr>
        <p:xfrm>
          <a:off x="596370" y="1488558"/>
          <a:ext cx="8228653" cy="454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xmlns="" id="{ED28CEC5-FDC9-7845-9D66-A84EF4958B82}"/>
              </a:ext>
            </a:extLst>
          </p:cNvPr>
          <p:cNvPicPr>
            <a:picLocks noChangeAspect="1"/>
          </p:cNvPicPr>
          <p:nvPr/>
        </p:nvPicPr>
        <p:blipFill rotWithShape="1">
          <a:blip r:embed="rId7"/>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D16BE78F-6F8F-F94B-9CE2-E5E4E3882275}"/>
              </a:ext>
            </a:extLst>
          </p:cNvPr>
          <p:cNvPicPr>
            <a:picLocks noChangeAspect="1"/>
          </p:cNvPicPr>
          <p:nvPr/>
        </p:nvPicPr>
        <p:blipFill>
          <a:blip r:embed="rId8"/>
          <a:stretch>
            <a:fillRect/>
          </a:stretch>
        </p:blipFill>
        <p:spPr>
          <a:xfrm>
            <a:off x="9362293" y="6116725"/>
            <a:ext cx="2635580" cy="679910"/>
          </a:xfrm>
          <a:prstGeom prst="rect">
            <a:avLst/>
          </a:prstGeom>
        </p:spPr>
      </p:pic>
      <p:pic>
        <p:nvPicPr>
          <p:cNvPr id="7" name="Imagen 6">
            <a:extLst>
              <a:ext uri="{FF2B5EF4-FFF2-40B4-BE49-F238E27FC236}">
                <a16:creationId xmlns:a16="http://schemas.microsoft.com/office/drawing/2014/main" xmlns="" id="{8D7576F9-8D9F-B645-8AE6-6C067CEF8C9F}"/>
              </a:ext>
            </a:extLst>
          </p:cNvPr>
          <p:cNvPicPr>
            <a:picLocks noChangeAspect="1"/>
          </p:cNvPicPr>
          <p:nvPr/>
        </p:nvPicPr>
        <p:blipFill>
          <a:blip r:embed="rId9"/>
          <a:stretch>
            <a:fillRect/>
          </a:stretch>
        </p:blipFill>
        <p:spPr>
          <a:xfrm>
            <a:off x="9189003" y="2841757"/>
            <a:ext cx="2124038" cy="916851"/>
          </a:xfrm>
          <a:prstGeom prst="rect">
            <a:avLst/>
          </a:prstGeom>
        </p:spPr>
      </p:pic>
      <p:pic>
        <p:nvPicPr>
          <p:cNvPr id="9" name="Imagen 8">
            <a:extLst>
              <a:ext uri="{FF2B5EF4-FFF2-40B4-BE49-F238E27FC236}">
                <a16:creationId xmlns:a16="http://schemas.microsoft.com/office/drawing/2014/main" xmlns="" id="{DF8A595B-47C3-8D45-A6E1-6A4712ADB97B}"/>
              </a:ext>
            </a:extLst>
          </p:cNvPr>
          <p:cNvPicPr>
            <a:picLocks noChangeAspect="1"/>
          </p:cNvPicPr>
          <p:nvPr/>
        </p:nvPicPr>
        <p:blipFill rotWithShape="1">
          <a:blip r:embed="rId10"/>
          <a:srcRect l="5572" t="28562" r="67302" b="32829"/>
          <a:stretch/>
        </p:blipFill>
        <p:spPr>
          <a:xfrm>
            <a:off x="9219374" y="4054733"/>
            <a:ext cx="2093667" cy="1966808"/>
          </a:xfrm>
          <a:prstGeom prst="rect">
            <a:avLst/>
          </a:prstGeom>
        </p:spPr>
      </p:pic>
    </p:spTree>
    <p:extLst>
      <p:ext uri="{BB962C8B-B14F-4D97-AF65-F5344CB8AC3E}">
        <p14:creationId xmlns:p14="http://schemas.microsoft.com/office/powerpoint/2010/main" val="2896857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xmlns="" id="{5D4E064E-68AF-FD4C-8E9E-8BD587B252E4}"/>
              </a:ext>
            </a:extLst>
          </p:cNvPr>
          <p:cNvPicPr>
            <a:picLocks noChangeAspect="1"/>
          </p:cNvPicPr>
          <p:nvPr/>
        </p:nvPicPr>
        <p:blipFill>
          <a:blip r:embed="rId2">
            <a:alphaModFix amt="70000"/>
          </a:blip>
          <a:stretch>
            <a:fillRect/>
          </a:stretch>
        </p:blipFill>
        <p:spPr>
          <a:xfrm>
            <a:off x="6980600" y="0"/>
            <a:ext cx="5185026" cy="3256844"/>
          </a:xfrm>
          <a:prstGeom prst="rect">
            <a:avLst/>
          </a:prstGeom>
        </p:spPr>
      </p:pic>
      <p:sp>
        <p:nvSpPr>
          <p:cNvPr id="2" name="Título 1">
            <a:extLst>
              <a:ext uri="{FF2B5EF4-FFF2-40B4-BE49-F238E27FC236}">
                <a16:creationId xmlns:a16="http://schemas.microsoft.com/office/drawing/2014/main" xmlns="" id="{DFF0786F-A9AA-344D-B9A2-2354545CDFFC}"/>
              </a:ext>
            </a:extLst>
          </p:cNvPr>
          <p:cNvSpPr>
            <a:spLocks noGrp="1"/>
          </p:cNvSpPr>
          <p:nvPr>
            <p:ph type="title"/>
          </p:nvPr>
        </p:nvSpPr>
        <p:spPr>
          <a:xfrm>
            <a:off x="407276" y="64482"/>
            <a:ext cx="10515600" cy="1167908"/>
          </a:xfrm>
        </p:spPr>
        <p:txBody>
          <a:bodyPr>
            <a:normAutofit/>
          </a:bodyPr>
          <a:lstStyle/>
          <a:p>
            <a:r>
              <a:rPr lang="es-EC" sz="3600" b="1" dirty="0">
                <a:latin typeface="Times" pitchFamily="2" charset="0"/>
              </a:rPr>
              <a:t>Servicio de salud en el Ecuador</a:t>
            </a:r>
            <a:r>
              <a:rPr lang="es-EC" sz="3600" b="1" dirty="0">
                <a:effectLst/>
                <a:latin typeface="Times" pitchFamily="2" charset="0"/>
              </a:rPr>
              <a:t> </a:t>
            </a:r>
            <a:endParaRPr lang="es-EC" sz="3600" b="1" dirty="0">
              <a:latin typeface="Times" pitchFamily="2" charset="0"/>
            </a:endParaRPr>
          </a:p>
        </p:txBody>
      </p:sp>
      <p:sp>
        <p:nvSpPr>
          <p:cNvPr id="9" name="CuadroTexto 8">
            <a:extLst>
              <a:ext uri="{FF2B5EF4-FFF2-40B4-BE49-F238E27FC236}">
                <a16:creationId xmlns:a16="http://schemas.microsoft.com/office/drawing/2014/main" xmlns="" id="{12354BA6-E348-FC4F-A61D-FDF351993950}"/>
              </a:ext>
            </a:extLst>
          </p:cNvPr>
          <p:cNvSpPr txBox="1"/>
          <p:nvPr/>
        </p:nvSpPr>
        <p:spPr>
          <a:xfrm>
            <a:off x="407276" y="1001558"/>
            <a:ext cx="7694350" cy="461665"/>
          </a:xfrm>
          <a:prstGeom prst="rect">
            <a:avLst/>
          </a:prstGeom>
          <a:noFill/>
        </p:spPr>
        <p:txBody>
          <a:bodyPr wrap="none" rtlCol="0">
            <a:spAutoFit/>
          </a:bodyPr>
          <a:lstStyle/>
          <a:p>
            <a:r>
              <a:rPr lang="es-EC" sz="2400" dirty="0">
                <a:latin typeface="Times" pitchFamily="2" charset="0"/>
              </a:rPr>
              <a:t>Correspondencia niveles de atención y productos de las CSS</a:t>
            </a:r>
            <a:r>
              <a:rPr lang="es-EC" sz="2400" dirty="0">
                <a:effectLst/>
                <a:latin typeface="Times" pitchFamily="2" charset="0"/>
              </a:rPr>
              <a:t> </a:t>
            </a:r>
            <a:endParaRPr lang="es-EC" sz="2400" dirty="0">
              <a:latin typeface="Times" pitchFamily="2" charset="0"/>
            </a:endParaRPr>
          </a:p>
        </p:txBody>
      </p:sp>
      <p:pic>
        <p:nvPicPr>
          <p:cNvPr id="5" name="Imagen 4">
            <a:extLst>
              <a:ext uri="{FF2B5EF4-FFF2-40B4-BE49-F238E27FC236}">
                <a16:creationId xmlns:a16="http://schemas.microsoft.com/office/drawing/2014/main" xmlns="" id="{B35ED613-466F-E846-87EF-5A2D27145EB1}"/>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46DCEB39-E0F6-884D-8F9F-D166B31D2FA6}"/>
              </a:ext>
            </a:extLst>
          </p:cNvPr>
          <p:cNvPicPr>
            <a:picLocks noChangeAspect="1"/>
          </p:cNvPicPr>
          <p:nvPr/>
        </p:nvPicPr>
        <p:blipFill>
          <a:blip r:embed="rId4"/>
          <a:stretch>
            <a:fillRect/>
          </a:stretch>
        </p:blipFill>
        <p:spPr>
          <a:xfrm>
            <a:off x="9362293" y="6116725"/>
            <a:ext cx="2635580" cy="679910"/>
          </a:xfrm>
          <a:prstGeom prst="rect">
            <a:avLst/>
          </a:prstGeom>
        </p:spPr>
      </p:pic>
      <p:graphicFrame>
        <p:nvGraphicFramePr>
          <p:cNvPr id="3" name="Diagrama 2">
            <a:extLst>
              <a:ext uri="{FF2B5EF4-FFF2-40B4-BE49-F238E27FC236}">
                <a16:creationId xmlns:a16="http://schemas.microsoft.com/office/drawing/2014/main" xmlns="" id="{C7FE68AC-38A0-6E44-ADFE-7F9920C254A8}"/>
              </a:ext>
            </a:extLst>
          </p:cNvPr>
          <p:cNvGraphicFramePr/>
          <p:nvPr>
            <p:extLst>
              <p:ext uri="{D42A27DB-BD31-4B8C-83A1-F6EECF244321}">
                <p14:modId xmlns:p14="http://schemas.microsoft.com/office/powerpoint/2010/main" val="3592950502"/>
              </p:ext>
            </p:extLst>
          </p:nvPr>
        </p:nvGraphicFramePr>
        <p:xfrm>
          <a:off x="218068" y="1463223"/>
          <a:ext cx="6169541" cy="4675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errar llave 3">
            <a:extLst>
              <a:ext uri="{FF2B5EF4-FFF2-40B4-BE49-F238E27FC236}">
                <a16:creationId xmlns:a16="http://schemas.microsoft.com/office/drawing/2014/main" xmlns="" id="{045594AD-CEB7-1444-82DB-4B2F86CA9280}"/>
              </a:ext>
            </a:extLst>
          </p:cNvPr>
          <p:cNvSpPr/>
          <p:nvPr/>
        </p:nvSpPr>
        <p:spPr>
          <a:xfrm>
            <a:off x="6124353" y="1924493"/>
            <a:ext cx="669852" cy="2328530"/>
          </a:xfrm>
          <a:prstGeom prst="rightBrace">
            <a:avLst>
              <a:gd name="adj1" fmla="val 8333"/>
              <a:gd name="adj2" fmla="val 50913"/>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0" name="Cerrar llave 9">
            <a:extLst>
              <a:ext uri="{FF2B5EF4-FFF2-40B4-BE49-F238E27FC236}">
                <a16:creationId xmlns:a16="http://schemas.microsoft.com/office/drawing/2014/main" xmlns="" id="{14635269-43F2-9D4F-BBB1-2FEFAAD87159}"/>
              </a:ext>
            </a:extLst>
          </p:cNvPr>
          <p:cNvSpPr/>
          <p:nvPr/>
        </p:nvSpPr>
        <p:spPr>
          <a:xfrm>
            <a:off x="6124353" y="4483856"/>
            <a:ext cx="669852" cy="1141228"/>
          </a:xfrm>
          <a:prstGeom prst="rightBrace">
            <a:avLst>
              <a:gd name="adj1" fmla="val 8333"/>
              <a:gd name="adj2" fmla="val 50913"/>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7" name="Rectángulo redondeado 6">
            <a:extLst>
              <a:ext uri="{FF2B5EF4-FFF2-40B4-BE49-F238E27FC236}">
                <a16:creationId xmlns:a16="http://schemas.microsoft.com/office/drawing/2014/main" xmlns="" id="{CE6BCCE6-9692-B64A-A408-7E9CD60EA9F4}"/>
              </a:ext>
            </a:extLst>
          </p:cNvPr>
          <p:cNvSpPr/>
          <p:nvPr/>
        </p:nvSpPr>
        <p:spPr>
          <a:xfrm>
            <a:off x="6980600" y="2109799"/>
            <a:ext cx="4763386" cy="195791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a:buFont typeface="Arial" panose="020B0604020202020204" pitchFamily="34" charset="0"/>
              <a:buChar char="•"/>
            </a:pPr>
            <a:r>
              <a:rPr lang="es-EC" sz="2400" dirty="0">
                <a:ln w="0"/>
                <a:solidFill>
                  <a:schemeClr val="tx1"/>
                </a:solidFill>
                <a:effectLst>
                  <a:outerShdw blurRad="38100" dist="19050" dir="2700000" algn="tl" rotWithShape="0">
                    <a:schemeClr val="dk1">
                      <a:alpha val="40000"/>
                    </a:schemeClr>
                  </a:outerShdw>
                </a:effectLst>
              </a:rPr>
              <a:t>Servicios hospitalarios privado / público</a:t>
            </a:r>
          </a:p>
          <a:p>
            <a:pPr marL="285750" indent="-285750">
              <a:buFont typeface="Arial" panose="020B0604020202020204" pitchFamily="34" charset="0"/>
              <a:buChar char="•"/>
            </a:pPr>
            <a:r>
              <a:rPr lang="es-EC" sz="2400" dirty="0">
                <a:ln w="0"/>
                <a:solidFill>
                  <a:schemeClr val="tx1"/>
                </a:solidFill>
                <a:effectLst>
                  <a:outerShdw blurRad="38100" dist="19050" dir="2700000" algn="tl" rotWithShape="0">
                    <a:schemeClr val="dk1">
                      <a:alpha val="40000"/>
                    </a:schemeClr>
                  </a:outerShdw>
                </a:effectLst>
              </a:rPr>
              <a:t>Servicios de instituciones residenciales de salud privado /público </a:t>
            </a:r>
          </a:p>
        </p:txBody>
      </p:sp>
      <p:sp>
        <p:nvSpPr>
          <p:cNvPr id="11" name="Rectángulo redondeado 10">
            <a:extLst>
              <a:ext uri="{FF2B5EF4-FFF2-40B4-BE49-F238E27FC236}">
                <a16:creationId xmlns:a16="http://schemas.microsoft.com/office/drawing/2014/main" xmlns="" id="{D6D56020-E222-5B4E-A505-5D3ECF2F1C86}"/>
              </a:ext>
            </a:extLst>
          </p:cNvPr>
          <p:cNvSpPr/>
          <p:nvPr/>
        </p:nvSpPr>
        <p:spPr>
          <a:xfrm>
            <a:off x="6980600" y="4211811"/>
            <a:ext cx="4763386" cy="167408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a:buFont typeface="Arial" panose="020B0604020202020204" pitchFamily="34" charset="0"/>
              <a:buChar char="•"/>
            </a:pPr>
            <a:r>
              <a:rPr lang="es-EC" sz="2400" dirty="0">
                <a:ln w="0"/>
                <a:solidFill>
                  <a:schemeClr val="tx1"/>
                </a:solidFill>
                <a:effectLst>
                  <a:outerShdw blurRad="38100" dist="19050" dir="2700000" algn="tl" rotWithShape="0">
                    <a:schemeClr val="dk1">
                      <a:alpha val="40000"/>
                    </a:schemeClr>
                  </a:outerShdw>
                </a:effectLst>
              </a:rPr>
              <a:t>Servicios médicos ambulatorios privado / público</a:t>
            </a:r>
          </a:p>
          <a:p>
            <a:pPr marL="285750" indent="-285750">
              <a:buFont typeface="Arial" panose="020B0604020202020204" pitchFamily="34" charset="0"/>
              <a:buChar char="•"/>
            </a:pPr>
            <a:r>
              <a:rPr lang="es-EC" sz="2400" dirty="0">
                <a:ln w="0"/>
                <a:solidFill>
                  <a:schemeClr val="tx1"/>
                </a:solidFill>
                <a:effectLst>
                  <a:outerShdw blurRad="38100" dist="19050" dir="2700000" algn="tl" rotWithShape="0">
                    <a:schemeClr val="dk1">
                      <a:alpha val="40000"/>
                    </a:schemeClr>
                  </a:outerShdw>
                </a:effectLst>
              </a:rPr>
              <a:t>Servicios odontológicos privado / público </a:t>
            </a:r>
          </a:p>
        </p:txBody>
      </p:sp>
    </p:spTree>
    <p:extLst>
      <p:ext uri="{BB962C8B-B14F-4D97-AF65-F5344CB8AC3E}">
        <p14:creationId xmlns:p14="http://schemas.microsoft.com/office/powerpoint/2010/main" val="25308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4AFD9E-ECC0-214E-B599-081194E72E9D}"/>
              </a:ext>
            </a:extLst>
          </p:cNvPr>
          <p:cNvSpPr>
            <a:spLocks noGrp="1"/>
          </p:cNvSpPr>
          <p:nvPr>
            <p:ph type="title"/>
          </p:nvPr>
        </p:nvSpPr>
        <p:spPr/>
        <p:txBody>
          <a:bodyPr>
            <a:normAutofit/>
          </a:bodyPr>
          <a:lstStyle/>
          <a:p>
            <a:r>
              <a:rPr lang="es-EC" sz="3600" dirty="0">
                <a:ln w="0"/>
                <a:effectLst>
                  <a:outerShdw blurRad="38100" dist="19050" dir="2700000" algn="tl" rotWithShape="0">
                    <a:schemeClr val="dk1">
                      <a:alpha val="40000"/>
                    </a:schemeClr>
                  </a:outerShdw>
                </a:effectLst>
                <a:latin typeface="Times" pitchFamily="2" charset="0"/>
              </a:rPr>
              <a:t>Modelo</a:t>
            </a:r>
          </a:p>
        </p:txBody>
      </p:sp>
      <p:pic>
        <p:nvPicPr>
          <p:cNvPr id="5" name="Imagen 4">
            <a:extLst>
              <a:ext uri="{FF2B5EF4-FFF2-40B4-BE49-F238E27FC236}">
                <a16:creationId xmlns:a16="http://schemas.microsoft.com/office/drawing/2014/main" xmlns="" id="{247CA51E-EA56-1A4D-B2F6-BDEFB899037C}"/>
              </a:ext>
            </a:extLst>
          </p:cNvPr>
          <p:cNvPicPr>
            <a:picLocks noChangeAspect="1"/>
          </p:cNvPicPr>
          <p:nvPr/>
        </p:nvPicPr>
        <p:blipFill rotWithShape="1">
          <a:blip r:embed="rId2"/>
          <a:srcRect l="4469" t="18606" r="5485" b="14108"/>
          <a:stretch/>
        </p:blipFill>
        <p:spPr>
          <a:xfrm>
            <a:off x="3209260" y="1690688"/>
            <a:ext cx="5773479" cy="3262617"/>
          </a:xfrm>
          <a:prstGeom prst="rect">
            <a:avLst/>
          </a:prstGeom>
        </p:spPr>
      </p:pic>
      <p:pic>
        <p:nvPicPr>
          <p:cNvPr id="6" name="Imagen 5">
            <a:extLst>
              <a:ext uri="{FF2B5EF4-FFF2-40B4-BE49-F238E27FC236}">
                <a16:creationId xmlns:a16="http://schemas.microsoft.com/office/drawing/2014/main" xmlns="" id="{1EDDF715-0890-264F-B15B-AC39C392D03A}"/>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7" name="Imagen 6">
            <a:extLst>
              <a:ext uri="{FF2B5EF4-FFF2-40B4-BE49-F238E27FC236}">
                <a16:creationId xmlns:a16="http://schemas.microsoft.com/office/drawing/2014/main" xmlns="" id="{0687F8DE-9313-B845-8894-7F858B8ABE97}"/>
              </a:ext>
            </a:extLst>
          </p:cNvPr>
          <p:cNvPicPr>
            <a:picLocks noChangeAspect="1"/>
          </p:cNvPicPr>
          <p:nvPr/>
        </p:nvPicPr>
        <p:blipFill>
          <a:blip r:embed="rId4"/>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321844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6EB499-870E-8A4C-9997-6D557D3C85C4}"/>
              </a:ext>
            </a:extLst>
          </p:cNvPr>
          <p:cNvSpPr>
            <a:spLocks noGrp="1"/>
          </p:cNvSpPr>
          <p:nvPr>
            <p:ph type="title"/>
          </p:nvPr>
        </p:nvSpPr>
        <p:spPr>
          <a:xfrm>
            <a:off x="216516" y="135422"/>
            <a:ext cx="8596668" cy="1320800"/>
          </a:xfrm>
        </p:spPr>
        <p:txBody>
          <a:bodyPr>
            <a:normAutofit/>
          </a:bodyPr>
          <a:lstStyle/>
          <a:p>
            <a:r>
              <a:rPr lang="es-EC" sz="3600" b="1" i="1" dirty="0">
                <a:latin typeface="Times" pitchFamily="2" charset="0"/>
              </a:rPr>
              <a:t>Capítulo II: Marco Metodológico</a:t>
            </a:r>
            <a:endParaRPr lang="es-EC" sz="3600" dirty="0">
              <a:latin typeface="Times" pitchFamily="2" charset="0"/>
            </a:endParaRPr>
          </a:p>
        </p:txBody>
      </p:sp>
      <p:graphicFrame>
        <p:nvGraphicFramePr>
          <p:cNvPr id="5" name="Tabla 4">
            <a:extLst>
              <a:ext uri="{FF2B5EF4-FFF2-40B4-BE49-F238E27FC236}">
                <a16:creationId xmlns:a16="http://schemas.microsoft.com/office/drawing/2014/main" xmlns="" id="{4D57D79F-DE0C-B949-9A50-A325A4DFD63C}"/>
              </a:ext>
            </a:extLst>
          </p:cNvPr>
          <p:cNvGraphicFramePr>
            <a:graphicFrameLocks noGrp="1"/>
          </p:cNvGraphicFramePr>
          <p:nvPr>
            <p:extLst>
              <p:ext uri="{D42A27DB-BD31-4B8C-83A1-F6EECF244321}">
                <p14:modId xmlns:p14="http://schemas.microsoft.com/office/powerpoint/2010/main" val="157463698"/>
              </p:ext>
            </p:extLst>
          </p:nvPr>
        </p:nvGraphicFramePr>
        <p:xfrm>
          <a:off x="5166473" y="1429731"/>
          <a:ext cx="6720727" cy="4205513"/>
        </p:xfrm>
        <a:graphic>
          <a:graphicData uri="http://schemas.openxmlformats.org/drawingml/2006/table">
            <a:tbl>
              <a:tblPr firstRow="1" firstCol="1" bandRow="1">
                <a:tableStyleId>{FABFCF23-3B69-468F-B69F-88F6DE6A72F2}</a:tableStyleId>
              </a:tblPr>
              <a:tblGrid>
                <a:gridCol w="3365895">
                  <a:extLst>
                    <a:ext uri="{9D8B030D-6E8A-4147-A177-3AD203B41FA5}">
                      <a16:colId xmlns:a16="http://schemas.microsoft.com/office/drawing/2014/main" xmlns="" val="2446906360"/>
                    </a:ext>
                  </a:extLst>
                </a:gridCol>
                <a:gridCol w="3354832">
                  <a:extLst>
                    <a:ext uri="{9D8B030D-6E8A-4147-A177-3AD203B41FA5}">
                      <a16:colId xmlns:a16="http://schemas.microsoft.com/office/drawing/2014/main" xmlns="" val="733680889"/>
                    </a:ext>
                  </a:extLst>
                </a:gridCol>
              </a:tblGrid>
              <a:tr h="377583">
                <a:tc>
                  <a:txBody>
                    <a:bodyPr/>
                    <a:lstStyle/>
                    <a:p>
                      <a:pPr>
                        <a:lnSpc>
                          <a:spcPct val="100000"/>
                        </a:lnSpc>
                        <a:spcBef>
                          <a:spcPts val="0"/>
                        </a:spcBef>
                        <a:spcAft>
                          <a:spcPts val="0"/>
                        </a:spcAft>
                      </a:pPr>
                      <a:r>
                        <a:rPr lang="es-EC" sz="2400" dirty="0">
                          <a:effectLst/>
                        </a:rPr>
                        <a:t>Preguntas</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nSpc>
                          <a:spcPct val="100000"/>
                        </a:lnSpc>
                        <a:spcBef>
                          <a:spcPts val="0"/>
                        </a:spcBef>
                        <a:spcAft>
                          <a:spcPts val="0"/>
                        </a:spcAft>
                      </a:pPr>
                      <a:r>
                        <a:rPr lang="es-EC" sz="2400" dirty="0">
                          <a:effectLst/>
                        </a:rPr>
                        <a:t>Respuestas</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xmlns="" val="2146081590"/>
                  </a:ext>
                </a:extLst>
              </a:tr>
              <a:tr h="816685">
                <a:tc>
                  <a:txBody>
                    <a:bodyPr/>
                    <a:lstStyle/>
                    <a:p>
                      <a:pPr>
                        <a:lnSpc>
                          <a:spcPct val="100000"/>
                        </a:lnSpc>
                        <a:spcBef>
                          <a:spcPts val="0"/>
                        </a:spcBef>
                        <a:spcAft>
                          <a:spcPts val="0"/>
                        </a:spcAft>
                      </a:pPr>
                      <a:r>
                        <a:rPr lang="es-EC" sz="2400" dirty="0">
                          <a:effectLst/>
                        </a:rPr>
                        <a:t>¿Dónde se aborda al sujeto investigado?</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nSpc>
                          <a:spcPct val="100000"/>
                        </a:lnSpc>
                        <a:spcBef>
                          <a:spcPts val="0"/>
                        </a:spcBef>
                        <a:spcAft>
                          <a:spcPts val="0"/>
                        </a:spcAft>
                      </a:pPr>
                      <a:r>
                        <a:rPr lang="es-EC" sz="2400" dirty="0">
                          <a:effectLst/>
                        </a:rPr>
                        <a:t>En los centros de salud del Valle de los Chillos.</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xmlns="" val="2748862073"/>
                  </a:ext>
                </a:extLst>
              </a:tr>
              <a:tr h="1255787">
                <a:tc>
                  <a:txBody>
                    <a:bodyPr/>
                    <a:lstStyle/>
                    <a:p>
                      <a:pPr>
                        <a:lnSpc>
                          <a:spcPct val="100000"/>
                        </a:lnSpc>
                        <a:spcBef>
                          <a:spcPts val="0"/>
                        </a:spcBef>
                        <a:spcAft>
                          <a:spcPts val="0"/>
                        </a:spcAft>
                      </a:pPr>
                      <a:r>
                        <a:rPr lang="es-EC" sz="2400">
                          <a:effectLst/>
                        </a:rPr>
                        <a:t>¿Cómo o con qué se realiza la investigación?  (Medios).</a:t>
                      </a:r>
                      <a:endParaRPr lang="es-EC" sz="240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nchor="ctr"/>
                </a:tc>
                <a:tc>
                  <a:txBody>
                    <a:bodyPr/>
                    <a:lstStyle/>
                    <a:p>
                      <a:pPr>
                        <a:lnSpc>
                          <a:spcPct val="100000"/>
                        </a:lnSpc>
                        <a:spcBef>
                          <a:spcPts val="0"/>
                        </a:spcBef>
                        <a:spcAft>
                          <a:spcPts val="0"/>
                        </a:spcAft>
                      </a:pPr>
                      <a:r>
                        <a:rPr lang="es-EC" sz="2400" dirty="0">
                          <a:effectLst/>
                        </a:rPr>
                        <a:t>La investigación se realizará en base a encuestas aplicando el modelo validado SERVQUAL y análisis de datos.</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xmlns="" val="3215511582"/>
                  </a:ext>
                </a:extLst>
              </a:tr>
              <a:tr h="816685">
                <a:tc>
                  <a:txBody>
                    <a:bodyPr/>
                    <a:lstStyle/>
                    <a:p>
                      <a:pPr>
                        <a:lnSpc>
                          <a:spcPct val="100000"/>
                        </a:lnSpc>
                        <a:spcBef>
                          <a:spcPts val="0"/>
                        </a:spcBef>
                        <a:spcAft>
                          <a:spcPts val="0"/>
                        </a:spcAft>
                      </a:pPr>
                      <a:r>
                        <a:rPr lang="es-EC" sz="2400" dirty="0">
                          <a:effectLst/>
                        </a:rPr>
                        <a:t>Muestra y márgenes de error</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nSpc>
                          <a:spcPct val="100000"/>
                        </a:lnSpc>
                        <a:spcBef>
                          <a:spcPts val="0"/>
                        </a:spcBef>
                        <a:spcAft>
                          <a:spcPts val="0"/>
                        </a:spcAft>
                      </a:pPr>
                      <a:r>
                        <a:rPr lang="es-EC" sz="2400" dirty="0">
                          <a:effectLst/>
                        </a:rPr>
                        <a:t>380 pacientes, se tomó el 5% de error.</a:t>
                      </a:r>
                      <a:endParaRPr lang="es-EC" sz="2400" dirty="0">
                        <a:solidFill>
                          <a:srgbClr val="00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xmlns="" val="1926197316"/>
                  </a:ext>
                </a:extLst>
              </a:tr>
            </a:tbl>
          </a:graphicData>
        </a:graphic>
      </p:graphicFrame>
      <p:pic>
        <p:nvPicPr>
          <p:cNvPr id="4" name="Imagen 3">
            <a:extLst>
              <a:ext uri="{FF2B5EF4-FFF2-40B4-BE49-F238E27FC236}">
                <a16:creationId xmlns:a16="http://schemas.microsoft.com/office/drawing/2014/main" xmlns="" id="{4D8BFDAB-A183-6749-AC09-75FFE24A639B}"/>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DFF1E855-1FD9-7447-A4FC-FF3F489C570C}"/>
              </a:ext>
            </a:extLst>
          </p:cNvPr>
          <p:cNvPicPr>
            <a:picLocks noChangeAspect="1"/>
          </p:cNvPicPr>
          <p:nvPr/>
        </p:nvPicPr>
        <p:blipFill>
          <a:blip r:embed="rId4"/>
          <a:stretch>
            <a:fillRect/>
          </a:stretch>
        </p:blipFill>
        <p:spPr>
          <a:xfrm>
            <a:off x="9362293" y="6116725"/>
            <a:ext cx="2635580" cy="679910"/>
          </a:xfrm>
          <a:prstGeom prst="rect">
            <a:avLst/>
          </a:prstGeom>
        </p:spPr>
      </p:pic>
      <p:graphicFrame>
        <p:nvGraphicFramePr>
          <p:cNvPr id="3" name="Diagrama 2">
            <a:extLst>
              <a:ext uri="{FF2B5EF4-FFF2-40B4-BE49-F238E27FC236}">
                <a16:creationId xmlns:a16="http://schemas.microsoft.com/office/drawing/2014/main" xmlns="" id="{E53826E3-4099-D64F-864B-940727198929}"/>
              </a:ext>
            </a:extLst>
          </p:cNvPr>
          <p:cNvGraphicFramePr/>
          <p:nvPr>
            <p:extLst>
              <p:ext uri="{D42A27DB-BD31-4B8C-83A1-F6EECF244321}">
                <p14:modId xmlns:p14="http://schemas.microsoft.com/office/powerpoint/2010/main" val="3360938595"/>
              </p:ext>
            </p:extLst>
          </p:nvPr>
        </p:nvGraphicFramePr>
        <p:xfrm>
          <a:off x="328659" y="1429732"/>
          <a:ext cx="4555082" cy="4205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a:extLst>
              <a:ext uri="{FF2B5EF4-FFF2-40B4-BE49-F238E27FC236}">
                <a16:creationId xmlns:a16="http://schemas.microsoft.com/office/drawing/2014/main" xmlns="" id="{6B684C82-5812-B54A-9AFB-E8D8736F7DA7}"/>
              </a:ext>
            </a:extLst>
          </p:cNvPr>
          <p:cNvPicPr>
            <a:picLocks noChangeAspect="1"/>
          </p:cNvPicPr>
          <p:nvPr/>
        </p:nvPicPr>
        <p:blipFill rotWithShape="1">
          <a:blip r:embed="rId10"/>
          <a:srcRect t="17025"/>
          <a:stretch/>
        </p:blipFill>
        <p:spPr>
          <a:xfrm>
            <a:off x="8194406" y="72808"/>
            <a:ext cx="2155785" cy="1658679"/>
          </a:xfrm>
          <a:prstGeom prst="rect">
            <a:avLst/>
          </a:prstGeom>
        </p:spPr>
      </p:pic>
    </p:spTree>
    <p:extLst>
      <p:ext uri="{BB962C8B-B14F-4D97-AF65-F5344CB8AC3E}">
        <p14:creationId xmlns:p14="http://schemas.microsoft.com/office/powerpoint/2010/main" val="109804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7F9609-DD27-9F4F-BFC9-A870EACA1B3E}"/>
              </a:ext>
            </a:extLst>
          </p:cNvPr>
          <p:cNvSpPr>
            <a:spLocks noGrp="1"/>
          </p:cNvSpPr>
          <p:nvPr>
            <p:ph type="title"/>
          </p:nvPr>
        </p:nvSpPr>
        <p:spPr>
          <a:xfrm>
            <a:off x="366794" y="0"/>
            <a:ext cx="8672103" cy="1115280"/>
          </a:xfrm>
        </p:spPr>
        <p:txBody>
          <a:bodyPr>
            <a:normAutofit/>
          </a:bodyPr>
          <a:lstStyle/>
          <a:p>
            <a:r>
              <a:rPr lang="es-EC" sz="3600" b="1" dirty="0">
                <a:latin typeface="Times" pitchFamily="2" charset="0"/>
              </a:rPr>
              <a:t>Instrumento validado</a:t>
            </a:r>
          </a:p>
        </p:txBody>
      </p:sp>
      <p:pic>
        <p:nvPicPr>
          <p:cNvPr id="10" name="Imagen 9">
            <a:extLst>
              <a:ext uri="{FF2B5EF4-FFF2-40B4-BE49-F238E27FC236}">
                <a16:creationId xmlns:a16="http://schemas.microsoft.com/office/drawing/2014/main" xmlns="" id="{C8515CDA-2361-8849-83CE-F16F145DD8DF}"/>
              </a:ext>
            </a:extLst>
          </p:cNvPr>
          <p:cNvPicPr>
            <a:picLocks noChangeAspect="1"/>
          </p:cNvPicPr>
          <p:nvPr/>
        </p:nvPicPr>
        <p:blipFill rotWithShape="1">
          <a:blip r:embed="rId3"/>
          <a:srcRect r="23134" b="11212"/>
          <a:stretch/>
        </p:blipFill>
        <p:spPr>
          <a:xfrm>
            <a:off x="366796" y="763225"/>
            <a:ext cx="8525414" cy="5353500"/>
          </a:xfrm>
          <a:prstGeom prst="rect">
            <a:avLst/>
          </a:prstGeom>
        </p:spPr>
      </p:pic>
      <p:pic>
        <p:nvPicPr>
          <p:cNvPr id="5" name="Imagen 4">
            <a:extLst>
              <a:ext uri="{FF2B5EF4-FFF2-40B4-BE49-F238E27FC236}">
                <a16:creationId xmlns:a16="http://schemas.microsoft.com/office/drawing/2014/main" xmlns="" id="{9F58DC35-303D-6845-BC21-85AEFCB04FFD}"/>
              </a:ext>
            </a:extLst>
          </p:cNvPr>
          <p:cNvPicPr>
            <a:picLocks noChangeAspect="1"/>
          </p:cNvPicPr>
          <p:nvPr/>
        </p:nvPicPr>
        <p:blipFill rotWithShape="1">
          <a:blip r:embed="rId4"/>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3417E403-1DE6-0D44-B72B-2A934854ABF5}"/>
              </a:ext>
            </a:extLst>
          </p:cNvPr>
          <p:cNvPicPr>
            <a:picLocks noChangeAspect="1"/>
          </p:cNvPicPr>
          <p:nvPr/>
        </p:nvPicPr>
        <p:blipFill>
          <a:blip r:embed="rId5"/>
          <a:stretch>
            <a:fillRect/>
          </a:stretch>
        </p:blipFill>
        <p:spPr>
          <a:xfrm>
            <a:off x="9362293" y="6116725"/>
            <a:ext cx="2635580" cy="679910"/>
          </a:xfrm>
          <a:prstGeom prst="rect">
            <a:avLst/>
          </a:prstGeom>
        </p:spPr>
      </p:pic>
      <p:sp>
        <p:nvSpPr>
          <p:cNvPr id="4" name="Cerrar llave 3">
            <a:extLst>
              <a:ext uri="{FF2B5EF4-FFF2-40B4-BE49-F238E27FC236}">
                <a16:creationId xmlns:a16="http://schemas.microsoft.com/office/drawing/2014/main" xmlns="" id="{2DB4BD84-14D6-0C47-92DF-426BF2AF90CE}"/>
              </a:ext>
            </a:extLst>
          </p:cNvPr>
          <p:cNvSpPr/>
          <p:nvPr/>
        </p:nvSpPr>
        <p:spPr>
          <a:xfrm>
            <a:off x="8892210" y="1115280"/>
            <a:ext cx="366796" cy="1138822"/>
          </a:xfrm>
          <a:prstGeom prst="rightBrace">
            <a:avLst>
              <a:gd name="adj1" fmla="val 8333"/>
              <a:gd name="adj2" fmla="val 5280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8" name="Cerrar llave 7">
            <a:extLst>
              <a:ext uri="{FF2B5EF4-FFF2-40B4-BE49-F238E27FC236}">
                <a16:creationId xmlns:a16="http://schemas.microsoft.com/office/drawing/2014/main" xmlns="" id="{610B1B4E-59AB-204A-993B-62D59BB3CD70}"/>
              </a:ext>
            </a:extLst>
          </p:cNvPr>
          <p:cNvSpPr/>
          <p:nvPr/>
        </p:nvSpPr>
        <p:spPr>
          <a:xfrm>
            <a:off x="8894729" y="2254102"/>
            <a:ext cx="366796" cy="1138822"/>
          </a:xfrm>
          <a:prstGeom prst="rightBrace">
            <a:avLst>
              <a:gd name="adj1" fmla="val 8333"/>
              <a:gd name="adj2" fmla="val 5280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9" name="Cerrar llave 8">
            <a:extLst>
              <a:ext uri="{FF2B5EF4-FFF2-40B4-BE49-F238E27FC236}">
                <a16:creationId xmlns:a16="http://schemas.microsoft.com/office/drawing/2014/main" xmlns="" id="{76BF4490-85C5-3440-90A1-4E1C43B17120}"/>
              </a:ext>
            </a:extLst>
          </p:cNvPr>
          <p:cNvSpPr/>
          <p:nvPr/>
        </p:nvSpPr>
        <p:spPr>
          <a:xfrm>
            <a:off x="8892210" y="3392924"/>
            <a:ext cx="366796" cy="945160"/>
          </a:xfrm>
          <a:prstGeom prst="rightBrace">
            <a:avLst>
              <a:gd name="adj1" fmla="val 8333"/>
              <a:gd name="adj2" fmla="val 5280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1" name="Cerrar llave 10">
            <a:extLst>
              <a:ext uri="{FF2B5EF4-FFF2-40B4-BE49-F238E27FC236}">
                <a16:creationId xmlns:a16="http://schemas.microsoft.com/office/drawing/2014/main" xmlns="" id="{97ED2A41-CA44-644A-B536-6ABCAF309C2A}"/>
              </a:ext>
            </a:extLst>
          </p:cNvPr>
          <p:cNvSpPr/>
          <p:nvPr/>
        </p:nvSpPr>
        <p:spPr>
          <a:xfrm>
            <a:off x="8892210" y="4338084"/>
            <a:ext cx="366796" cy="763225"/>
          </a:xfrm>
          <a:prstGeom prst="rightBrace">
            <a:avLst>
              <a:gd name="adj1" fmla="val 8333"/>
              <a:gd name="adj2" fmla="val 5280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2" name="Cerrar llave 11">
            <a:extLst>
              <a:ext uri="{FF2B5EF4-FFF2-40B4-BE49-F238E27FC236}">
                <a16:creationId xmlns:a16="http://schemas.microsoft.com/office/drawing/2014/main" xmlns="" id="{93D412FA-5876-F04C-BEC8-B423DF1DDF9C}"/>
              </a:ext>
            </a:extLst>
          </p:cNvPr>
          <p:cNvSpPr/>
          <p:nvPr/>
        </p:nvSpPr>
        <p:spPr>
          <a:xfrm>
            <a:off x="8892210" y="5111940"/>
            <a:ext cx="366796" cy="934529"/>
          </a:xfrm>
          <a:prstGeom prst="rightBrace">
            <a:avLst>
              <a:gd name="adj1" fmla="val 8333"/>
              <a:gd name="adj2" fmla="val 5280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7" name="Recortar y redondear rectángulo de esquina sencilla 6">
            <a:extLst>
              <a:ext uri="{FF2B5EF4-FFF2-40B4-BE49-F238E27FC236}">
                <a16:creationId xmlns:a16="http://schemas.microsoft.com/office/drawing/2014/main" xmlns="" id="{3B5CBB65-0FE0-E647-8474-51F442472A18}"/>
              </a:ext>
            </a:extLst>
          </p:cNvPr>
          <p:cNvSpPr/>
          <p:nvPr/>
        </p:nvSpPr>
        <p:spPr>
          <a:xfrm>
            <a:off x="9537405" y="1222744"/>
            <a:ext cx="2158409" cy="839972"/>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Elementos tangibles</a:t>
            </a:r>
          </a:p>
        </p:txBody>
      </p:sp>
      <p:sp>
        <p:nvSpPr>
          <p:cNvPr id="13" name="Recortar y redondear rectángulo de esquina sencilla 12">
            <a:extLst>
              <a:ext uri="{FF2B5EF4-FFF2-40B4-BE49-F238E27FC236}">
                <a16:creationId xmlns:a16="http://schemas.microsoft.com/office/drawing/2014/main" xmlns="" id="{1093FFCA-645D-DA46-8E27-D6C621C4911E}"/>
              </a:ext>
            </a:extLst>
          </p:cNvPr>
          <p:cNvSpPr/>
          <p:nvPr/>
        </p:nvSpPr>
        <p:spPr>
          <a:xfrm>
            <a:off x="9537401" y="2403527"/>
            <a:ext cx="2158409" cy="839972"/>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Fiabilidad</a:t>
            </a:r>
          </a:p>
        </p:txBody>
      </p:sp>
      <p:sp>
        <p:nvSpPr>
          <p:cNvPr id="14" name="Recortar y redondear rectángulo de esquina sencilla 13">
            <a:extLst>
              <a:ext uri="{FF2B5EF4-FFF2-40B4-BE49-F238E27FC236}">
                <a16:creationId xmlns:a16="http://schemas.microsoft.com/office/drawing/2014/main" xmlns="" id="{C542092F-0F5E-5746-BACB-47CBB3942BF4}"/>
              </a:ext>
            </a:extLst>
          </p:cNvPr>
          <p:cNvSpPr/>
          <p:nvPr/>
        </p:nvSpPr>
        <p:spPr>
          <a:xfrm>
            <a:off x="9537402" y="3445518"/>
            <a:ext cx="2158409" cy="839972"/>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Capacidad de respuesta</a:t>
            </a:r>
          </a:p>
        </p:txBody>
      </p:sp>
      <p:sp>
        <p:nvSpPr>
          <p:cNvPr id="15" name="Recortar y redondear rectángulo de esquina sencilla 14">
            <a:extLst>
              <a:ext uri="{FF2B5EF4-FFF2-40B4-BE49-F238E27FC236}">
                <a16:creationId xmlns:a16="http://schemas.microsoft.com/office/drawing/2014/main" xmlns="" id="{A01C1762-8007-A34E-AB1B-B14215846972}"/>
              </a:ext>
            </a:extLst>
          </p:cNvPr>
          <p:cNvSpPr/>
          <p:nvPr/>
        </p:nvSpPr>
        <p:spPr>
          <a:xfrm>
            <a:off x="9537403" y="4299710"/>
            <a:ext cx="2158409" cy="839972"/>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Seguridad</a:t>
            </a:r>
          </a:p>
        </p:txBody>
      </p:sp>
      <p:sp>
        <p:nvSpPr>
          <p:cNvPr id="16" name="Recortar y redondear rectángulo de esquina sencilla 15">
            <a:extLst>
              <a:ext uri="{FF2B5EF4-FFF2-40B4-BE49-F238E27FC236}">
                <a16:creationId xmlns:a16="http://schemas.microsoft.com/office/drawing/2014/main" xmlns="" id="{B7B0D308-6F6B-684C-B95F-87F94899C935}"/>
              </a:ext>
            </a:extLst>
          </p:cNvPr>
          <p:cNvSpPr/>
          <p:nvPr/>
        </p:nvSpPr>
        <p:spPr>
          <a:xfrm>
            <a:off x="9537404" y="5159218"/>
            <a:ext cx="2158409" cy="839972"/>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Empatía</a:t>
            </a:r>
          </a:p>
        </p:txBody>
      </p:sp>
    </p:spTree>
    <p:extLst>
      <p:ext uri="{BB962C8B-B14F-4D97-AF65-F5344CB8AC3E}">
        <p14:creationId xmlns:p14="http://schemas.microsoft.com/office/powerpoint/2010/main" val="264028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FAC1634F-1A54-F844-9F59-BD063BA57394}"/>
              </a:ext>
            </a:extLst>
          </p:cNvPr>
          <p:cNvPicPr>
            <a:picLocks noChangeAspect="1"/>
          </p:cNvPicPr>
          <p:nvPr/>
        </p:nvPicPr>
        <p:blipFill>
          <a:blip r:embed="rId2">
            <a:alphaModFix amt="50000"/>
          </a:blip>
          <a:stretch>
            <a:fillRect/>
          </a:stretch>
        </p:blipFill>
        <p:spPr>
          <a:xfrm>
            <a:off x="0" y="0"/>
            <a:ext cx="12192000" cy="6116724"/>
          </a:xfrm>
          <a:prstGeom prst="rect">
            <a:avLst/>
          </a:prstGeom>
        </p:spPr>
      </p:pic>
      <p:sp>
        <p:nvSpPr>
          <p:cNvPr id="2" name="Título 1">
            <a:extLst>
              <a:ext uri="{FF2B5EF4-FFF2-40B4-BE49-F238E27FC236}">
                <a16:creationId xmlns:a16="http://schemas.microsoft.com/office/drawing/2014/main" xmlns="" id="{35E744C9-F0C7-DE48-AB61-B7E5F3774B21}"/>
              </a:ext>
            </a:extLst>
          </p:cNvPr>
          <p:cNvSpPr>
            <a:spLocks noGrp="1"/>
          </p:cNvSpPr>
          <p:nvPr>
            <p:ph type="title"/>
          </p:nvPr>
        </p:nvSpPr>
        <p:spPr>
          <a:xfrm>
            <a:off x="540699" y="2732690"/>
            <a:ext cx="8596668" cy="1320800"/>
          </a:xfrm>
        </p:spPr>
        <p:txBody>
          <a:bodyPr>
            <a:normAutofit/>
          </a:bodyPr>
          <a:lstStyle/>
          <a:p>
            <a:r>
              <a:rPr lang="es-EC" sz="4000" b="1" i="1" dirty="0">
                <a:latin typeface="Times" pitchFamily="2" charset="0"/>
              </a:rPr>
              <a:t>Capítulo III: Análisis de datos</a:t>
            </a:r>
            <a:endParaRPr lang="es-EC" sz="4000" dirty="0">
              <a:latin typeface="Times" pitchFamily="2" charset="0"/>
            </a:endParaRPr>
          </a:p>
        </p:txBody>
      </p:sp>
      <p:pic>
        <p:nvPicPr>
          <p:cNvPr id="3" name="Imagen 2">
            <a:extLst>
              <a:ext uri="{FF2B5EF4-FFF2-40B4-BE49-F238E27FC236}">
                <a16:creationId xmlns:a16="http://schemas.microsoft.com/office/drawing/2014/main" xmlns="" id="{8804CF15-F66E-0E49-839E-596555433670}"/>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4" name="Imagen 3">
            <a:extLst>
              <a:ext uri="{FF2B5EF4-FFF2-40B4-BE49-F238E27FC236}">
                <a16:creationId xmlns:a16="http://schemas.microsoft.com/office/drawing/2014/main" xmlns="" id="{6B2045A1-CE59-D84B-8BA0-9D00BFDB8633}"/>
              </a:ext>
            </a:extLst>
          </p:cNvPr>
          <p:cNvPicPr>
            <a:picLocks noChangeAspect="1"/>
          </p:cNvPicPr>
          <p:nvPr/>
        </p:nvPicPr>
        <p:blipFill>
          <a:blip r:embed="rId4"/>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312406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91FFC7-DE76-4547-9554-B05D6EE52D41}"/>
              </a:ext>
            </a:extLst>
          </p:cNvPr>
          <p:cNvSpPr>
            <a:spLocks noGrp="1"/>
          </p:cNvSpPr>
          <p:nvPr>
            <p:ph type="title"/>
          </p:nvPr>
        </p:nvSpPr>
        <p:spPr>
          <a:xfrm>
            <a:off x="354710" y="184174"/>
            <a:ext cx="10515600" cy="1325563"/>
          </a:xfrm>
        </p:spPr>
        <p:txBody>
          <a:bodyPr>
            <a:normAutofit/>
          </a:bodyPr>
          <a:lstStyle/>
          <a:p>
            <a:r>
              <a:rPr lang="es-EC" sz="3600" b="1" dirty="0">
                <a:latin typeface="Times" pitchFamily="2" charset="0"/>
              </a:rPr>
              <a:t>Análisis de fiabilidad</a:t>
            </a:r>
            <a:endParaRPr lang="es-EC" sz="3600" dirty="0">
              <a:latin typeface="Times" pitchFamily="2" charset="0"/>
            </a:endParaRPr>
          </a:p>
        </p:txBody>
      </p:sp>
      <p:graphicFrame>
        <p:nvGraphicFramePr>
          <p:cNvPr id="4" name="Marcador de contenido 3">
            <a:extLst>
              <a:ext uri="{FF2B5EF4-FFF2-40B4-BE49-F238E27FC236}">
                <a16:creationId xmlns:a16="http://schemas.microsoft.com/office/drawing/2014/main" xmlns="" id="{3B798133-A059-4248-9537-6BFE6B504B00}"/>
              </a:ext>
            </a:extLst>
          </p:cNvPr>
          <p:cNvGraphicFramePr>
            <a:graphicFrameLocks noGrp="1"/>
          </p:cNvGraphicFramePr>
          <p:nvPr>
            <p:ph idx="1"/>
            <p:extLst>
              <p:ext uri="{D42A27DB-BD31-4B8C-83A1-F6EECF244321}">
                <p14:modId xmlns:p14="http://schemas.microsoft.com/office/powerpoint/2010/main" val="4148733145"/>
              </p:ext>
            </p:extLst>
          </p:nvPr>
        </p:nvGraphicFramePr>
        <p:xfrm>
          <a:off x="604101" y="2024099"/>
          <a:ext cx="4776166" cy="1463040"/>
        </p:xfrm>
        <a:graphic>
          <a:graphicData uri="http://schemas.openxmlformats.org/drawingml/2006/table">
            <a:tbl>
              <a:tblPr firstRow="1" firstCol="1" bandRow="1">
                <a:tableStyleId>{B301B821-A1FF-4177-AEE7-76D212191A09}</a:tableStyleId>
              </a:tblPr>
              <a:tblGrid>
                <a:gridCol w="2388083">
                  <a:extLst>
                    <a:ext uri="{9D8B030D-6E8A-4147-A177-3AD203B41FA5}">
                      <a16:colId xmlns:a16="http://schemas.microsoft.com/office/drawing/2014/main" xmlns="" val="2809633703"/>
                    </a:ext>
                  </a:extLst>
                </a:gridCol>
                <a:gridCol w="2388083">
                  <a:extLst>
                    <a:ext uri="{9D8B030D-6E8A-4147-A177-3AD203B41FA5}">
                      <a16:colId xmlns:a16="http://schemas.microsoft.com/office/drawing/2014/main" xmlns="" val="1260138290"/>
                    </a:ext>
                  </a:extLst>
                </a:gridCol>
              </a:tblGrid>
              <a:tr h="320675">
                <a:tc>
                  <a:txBody>
                    <a:bodyPr/>
                    <a:lstStyle/>
                    <a:p>
                      <a:pPr algn="ctr">
                        <a:lnSpc>
                          <a:spcPct val="200000"/>
                        </a:lnSpc>
                        <a:spcAft>
                          <a:spcPts val="0"/>
                        </a:spcAft>
                      </a:pPr>
                      <a:r>
                        <a:rPr lang="es-EC" sz="2400" dirty="0">
                          <a:effectLst/>
                        </a:rPr>
                        <a:t>Alfa de Cronbach</a:t>
                      </a:r>
                      <a:endParaRPr lang="es-EC" sz="2400" dirty="0">
                        <a:solidFill>
                          <a:schemeClr val="tx1"/>
                        </a:solidFill>
                        <a:effectLst/>
                        <a:latin typeface="Times New Roman" pitchFamily="2" charset="0"/>
                        <a:ea typeface="Calibri" panose="020F0502020204030204" pitchFamily="34" charset="0"/>
                      </a:endParaRPr>
                    </a:p>
                  </a:txBody>
                  <a:tcPr marL="68580" marR="68580" marT="0" marB="0"/>
                </a:tc>
                <a:tc>
                  <a:txBody>
                    <a:bodyPr/>
                    <a:lstStyle/>
                    <a:p>
                      <a:pPr algn="ctr">
                        <a:lnSpc>
                          <a:spcPct val="200000"/>
                        </a:lnSpc>
                        <a:spcAft>
                          <a:spcPts val="0"/>
                        </a:spcAft>
                      </a:pPr>
                      <a:r>
                        <a:rPr lang="es-EC" sz="2400" dirty="0">
                          <a:effectLst/>
                        </a:rPr>
                        <a:t>N de elementos</a:t>
                      </a:r>
                      <a:endParaRPr lang="es-EC" sz="2400" dirty="0">
                        <a:solidFill>
                          <a:schemeClr val="tx1"/>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940468690"/>
                  </a:ext>
                </a:extLst>
              </a:tr>
              <a:tr h="193040">
                <a:tc>
                  <a:txBody>
                    <a:bodyPr/>
                    <a:lstStyle/>
                    <a:p>
                      <a:pPr algn="r">
                        <a:lnSpc>
                          <a:spcPct val="200000"/>
                        </a:lnSpc>
                        <a:spcAft>
                          <a:spcPts val="0"/>
                        </a:spcAft>
                      </a:pPr>
                      <a:r>
                        <a:rPr lang="es-EC" sz="2400">
                          <a:effectLst/>
                        </a:rPr>
                        <a:t>,957</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dirty="0">
                          <a:effectLst/>
                        </a:rPr>
                        <a:t>44</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425223654"/>
                  </a:ext>
                </a:extLst>
              </a:tr>
            </a:tbl>
          </a:graphicData>
        </a:graphic>
      </p:graphicFrame>
      <p:sp>
        <p:nvSpPr>
          <p:cNvPr id="6" name="CuadroTexto 5">
            <a:extLst>
              <a:ext uri="{FF2B5EF4-FFF2-40B4-BE49-F238E27FC236}">
                <a16:creationId xmlns:a16="http://schemas.microsoft.com/office/drawing/2014/main" xmlns="" id="{2C76872B-1841-8D43-8023-8F9BC1A2D9F0}"/>
              </a:ext>
            </a:extLst>
          </p:cNvPr>
          <p:cNvSpPr txBox="1"/>
          <p:nvPr/>
        </p:nvSpPr>
        <p:spPr>
          <a:xfrm>
            <a:off x="214879" y="1319864"/>
            <a:ext cx="5165388" cy="461665"/>
          </a:xfrm>
          <a:prstGeom prst="rect">
            <a:avLst/>
          </a:prstGeom>
          <a:noFill/>
        </p:spPr>
        <p:txBody>
          <a:bodyPr wrap="none" rtlCol="0">
            <a:spAutoFit/>
          </a:bodyPr>
          <a:lstStyle/>
          <a:p>
            <a:r>
              <a:rPr lang="es-EC" sz="2400" dirty="0">
                <a:latin typeface="Times" pitchFamily="2" charset="0"/>
              </a:rPr>
              <a:t>Análisis de fiabilidad de la prueba piloto</a:t>
            </a:r>
          </a:p>
        </p:txBody>
      </p:sp>
      <p:sp>
        <p:nvSpPr>
          <p:cNvPr id="7" name="CuadroTexto 6">
            <a:extLst>
              <a:ext uri="{FF2B5EF4-FFF2-40B4-BE49-F238E27FC236}">
                <a16:creationId xmlns:a16="http://schemas.microsoft.com/office/drawing/2014/main" xmlns="" id="{5E903BCA-0427-DB43-9CC2-CA19CFC39DAC}"/>
              </a:ext>
            </a:extLst>
          </p:cNvPr>
          <p:cNvSpPr txBox="1"/>
          <p:nvPr/>
        </p:nvSpPr>
        <p:spPr>
          <a:xfrm>
            <a:off x="6152839" y="1319864"/>
            <a:ext cx="5352363" cy="461665"/>
          </a:xfrm>
          <a:prstGeom prst="rect">
            <a:avLst/>
          </a:prstGeom>
          <a:noFill/>
        </p:spPr>
        <p:txBody>
          <a:bodyPr wrap="none" rtlCol="0">
            <a:spAutoFit/>
          </a:bodyPr>
          <a:lstStyle/>
          <a:p>
            <a:r>
              <a:rPr lang="es-EC" sz="2400" dirty="0">
                <a:latin typeface="Times" pitchFamily="2" charset="0"/>
              </a:rPr>
              <a:t>Análisis de fiabilidad del total poblacional</a:t>
            </a:r>
          </a:p>
        </p:txBody>
      </p:sp>
      <p:graphicFrame>
        <p:nvGraphicFramePr>
          <p:cNvPr id="8" name="Tabla 7">
            <a:extLst>
              <a:ext uri="{FF2B5EF4-FFF2-40B4-BE49-F238E27FC236}">
                <a16:creationId xmlns:a16="http://schemas.microsoft.com/office/drawing/2014/main" xmlns="" id="{FCA07366-A6A4-844F-84DF-9AF9FDBC8DCB}"/>
              </a:ext>
            </a:extLst>
          </p:cNvPr>
          <p:cNvGraphicFramePr>
            <a:graphicFrameLocks noGrp="1"/>
          </p:cNvGraphicFramePr>
          <p:nvPr>
            <p:extLst>
              <p:ext uri="{D42A27DB-BD31-4B8C-83A1-F6EECF244321}">
                <p14:modId xmlns:p14="http://schemas.microsoft.com/office/powerpoint/2010/main" val="1222716692"/>
              </p:ext>
            </p:extLst>
          </p:nvPr>
        </p:nvGraphicFramePr>
        <p:xfrm>
          <a:off x="6152839" y="2024099"/>
          <a:ext cx="5553607" cy="2926080"/>
        </p:xfrm>
        <a:graphic>
          <a:graphicData uri="http://schemas.openxmlformats.org/drawingml/2006/table">
            <a:tbl>
              <a:tblPr firstRow="1" firstCol="1" bandRow="1">
                <a:tableStyleId>{FABFCF23-3B69-468F-B69F-88F6DE6A72F2}</a:tableStyleId>
              </a:tblPr>
              <a:tblGrid>
                <a:gridCol w="2115577">
                  <a:extLst>
                    <a:ext uri="{9D8B030D-6E8A-4147-A177-3AD203B41FA5}">
                      <a16:colId xmlns:a16="http://schemas.microsoft.com/office/drawing/2014/main" xmlns="" val="2968222623"/>
                    </a:ext>
                  </a:extLst>
                </a:gridCol>
                <a:gridCol w="1833500">
                  <a:extLst>
                    <a:ext uri="{9D8B030D-6E8A-4147-A177-3AD203B41FA5}">
                      <a16:colId xmlns:a16="http://schemas.microsoft.com/office/drawing/2014/main" xmlns="" val="506262425"/>
                    </a:ext>
                  </a:extLst>
                </a:gridCol>
                <a:gridCol w="1604530">
                  <a:extLst>
                    <a:ext uri="{9D8B030D-6E8A-4147-A177-3AD203B41FA5}">
                      <a16:colId xmlns:a16="http://schemas.microsoft.com/office/drawing/2014/main" xmlns="" val="522934936"/>
                    </a:ext>
                  </a:extLst>
                </a:gridCol>
              </a:tblGrid>
              <a:tr h="0">
                <a:tc>
                  <a:txBody>
                    <a:bodyPr/>
                    <a:lstStyle/>
                    <a:p>
                      <a:pPr>
                        <a:lnSpc>
                          <a:spcPct val="20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00000"/>
                        </a:lnSpc>
                        <a:spcAft>
                          <a:spcPts val="0"/>
                        </a:spcAft>
                      </a:pPr>
                      <a:r>
                        <a:rPr lang="es-EC" sz="2400" dirty="0">
                          <a:effectLst/>
                        </a:rPr>
                        <a:t>Alfa de Cronbach</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00000"/>
                        </a:lnSpc>
                        <a:spcAft>
                          <a:spcPts val="0"/>
                        </a:spcAft>
                      </a:pPr>
                      <a:r>
                        <a:rPr lang="es-EC" sz="2400" dirty="0">
                          <a:effectLst/>
                        </a:rPr>
                        <a:t>N de elementos</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822750817"/>
                  </a:ext>
                </a:extLst>
              </a:tr>
              <a:tr h="335280">
                <a:tc>
                  <a:txBody>
                    <a:bodyPr/>
                    <a:lstStyle/>
                    <a:p>
                      <a:pPr>
                        <a:lnSpc>
                          <a:spcPct val="100000"/>
                        </a:lnSpc>
                        <a:spcAft>
                          <a:spcPts val="0"/>
                        </a:spcAft>
                      </a:pPr>
                      <a:r>
                        <a:rPr lang="es-EC" sz="2400" dirty="0">
                          <a:effectLst/>
                        </a:rPr>
                        <a:t>Modelo SERVQUAL</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a:effectLst/>
                        </a:rPr>
                        <a:t>,961</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dirty="0">
                          <a:effectLst/>
                        </a:rPr>
                        <a:t>44</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839824787"/>
                  </a:ext>
                </a:extLst>
              </a:tr>
              <a:tr h="355600">
                <a:tc>
                  <a:txBody>
                    <a:bodyPr/>
                    <a:lstStyle/>
                    <a:p>
                      <a:pPr>
                        <a:lnSpc>
                          <a:spcPct val="200000"/>
                        </a:lnSpc>
                        <a:spcAft>
                          <a:spcPts val="0"/>
                        </a:spcAft>
                      </a:pPr>
                      <a:r>
                        <a:rPr lang="es-EC" sz="2400">
                          <a:effectLst/>
                        </a:rPr>
                        <a:t>Expectativas</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a:effectLst/>
                        </a:rPr>
                        <a:t>,896</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a:effectLst/>
                        </a:rPr>
                        <a:t>22</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085264873"/>
                  </a:ext>
                </a:extLst>
              </a:tr>
              <a:tr h="335280">
                <a:tc>
                  <a:txBody>
                    <a:bodyPr/>
                    <a:lstStyle/>
                    <a:p>
                      <a:pPr>
                        <a:lnSpc>
                          <a:spcPct val="200000"/>
                        </a:lnSpc>
                        <a:spcAft>
                          <a:spcPts val="0"/>
                        </a:spcAft>
                      </a:pPr>
                      <a:r>
                        <a:rPr lang="es-EC" sz="2400" dirty="0">
                          <a:effectLst/>
                        </a:rPr>
                        <a:t>Percepciones</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dirty="0">
                          <a:effectLst/>
                        </a:rPr>
                        <a:t>,984</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200000"/>
                        </a:lnSpc>
                        <a:spcAft>
                          <a:spcPts val="0"/>
                        </a:spcAft>
                      </a:pPr>
                      <a:r>
                        <a:rPr lang="es-EC" sz="2400" dirty="0">
                          <a:effectLst/>
                        </a:rPr>
                        <a:t>22</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449059390"/>
                  </a:ext>
                </a:extLst>
              </a:tr>
            </a:tbl>
          </a:graphicData>
        </a:graphic>
      </p:graphicFrame>
      <p:pic>
        <p:nvPicPr>
          <p:cNvPr id="11" name="Imagen 10">
            <a:extLst>
              <a:ext uri="{FF2B5EF4-FFF2-40B4-BE49-F238E27FC236}">
                <a16:creationId xmlns:a16="http://schemas.microsoft.com/office/drawing/2014/main" xmlns="" id="{C78C452B-9410-0848-8857-BE6A18613845}"/>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12" name="Imagen 11">
            <a:extLst>
              <a:ext uri="{FF2B5EF4-FFF2-40B4-BE49-F238E27FC236}">
                <a16:creationId xmlns:a16="http://schemas.microsoft.com/office/drawing/2014/main" xmlns="" id="{36AD478C-5792-234C-8E5E-EF307B19A413}"/>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5" name="Imagen 4">
            <a:extLst>
              <a:ext uri="{FF2B5EF4-FFF2-40B4-BE49-F238E27FC236}">
                <a16:creationId xmlns:a16="http://schemas.microsoft.com/office/drawing/2014/main" xmlns="" id="{5C54228D-482D-6042-8DEF-AEE60E8D0CD6}"/>
              </a:ext>
            </a:extLst>
          </p:cNvPr>
          <p:cNvPicPr>
            <a:picLocks noChangeAspect="1"/>
          </p:cNvPicPr>
          <p:nvPr/>
        </p:nvPicPr>
        <p:blipFill>
          <a:blip r:embed="rId4"/>
          <a:stretch>
            <a:fillRect/>
          </a:stretch>
        </p:blipFill>
        <p:spPr>
          <a:xfrm>
            <a:off x="903960" y="3700984"/>
            <a:ext cx="4476307" cy="2517923"/>
          </a:xfrm>
          <a:prstGeom prst="rect">
            <a:avLst/>
          </a:prstGeom>
        </p:spPr>
      </p:pic>
    </p:spTree>
    <p:extLst>
      <p:ext uri="{BB962C8B-B14F-4D97-AF65-F5344CB8AC3E}">
        <p14:creationId xmlns:p14="http://schemas.microsoft.com/office/powerpoint/2010/main" val="426205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2B24C2-E9E1-404B-87EA-31E929982E8F}"/>
              </a:ext>
            </a:extLst>
          </p:cNvPr>
          <p:cNvSpPr>
            <a:spLocks noGrp="1"/>
          </p:cNvSpPr>
          <p:nvPr>
            <p:ph type="title"/>
          </p:nvPr>
        </p:nvSpPr>
        <p:spPr>
          <a:xfrm>
            <a:off x="164483" y="0"/>
            <a:ext cx="10515600" cy="1325563"/>
          </a:xfrm>
        </p:spPr>
        <p:txBody>
          <a:bodyPr>
            <a:normAutofit/>
          </a:bodyPr>
          <a:lstStyle/>
          <a:p>
            <a:r>
              <a:rPr lang="es-EC" sz="3600" b="1" dirty="0">
                <a:latin typeface="Times" pitchFamily="2" charset="0"/>
              </a:rPr>
              <a:t>Análisis de datos del paciente</a:t>
            </a:r>
            <a:endParaRPr lang="es-EC" sz="3600" dirty="0">
              <a:latin typeface="Times" pitchFamily="2" charset="0"/>
            </a:endParaRPr>
          </a:p>
        </p:txBody>
      </p:sp>
      <p:graphicFrame>
        <p:nvGraphicFramePr>
          <p:cNvPr id="4" name="Marcador de contenido 3">
            <a:extLst>
              <a:ext uri="{FF2B5EF4-FFF2-40B4-BE49-F238E27FC236}">
                <a16:creationId xmlns:a16="http://schemas.microsoft.com/office/drawing/2014/main" xmlns="" id="{54AD3D1D-84BB-A847-8186-ACABD90454C2}"/>
              </a:ext>
            </a:extLst>
          </p:cNvPr>
          <p:cNvGraphicFramePr>
            <a:graphicFrameLocks noGrp="1"/>
          </p:cNvGraphicFramePr>
          <p:nvPr>
            <p:ph idx="1"/>
            <p:extLst>
              <p:ext uri="{D42A27DB-BD31-4B8C-83A1-F6EECF244321}">
                <p14:modId xmlns:p14="http://schemas.microsoft.com/office/powerpoint/2010/main" val="2014514509"/>
              </p:ext>
            </p:extLst>
          </p:nvPr>
        </p:nvGraphicFramePr>
        <p:xfrm>
          <a:off x="559374" y="2167368"/>
          <a:ext cx="3907140" cy="3291840"/>
        </p:xfrm>
        <a:graphic>
          <a:graphicData uri="http://schemas.openxmlformats.org/drawingml/2006/table">
            <a:tbl>
              <a:tblPr firstRow="1" firstCol="1" bandRow="1">
                <a:tableStyleId>{FABFCF23-3B69-468F-B69F-88F6DE6A72F2}</a:tableStyleId>
              </a:tblPr>
              <a:tblGrid>
                <a:gridCol w="1953570">
                  <a:extLst>
                    <a:ext uri="{9D8B030D-6E8A-4147-A177-3AD203B41FA5}">
                      <a16:colId xmlns:a16="http://schemas.microsoft.com/office/drawing/2014/main" xmlns="" val="3432630431"/>
                    </a:ext>
                  </a:extLst>
                </a:gridCol>
                <a:gridCol w="1953570">
                  <a:extLst>
                    <a:ext uri="{9D8B030D-6E8A-4147-A177-3AD203B41FA5}">
                      <a16:colId xmlns:a16="http://schemas.microsoft.com/office/drawing/2014/main" xmlns="" val="3156530941"/>
                    </a:ext>
                  </a:extLst>
                </a:gridCol>
              </a:tblGrid>
              <a:tr h="297180">
                <a:tc>
                  <a:txBody>
                    <a:bodyPr/>
                    <a:lstStyle/>
                    <a:p>
                      <a:pPr>
                        <a:lnSpc>
                          <a:spcPct val="10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00000"/>
                        </a:lnSpc>
                        <a:spcAft>
                          <a:spcPts val="0"/>
                        </a:spcAft>
                      </a:pPr>
                      <a:r>
                        <a:rPr lang="es-EC" sz="2400" dirty="0">
                          <a:effectLst/>
                        </a:rPr>
                        <a:t>Resultados</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246037306"/>
                  </a:ext>
                </a:extLst>
              </a:tr>
              <a:tr h="288290">
                <a:tc>
                  <a:txBody>
                    <a:bodyPr/>
                    <a:lstStyle/>
                    <a:p>
                      <a:pPr>
                        <a:lnSpc>
                          <a:spcPct val="100000"/>
                        </a:lnSpc>
                        <a:spcAft>
                          <a:spcPts val="0"/>
                        </a:spcAft>
                      </a:pPr>
                      <a:r>
                        <a:rPr lang="es-EC" sz="2400">
                          <a:effectLst/>
                        </a:rPr>
                        <a:t>N Válido</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380</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059663313"/>
                  </a:ext>
                </a:extLst>
              </a:tr>
              <a:tr h="306070">
                <a:tc>
                  <a:txBody>
                    <a:bodyPr/>
                    <a:lstStyle/>
                    <a:p>
                      <a:pPr>
                        <a:lnSpc>
                          <a:spcPct val="100000"/>
                        </a:lnSpc>
                        <a:spcAft>
                          <a:spcPts val="0"/>
                        </a:spcAft>
                      </a:pPr>
                      <a:r>
                        <a:rPr lang="es-EC" sz="2400">
                          <a:effectLst/>
                        </a:rPr>
                        <a:t>Media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41,52</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866887326"/>
                  </a:ext>
                </a:extLst>
              </a:tr>
              <a:tr h="297180">
                <a:tc>
                  <a:txBody>
                    <a:bodyPr/>
                    <a:lstStyle/>
                    <a:p>
                      <a:pPr>
                        <a:lnSpc>
                          <a:spcPct val="100000"/>
                        </a:lnSpc>
                        <a:spcAft>
                          <a:spcPts val="0"/>
                        </a:spcAft>
                      </a:pPr>
                      <a:r>
                        <a:rPr lang="es-EC" sz="2400">
                          <a:effectLst/>
                        </a:rPr>
                        <a:t>Mediana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40</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34908421"/>
                  </a:ext>
                </a:extLst>
              </a:tr>
              <a:tr h="297180">
                <a:tc>
                  <a:txBody>
                    <a:bodyPr/>
                    <a:lstStyle/>
                    <a:p>
                      <a:pPr>
                        <a:lnSpc>
                          <a:spcPct val="100000"/>
                        </a:lnSpc>
                        <a:spcAft>
                          <a:spcPts val="0"/>
                        </a:spcAft>
                      </a:pPr>
                      <a:r>
                        <a:rPr lang="es-EC" sz="2400">
                          <a:effectLst/>
                        </a:rPr>
                        <a:t>Moda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51</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499167889"/>
                  </a:ext>
                </a:extLst>
              </a:tr>
              <a:tr h="297180">
                <a:tc>
                  <a:txBody>
                    <a:bodyPr/>
                    <a:lstStyle/>
                    <a:p>
                      <a:pPr>
                        <a:lnSpc>
                          <a:spcPct val="100000"/>
                        </a:lnSpc>
                        <a:spcAft>
                          <a:spcPts val="0"/>
                        </a:spcAft>
                      </a:pPr>
                      <a:r>
                        <a:rPr lang="es-EC" sz="2400">
                          <a:effectLst/>
                        </a:rPr>
                        <a:t>Desviación estándar</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14,271</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587929982"/>
                  </a:ext>
                </a:extLst>
              </a:tr>
              <a:tr h="297180">
                <a:tc>
                  <a:txBody>
                    <a:bodyPr/>
                    <a:lstStyle/>
                    <a:p>
                      <a:pPr>
                        <a:lnSpc>
                          <a:spcPct val="100000"/>
                        </a:lnSpc>
                        <a:spcAft>
                          <a:spcPts val="0"/>
                        </a:spcAft>
                      </a:pPr>
                      <a:r>
                        <a:rPr lang="es-EC" sz="2400">
                          <a:effectLst/>
                        </a:rPr>
                        <a:t>Mínimo</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a:effectLst/>
                        </a:rPr>
                        <a:t>18</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330390564"/>
                  </a:ext>
                </a:extLst>
              </a:tr>
              <a:tr h="297180">
                <a:tc>
                  <a:txBody>
                    <a:bodyPr/>
                    <a:lstStyle/>
                    <a:p>
                      <a:pPr>
                        <a:lnSpc>
                          <a:spcPct val="100000"/>
                        </a:lnSpc>
                        <a:spcAft>
                          <a:spcPts val="0"/>
                        </a:spcAft>
                      </a:pPr>
                      <a:r>
                        <a:rPr lang="es-EC" sz="2400" dirty="0">
                          <a:effectLst/>
                        </a:rPr>
                        <a:t>Máximo</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00000"/>
                        </a:lnSpc>
                        <a:spcAft>
                          <a:spcPts val="0"/>
                        </a:spcAft>
                      </a:pPr>
                      <a:r>
                        <a:rPr lang="es-EC" sz="2400" dirty="0">
                          <a:effectLst/>
                        </a:rPr>
                        <a:t>89</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01812013"/>
                  </a:ext>
                </a:extLst>
              </a:tr>
            </a:tbl>
          </a:graphicData>
        </a:graphic>
      </p:graphicFrame>
      <p:sp>
        <p:nvSpPr>
          <p:cNvPr id="5" name="CuadroTexto 4">
            <a:extLst>
              <a:ext uri="{FF2B5EF4-FFF2-40B4-BE49-F238E27FC236}">
                <a16:creationId xmlns:a16="http://schemas.microsoft.com/office/drawing/2014/main" xmlns="" id="{E386925A-CDC1-4F4E-9C8C-65A033A20B68}"/>
              </a:ext>
            </a:extLst>
          </p:cNvPr>
          <p:cNvSpPr txBox="1"/>
          <p:nvPr/>
        </p:nvSpPr>
        <p:spPr>
          <a:xfrm>
            <a:off x="215007" y="1509852"/>
            <a:ext cx="4595874" cy="461665"/>
          </a:xfrm>
          <a:prstGeom prst="rect">
            <a:avLst/>
          </a:prstGeom>
          <a:noFill/>
        </p:spPr>
        <p:txBody>
          <a:bodyPr wrap="none" rtlCol="0">
            <a:spAutoFit/>
          </a:bodyPr>
          <a:lstStyle/>
          <a:p>
            <a:r>
              <a:rPr lang="es-EC" sz="2400" dirty="0">
                <a:latin typeface="Times" pitchFamily="2" charset="0"/>
              </a:rPr>
              <a:t>Estadísticos de la edad del paciente</a:t>
            </a:r>
          </a:p>
        </p:txBody>
      </p:sp>
      <p:sp>
        <p:nvSpPr>
          <p:cNvPr id="6" name="CuadroTexto 5">
            <a:extLst>
              <a:ext uri="{FF2B5EF4-FFF2-40B4-BE49-F238E27FC236}">
                <a16:creationId xmlns:a16="http://schemas.microsoft.com/office/drawing/2014/main" xmlns="" id="{633BA0E1-4962-3747-9C29-179B9AE6BA83}"/>
              </a:ext>
            </a:extLst>
          </p:cNvPr>
          <p:cNvSpPr txBox="1"/>
          <p:nvPr/>
        </p:nvSpPr>
        <p:spPr>
          <a:xfrm>
            <a:off x="7574930" y="431948"/>
            <a:ext cx="2712666" cy="461665"/>
          </a:xfrm>
          <a:prstGeom prst="rect">
            <a:avLst/>
          </a:prstGeom>
          <a:noFill/>
        </p:spPr>
        <p:txBody>
          <a:bodyPr wrap="none" rtlCol="0">
            <a:spAutoFit/>
          </a:bodyPr>
          <a:lstStyle/>
          <a:p>
            <a:r>
              <a:rPr lang="es-EC" sz="2400" dirty="0">
                <a:latin typeface="Times" pitchFamily="2" charset="0"/>
              </a:rPr>
              <a:t>Género del paciente</a:t>
            </a:r>
          </a:p>
        </p:txBody>
      </p:sp>
      <p:graphicFrame>
        <p:nvGraphicFramePr>
          <p:cNvPr id="7" name="Tabla 6">
            <a:extLst>
              <a:ext uri="{FF2B5EF4-FFF2-40B4-BE49-F238E27FC236}">
                <a16:creationId xmlns:a16="http://schemas.microsoft.com/office/drawing/2014/main" xmlns="" id="{F19443AC-DD7B-F24C-91CE-628457B182B5}"/>
              </a:ext>
            </a:extLst>
          </p:cNvPr>
          <p:cNvGraphicFramePr>
            <a:graphicFrameLocks noGrp="1"/>
          </p:cNvGraphicFramePr>
          <p:nvPr>
            <p:extLst>
              <p:ext uri="{D42A27DB-BD31-4B8C-83A1-F6EECF244321}">
                <p14:modId xmlns:p14="http://schemas.microsoft.com/office/powerpoint/2010/main" val="1653096424"/>
              </p:ext>
            </p:extLst>
          </p:nvPr>
        </p:nvGraphicFramePr>
        <p:xfrm>
          <a:off x="6629314" y="996564"/>
          <a:ext cx="4603897" cy="2194560"/>
        </p:xfrm>
        <a:graphic>
          <a:graphicData uri="http://schemas.openxmlformats.org/drawingml/2006/table">
            <a:tbl>
              <a:tblPr firstRow="1" firstCol="1" bandRow="1">
                <a:tableStyleId>{B301B821-A1FF-4177-AEE7-76D212191A09}</a:tableStyleId>
              </a:tblPr>
              <a:tblGrid>
                <a:gridCol w="1451657">
                  <a:extLst>
                    <a:ext uri="{9D8B030D-6E8A-4147-A177-3AD203B41FA5}">
                      <a16:colId xmlns:a16="http://schemas.microsoft.com/office/drawing/2014/main" xmlns="" val="2153643181"/>
                    </a:ext>
                  </a:extLst>
                </a:gridCol>
                <a:gridCol w="1599887">
                  <a:extLst>
                    <a:ext uri="{9D8B030D-6E8A-4147-A177-3AD203B41FA5}">
                      <a16:colId xmlns:a16="http://schemas.microsoft.com/office/drawing/2014/main" xmlns="" val="2243399249"/>
                    </a:ext>
                  </a:extLst>
                </a:gridCol>
                <a:gridCol w="1552353">
                  <a:extLst>
                    <a:ext uri="{9D8B030D-6E8A-4147-A177-3AD203B41FA5}">
                      <a16:colId xmlns:a16="http://schemas.microsoft.com/office/drawing/2014/main" xmlns="" val="3055848427"/>
                    </a:ext>
                  </a:extLst>
                </a:gridCol>
              </a:tblGrid>
              <a:tr h="252095">
                <a:tc>
                  <a:txBody>
                    <a:bodyPr/>
                    <a:lstStyle/>
                    <a:p>
                      <a:pPr>
                        <a:lnSpc>
                          <a:spcPct val="15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dirty="0">
                          <a:effectLst/>
                        </a:rPr>
                        <a:t>Frecuencia</a:t>
                      </a:r>
                      <a:endParaRPr lang="es-EC" sz="2400" dirty="0">
                        <a:solidFill>
                          <a:schemeClr val="tx1"/>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dirty="0">
                          <a:effectLst/>
                        </a:rPr>
                        <a:t>Porcentaje</a:t>
                      </a:r>
                      <a:endParaRPr lang="es-EC" sz="2400" dirty="0">
                        <a:solidFill>
                          <a:schemeClr val="tx1"/>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4183424613"/>
                  </a:ext>
                </a:extLst>
              </a:tr>
              <a:tr h="262890">
                <a:tc>
                  <a:txBody>
                    <a:bodyPr/>
                    <a:lstStyle/>
                    <a:p>
                      <a:pPr>
                        <a:lnSpc>
                          <a:spcPct val="150000"/>
                        </a:lnSpc>
                        <a:spcAft>
                          <a:spcPts val="0"/>
                        </a:spcAft>
                      </a:pPr>
                      <a:r>
                        <a:rPr lang="es-EC" sz="2400">
                          <a:effectLst/>
                        </a:rPr>
                        <a:t>Mujer</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205</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53,9%</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502357784"/>
                  </a:ext>
                </a:extLst>
              </a:tr>
              <a:tr h="262890">
                <a:tc>
                  <a:txBody>
                    <a:bodyPr/>
                    <a:lstStyle/>
                    <a:p>
                      <a:pPr>
                        <a:lnSpc>
                          <a:spcPct val="150000"/>
                        </a:lnSpc>
                        <a:spcAft>
                          <a:spcPts val="0"/>
                        </a:spcAft>
                      </a:pPr>
                      <a:r>
                        <a:rPr lang="es-EC" sz="2400">
                          <a:effectLst/>
                        </a:rPr>
                        <a:t>Hombre</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175</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46,1%</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668718091"/>
                  </a:ext>
                </a:extLst>
              </a:tr>
              <a:tr h="252095">
                <a:tc>
                  <a:txBody>
                    <a:bodyPr/>
                    <a:lstStyle/>
                    <a:p>
                      <a:pPr>
                        <a:lnSpc>
                          <a:spcPct val="150000"/>
                        </a:lnSpc>
                        <a:spcAft>
                          <a:spcPts val="0"/>
                        </a:spcAft>
                      </a:pPr>
                      <a:r>
                        <a:rPr lang="es-EC" sz="2400" dirty="0">
                          <a:effectLst/>
                        </a:rPr>
                        <a:t>Total</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380</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dirty="0">
                          <a:effectLst/>
                        </a:rPr>
                        <a:t>100%</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491388580"/>
                  </a:ext>
                </a:extLst>
              </a:tr>
            </a:tbl>
          </a:graphicData>
        </a:graphic>
      </p:graphicFrame>
      <p:pic>
        <p:nvPicPr>
          <p:cNvPr id="8" name="Imagen 7">
            <a:extLst>
              <a:ext uri="{FF2B5EF4-FFF2-40B4-BE49-F238E27FC236}">
                <a16:creationId xmlns:a16="http://schemas.microsoft.com/office/drawing/2014/main" xmlns="" id="{013D6E63-7D9B-6747-932A-8A1075CB0F8B}"/>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979F1032-9B3C-C746-B70F-C1D99DB544BA}"/>
              </a:ext>
            </a:extLst>
          </p:cNvPr>
          <p:cNvPicPr>
            <a:picLocks noChangeAspect="1"/>
          </p:cNvPicPr>
          <p:nvPr/>
        </p:nvPicPr>
        <p:blipFill>
          <a:blip r:embed="rId3"/>
          <a:stretch>
            <a:fillRect/>
          </a:stretch>
        </p:blipFill>
        <p:spPr>
          <a:xfrm>
            <a:off x="9362293" y="6116725"/>
            <a:ext cx="2635580" cy="679910"/>
          </a:xfrm>
          <a:prstGeom prst="rect">
            <a:avLst/>
          </a:prstGeom>
        </p:spPr>
      </p:pic>
      <p:graphicFrame>
        <p:nvGraphicFramePr>
          <p:cNvPr id="3" name="Gráfico 2">
            <a:extLst>
              <a:ext uri="{FF2B5EF4-FFF2-40B4-BE49-F238E27FC236}">
                <a16:creationId xmlns:a16="http://schemas.microsoft.com/office/drawing/2014/main" xmlns="" id="{C79F21AD-45C0-9E42-A98E-DFC14A111A8F}"/>
              </a:ext>
            </a:extLst>
          </p:cNvPr>
          <p:cNvGraphicFramePr/>
          <p:nvPr>
            <p:extLst>
              <p:ext uri="{D42A27DB-BD31-4B8C-83A1-F6EECF244321}">
                <p14:modId xmlns:p14="http://schemas.microsoft.com/office/powerpoint/2010/main" val="684926000"/>
              </p:ext>
            </p:extLst>
          </p:nvPr>
        </p:nvGraphicFramePr>
        <p:xfrm>
          <a:off x="4514850" y="3191124"/>
          <a:ext cx="7464056" cy="3182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10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91046A-3EFA-614E-AA15-E05AFA715951}"/>
              </a:ext>
            </a:extLst>
          </p:cNvPr>
          <p:cNvSpPr>
            <a:spLocks noGrp="1"/>
          </p:cNvSpPr>
          <p:nvPr>
            <p:ph type="title"/>
          </p:nvPr>
        </p:nvSpPr>
        <p:spPr/>
        <p:txBody>
          <a:bodyPr>
            <a:normAutofit/>
          </a:bodyPr>
          <a:lstStyle/>
          <a:p>
            <a:r>
              <a:rPr lang="es-EC" sz="3600" b="1" dirty="0">
                <a:latin typeface="Times" pitchFamily="2" charset="0"/>
              </a:rPr>
              <a:t>Análisis factorial exploratorio     </a:t>
            </a:r>
            <a:endParaRPr lang="es-EC" sz="3600" dirty="0">
              <a:latin typeface="Times" pitchFamily="2" charset="0"/>
            </a:endParaRPr>
          </a:p>
        </p:txBody>
      </p:sp>
      <p:sp>
        <p:nvSpPr>
          <p:cNvPr id="5" name="Marcador de contenido 2">
            <a:extLst>
              <a:ext uri="{FF2B5EF4-FFF2-40B4-BE49-F238E27FC236}">
                <a16:creationId xmlns:a16="http://schemas.microsoft.com/office/drawing/2014/main" xmlns="" id="{04195310-E07F-FC4D-8978-11C540168586}"/>
              </a:ext>
            </a:extLst>
          </p:cNvPr>
          <p:cNvSpPr txBox="1">
            <a:spLocks/>
          </p:cNvSpPr>
          <p:nvPr/>
        </p:nvSpPr>
        <p:spPr>
          <a:xfrm>
            <a:off x="677334" y="1494934"/>
            <a:ext cx="8596668" cy="4354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400" dirty="0">
                <a:solidFill>
                  <a:schemeClr val="tx1"/>
                </a:solidFill>
                <a:latin typeface="Times" pitchFamily="2" charset="0"/>
              </a:rPr>
              <a:t>Prueba de KMO y Bartlett percepciones</a:t>
            </a:r>
          </a:p>
        </p:txBody>
      </p:sp>
      <p:graphicFrame>
        <p:nvGraphicFramePr>
          <p:cNvPr id="6" name="Tabla 5">
            <a:extLst>
              <a:ext uri="{FF2B5EF4-FFF2-40B4-BE49-F238E27FC236}">
                <a16:creationId xmlns:a16="http://schemas.microsoft.com/office/drawing/2014/main" xmlns="" id="{72CEC925-3BF8-7D49-9192-6D0F1DA4DBC2}"/>
              </a:ext>
            </a:extLst>
          </p:cNvPr>
          <p:cNvGraphicFramePr>
            <a:graphicFrameLocks noGrp="1"/>
          </p:cNvGraphicFramePr>
          <p:nvPr>
            <p:extLst>
              <p:ext uri="{D42A27DB-BD31-4B8C-83A1-F6EECF244321}">
                <p14:modId xmlns:p14="http://schemas.microsoft.com/office/powerpoint/2010/main" val="4239185058"/>
              </p:ext>
            </p:extLst>
          </p:nvPr>
        </p:nvGraphicFramePr>
        <p:xfrm>
          <a:off x="838200" y="2128087"/>
          <a:ext cx="8693418" cy="3799972"/>
        </p:xfrm>
        <a:graphic>
          <a:graphicData uri="http://schemas.openxmlformats.org/drawingml/2006/table">
            <a:tbl>
              <a:tblPr firstRow="1" firstCol="1" bandRow="1">
                <a:tableStyleId>{FABFCF23-3B69-468F-B69F-88F6DE6A72F2}</a:tableStyleId>
              </a:tblPr>
              <a:tblGrid>
                <a:gridCol w="3444895">
                  <a:extLst>
                    <a:ext uri="{9D8B030D-6E8A-4147-A177-3AD203B41FA5}">
                      <a16:colId xmlns:a16="http://schemas.microsoft.com/office/drawing/2014/main" xmlns="" val="3775623240"/>
                    </a:ext>
                  </a:extLst>
                </a:gridCol>
                <a:gridCol w="3444895">
                  <a:extLst>
                    <a:ext uri="{9D8B030D-6E8A-4147-A177-3AD203B41FA5}">
                      <a16:colId xmlns:a16="http://schemas.microsoft.com/office/drawing/2014/main" xmlns="" val="4098375982"/>
                    </a:ext>
                  </a:extLst>
                </a:gridCol>
                <a:gridCol w="1803628">
                  <a:extLst>
                    <a:ext uri="{9D8B030D-6E8A-4147-A177-3AD203B41FA5}">
                      <a16:colId xmlns:a16="http://schemas.microsoft.com/office/drawing/2014/main" xmlns="" val="3133232624"/>
                    </a:ext>
                  </a:extLst>
                </a:gridCol>
              </a:tblGrid>
              <a:tr h="537655">
                <a:tc gridSpan="2">
                  <a:txBody>
                    <a:bodyPr/>
                    <a:lstStyle/>
                    <a:p>
                      <a:pPr algn="just">
                        <a:lnSpc>
                          <a:spcPct val="20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hMerge="1">
                  <a:txBody>
                    <a:bodyPr/>
                    <a:lstStyle/>
                    <a:p>
                      <a:endParaRPr lang="es-EC"/>
                    </a:p>
                  </a:txBody>
                  <a:tcPr/>
                </a:tc>
                <a:tc>
                  <a:txBody>
                    <a:bodyPr/>
                    <a:lstStyle/>
                    <a:p>
                      <a:pPr algn="just">
                        <a:lnSpc>
                          <a:spcPct val="200000"/>
                        </a:lnSpc>
                        <a:spcAft>
                          <a:spcPts val="0"/>
                        </a:spcAft>
                      </a:pPr>
                      <a:r>
                        <a:rPr lang="es-EC" sz="2400">
                          <a:effectLst/>
                        </a:rPr>
                        <a:t>Resultados</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242316440"/>
                  </a:ext>
                </a:extLst>
              </a:tr>
              <a:tr h="873892">
                <a:tc gridSpan="2">
                  <a:txBody>
                    <a:bodyPr/>
                    <a:lstStyle/>
                    <a:p>
                      <a:pPr algn="just">
                        <a:lnSpc>
                          <a:spcPct val="100000"/>
                        </a:lnSpc>
                        <a:spcAft>
                          <a:spcPts val="0"/>
                        </a:spcAft>
                      </a:pPr>
                      <a:r>
                        <a:rPr lang="es-EC" sz="2400" dirty="0">
                          <a:effectLst/>
                        </a:rPr>
                        <a:t>Medida Kaiser Meyer Olkin de adecuación de muestreo</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hMerge="1">
                  <a:txBody>
                    <a:bodyPr/>
                    <a:lstStyle/>
                    <a:p>
                      <a:endParaRPr lang="es-EC"/>
                    </a:p>
                  </a:txBody>
                  <a:tcPr/>
                </a:tc>
                <a:tc>
                  <a:txBody>
                    <a:bodyPr/>
                    <a:lstStyle/>
                    <a:p>
                      <a:pPr algn="just">
                        <a:lnSpc>
                          <a:spcPct val="200000"/>
                        </a:lnSpc>
                        <a:spcAft>
                          <a:spcPts val="0"/>
                        </a:spcAft>
                      </a:pPr>
                      <a:r>
                        <a:rPr lang="es-EC" sz="2400">
                          <a:effectLst/>
                        </a:rPr>
                        <a:t>0,965</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713434618"/>
                  </a:ext>
                </a:extLst>
              </a:tr>
              <a:tr h="406084">
                <a:tc rowSpan="3">
                  <a:txBody>
                    <a:bodyPr/>
                    <a:lstStyle/>
                    <a:p>
                      <a:pPr>
                        <a:lnSpc>
                          <a:spcPct val="200000"/>
                        </a:lnSpc>
                        <a:spcAft>
                          <a:spcPts val="0"/>
                        </a:spcAft>
                      </a:pPr>
                      <a:r>
                        <a:rPr lang="es-EC" sz="2400">
                          <a:effectLst/>
                        </a:rPr>
                        <a:t>Prueba de esfericidad de Bartlett</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just">
                        <a:lnSpc>
                          <a:spcPct val="200000"/>
                        </a:lnSpc>
                        <a:spcAft>
                          <a:spcPts val="0"/>
                        </a:spcAft>
                      </a:pPr>
                      <a:r>
                        <a:rPr lang="es-EC" sz="2400">
                          <a:effectLst/>
                        </a:rPr>
                        <a:t>Aprox. Chi-cuadrado</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just">
                        <a:lnSpc>
                          <a:spcPct val="200000"/>
                        </a:lnSpc>
                        <a:spcAft>
                          <a:spcPts val="0"/>
                        </a:spcAft>
                      </a:pPr>
                      <a:r>
                        <a:rPr lang="es-EC" sz="2400">
                          <a:effectLst/>
                        </a:rPr>
                        <a:t>11960,955</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875529946"/>
                  </a:ext>
                </a:extLst>
              </a:tr>
              <a:tr h="406084">
                <a:tc vMerge="1">
                  <a:txBody>
                    <a:bodyPr/>
                    <a:lstStyle/>
                    <a:p>
                      <a:endParaRPr lang="es-EC"/>
                    </a:p>
                  </a:txBody>
                  <a:tcPr/>
                </a:tc>
                <a:tc>
                  <a:txBody>
                    <a:bodyPr/>
                    <a:lstStyle/>
                    <a:p>
                      <a:pPr algn="just">
                        <a:lnSpc>
                          <a:spcPct val="200000"/>
                        </a:lnSpc>
                        <a:spcAft>
                          <a:spcPts val="0"/>
                        </a:spcAft>
                      </a:pPr>
                      <a:r>
                        <a:rPr lang="es-EC" sz="2400">
                          <a:effectLst/>
                        </a:rPr>
                        <a:t>gl</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just">
                        <a:lnSpc>
                          <a:spcPct val="200000"/>
                        </a:lnSpc>
                        <a:spcAft>
                          <a:spcPts val="0"/>
                        </a:spcAft>
                      </a:pPr>
                      <a:r>
                        <a:rPr lang="es-EC" sz="2400">
                          <a:effectLst/>
                        </a:rPr>
                        <a:t>231</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828722426"/>
                  </a:ext>
                </a:extLst>
              </a:tr>
              <a:tr h="406084">
                <a:tc vMerge="1">
                  <a:txBody>
                    <a:bodyPr/>
                    <a:lstStyle/>
                    <a:p>
                      <a:endParaRPr lang="es-EC"/>
                    </a:p>
                  </a:txBody>
                  <a:tcPr/>
                </a:tc>
                <a:tc>
                  <a:txBody>
                    <a:bodyPr/>
                    <a:lstStyle/>
                    <a:p>
                      <a:pPr algn="just">
                        <a:lnSpc>
                          <a:spcPct val="200000"/>
                        </a:lnSpc>
                        <a:spcAft>
                          <a:spcPts val="0"/>
                        </a:spcAft>
                      </a:pPr>
                      <a:r>
                        <a:rPr lang="es-EC" sz="2400" dirty="0">
                          <a:effectLst/>
                        </a:rPr>
                        <a:t>Sig.</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just">
                        <a:lnSpc>
                          <a:spcPct val="200000"/>
                        </a:lnSpc>
                        <a:spcAft>
                          <a:spcPts val="0"/>
                        </a:spcAft>
                      </a:pPr>
                      <a:r>
                        <a:rPr lang="es-EC" sz="2400" dirty="0">
                          <a:effectLst/>
                        </a:rPr>
                        <a:t>0,000</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893512707"/>
                  </a:ext>
                </a:extLst>
              </a:tr>
            </a:tbl>
          </a:graphicData>
        </a:graphic>
      </p:graphicFrame>
      <p:pic>
        <p:nvPicPr>
          <p:cNvPr id="7" name="Imagen 6">
            <a:extLst>
              <a:ext uri="{FF2B5EF4-FFF2-40B4-BE49-F238E27FC236}">
                <a16:creationId xmlns:a16="http://schemas.microsoft.com/office/drawing/2014/main" xmlns="" id="{D29615CB-7969-9A49-A2F5-595E59DFDCFF}"/>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8" name="Imagen 7">
            <a:extLst>
              <a:ext uri="{FF2B5EF4-FFF2-40B4-BE49-F238E27FC236}">
                <a16:creationId xmlns:a16="http://schemas.microsoft.com/office/drawing/2014/main" xmlns="" id="{7FE82ACE-E7E0-604C-8331-D9DA9D3AC621}"/>
              </a:ext>
            </a:extLst>
          </p:cNvPr>
          <p:cNvPicPr>
            <a:picLocks noChangeAspect="1"/>
          </p:cNvPicPr>
          <p:nvPr/>
        </p:nvPicPr>
        <p:blipFill>
          <a:blip r:embed="rId3"/>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776613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p>
        </p:txBody>
      </p:sp>
      <p:pic>
        <p:nvPicPr>
          <p:cNvPr id="11" name="Imagen 10">
            <a:extLst>
              <a:ext uri="{FF2B5EF4-FFF2-40B4-BE49-F238E27FC236}">
                <a16:creationId xmlns:a16="http://schemas.microsoft.com/office/drawing/2014/main" xmlns="" id="{80294E48-E606-054B-BB85-1E91E680F8DB}"/>
              </a:ext>
            </a:extLst>
          </p:cNvPr>
          <p:cNvPicPr>
            <a:picLocks noChangeAspect="1"/>
          </p:cNvPicPr>
          <p:nvPr/>
        </p:nvPicPr>
        <p:blipFill rotWithShape="1">
          <a:blip r:embed="rId2"/>
          <a:srcRect r="7604" b="12655"/>
          <a:stretch/>
        </p:blipFill>
        <p:spPr>
          <a:xfrm>
            <a:off x="330492" y="902849"/>
            <a:ext cx="11474000" cy="5213875"/>
          </a:xfrm>
          <a:prstGeom prst="rect">
            <a:avLst/>
          </a:prstGeom>
        </p:spPr>
      </p:pic>
      <p:pic>
        <p:nvPicPr>
          <p:cNvPr id="5" name="Imagen 4">
            <a:extLst>
              <a:ext uri="{FF2B5EF4-FFF2-40B4-BE49-F238E27FC236}">
                <a16:creationId xmlns:a16="http://schemas.microsoft.com/office/drawing/2014/main" xmlns="" id="{EFB31B72-9A7F-6D47-80D7-B9CBC28E985C}"/>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A8D14295-3330-6145-84C2-3D9014167AD3}"/>
              </a:ext>
            </a:extLst>
          </p:cNvPr>
          <p:cNvPicPr>
            <a:picLocks noChangeAspect="1"/>
          </p:cNvPicPr>
          <p:nvPr/>
        </p:nvPicPr>
        <p:blipFill rotWithShape="1">
          <a:blip r:embed="rId4"/>
          <a:srcRect t="89186" r="25938"/>
          <a:stretch/>
        </p:blipFill>
        <p:spPr>
          <a:xfrm>
            <a:off x="0" y="6116724"/>
            <a:ext cx="9029700" cy="741276"/>
          </a:xfrm>
          <a:prstGeom prst="rect">
            <a:avLst/>
          </a:prstGeom>
        </p:spPr>
      </p:pic>
    </p:spTree>
    <p:extLst>
      <p:ext uri="{BB962C8B-B14F-4D97-AF65-F5344CB8AC3E}">
        <p14:creationId xmlns:p14="http://schemas.microsoft.com/office/powerpoint/2010/main" val="411604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AADBCFB-F882-C64F-A834-0257774360BB}"/>
              </a:ext>
            </a:extLst>
          </p:cNvPr>
          <p:cNvPicPr>
            <a:picLocks noChangeAspect="1"/>
          </p:cNvPicPr>
          <p:nvPr/>
        </p:nvPicPr>
        <p:blipFill>
          <a:blip r:embed="rId2"/>
          <a:stretch>
            <a:fillRect/>
          </a:stretch>
        </p:blipFill>
        <p:spPr>
          <a:xfrm>
            <a:off x="3016914" y="0"/>
            <a:ext cx="9175086" cy="6116724"/>
          </a:xfrm>
          <a:prstGeom prst="rect">
            <a:avLst/>
          </a:prstGeom>
        </p:spPr>
      </p:pic>
      <p:sp>
        <p:nvSpPr>
          <p:cNvPr id="2" name="Título 1">
            <a:extLst>
              <a:ext uri="{FF2B5EF4-FFF2-40B4-BE49-F238E27FC236}">
                <a16:creationId xmlns:a16="http://schemas.microsoft.com/office/drawing/2014/main" xmlns="" id="{8565E1F0-229E-E746-A376-3F1FFB979868}"/>
              </a:ext>
            </a:extLst>
          </p:cNvPr>
          <p:cNvSpPr>
            <a:spLocks noGrp="1"/>
          </p:cNvSpPr>
          <p:nvPr>
            <p:ph type="title"/>
          </p:nvPr>
        </p:nvSpPr>
        <p:spPr>
          <a:xfrm>
            <a:off x="466061" y="102000"/>
            <a:ext cx="10515600" cy="1032750"/>
          </a:xfrm>
        </p:spPr>
        <p:txBody>
          <a:bodyPr>
            <a:normAutofit/>
          </a:bodyPr>
          <a:lstStyle/>
          <a:p>
            <a:r>
              <a:rPr lang="es-EC" sz="3600" b="1" dirty="0">
                <a:latin typeface="Times" pitchFamily="2" charset="0"/>
              </a:rPr>
              <a:t>Contenido</a:t>
            </a:r>
          </a:p>
        </p:txBody>
      </p:sp>
      <p:graphicFrame>
        <p:nvGraphicFramePr>
          <p:cNvPr id="4" name="Marcador de contenido 3">
            <a:extLst>
              <a:ext uri="{FF2B5EF4-FFF2-40B4-BE49-F238E27FC236}">
                <a16:creationId xmlns:a16="http://schemas.microsoft.com/office/drawing/2014/main" xmlns="" id="{C5DFC606-4C2C-004F-81F7-AFBF32DB1778}"/>
              </a:ext>
            </a:extLst>
          </p:cNvPr>
          <p:cNvGraphicFramePr>
            <a:graphicFrameLocks noGrp="1"/>
          </p:cNvGraphicFramePr>
          <p:nvPr>
            <p:ph idx="1"/>
            <p:extLst>
              <p:ext uri="{D42A27DB-BD31-4B8C-83A1-F6EECF244321}">
                <p14:modId xmlns:p14="http://schemas.microsoft.com/office/powerpoint/2010/main" val="1112751678"/>
              </p:ext>
            </p:extLst>
          </p:nvPr>
        </p:nvGraphicFramePr>
        <p:xfrm>
          <a:off x="466061" y="921777"/>
          <a:ext cx="8158163" cy="5226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EDF1A43B-87AD-0149-ABA7-B554D4B3FDC4}"/>
              </a:ext>
            </a:extLst>
          </p:cNvPr>
          <p:cNvPicPr>
            <a:picLocks noChangeAspect="1"/>
          </p:cNvPicPr>
          <p:nvPr/>
        </p:nvPicPr>
        <p:blipFill rotWithShape="1">
          <a:blip r:embed="rId8"/>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DD367578-7380-464E-8BF1-29EC0BE7B1D1}"/>
              </a:ext>
            </a:extLst>
          </p:cNvPr>
          <p:cNvPicPr>
            <a:picLocks noChangeAspect="1"/>
          </p:cNvPicPr>
          <p:nvPr/>
        </p:nvPicPr>
        <p:blipFill>
          <a:blip r:embed="rId9"/>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48942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113581" y="330200"/>
            <a:ext cx="7818426" cy="660400"/>
          </a:xfrm>
        </p:spPr>
        <p:txBody>
          <a:bodyPr>
            <a:normAutofit/>
          </a:bodyPr>
          <a:lstStyle/>
          <a:p>
            <a:r>
              <a:rPr lang="es-EC" sz="3200" b="1" dirty="0">
                <a:latin typeface="Times" pitchFamily="2" charset="0"/>
              </a:rPr>
              <a:t>Matriz de correlación de percepciones </a:t>
            </a:r>
            <a:endParaRPr lang="es-EC" sz="3200" dirty="0"/>
          </a:p>
        </p:txBody>
      </p:sp>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r="2729" b="11619"/>
          <a:stretch/>
        </p:blipFill>
        <p:spPr>
          <a:xfrm>
            <a:off x="113581" y="370356"/>
            <a:ext cx="12078419" cy="5746369"/>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4"/>
          <a:srcRect t="89186" r="25938"/>
          <a:stretch/>
        </p:blipFill>
        <p:spPr>
          <a:xfrm>
            <a:off x="0" y="6116724"/>
            <a:ext cx="9029700" cy="741276"/>
          </a:xfrm>
          <a:prstGeom prst="rect">
            <a:avLst/>
          </a:prstGeom>
        </p:spPr>
      </p:pic>
    </p:spTree>
    <p:extLst>
      <p:ext uri="{BB962C8B-B14F-4D97-AF65-F5344CB8AC3E}">
        <p14:creationId xmlns:p14="http://schemas.microsoft.com/office/powerpoint/2010/main" val="2655880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endParaRPr lang="es-EC" sz="3600" dirty="0"/>
          </a:p>
        </p:txBody>
      </p:sp>
      <p:graphicFrame>
        <p:nvGraphicFramePr>
          <p:cNvPr id="5" name="Diagrama 4">
            <a:extLst>
              <a:ext uri="{FF2B5EF4-FFF2-40B4-BE49-F238E27FC236}">
                <a16:creationId xmlns:a16="http://schemas.microsoft.com/office/drawing/2014/main" xmlns="" id="{C85D3006-7619-1C4A-A5B2-1501A63FA5F7}"/>
              </a:ext>
            </a:extLst>
          </p:cNvPr>
          <p:cNvGraphicFramePr/>
          <p:nvPr>
            <p:extLst>
              <p:ext uri="{D42A27DB-BD31-4B8C-83A1-F6EECF244321}">
                <p14:modId xmlns:p14="http://schemas.microsoft.com/office/powerpoint/2010/main" val="148576228"/>
              </p:ext>
            </p:extLst>
          </p:nvPr>
        </p:nvGraphicFramePr>
        <p:xfrm>
          <a:off x="4141694" y="3576919"/>
          <a:ext cx="4249941" cy="2325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7"/>
          <a:srcRect t="3334" r="36372" b="77639"/>
          <a:stretch/>
        </p:blipFill>
        <p:spPr>
          <a:xfrm>
            <a:off x="221158" y="1549400"/>
            <a:ext cx="11164267" cy="1748117"/>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8"/>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9"/>
          <a:srcRect t="89186" r="25938"/>
          <a:stretch/>
        </p:blipFill>
        <p:spPr>
          <a:xfrm>
            <a:off x="0" y="6116724"/>
            <a:ext cx="9029700" cy="741276"/>
          </a:xfrm>
          <a:prstGeom prst="rect">
            <a:avLst/>
          </a:prstGeom>
        </p:spPr>
      </p:pic>
      <p:sp>
        <p:nvSpPr>
          <p:cNvPr id="3" name="CuadroTexto 2"/>
          <p:cNvSpPr txBox="1"/>
          <p:nvPr/>
        </p:nvSpPr>
        <p:spPr>
          <a:xfrm>
            <a:off x="10001561" y="1050382"/>
            <a:ext cx="1996312"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Dimensión</a:t>
            </a:r>
            <a:endParaRPr lang="es-EC"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3626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endParaRPr lang="es-EC" sz="3600" dirty="0"/>
          </a:p>
        </p:txBody>
      </p:sp>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1" t="22154" r="49177" b="56750"/>
          <a:stretch/>
        </p:blipFill>
        <p:spPr>
          <a:xfrm>
            <a:off x="113581" y="1815353"/>
            <a:ext cx="8476237" cy="1842248"/>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4"/>
          <a:srcRect t="89186" r="25938"/>
          <a:stretch/>
        </p:blipFill>
        <p:spPr>
          <a:xfrm>
            <a:off x="0" y="6116724"/>
            <a:ext cx="9029700" cy="741276"/>
          </a:xfrm>
          <a:prstGeom prst="rect">
            <a:avLst/>
          </a:prstGeom>
        </p:spPr>
      </p:pic>
      <p:graphicFrame>
        <p:nvGraphicFramePr>
          <p:cNvPr id="9" name="Diagrama 8">
            <a:extLst>
              <a:ext uri="{FF2B5EF4-FFF2-40B4-BE49-F238E27FC236}">
                <a16:creationId xmlns:a16="http://schemas.microsoft.com/office/drawing/2014/main" xmlns="" id="{C85D3006-7619-1C4A-A5B2-1501A63FA5F7}"/>
              </a:ext>
            </a:extLst>
          </p:cNvPr>
          <p:cNvGraphicFramePr/>
          <p:nvPr>
            <p:extLst>
              <p:ext uri="{D42A27DB-BD31-4B8C-83A1-F6EECF244321}">
                <p14:modId xmlns:p14="http://schemas.microsoft.com/office/powerpoint/2010/main" val="2172942643"/>
              </p:ext>
            </p:extLst>
          </p:nvPr>
        </p:nvGraphicFramePr>
        <p:xfrm>
          <a:off x="4141694" y="3763489"/>
          <a:ext cx="4249941" cy="2325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p:cNvSpPr txBox="1"/>
          <p:nvPr/>
        </p:nvSpPr>
        <p:spPr>
          <a:xfrm>
            <a:off x="9504020" y="860646"/>
            <a:ext cx="1996312"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Dimensión</a:t>
            </a:r>
            <a:endParaRPr lang="es-EC" sz="2400" dirty="0">
              <a:latin typeface="Times" panose="02020603050405020304" pitchFamily="18" charset="0"/>
              <a:cs typeface="Times" panose="02020603050405020304" pitchFamily="18" charset="0"/>
            </a:endParaRPr>
          </a:p>
        </p:txBody>
      </p:sp>
      <p:pic>
        <p:nvPicPr>
          <p:cNvPr id="11" name="Imagen 10">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62037" t="22154" r="30199" b="56750"/>
          <a:stretch/>
        </p:blipFill>
        <p:spPr>
          <a:xfrm>
            <a:off x="9385240" y="1815353"/>
            <a:ext cx="1294843" cy="1842248"/>
          </a:xfrm>
          <a:prstGeom prst="rect">
            <a:avLst/>
          </a:prstGeom>
        </p:spPr>
      </p:pic>
      <p:sp>
        <p:nvSpPr>
          <p:cNvPr id="3" name="CuadroTexto 2"/>
          <p:cNvSpPr txBox="1"/>
          <p:nvPr/>
        </p:nvSpPr>
        <p:spPr>
          <a:xfrm>
            <a:off x="10073002" y="1320800"/>
            <a:ext cx="482939"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2</a:t>
            </a:r>
            <a:endParaRPr lang="es-EC"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0851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endParaRPr lang="es-EC" sz="3600" dirty="0"/>
          </a:p>
        </p:txBody>
      </p:sp>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1" t="42216" r="45375" b="39583"/>
          <a:stretch/>
        </p:blipFill>
        <p:spPr>
          <a:xfrm>
            <a:off x="330492" y="1990166"/>
            <a:ext cx="9326628" cy="1627094"/>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4"/>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71424" t="42216" r="21211" b="39583"/>
          <a:stretch/>
        </p:blipFill>
        <p:spPr>
          <a:xfrm>
            <a:off x="9634721" y="1990166"/>
            <a:ext cx="1257398" cy="1627094"/>
          </a:xfrm>
          <a:prstGeom prst="rect">
            <a:avLst/>
          </a:prstGeom>
        </p:spPr>
      </p:pic>
      <p:sp>
        <p:nvSpPr>
          <p:cNvPr id="10" name="CuadroTexto 9"/>
          <p:cNvSpPr txBox="1"/>
          <p:nvPr/>
        </p:nvSpPr>
        <p:spPr>
          <a:xfrm>
            <a:off x="9504020" y="860646"/>
            <a:ext cx="1996312"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Dimensión</a:t>
            </a:r>
            <a:endParaRPr lang="es-EC" sz="2400" dirty="0">
              <a:latin typeface="Times" panose="02020603050405020304" pitchFamily="18" charset="0"/>
              <a:cs typeface="Times" panose="02020603050405020304" pitchFamily="18" charset="0"/>
            </a:endParaRPr>
          </a:p>
        </p:txBody>
      </p:sp>
      <p:sp>
        <p:nvSpPr>
          <p:cNvPr id="11" name="CuadroTexto 10"/>
          <p:cNvSpPr txBox="1"/>
          <p:nvPr/>
        </p:nvSpPr>
        <p:spPr>
          <a:xfrm>
            <a:off x="10073002" y="1320800"/>
            <a:ext cx="482939"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3</a:t>
            </a:r>
            <a:endParaRPr lang="es-EC" sz="2400" dirty="0">
              <a:latin typeface="Times" panose="02020603050405020304" pitchFamily="18" charset="0"/>
              <a:cs typeface="Times" panose="02020603050405020304" pitchFamily="18" charset="0"/>
            </a:endParaRPr>
          </a:p>
        </p:txBody>
      </p:sp>
      <p:graphicFrame>
        <p:nvGraphicFramePr>
          <p:cNvPr id="12" name="Diagrama 11">
            <a:extLst>
              <a:ext uri="{FF2B5EF4-FFF2-40B4-BE49-F238E27FC236}">
                <a16:creationId xmlns:a16="http://schemas.microsoft.com/office/drawing/2014/main" xmlns="" id="{C85D3006-7619-1C4A-A5B2-1501A63FA5F7}"/>
              </a:ext>
            </a:extLst>
          </p:cNvPr>
          <p:cNvGraphicFramePr/>
          <p:nvPr>
            <p:extLst>
              <p:ext uri="{D42A27DB-BD31-4B8C-83A1-F6EECF244321}">
                <p14:modId xmlns:p14="http://schemas.microsoft.com/office/powerpoint/2010/main" val="740641677"/>
              </p:ext>
            </p:extLst>
          </p:nvPr>
        </p:nvGraphicFramePr>
        <p:xfrm>
          <a:off x="4141694" y="3763489"/>
          <a:ext cx="4249941" cy="2325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08594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endParaRPr lang="es-EC" sz="3600" dirty="0"/>
          </a:p>
        </p:txBody>
      </p:sp>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78572" t="60002" r="13090" b="25727"/>
          <a:stretch/>
        </p:blipFill>
        <p:spPr>
          <a:xfrm>
            <a:off x="9267004" y="1974476"/>
            <a:ext cx="1413079" cy="1266265"/>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4"/>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t="60002" r="60861" b="25727"/>
          <a:stretch/>
        </p:blipFill>
        <p:spPr>
          <a:xfrm>
            <a:off x="1634856" y="1968888"/>
            <a:ext cx="6661979" cy="1271853"/>
          </a:xfrm>
          <a:prstGeom prst="rect">
            <a:avLst/>
          </a:prstGeom>
        </p:spPr>
      </p:pic>
      <p:sp>
        <p:nvSpPr>
          <p:cNvPr id="10" name="CuadroTexto 9"/>
          <p:cNvSpPr txBox="1"/>
          <p:nvPr/>
        </p:nvSpPr>
        <p:spPr>
          <a:xfrm>
            <a:off x="9504020" y="860646"/>
            <a:ext cx="1996312"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Dimensión</a:t>
            </a:r>
            <a:endParaRPr lang="es-EC" sz="2400" dirty="0">
              <a:latin typeface="Times" panose="02020603050405020304" pitchFamily="18" charset="0"/>
              <a:cs typeface="Times" panose="02020603050405020304" pitchFamily="18" charset="0"/>
            </a:endParaRPr>
          </a:p>
        </p:txBody>
      </p:sp>
      <p:sp>
        <p:nvSpPr>
          <p:cNvPr id="11" name="CuadroTexto 10"/>
          <p:cNvSpPr txBox="1"/>
          <p:nvPr/>
        </p:nvSpPr>
        <p:spPr>
          <a:xfrm>
            <a:off x="10073002" y="1320800"/>
            <a:ext cx="482939" cy="461665"/>
          </a:xfrm>
          <a:prstGeom prst="rect">
            <a:avLst/>
          </a:prstGeom>
          <a:noFill/>
        </p:spPr>
        <p:txBody>
          <a:bodyPr wrap="square" rtlCol="0">
            <a:spAutoFit/>
          </a:bodyPr>
          <a:lstStyle/>
          <a:p>
            <a:r>
              <a:rPr lang="es-EC" sz="2400" dirty="0">
                <a:latin typeface="Times" panose="02020603050405020304" pitchFamily="18" charset="0"/>
                <a:cs typeface="Times" panose="02020603050405020304" pitchFamily="18" charset="0"/>
              </a:rPr>
              <a:t>4</a:t>
            </a:r>
          </a:p>
        </p:txBody>
      </p:sp>
      <p:graphicFrame>
        <p:nvGraphicFramePr>
          <p:cNvPr id="15" name="Diagrama 14">
            <a:extLst>
              <a:ext uri="{FF2B5EF4-FFF2-40B4-BE49-F238E27FC236}">
                <a16:creationId xmlns:a16="http://schemas.microsoft.com/office/drawing/2014/main" xmlns="" id="{C85D3006-7619-1C4A-A5B2-1501A63FA5F7}"/>
              </a:ext>
            </a:extLst>
          </p:cNvPr>
          <p:cNvGraphicFramePr/>
          <p:nvPr>
            <p:extLst>
              <p:ext uri="{D42A27DB-BD31-4B8C-83A1-F6EECF244321}">
                <p14:modId xmlns:p14="http://schemas.microsoft.com/office/powerpoint/2010/main" val="1756459068"/>
              </p:ext>
            </p:extLst>
          </p:nvPr>
        </p:nvGraphicFramePr>
        <p:xfrm>
          <a:off x="4141694" y="3763489"/>
          <a:ext cx="4249941" cy="2325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1962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F0764-5D6E-694E-9DD3-63807E8E8212}"/>
              </a:ext>
            </a:extLst>
          </p:cNvPr>
          <p:cNvSpPr>
            <a:spLocks noGrp="1"/>
          </p:cNvSpPr>
          <p:nvPr>
            <p:ph type="title"/>
          </p:nvPr>
        </p:nvSpPr>
        <p:spPr>
          <a:xfrm>
            <a:off x="330492" y="0"/>
            <a:ext cx="8596668" cy="1320800"/>
          </a:xfrm>
        </p:spPr>
        <p:txBody>
          <a:bodyPr>
            <a:normAutofit/>
          </a:bodyPr>
          <a:lstStyle/>
          <a:p>
            <a:r>
              <a:rPr lang="es-EC" sz="3600" b="1" dirty="0">
                <a:latin typeface="Times" pitchFamily="2" charset="0"/>
              </a:rPr>
              <a:t>Matriz de correlación de percepciones </a:t>
            </a:r>
            <a:endParaRPr lang="es-EC" sz="3600" dirty="0"/>
          </a:p>
        </p:txBody>
      </p:sp>
      <p:pic>
        <p:nvPicPr>
          <p:cNvPr id="6" name="Imagen 5">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t="73827" r="58572" b="11617"/>
          <a:stretch/>
        </p:blipFill>
        <p:spPr>
          <a:xfrm>
            <a:off x="826275" y="1761565"/>
            <a:ext cx="7455412" cy="1371600"/>
          </a:xfrm>
          <a:prstGeom prst="rect">
            <a:avLst/>
          </a:prstGeom>
        </p:spPr>
      </p:pic>
      <p:pic>
        <p:nvPicPr>
          <p:cNvPr id="7" name="Imagen 6">
            <a:extLst>
              <a:ext uri="{FF2B5EF4-FFF2-40B4-BE49-F238E27FC236}">
                <a16:creationId xmlns:a16="http://schemas.microsoft.com/office/drawing/2014/main" xmlns="" id="{6EBC693E-3FA6-6544-9914-1CA51395738F}"/>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8" name="Imagen 7">
            <a:extLst>
              <a:ext uri="{FF2B5EF4-FFF2-40B4-BE49-F238E27FC236}">
                <a16:creationId xmlns:a16="http://schemas.microsoft.com/office/drawing/2014/main" xmlns="" id="{96560405-FA01-C249-9677-833A4F778A80}"/>
              </a:ext>
            </a:extLst>
          </p:cNvPr>
          <p:cNvPicPr>
            <a:picLocks noChangeAspect="1"/>
          </p:cNvPicPr>
          <p:nvPr/>
        </p:nvPicPr>
        <p:blipFill rotWithShape="1">
          <a:blip r:embed="rId4"/>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5AC8ECFA-EE32-AD42-BEA1-2F983713A91E}"/>
              </a:ext>
            </a:extLst>
          </p:cNvPr>
          <p:cNvPicPr>
            <a:picLocks noChangeAspect="1"/>
          </p:cNvPicPr>
          <p:nvPr/>
        </p:nvPicPr>
        <p:blipFill rotWithShape="1">
          <a:blip r:embed="rId2"/>
          <a:srcRect l="87560" t="73804" r="5076" b="11618"/>
          <a:stretch/>
        </p:blipFill>
        <p:spPr>
          <a:xfrm>
            <a:off x="9504020" y="1759527"/>
            <a:ext cx="1325221" cy="1373638"/>
          </a:xfrm>
          <a:prstGeom prst="rect">
            <a:avLst/>
          </a:prstGeom>
        </p:spPr>
      </p:pic>
      <p:sp>
        <p:nvSpPr>
          <p:cNvPr id="10" name="CuadroTexto 9"/>
          <p:cNvSpPr txBox="1"/>
          <p:nvPr/>
        </p:nvSpPr>
        <p:spPr>
          <a:xfrm>
            <a:off x="9504020" y="860646"/>
            <a:ext cx="1996312"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Dimensión</a:t>
            </a:r>
            <a:endParaRPr lang="es-EC" sz="2400" dirty="0">
              <a:latin typeface="Times" panose="02020603050405020304" pitchFamily="18" charset="0"/>
              <a:cs typeface="Times" panose="02020603050405020304" pitchFamily="18" charset="0"/>
            </a:endParaRPr>
          </a:p>
        </p:txBody>
      </p:sp>
      <p:sp>
        <p:nvSpPr>
          <p:cNvPr id="11" name="CuadroTexto 10"/>
          <p:cNvSpPr txBox="1"/>
          <p:nvPr/>
        </p:nvSpPr>
        <p:spPr>
          <a:xfrm>
            <a:off x="10073002" y="1320800"/>
            <a:ext cx="482939" cy="461665"/>
          </a:xfrm>
          <a:prstGeom prst="rect">
            <a:avLst/>
          </a:prstGeom>
          <a:noFill/>
        </p:spPr>
        <p:txBody>
          <a:bodyPr wrap="square" rtlCol="0">
            <a:spAutoFit/>
          </a:bodyPr>
          <a:lstStyle/>
          <a:p>
            <a:r>
              <a:rPr lang="es-EC" sz="2400" dirty="0" smtClean="0">
                <a:latin typeface="Times" panose="02020603050405020304" pitchFamily="18" charset="0"/>
                <a:cs typeface="Times" panose="02020603050405020304" pitchFamily="18" charset="0"/>
              </a:rPr>
              <a:t>5</a:t>
            </a:r>
            <a:endParaRPr lang="es-EC" sz="2400" dirty="0">
              <a:latin typeface="Times" panose="02020603050405020304" pitchFamily="18" charset="0"/>
              <a:cs typeface="Times" panose="02020603050405020304" pitchFamily="18" charset="0"/>
            </a:endParaRPr>
          </a:p>
        </p:txBody>
      </p:sp>
      <p:graphicFrame>
        <p:nvGraphicFramePr>
          <p:cNvPr id="12" name="Diagrama 11">
            <a:extLst>
              <a:ext uri="{FF2B5EF4-FFF2-40B4-BE49-F238E27FC236}">
                <a16:creationId xmlns:a16="http://schemas.microsoft.com/office/drawing/2014/main" xmlns="" id="{C85D3006-7619-1C4A-A5B2-1501A63FA5F7}"/>
              </a:ext>
            </a:extLst>
          </p:cNvPr>
          <p:cNvGraphicFramePr/>
          <p:nvPr>
            <p:extLst>
              <p:ext uri="{D42A27DB-BD31-4B8C-83A1-F6EECF244321}">
                <p14:modId xmlns:p14="http://schemas.microsoft.com/office/powerpoint/2010/main" val="1965280902"/>
              </p:ext>
            </p:extLst>
          </p:nvPr>
        </p:nvGraphicFramePr>
        <p:xfrm>
          <a:off x="4141694" y="3763489"/>
          <a:ext cx="4249941" cy="2325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8214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738FD4-D4B6-FC47-8729-6884819DB866}"/>
              </a:ext>
            </a:extLst>
          </p:cNvPr>
          <p:cNvSpPr>
            <a:spLocks noGrp="1"/>
          </p:cNvSpPr>
          <p:nvPr>
            <p:ph type="title"/>
          </p:nvPr>
        </p:nvSpPr>
        <p:spPr>
          <a:xfrm>
            <a:off x="264971" y="0"/>
            <a:ext cx="9814449" cy="1320800"/>
          </a:xfrm>
        </p:spPr>
        <p:txBody>
          <a:bodyPr>
            <a:normAutofit/>
          </a:bodyPr>
          <a:lstStyle/>
          <a:p>
            <a:r>
              <a:rPr lang="es-EC" sz="3600" b="1" dirty="0">
                <a:latin typeface="Times" pitchFamily="2" charset="0"/>
              </a:rPr>
              <a:t>Análisis del índice de la calidad del servicio   </a:t>
            </a:r>
            <a:endParaRPr lang="es-EC" sz="3600" dirty="0">
              <a:latin typeface="Times" pitchFamily="2" charset="0"/>
            </a:endParaRPr>
          </a:p>
        </p:txBody>
      </p:sp>
      <p:pic>
        <p:nvPicPr>
          <p:cNvPr id="4" name="Imagen 3">
            <a:extLst>
              <a:ext uri="{FF2B5EF4-FFF2-40B4-BE49-F238E27FC236}">
                <a16:creationId xmlns:a16="http://schemas.microsoft.com/office/drawing/2014/main" xmlns="" id="{B034D4A7-9EFD-BB40-9CD3-DA8312C467F9}"/>
              </a:ext>
            </a:extLst>
          </p:cNvPr>
          <p:cNvPicPr>
            <a:picLocks noChangeAspect="1"/>
          </p:cNvPicPr>
          <p:nvPr/>
        </p:nvPicPr>
        <p:blipFill rotWithShape="1">
          <a:blip r:embed="rId2"/>
          <a:srcRect r="11187" b="11715"/>
          <a:stretch/>
        </p:blipFill>
        <p:spPr>
          <a:xfrm>
            <a:off x="264972" y="989011"/>
            <a:ext cx="10147042" cy="5122734"/>
          </a:xfrm>
          <a:prstGeom prst="rect">
            <a:avLst/>
          </a:prstGeom>
        </p:spPr>
      </p:pic>
      <p:pic>
        <p:nvPicPr>
          <p:cNvPr id="5" name="Imagen 4">
            <a:extLst>
              <a:ext uri="{FF2B5EF4-FFF2-40B4-BE49-F238E27FC236}">
                <a16:creationId xmlns:a16="http://schemas.microsoft.com/office/drawing/2014/main" xmlns="" id="{CA300363-C220-984F-AAF4-F1774770E19E}"/>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F49066B0-081F-9042-AAD0-A29C5FEA0D4A}"/>
              </a:ext>
            </a:extLst>
          </p:cNvPr>
          <p:cNvPicPr>
            <a:picLocks noChangeAspect="1"/>
          </p:cNvPicPr>
          <p:nvPr/>
        </p:nvPicPr>
        <p:blipFill rotWithShape="1">
          <a:blip r:embed="rId4"/>
          <a:srcRect t="89186" r="25938"/>
          <a:stretch/>
        </p:blipFill>
        <p:spPr>
          <a:xfrm>
            <a:off x="0" y="6116724"/>
            <a:ext cx="9029700" cy="741276"/>
          </a:xfrm>
          <a:prstGeom prst="rect">
            <a:avLst/>
          </a:prstGeom>
        </p:spPr>
      </p:pic>
      <p:sp>
        <p:nvSpPr>
          <p:cNvPr id="3" name="Anillo 2"/>
          <p:cNvSpPr/>
          <p:nvPr/>
        </p:nvSpPr>
        <p:spPr>
          <a:xfrm>
            <a:off x="9362293" y="1169894"/>
            <a:ext cx="1476036" cy="5311588"/>
          </a:xfrm>
          <a:prstGeom prst="donut">
            <a:avLst>
              <a:gd name="adj" fmla="val 49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8374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5954C5-80D8-B84A-924A-E4A095C5B4A9}"/>
              </a:ext>
            </a:extLst>
          </p:cNvPr>
          <p:cNvSpPr>
            <a:spLocks noGrp="1"/>
          </p:cNvSpPr>
          <p:nvPr>
            <p:ph type="title"/>
          </p:nvPr>
        </p:nvSpPr>
        <p:spPr/>
        <p:txBody>
          <a:bodyPr>
            <a:normAutofit/>
          </a:bodyPr>
          <a:lstStyle/>
          <a:p>
            <a:r>
              <a:rPr lang="es-EC" sz="3600" b="1" dirty="0">
                <a:latin typeface="Times" pitchFamily="2" charset="0"/>
              </a:rPr>
              <a:t>Análisis del índice de la calidad del servicio </a:t>
            </a:r>
            <a:endParaRPr lang="es-EC" sz="3600" dirty="0">
              <a:latin typeface="Times" pitchFamily="2" charset="0"/>
            </a:endParaRPr>
          </a:p>
        </p:txBody>
      </p:sp>
      <p:sp>
        <p:nvSpPr>
          <p:cNvPr id="3" name="Marcador de contenido 2">
            <a:extLst>
              <a:ext uri="{FF2B5EF4-FFF2-40B4-BE49-F238E27FC236}">
                <a16:creationId xmlns:a16="http://schemas.microsoft.com/office/drawing/2014/main" xmlns="" id="{8D506A96-C327-9348-AD45-A0B6CF051C1B}"/>
              </a:ext>
            </a:extLst>
          </p:cNvPr>
          <p:cNvSpPr>
            <a:spLocks noGrp="1"/>
          </p:cNvSpPr>
          <p:nvPr>
            <p:ph idx="1"/>
          </p:nvPr>
        </p:nvSpPr>
        <p:spPr>
          <a:xfrm>
            <a:off x="765625" y="1478210"/>
            <a:ext cx="8596668" cy="424956"/>
          </a:xfrm>
        </p:spPr>
        <p:txBody>
          <a:bodyPr>
            <a:normAutofit/>
          </a:bodyPr>
          <a:lstStyle/>
          <a:p>
            <a:r>
              <a:rPr lang="es-EC" sz="2400" dirty="0">
                <a:latin typeface="Times" pitchFamily="2" charset="0"/>
              </a:rPr>
              <a:t> Importancia de las dimensiones </a:t>
            </a:r>
          </a:p>
        </p:txBody>
      </p:sp>
      <p:graphicFrame>
        <p:nvGraphicFramePr>
          <p:cNvPr id="4" name="Tabla 3">
            <a:extLst>
              <a:ext uri="{FF2B5EF4-FFF2-40B4-BE49-F238E27FC236}">
                <a16:creationId xmlns:a16="http://schemas.microsoft.com/office/drawing/2014/main" xmlns="" id="{A1992633-4422-2F4B-8B3E-B0F906DDAF5D}"/>
              </a:ext>
            </a:extLst>
          </p:cNvPr>
          <p:cNvGraphicFramePr>
            <a:graphicFrameLocks noGrp="1"/>
          </p:cNvGraphicFramePr>
          <p:nvPr>
            <p:extLst>
              <p:ext uri="{D42A27DB-BD31-4B8C-83A1-F6EECF244321}">
                <p14:modId xmlns:p14="http://schemas.microsoft.com/office/powerpoint/2010/main" val="3631770105"/>
              </p:ext>
            </p:extLst>
          </p:nvPr>
        </p:nvGraphicFramePr>
        <p:xfrm>
          <a:off x="838200" y="2152820"/>
          <a:ext cx="8883808" cy="3840480"/>
        </p:xfrm>
        <a:graphic>
          <a:graphicData uri="http://schemas.openxmlformats.org/drawingml/2006/table">
            <a:tbl>
              <a:tblPr firstRow="1" firstCol="1" bandRow="1">
                <a:tableStyleId>{B301B821-A1FF-4177-AEE7-76D212191A09}</a:tableStyleId>
              </a:tblPr>
              <a:tblGrid>
                <a:gridCol w="3823632">
                  <a:extLst>
                    <a:ext uri="{9D8B030D-6E8A-4147-A177-3AD203B41FA5}">
                      <a16:colId xmlns:a16="http://schemas.microsoft.com/office/drawing/2014/main" xmlns="" val="965731873"/>
                    </a:ext>
                  </a:extLst>
                </a:gridCol>
                <a:gridCol w="1504021">
                  <a:extLst>
                    <a:ext uri="{9D8B030D-6E8A-4147-A177-3AD203B41FA5}">
                      <a16:colId xmlns:a16="http://schemas.microsoft.com/office/drawing/2014/main" xmlns="" val="3790892734"/>
                    </a:ext>
                  </a:extLst>
                </a:gridCol>
                <a:gridCol w="1770039">
                  <a:extLst>
                    <a:ext uri="{9D8B030D-6E8A-4147-A177-3AD203B41FA5}">
                      <a16:colId xmlns:a16="http://schemas.microsoft.com/office/drawing/2014/main" xmlns="" val="65705083"/>
                    </a:ext>
                  </a:extLst>
                </a:gridCol>
                <a:gridCol w="1786116">
                  <a:extLst>
                    <a:ext uri="{9D8B030D-6E8A-4147-A177-3AD203B41FA5}">
                      <a16:colId xmlns:a16="http://schemas.microsoft.com/office/drawing/2014/main" xmlns="" val="2919147133"/>
                    </a:ext>
                  </a:extLst>
                </a:gridCol>
              </a:tblGrid>
              <a:tr h="286385">
                <a:tc>
                  <a:txBody>
                    <a:bodyPr/>
                    <a:lstStyle/>
                    <a:p>
                      <a:pPr algn="ctr">
                        <a:lnSpc>
                          <a:spcPct val="150000"/>
                        </a:lnSpc>
                        <a:spcAft>
                          <a:spcPts val="0"/>
                        </a:spcAft>
                      </a:pPr>
                      <a:r>
                        <a:rPr lang="es-EC" sz="2400">
                          <a:effectLst/>
                        </a:rPr>
                        <a:t>Dimensión</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50000"/>
                        </a:lnSpc>
                        <a:spcAft>
                          <a:spcPts val="0"/>
                        </a:spcAft>
                      </a:pPr>
                      <a:r>
                        <a:rPr lang="es-EC" sz="2400">
                          <a:effectLst/>
                        </a:rPr>
                        <a:t>Media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50000"/>
                        </a:lnSpc>
                        <a:spcAft>
                          <a:spcPts val="0"/>
                        </a:spcAft>
                      </a:pPr>
                      <a:r>
                        <a:rPr lang="es-EC" sz="2400">
                          <a:effectLst/>
                        </a:rPr>
                        <a:t>Importancia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50000"/>
                        </a:lnSpc>
                        <a:spcAft>
                          <a:spcPts val="0"/>
                        </a:spcAft>
                      </a:pPr>
                      <a:r>
                        <a:rPr lang="es-EC" sz="2400">
                          <a:effectLst/>
                        </a:rPr>
                        <a:t>Ponderación</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939014149"/>
                  </a:ext>
                </a:extLst>
              </a:tr>
              <a:tr h="277495">
                <a:tc>
                  <a:txBody>
                    <a:bodyPr/>
                    <a:lstStyle/>
                    <a:p>
                      <a:pPr algn="just">
                        <a:lnSpc>
                          <a:spcPct val="150000"/>
                        </a:lnSpc>
                        <a:spcAft>
                          <a:spcPts val="0"/>
                        </a:spcAft>
                      </a:pPr>
                      <a:r>
                        <a:rPr lang="es-EC" sz="2400">
                          <a:effectLst/>
                        </a:rPr>
                        <a:t>Elementos tangibles</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6,56</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1</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10</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1041106514"/>
                  </a:ext>
                </a:extLst>
              </a:tr>
              <a:tr h="286385">
                <a:tc>
                  <a:txBody>
                    <a:bodyPr/>
                    <a:lstStyle/>
                    <a:p>
                      <a:pPr algn="just">
                        <a:lnSpc>
                          <a:spcPct val="150000"/>
                        </a:lnSpc>
                        <a:spcAft>
                          <a:spcPts val="0"/>
                        </a:spcAft>
                      </a:pPr>
                      <a:r>
                        <a:rPr lang="es-EC" sz="2400">
                          <a:effectLst/>
                        </a:rPr>
                        <a:t>Fiabilidad</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6,86</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4</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25</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954114372"/>
                  </a:ext>
                </a:extLst>
              </a:tr>
              <a:tr h="286385">
                <a:tc>
                  <a:txBody>
                    <a:bodyPr/>
                    <a:lstStyle/>
                    <a:p>
                      <a:pPr algn="just">
                        <a:lnSpc>
                          <a:spcPct val="150000"/>
                        </a:lnSpc>
                        <a:spcAft>
                          <a:spcPts val="0"/>
                        </a:spcAft>
                      </a:pPr>
                      <a:r>
                        <a:rPr lang="es-EC" sz="2400">
                          <a:effectLst/>
                        </a:rPr>
                        <a:t>Capacidad de respuesta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6,76</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3</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20</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68501842"/>
                  </a:ext>
                </a:extLst>
              </a:tr>
              <a:tr h="286385">
                <a:tc>
                  <a:txBody>
                    <a:bodyPr/>
                    <a:lstStyle/>
                    <a:p>
                      <a:pPr algn="just">
                        <a:lnSpc>
                          <a:spcPct val="150000"/>
                        </a:lnSpc>
                        <a:spcAft>
                          <a:spcPts val="0"/>
                        </a:spcAft>
                      </a:pPr>
                      <a:r>
                        <a:rPr lang="es-EC" sz="2400">
                          <a:effectLst/>
                        </a:rPr>
                        <a:t>Seguridad</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6,89</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5</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30</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2677695640"/>
                  </a:ext>
                </a:extLst>
              </a:tr>
              <a:tr h="277495">
                <a:tc>
                  <a:txBody>
                    <a:bodyPr/>
                    <a:lstStyle/>
                    <a:p>
                      <a:pPr algn="just">
                        <a:lnSpc>
                          <a:spcPct val="150000"/>
                        </a:lnSpc>
                        <a:spcAft>
                          <a:spcPts val="0"/>
                        </a:spcAft>
                      </a:pPr>
                      <a:r>
                        <a:rPr lang="es-EC" sz="2400">
                          <a:effectLst/>
                        </a:rPr>
                        <a:t>Empatía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6,68</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2</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15</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281330972"/>
                  </a:ext>
                </a:extLst>
              </a:tr>
              <a:tr h="277495">
                <a:tc>
                  <a:txBody>
                    <a:bodyPr/>
                    <a:lstStyle/>
                    <a:p>
                      <a:pPr algn="just">
                        <a:lnSpc>
                          <a:spcPct val="150000"/>
                        </a:lnSpc>
                        <a:spcAft>
                          <a:spcPts val="0"/>
                        </a:spcAft>
                      </a:pPr>
                      <a:r>
                        <a:rPr lang="es-EC" sz="2400" dirty="0">
                          <a:effectLst/>
                        </a:rPr>
                        <a:t> </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 </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dirty="0">
                          <a:effectLst/>
                        </a:rPr>
                        <a:t>100</a:t>
                      </a:r>
                      <a:endParaRPr lang="es-EC" sz="2400" dirty="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3722468035"/>
                  </a:ext>
                </a:extLst>
              </a:tr>
            </a:tbl>
          </a:graphicData>
        </a:graphic>
      </p:graphicFrame>
      <p:pic>
        <p:nvPicPr>
          <p:cNvPr id="5" name="Imagen 4">
            <a:extLst>
              <a:ext uri="{FF2B5EF4-FFF2-40B4-BE49-F238E27FC236}">
                <a16:creationId xmlns:a16="http://schemas.microsoft.com/office/drawing/2014/main" xmlns="" id="{E1A7D8E7-654D-084D-9E68-5536D0B60460}"/>
              </a:ext>
            </a:extLst>
          </p:cNvPr>
          <p:cNvPicPr>
            <a:picLocks noChangeAspect="1"/>
          </p:cNvPicPr>
          <p:nvPr/>
        </p:nvPicPr>
        <p:blipFill>
          <a:blip r:embed="rId2"/>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2767990B-FA7F-2746-9C22-3681FC87E9D9}"/>
              </a:ext>
            </a:extLst>
          </p:cNvPr>
          <p:cNvPicPr>
            <a:picLocks noChangeAspect="1"/>
          </p:cNvPicPr>
          <p:nvPr/>
        </p:nvPicPr>
        <p:blipFill rotWithShape="1">
          <a:blip r:embed="rId3"/>
          <a:srcRect t="89186" r="25938"/>
          <a:stretch/>
        </p:blipFill>
        <p:spPr>
          <a:xfrm>
            <a:off x="0" y="6116724"/>
            <a:ext cx="9029700" cy="741276"/>
          </a:xfrm>
          <a:prstGeom prst="rect">
            <a:avLst/>
          </a:prstGeom>
        </p:spPr>
      </p:pic>
    </p:spTree>
    <p:extLst>
      <p:ext uri="{BB962C8B-B14F-4D97-AF65-F5344CB8AC3E}">
        <p14:creationId xmlns:p14="http://schemas.microsoft.com/office/powerpoint/2010/main" val="688310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4D7531-C5ED-4048-8271-014FB5A3440A}"/>
              </a:ext>
            </a:extLst>
          </p:cNvPr>
          <p:cNvSpPr>
            <a:spLocks noGrp="1"/>
          </p:cNvSpPr>
          <p:nvPr>
            <p:ph type="title"/>
          </p:nvPr>
        </p:nvSpPr>
        <p:spPr>
          <a:xfrm>
            <a:off x="677333" y="59825"/>
            <a:ext cx="9104619" cy="1085029"/>
          </a:xfrm>
        </p:spPr>
        <p:txBody>
          <a:bodyPr>
            <a:normAutofit/>
          </a:bodyPr>
          <a:lstStyle/>
          <a:p>
            <a:r>
              <a:rPr lang="es-EC" sz="3600" b="1" dirty="0">
                <a:latin typeface="Times" pitchFamily="2" charset="0"/>
              </a:rPr>
              <a:t>Análisis del índice de la calidad del servicio </a:t>
            </a:r>
            <a:endParaRPr lang="es-EC" sz="3600" dirty="0">
              <a:latin typeface="Times" pitchFamily="2" charset="0"/>
            </a:endParaRPr>
          </a:p>
        </p:txBody>
      </p:sp>
      <p:sp>
        <p:nvSpPr>
          <p:cNvPr id="3" name="Marcador de contenido 2">
            <a:extLst>
              <a:ext uri="{FF2B5EF4-FFF2-40B4-BE49-F238E27FC236}">
                <a16:creationId xmlns:a16="http://schemas.microsoft.com/office/drawing/2014/main" xmlns="" id="{DA3D2CA5-DE6D-0948-B453-CC0B0C7615B7}"/>
              </a:ext>
            </a:extLst>
          </p:cNvPr>
          <p:cNvSpPr>
            <a:spLocks noGrp="1"/>
          </p:cNvSpPr>
          <p:nvPr>
            <p:ph idx="1"/>
          </p:nvPr>
        </p:nvSpPr>
        <p:spPr>
          <a:xfrm>
            <a:off x="677333" y="978085"/>
            <a:ext cx="8596668" cy="393425"/>
          </a:xfrm>
        </p:spPr>
        <p:txBody>
          <a:bodyPr>
            <a:noAutofit/>
          </a:bodyPr>
          <a:lstStyle/>
          <a:p>
            <a:r>
              <a:rPr lang="es-EC" sz="2400" dirty="0">
                <a:latin typeface="Times" pitchFamily="2" charset="0"/>
              </a:rPr>
              <a:t>Análisis de brechas ponderadas </a:t>
            </a:r>
          </a:p>
        </p:txBody>
      </p:sp>
      <p:graphicFrame>
        <p:nvGraphicFramePr>
          <p:cNvPr id="4" name="Tabla 3">
            <a:extLst>
              <a:ext uri="{FF2B5EF4-FFF2-40B4-BE49-F238E27FC236}">
                <a16:creationId xmlns:a16="http://schemas.microsoft.com/office/drawing/2014/main" xmlns="" id="{2311DBD5-9824-8E40-90B0-AEBED39D37CB}"/>
              </a:ext>
            </a:extLst>
          </p:cNvPr>
          <p:cNvGraphicFramePr>
            <a:graphicFrameLocks noGrp="1"/>
          </p:cNvGraphicFramePr>
          <p:nvPr>
            <p:extLst>
              <p:ext uri="{D42A27DB-BD31-4B8C-83A1-F6EECF244321}">
                <p14:modId xmlns:p14="http://schemas.microsoft.com/office/powerpoint/2010/main" val="3138424590"/>
              </p:ext>
            </p:extLst>
          </p:nvPr>
        </p:nvGraphicFramePr>
        <p:xfrm>
          <a:off x="294289" y="1500948"/>
          <a:ext cx="11703584" cy="4389120"/>
        </p:xfrm>
        <a:graphic>
          <a:graphicData uri="http://schemas.openxmlformats.org/drawingml/2006/table">
            <a:tbl>
              <a:tblPr firstRow="1" firstCol="1" bandRow="1">
                <a:tableStyleId>{FABFCF23-3B69-468F-B69F-88F6DE6A72F2}</a:tableStyleId>
              </a:tblPr>
              <a:tblGrid>
                <a:gridCol w="1864886">
                  <a:extLst>
                    <a:ext uri="{9D8B030D-6E8A-4147-A177-3AD203B41FA5}">
                      <a16:colId xmlns:a16="http://schemas.microsoft.com/office/drawing/2014/main" xmlns="" val="501977244"/>
                    </a:ext>
                  </a:extLst>
                </a:gridCol>
                <a:gridCol w="937082">
                  <a:extLst>
                    <a:ext uri="{9D8B030D-6E8A-4147-A177-3AD203B41FA5}">
                      <a16:colId xmlns:a16="http://schemas.microsoft.com/office/drawing/2014/main" xmlns="" val="1295463054"/>
                    </a:ext>
                  </a:extLst>
                </a:gridCol>
                <a:gridCol w="1526899">
                  <a:extLst>
                    <a:ext uri="{9D8B030D-6E8A-4147-A177-3AD203B41FA5}">
                      <a16:colId xmlns:a16="http://schemas.microsoft.com/office/drawing/2014/main" xmlns="" val="3221536414"/>
                    </a:ext>
                  </a:extLst>
                </a:gridCol>
                <a:gridCol w="1316157">
                  <a:extLst>
                    <a:ext uri="{9D8B030D-6E8A-4147-A177-3AD203B41FA5}">
                      <a16:colId xmlns:a16="http://schemas.microsoft.com/office/drawing/2014/main" xmlns="" val="2450725755"/>
                    </a:ext>
                  </a:extLst>
                </a:gridCol>
                <a:gridCol w="1746923">
                  <a:extLst>
                    <a:ext uri="{9D8B030D-6E8A-4147-A177-3AD203B41FA5}">
                      <a16:colId xmlns:a16="http://schemas.microsoft.com/office/drawing/2014/main" xmlns="" val="3717305180"/>
                    </a:ext>
                  </a:extLst>
                </a:gridCol>
                <a:gridCol w="1746923">
                  <a:extLst>
                    <a:ext uri="{9D8B030D-6E8A-4147-A177-3AD203B41FA5}">
                      <a16:colId xmlns:a16="http://schemas.microsoft.com/office/drawing/2014/main" xmlns="" val="177588480"/>
                    </a:ext>
                  </a:extLst>
                </a:gridCol>
                <a:gridCol w="1304228">
                  <a:extLst>
                    <a:ext uri="{9D8B030D-6E8A-4147-A177-3AD203B41FA5}">
                      <a16:colId xmlns:a16="http://schemas.microsoft.com/office/drawing/2014/main" xmlns="" val="2425932820"/>
                    </a:ext>
                  </a:extLst>
                </a:gridCol>
                <a:gridCol w="1260486">
                  <a:extLst>
                    <a:ext uri="{9D8B030D-6E8A-4147-A177-3AD203B41FA5}">
                      <a16:colId xmlns:a16="http://schemas.microsoft.com/office/drawing/2014/main" xmlns="" val="3835218574"/>
                    </a:ext>
                  </a:extLst>
                </a:gridCol>
              </a:tblGrid>
              <a:tr h="160020">
                <a:tc rowSpan="2">
                  <a:txBody>
                    <a:bodyPr/>
                    <a:lstStyle/>
                    <a:p>
                      <a:pPr algn="ctr">
                        <a:lnSpc>
                          <a:spcPct val="100000"/>
                        </a:lnSpc>
                        <a:spcAft>
                          <a:spcPts val="0"/>
                        </a:spcAft>
                      </a:pPr>
                      <a:r>
                        <a:rPr lang="es-EC" sz="2400">
                          <a:effectLst/>
                        </a:rPr>
                        <a:t>Dimensión</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rowSpan="2">
                  <a:txBody>
                    <a:bodyPr/>
                    <a:lstStyle/>
                    <a:p>
                      <a:pPr>
                        <a:lnSpc>
                          <a:spcPct val="100000"/>
                        </a:lnSpc>
                        <a:spcAft>
                          <a:spcPts val="0"/>
                        </a:spcAft>
                      </a:pPr>
                      <a:r>
                        <a:rPr lang="es-EC" sz="2400" dirty="0">
                          <a:effectLst/>
                        </a:rPr>
                        <a:t>Peso</a:t>
                      </a:r>
                      <a:endParaRPr lang="es-EC" sz="2400" dirty="0">
                        <a:solidFill>
                          <a:srgbClr val="000000"/>
                        </a:solidFill>
                        <a:effectLst/>
                        <a:latin typeface="Times New Roman" pitchFamily="2" charset="0"/>
                        <a:ea typeface="Calibri" panose="020F0502020204030204" pitchFamily="34" charset="0"/>
                      </a:endParaRPr>
                    </a:p>
                  </a:txBody>
                  <a:tcPr marL="68580" marR="68580" marT="0" marB="0" anchor="ctr"/>
                </a:tc>
                <a:tc gridSpan="3">
                  <a:txBody>
                    <a:bodyPr/>
                    <a:lstStyle/>
                    <a:p>
                      <a:pPr algn="ctr">
                        <a:lnSpc>
                          <a:spcPct val="100000"/>
                        </a:lnSpc>
                        <a:spcAft>
                          <a:spcPts val="0"/>
                        </a:spcAft>
                      </a:pPr>
                      <a:r>
                        <a:rPr lang="es-EC" sz="2400" dirty="0">
                          <a:effectLst/>
                        </a:rPr>
                        <a:t>Puntajes obtenidos</a:t>
                      </a:r>
                      <a:endParaRPr lang="es-EC" sz="2400" dirty="0">
                        <a:solidFill>
                          <a:srgbClr val="000000"/>
                        </a:solidFill>
                        <a:effectLst/>
                        <a:latin typeface="Times New Roman" pitchFamily="2"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100000"/>
                        </a:lnSpc>
                        <a:spcAft>
                          <a:spcPts val="0"/>
                        </a:spcAft>
                      </a:pPr>
                      <a:r>
                        <a:rPr lang="es-EC" sz="2400">
                          <a:effectLst/>
                        </a:rPr>
                        <a:t>Puntajes ponderados</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234663840"/>
                  </a:ext>
                </a:extLst>
              </a:tr>
              <a:tr h="173355">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C" sz="2400">
                          <a:effectLst/>
                        </a:rPr>
                        <a:t>Expect.</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ctr">
                        <a:lnSpc>
                          <a:spcPct val="100000"/>
                        </a:lnSpc>
                        <a:spcAft>
                          <a:spcPts val="0"/>
                        </a:spcAft>
                      </a:pPr>
                      <a:r>
                        <a:rPr lang="es-EC" sz="2400">
                          <a:effectLst/>
                        </a:rPr>
                        <a:t>Percep.</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ctr">
                        <a:lnSpc>
                          <a:spcPct val="100000"/>
                        </a:lnSpc>
                        <a:spcAft>
                          <a:spcPts val="0"/>
                        </a:spcAft>
                      </a:pPr>
                      <a:r>
                        <a:rPr lang="es-EC" sz="2400">
                          <a:effectLst/>
                        </a:rPr>
                        <a:t>Brecha</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ctr">
                        <a:lnSpc>
                          <a:spcPct val="100000"/>
                        </a:lnSpc>
                        <a:spcAft>
                          <a:spcPts val="0"/>
                        </a:spcAft>
                      </a:pPr>
                      <a:r>
                        <a:rPr lang="es-EC" sz="2400">
                          <a:effectLst/>
                        </a:rPr>
                        <a:t>Expect.</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ctr">
                        <a:lnSpc>
                          <a:spcPct val="100000"/>
                        </a:lnSpc>
                        <a:spcAft>
                          <a:spcPts val="0"/>
                        </a:spcAft>
                      </a:pPr>
                      <a:r>
                        <a:rPr lang="es-EC" sz="2400">
                          <a:effectLst/>
                        </a:rPr>
                        <a:t>Percep.</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ctr">
                        <a:lnSpc>
                          <a:spcPct val="100000"/>
                        </a:lnSpc>
                        <a:spcAft>
                          <a:spcPts val="0"/>
                        </a:spcAft>
                      </a:pPr>
                      <a:r>
                        <a:rPr lang="es-EC" sz="2400">
                          <a:effectLst/>
                        </a:rPr>
                        <a:t>Brecha</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3530886578"/>
                  </a:ext>
                </a:extLst>
              </a:tr>
              <a:tr h="333375">
                <a:tc>
                  <a:txBody>
                    <a:bodyPr/>
                    <a:lstStyle/>
                    <a:p>
                      <a:pPr>
                        <a:lnSpc>
                          <a:spcPct val="100000"/>
                        </a:lnSpc>
                        <a:spcAft>
                          <a:spcPts val="0"/>
                        </a:spcAft>
                      </a:pPr>
                      <a:r>
                        <a:rPr lang="es-EC" sz="2400">
                          <a:effectLst/>
                        </a:rPr>
                        <a:t>Elementos tangibles</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10</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6,56</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5,34</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-1,22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65,6</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53,4</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-12,2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3796141388"/>
                  </a:ext>
                </a:extLst>
              </a:tr>
              <a:tr h="160020">
                <a:tc>
                  <a:txBody>
                    <a:bodyPr/>
                    <a:lstStyle/>
                    <a:p>
                      <a:pPr>
                        <a:lnSpc>
                          <a:spcPct val="100000"/>
                        </a:lnSpc>
                        <a:spcAft>
                          <a:spcPts val="0"/>
                        </a:spcAft>
                      </a:pPr>
                      <a:r>
                        <a:rPr lang="es-EC" sz="2400">
                          <a:effectLst/>
                        </a:rPr>
                        <a:t>Fiabilidad</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25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6,86</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5,19</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-1,67</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171,5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129,75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-41,75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2783901501"/>
                  </a:ext>
                </a:extLst>
              </a:tr>
              <a:tr h="333375">
                <a:tc>
                  <a:txBody>
                    <a:bodyPr/>
                    <a:lstStyle/>
                    <a:p>
                      <a:pPr>
                        <a:lnSpc>
                          <a:spcPct val="100000"/>
                        </a:lnSpc>
                        <a:spcAft>
                          <a:spcPts val="0"/>
                        </a:spcAft>
                      </a:pPr>
                      <a:r>
                        <a:rPr lang="es-EC" sz="2400">
                          <a:effectLst/>
                        </a:rPr>
                        <a:t>Capacidad de respuesta</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20</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6,76</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5,14</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-1,62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135,2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102,8</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-32,4</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105787733"/>
                  </a:ext>
                </a:extLst>
              </a:tr>
              <a:tr h="167005">
                <a:tc>
                  <a:txBody>
                    <a:bodyPr/>
                    <a:lstStyle/>
                    <a:p>
                      <a:pPr>
                        <a:lnSpc>
                          <a:spcPct val="100000"/>
                        </a:lnSpc>
                        <a:spcAft>
                          <a:spcPts val="0"/>
                        </a:spcAft>
                      </a:pPr>
                      <a:r>
                        <a:rPr lang="es-EC" sz="2400">
                          <a:effectLst/>
                        </a:rPr>
                        <a:t>Seguridad</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30</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6,89</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5,40</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-1,49</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206,7</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162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-44,7</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2313604660"/>
                  </a:ext>
                </a:extLst>
              </a:tr>
              <a:tr h="167005">
                <a:tc>
                  <a:txBody>
                    <a:bodyPr/>
                    <a:lstStyle/>
                    <a:p>
                      <a:pPr>
                        <a:lnSpc>
                          <a:spcPct val="100000"/>
                        </a:lnSpc>
                        <a:spcAft>
                          <a:spcPts val="0"/>
                        </a:spcAft>
                      </a:pPr>
                      <a:r>
                        <a:rPr lang="es-EC" sz="2400">
                          <a:effectLst/>
                        </a:rPr>
                        <a:t>Empatía</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6,68</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5,06</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-1,62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100,2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75,9</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a:effectLst/>
                        </a:rPr>
                        <a:t>-24,3</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2178123863"/>
                  </a:ext>
                </a:extLst>
              </a:tr>
              <a:tr h="493395">
                <a:tc>
                  <a:txBody>
                    <a:bodyPr/>
                    <a:lstStyle/>
                    <a:p>
                      <a:pPr>
                        <a:lnSpc>
                          <a:spcPct val="100000"/>
                        </a:lnSpc>
                        <a:spcAft>
                          <a:spcPts val="0"/>
                        </a:spcAft>
                      </a:pPr>
                      <a:r>
                        <a:rPr lang="es-EC" sz="2400">
                          <a:effectLst/>
                        </a:rPr>
                        <a:t>Total</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00000"/>
                        </a:lnSpc>
                        <a:spcAft>
                          <a:spcPts val="0"/>
                        </a:spcAft>
                      </a:pPr>
                      <a:r>
                        <a:rPr lang="es-EC" sz="2400" dirty="0">
                          <a:effectLst/>
                        </a:rPr>
                        <a:t>100</a:t>
                      </a:r>
                      <a:endParaRPr lang="es-EC" sz="2400" dirty="0">
                        <a:solidFill>
                          <a:srgbClr val="000000"/>
                        </a:solidFill>
                        <a:effectLst/>
                        <a:latin typeface="Times New Roman" pitchFamily="2" charset="0"/>
                        <a:ea typeface="Calibri" panose="020F0502020204030204" pitchFamily="34" charset="0"/>
                      </a:endParaRPr>
                    </a:p>
                  </a:txBody>
                  <a:tcPr marL="68580" marR="68580" marT="0" marB="0" anchor="ctr"/>
                </a:tc>
                <a:tc gridSpan="2">
                  <a:txBody>
                    <a:bodyPr/>
                    <a:lstStyle/>
                    <a:p>
                      <a:pPr algn="ctr">
                        <a:lnSpc>
                          <a:spcPct val="100000"/>
                        </a:lnSpc>
                        <a:spcAft>
                          <a:spcPts val="0"/>
                        </a:spcAft>
                      </a:pPr>
                      <a:r>
                        <a:rPr lang="es-EC" sz="2400">
                          <a:effectLst/>
                        </a:rPr>
                        <a:t>Índice Global de Calidad del Servicio</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hMerge="1">
                  <a:txBody>
                    <a:bodyPr/>
                    <a:lstStyle/>
                    <a:p>
                      <a:endParaRPr lang="es-EC"/>
                    </a:p>
                  </a:txBody>
                  <a:tcPr/>
                </a:tc>
                <a:tc>
                  <a:txBody>
                    <a:bodyPr/>
                    <a:lstStyle/>
                    <a:p>
                      <a:pPr algn="r">
                        <a:lnSpc>
                          <a:spcPct val="100000"/>
                        </a:lnSpc>
                        <a:spcAft>
                          <a:spcPts val="0"/>
                        </a:spcAft>
                      </a:pPr>
                      <a:r>
                        <a:rPr lang="es-EC" sz="2400">
                          <a:effectLst/>
                        </a:rPr>
                        <a:t>-1,52</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gridSpan="2">
                  <a:txBody>
                    <a:bodyPr/>
                    <a:lstStyle/>
                    <a:p>
                      <a:pPr algn="ctr">
                        <a:lnSpc>
                          <a:spcPct val="100000"/>
                        </a:lnSpc>
                        <a:spcAft>
                          <a:spcPts val="0"/>
                        </a:spcAft>
                      </a:pPr>
                      <a:r>
                        <a:rPr lang="es-EC" sz="2400">
                          <a:effectLst/>
                        </a:rPr>
                        <a:t>Índice Global de Calidad del Servicio (Ponderado)</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hMerge="1">
                  <a:txBody>
                    <a:bodyPr/>
                    <a:lstStyle/>
                    <a:p>
                      <a:endParaRPr lang="es-EC"/>
                    </a:p>
                  </a:txBody>
                  <a:tcPr/>
                </a:tc>
                <a:tc>
                  <a:txBody>
                    <a:bodyPr/>
                    <a:lstStyle/>
                    <a:p>
                      <a:pPr algn="r">
                        <a:lnSpc>
                          <a:spcPct val="100000"/>
                        </a:lnSpc>
                        <a:spcAft>
                          <a:spcPts val="0"/>
                        </a:spcAft>
                      </a:pPr>
                      <a:r>
                        <a:rPr lang="es-EC" sz="2800" b="1" dirty="0">
                          <a:solidFill>
                            <a:schemeClr val="tx1"/>
                          </a:solidFill>
                          <a:effectLst/>
                        </a:rPr>
                        <a:t>-31,07</a:t>
                      </a:r>
                      <a:endParaRPr lang="es-EC" sz="2800" b="1" dirty="0">
                        <a:solidFill>
                          <a:schemeClr val="tx1"/>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3690048451"/>
                  </a:ext>
                </a:extLst>
              </a:tr>
            </a:tbl>
          </a:graphicData>
        </a:graphic>
      </p:graphicFrame>
      <p:pic>
        <p:nvPicPr>
          <p:cNvPr id="5" name="Imagen 4">
            <a:extLst>
              <a:ext uri="{FF2B5EF4-FFF2-40B4-BE49-F238E27FC236}">
                <a16:creationId xmlns:a16="http://schemas.microsoft.com/office/drawing/2014/main" xmlns="" id="{E404D15B-5527-B245-87EE-42B3374F36C4}"/>
              </a:ext>
            </a:extLst>
          </p:cNvPr>
          <p:cNvPicPr>
            <a:picLocks noChangeAspect="1"/>
          </p:cNvPicPr>
          <p:nvPr/>
        </p:nvPicPr>
        <p:blipFill>
          <a:blip r:embed="rId2"/>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40E4FE0B-004E-F544-B110-ED7A753CBD8F}"/>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7" name="Anillo 6">
            <a:extLst>
              <a:ext uri="{FF2B5EF4-FFF2-40B4-BE49-F238E27FC236}">
                <a16:creationId xmlns:a16="http://schemas.microsoft.com/office/drawing/2014/main" xmlns="" id="{2B4F22D6-3F0A-314D-84A6-4C29E87CB31D}"/>
              </a:ext>
            </a:extLst>
          </p:cNvPr>
          <p:cNvSpPr/>
          <p:nvPr/>
        </p:nvSpPr>
        <p:spPr>
          <a:xfrm>
            <a:off x="11004698" y="2860158"/>
            <a:ext cx="1084521" cy="552893"/>
          </a:xfrm>
          <a:prstGeom prst="donut">
            <a:avLst>
              <a:gd name="adj" fmla="val 761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471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9B2D930-3C26-C541-9E1F-B332C19BC2D6}"/>
              </a:ext>
            </a:extLst>
          </p:cNvPr>
          <p:cNvPicPr>
            <a:picLocks noChangeAspect="1"/>
          </p:cNvPicPr>
          <p:nvPr/>
        </p:nvPicPr>
        <p:blipFill>
          <a:blip r:embed="rId3">
            <a:alphaModFix amt="70000"/>
          </a:blip>
          <a:stretch>
            <a:fillRect/>
          </a:stretch>
        </p:blipFill>
        <p:spPr>
          <a:xfrm>
            <a:off x="1805" y="0"/>
            <a:ext cx="12188389" cy="6858000"/>
          </a:xfrm>
          <a:prstGeom prst="rect">
            <a:avLst/>
          </a:prstGeom>
        </p:spPr>
      </p:pic>
      <p:sp>
        <p:nvSpPr>
          <p:cNvPr id="2" name="Título 1">
            <a:extLst>
              <a:ext uri="{FF2B5EF4-FFF2-40B4-BE49-F238E27FC236}">
                <a16:creationId xmlns:a16="http://schemas.microsoft.com/office/drawing/2014/main" xmlns="" id="{0E5196A8-51B1-684D-8B06-E5BCA5A4729D}"/>
              </a:ext>
            </a:extLst>
          </p:cNvPr>
          <p:cNvSpPr>
            <a:spLocks noGrp="1"/>
          </p:cNvSpPr>
          <p:nvPr>
            <p:ph type="title"/>
          </p:nvPr>
        </p:nvSpPr>
        <p:spPr>
          <a:xfrm>
            <a:off x="347480" y="3137461"/>
            <a:ext cx="8596668" cy="1320800"/>
          </a:xfrm>
        </p:spPr>
        <p:txBody>
          <a:bodyPr>
            <a:normAutofit/>
          </a:bodyPr>
          <a:lstStyle/>
          <a:p>
            <a:r>
              <a:rPr lang="es-EC" sz="4000" b="1" i="1" dirty="0">
                <a:latin typeface="Times" pitchFamily="2" charset="0"/>
              </a:rPr>
              <a:t>Capítulo IV: Acciones de mejora y cierre de brechas</a:t>
            </a:r>
            <a:endParaRPr lang="es-EC" sz="4000" dirty="0">
              <a:latin typeface="Times" pitchFamily="2" charset="0"/>
            </a:endParaRPr>
          </a:p>
        </p:txBody>
      </p:sp>
      <p:pic>
        <p:nvPicPr>
          <p:cNvPr id="4" name="Imagen 3">
            <a:extLst>
              <a:ext uri="{FF2B5EF4-FFF2-40B4-BE49-F238E27FC236}">
                <a16:creationId xmlns:a16="http://schemas.microsoft.com/office/drawing/2014/main" xmlns="" id="{11744777-7A34-5542-B530-6D263ECA8D7A}"/>
              </a:ext>
            </a:extLst>
          </p:cNvPr>
          <p:cNvPicPr>
            <a:picLocks noChangeAspect="1"/>
          </p:cNvPicPr>
          <p:nvPr/>
        </p:nvPicPr>
        <p:blipFill rotWithShape="1">
          <a:blip r:embed="rId4"/>
          <a:srcRect t="89186" r="25938"/>
          <a:stretch/>
        </p:blipFill>
        <p:spPr>
          <a:xfrm>
            <a:off x="0" y="6116724"/>
            <a:ext cx="9029700" cy="741276"/>
          </a:xfrm>
          <a:prstGeom prst="rect">
            <a:avLst/>
          </a:prstGeom>
        </p:spPr>
      </p:pic>
      <p:sp>
        <p:nvSpPr>
          <p:cNvPr id="7" name="Rectángulo 6">
            <a:extLst>
              <a:ext uri="{FF2B5EF4-FFF2-40B4-BE49-F238E27FC236}">
                <a16:creationId xmlns:a16="http://schemas.microsoft.com/office/drawing/2014/main" xmlns="" id="{BA606CCF-F830-984F-BC61-D3E4FE0C8702}"/>
              </a:ext>
            </a:extLst>
          </p:cNvPr>
          <p:cNvSpPr/>
          <p:nvPr/>
        </p:nvSpPr>
        <p:spPr>
          <a:xfrm>
            <a:off x="9029700" y="6116724"/>
            <a:ext cx="3160494" cy="741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xmlns="" id="{993C90A1-6268-8E44-B8D8-12F785DDBE68}"/>
              </a:ext>
            </a:extLst>
          </p:cNvPr>
          <p:cNvPicPr>
            <a:picLocks noChangeAspect="1"/>
          </p:cNvPicPr>
          <p:nvPr/>
        </p:nvPicPr>
        <p:blipFill>
          <a:blip r:embed="rId5"/>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227793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4CDC52-99DB-2E44-855A-4B70F119E3EB}"/>
              </a:ext>
            </a:extLst>
          </p:cNvPr>
          <p:cNvSpPr>
            <a:spLocks noGrp="1"/>
          </p:cNvSpPr>
          <p:nvPr>
            <p:ph type="title"/>
          </p:nvPr>
        </p:nvSpPr>
        <p:spPr>
          <a:xfrm>
            <a:off x="331074" y="18433"/>
            <a:ext cx="10515600" cy="1160035"/>
          </a:xfrm>
        </p:spPr>
        <p:txBody>
          <a:bodyPr>
            <a:normAutofit/>
          </a:bodyPr>
          <a:lstStyle/>
          <a:p>
            <a:r>
              <a:rPr lang="es-EC" sz="3600" b="1" dirty="0">
                <a:latin typeface="Times" pitchFamily="2" charset="0"/>
              </a:rPr>
              <a:t>Introducción </a:t>
            </a:r>
          </a:p>
        </p:txBody>
      </p:sp>
      <p:graphicFrame>
        <p:nvGraphicFramePr>
          <p:cNvPr id="6" name="Marcador de contenido 5">
            <a:extLst>
              <a:ext uri="{FF2B5EF4-FFF2-40B4-BE49-F238E27FC236}">
                <a16:creationId xmlns:a16="http://schemas.microsoft.com/office/drawing/2014/main" xmlns="" id="{F71CF37D-D18E-9341-98C5-82402F47CA89}"/>
              </a:ext>
            </a:extLst>
          </p:cNvPr>
          <p:cNvGraphicFramePr>
            <a:graphicFrameLocks noGrp="1"/>
          </p:cNvGraphicFramePr>
          <p:nvPr>
            <p:ph idx="1"/>
            <p:extLst>
              <p:ext uri="{D42A27DB-BD31-4B8C-83A1-F6EECF244321}">
                <p14:modId xmlns:p14="http://schemas.microsoft.com/office/powerpoint/2010/main" val="623318110"/>
              </p:ext>
            </p:extLst>
          </p:nvPr>
        </p:nvGraphicFramePr>
        <p:xfrm>
          <a:off x="331074" y="2599103"/>
          <a:ext cx="6910554" cy="357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a:extLst>
              <a:ext uri="{FF2B5EF4-FFF2-40B4-BE49-F238E27FC236}">
                <a16:creationId xmlns:a16="http://schemas.microsoft.com/office/drawing/2014/main" xmlns="" id="{EF405AE9-2D06-2B4E-85EA-A98B73FE9919}"/>
              </a:ext>
            </a:extLst>
          </p:cNvPr>
          <p:cNvSpPr/>
          <p:nvPr/>
        </p:nvSpPr>
        <p:spPr>
          <a:xfrm>
            <a:off x="8146524" y="3778432"/>
            <a:ext cx="2732689" cy="1219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a:t>Modelo SERVQUAL</a:t>
            </a:r>
          </a:p>
        </p:txBody>
      </p:sp>
      <p:sp>
        <p:nvSpPr>
          <p:cNvPr id="9" name="Flecha derecha 8">
            <a:extLst>
              <a:ext uri="{FF2B5EF4-FFF2-40B4-BE49-F238E27FC236}">
                <a16:creationId xmlns:a16="http://schemas.microsoft.com/office/drawing/2014/main" xmlns="" id="{37B6DAF0-6302-2D40-A05C-7D8ECF58EF82}"/>
              </a:ext>
            </a:extLst>
          </p:cNvPr>
          <p:cNvSpPr/>
          <p:nvPr/>
        </p:nvSpPr>
        <p:spPr>
          <a:xfrm>
            <a:off x="7382594" y="4125274"/>
            <a:ext cx="609600" cy="525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a:extLst>
              <a:ext uri="{FF2B5EF4-FFF2-40B4-BE49-F238E27FC236}">
                <a16:creationId xmlns:a16="http://schemas.microsoft.com/office/drawing/2014/main" xmlns="" id="{0DE275D9-1AF9-D040-9E2C-283C8E697A33}"/>
              </a:ext>
            </a:extLst>
          </p:cNvPr>
          <p:cNvPicPr>
            <a:picLocks noChangeAspect="1"/>
          </p:cNvPicPr>
          <p:nvPr/>
        </p:nvPicPr>
        <p:blipFill rotWithShape="1">
          <a:blip r:embed="rId7"/>
          <a:srcRect t="89186" r="25938"/>
          <a:stretch/>
        </p:blipFill>
        <p:spPr>
          <a:xfrm>
            <a:off x="0" y="6116724"/>
            <a:ext cx="9029700" cy="741276"/>
          </a:xfrm>
          <a:prstGeom prst="rect">
            <a:avLst/>
          </a:prstGeom>
        </p:spPr>
      </p:pic>
      <p:pic>
        <p:nvPicPr>
          <p:cNvPr id="11" name="Imagen 10">
            <a:extLst>
              <a:ext uri="{FF2B5EF4-FFF2-40B4-BE49-F238E27FC236}">
                <a16:creationId xmlns:a16="http://schemas.microsoft.com/office/drawing/2014/main" xmlns="" id="{29481522-E1FB-A645-8693-3B5CA51CD054}"/>
              </a:ext>
            </a:extLst>
          </p:cNvPr>
          <p:cNvPicPr>
            <a:picLocks noChangeAspect="1"/>
          </p:cNvPicPr>
          <p:nvPr/>
        </p:nvPicPr>
        <p:blipFill>
          <a:blip r:embed="rId8"/>
          <a:stretch>
            <a:fillRect/>
          </a:stretch>
        </p:blipFill>
        <p:spPr>
          <a:xfrm>
            <a:off x="9362293" y="6116725"/>
            <a:ext cx="2635580" cy="679910"/>
          </a:xfrm>
          <a:prstGeom prst="rect">
            <a:avLst/>
          </a:prstGeom>
        </p:spPr>
      </p:pic>
      <p:graphicFrame>
        <p:nvGraphicFramePr>
          <p:cNvPr id="4" name="Diagrama 3">
            <a:extLst>
              <a:ext uri="{FF2B5EF4-FFF2-40B4-BE49-F238E27FC236}">
                <a16:creationId xmlns:a16="http://schemas.microsoft.com/office/drawing/2014/main" xmlns="" id="{3959A4FA-15BE-1142-BBBC-119F0003F81E}"/>
              </a:ext>
            </a:extLst>
          </p:cNvPr>
          <p:cNvGraphicFramePr/>
          <p:nvPr>
            <p:extLst>
              <p:ext uri="{D42A27DB-BD31-4B8C-83A1-F6EECF244321}">
                <p14:modId xmlns:p14="http://schemas.microsoft.com/office/powerpoint/2010/main" val="906949918"/>
              </p:ext>
            </p:extLst>
          </p:nvPr>
        </p:nvGraphicFramePr>
        <p:xfrm>
          <a:off x="331074" y="325279"/>
          <a:ext cx="11366204" cy="2740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Imagen 13">
            <a:extLst>
              <a:ext uri="{FF2B5EF4-FFF2-40B4-BE49-F238E27FC236}">
                <a16:creationId xmlns:a16="http://schemas.microsoft.com/office/drawing/2014/main" xmlns="" id="{4584B378-A41F-104D-95D7-5F429F876E9F}"/>
              </a:ext>
            </a:extLst>
          </p:cNvPr>
          <p:cNvPicPr>
            <a:picLocks noChangeAspect="1"/>
          </p:cNvPicPr>
          <p:nvPr/>
        </p:nvPicPr>
        <p:blipFill>
          <a:blip r:embed="rId14"/>
          <a:stretch>
            <a:fillRect/>
          </a:stretch>
        </p:blipFill>
        <p:spPr>
          <a:xfrm>
            <a:off x="705506" y="1484039"/>
            <a:ext cx="6667500" cy="3733800"/>
          </a:xfrm>
          <a:prstGeom prst="rect">
            <a:avLst/>
          </a:prstGeom>
        </p:spPr>
      </p:pic>
      <p:pic>
        <p:nvPicPr>
          <p:cNvPr id="5" name="Imagen 4">
            <a:extLst>
              <a:ext uri="{FF2B5EF4-FFF2-40B4-BE49-F238E27FC236}">
                <a16:creationId xmlns:a16="http://schemas.microsoft.com/office/drawing/2014/main" xmlns="" id="{351FDEAF-46B0-C543-8F81-99F29902C723}"/>
              </a:ext>
            </a:extLst>
          </p:cNvPr>
          <p:cNvPicPr>
            <a:picLocks noChangeAspect="1"/>
          </p:cNvPicPr>
          <p:nvPr/>
        </p:nvPicPr>
        <p:blipFill>
          <a:blip r:embed="rId15"/>
          <a:stretch>
            <a:fillRect/>
          </a:stretch>
        </p:blipFill>
        <p:spPr>
          <a:xfrm>
            <a:off x="6676852" y="1918066"/>
            <a:ext cx="4202361" cy="2363828"/>
          </a:xfrm>
          <a:prstGeom prst="rect">
            <a:avLst/>
          </a:prstGeom>
        </p:spPr>
      </p:pic>
    </p:spTree>
    <p:extLst>
      <p:ext uri="{BB962C8B-B14F-4D97-AF65-F5344CB8AC3E}">
        <p14:creationId xmlns:p14="http://schemas.microsoft.com/office/powerpoint/2010/main" val="65951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animBg="1"/>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BB1E69-4F98-A94C-979A-ADED4B23CA19}"/>
              </a:ext>
            </a:extLst>
          </p:cNvPr>
          <p:cNvSpPr>
            <a:spLocks noGrp="1"/>
          </p:cNvSpPr>
          <p:nvPr>
            <p:ph type="title"/>
          </p:nvPr>
        </p:nvSpPr>
        <p:spPr>
          <a:xfrm>
            <a:off x="194127" y="150430"/>
            <a:ext cx="8596668" cy="976620"/>
          </a:xfrm>
        </p:spPr>
        <p:txBody>
          <a:bodyPr>
            <a:normAutofit/>
          </a:bodyPr>
          <a:lstStyle/>
          <a:p>
            <a:r>
              <a:rPr lang="es-EC" sz="3600" b="1" dirty="0">
                <a:latin typeface="Times" pitchFamily="2" charset="0"/>
              </a:rPr>
              <a:t>Acciones de mejora</a:t>
            </a:r>
          </a:p>
        </p:txBody>
      </p:sp>
      <p:pic>
        <p:nvPicPr>
          <p:cNvPr id="5" name="Imagen 4">
            <a:extLst>
              <a:ext uri="{FF2B5EF4-FFF2-40B4-BE49-F238E27FC236}">
                <a16:creationId xmlns:a16="http://schemas.microsoft.com/office/drawing/2014/main" xmlns="" id="{3FE80CEF-4E9E-3C4B-B2BE-FCE664EB01D2}"/>
              </a:ext>
            </a:extLst>
          </p:cNvPr>
          <p:cNvPicPr>
            <a:picLocks noChangeAspect="1"/>
          </p:cNvPicPr>
          <p:nvPr/>
        </p:nvPicPr>
        <p:blipFill>
          <a:blip r:embed="rId2"/>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7EF17470-1D53-9045-98BF-1E5B4744F836}"/>
              </a:ext>
            </a:extLst>
          </p:cNvPr>
          <p:cNvPicPr>
            <a:picLocks noChangeAspect="1"/>
          </p:cNvPicPr>
          <p:nvPr/>
        </p:nvPicPr>
        <p:blipFill rotWithShape="1">
          <a:blip r:embed="rId3"/>
          <a:srcRect t="89186" r="25938"/>
          <a:stretch/>
        </p:blipFill>
        <p:spPr>
          <a:xfrm>
            <a:off x="0" y="6116724"/>
            <a:ext cx="9029700" cy="741276"/>
          </a:xfrm>
          <a:prstGeom prst="rect">
            <a:avLst/>
          </a:prstGeom>
        </p:spPr>
      </p:pic>
      <p:graphicFrame>
        <p:nvGraphicFramePr>
          <p:cNvPr id="9" name="Diagrama 8">
            <a:extLst>
              <a:ext uri="{FF2B5EF4-FFF2-40B4-BE49-F238E27FC236}">
                <a16:creationId xmlns:a16="http://schemas.microsoft.com/office/drawing/2014/main" xmlns="" id="{1599645C-AA57-1247-BD08-98E21F22CF4F}"/>
              </a:ext>
            </a:extLst>
          </p:cNvPr>
          <p:cNvGraphicFramePr/>
          <p:nvPr>
            <p:extLst>
              <p:ext uri="{D42A27DB-BD31-4B8C-83A1-F6EECF244321}">
                <p14:modId xmlns:p14="http://schemas.microsoft.com/office/powerpoint/2010/main" val="4271267964"/>
              </p:ext>
            </p:extLst>
          </p:nvPr>
        </p:nvGraphicFramePr>
        <p:xfrm>
          <a:off x="2215886" y="671424"/>
          <a:ext cx="76648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ortar rectángulo de esquina sencilla 9">
            <a:extLst>
              <a:ext uri="{FF2B5EF4-FFF2-40B4-BE49-F238E27FC236}">
                <a16:creationId xmlns:a16="http://schemas.microsoft.com/office/drawing/2014/main" xmlns="" id="{2912EB2A-7AD4-B240-BD6F-442F0851AD94}"/>
              </a:ext>
            </a:extLst>
          </p:cNvPr>
          <p:cNvSpPr/>
          <p:nvPr/>
        </p:nvSpPr>
        <p:spPr>
          <a:xfrm>
            <a:off x="8155172" y="393405"/>
            <a:ext cx="2902688" cy="893135"/>
          </a:xfrm>
          <a:prstGeom prst="snip1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gn="ctr">
              <a:buFont typeface="Arial" panose="020B0604020202020204" pitchFamily="34" charset="0"/>
              <a:buChar char="•"/>
            </a:pPr>
            <a:r>
              <a:rPr lang="es-EC" sz="2400" dirty="0"/>
              <a:t>Información visual</a:t>
            </a:r>
          </a:p>
          <a:p>
            <a:pPr marL="285750" indent="-285750" algn="ctr">
              <a:buFont typeface="Arial" panose="020B0604020202020204" pitchFamily="34" charset="0"/>
              <a:buChar char="•"/>
            </a:pPr>
            <a:r>
              <a:rPr lang="es-EC" sz="2400" dirty="0"/>
              <a:t>Limpieza</a:t>
            </a:r>
          </a:p>
        </p:txBody>
      </p:sp>
      <p:sp>
        <p:nvSpPr>
          <p:cNvPr id="11" name="Recortar rectángulo de esquina sencilla 10">
            <a:extLst>
              <a:ext uri="{FF2B5EF4-FFF2-40B4-BE49-F238E27FC236}">
                <a16:creationId xmlns:a16="http://schemas.microsoft.com/office/drawing/2014/main" xmlns="" id="{F1B48B79-14CD-AB43-B03F-0FE41D6024E3}"/>
              </a:ext>
            </a:extLst>
          </p:cNvPr>
          <p:cNvSpPr/>
          <p:nvPr/>
        </p:nvSpPr>
        <p:spPr>
          <a:xfrm>
            <a:off x="9070041" y="3852531"/>
            <a:ext cx="2944281" cy="893135"/>
          </a:xfrm>
          <a:prstGeom prst="snip1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gn="ctr">
              <a:buFont typeface="Arial" panose="020B0604020202020204" pitchFamily="34" charset="0"/>
              <a:buChar char="•"/>
            </a:pPr>
            <a:r>
              <a:rPr lang="es-EC" sz="2400" dirty="0"/>
              <a:t>Información digital</a:t>
            </a:r>
          </a:p>
          <a:p>
            <a:pPr marL="285750" indent="-285750" algn="ctr">
              <a:buFont typeface="Arial" panose="020B0604020202020204" pitchFamily="34" charset="0"/>
              <a:buChar char="•"/>
            </a:pPr>
            <a:r>
              <a:rPr lang="es-EC" sz="2400" dirty="0"/>
              <a:t>Página Web</a:t>
            </a:r>
          </a:p>
        </p:txBody>
      </p:sp>
      <p:sp>
        <p:nvSpPr>
          <p:cNvPr id="12" name="Recortar rectángulo de esquina sencilla 11">
            <a:extLst>
              <a:ext uri="{FF2B5EF4-FFF2-40B4-BE49-F238E27FC236}">
                <a16:creationId xmlns:a16="http://schemas.microsoft.com/office/drawing/2014/main" xmlns="" id="{AFC7B0A9-296B-6C4E-8417-B2CB24248281}"/>
              </a:ext>
            </a:extLst>
          </p:cNvPr>
          <p:cNvSpPr/>
          <p:nvPr/>
        </p:nvSpPr>
        <p:spPr>
          <a:xfrm>
            <a:off x="8931349" y="4984628"/>
            <a:ext cx="3082973" cy="893135"/>
          </a:xfrm>
          <a:prstGeom prst="snip1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gn="ctr">
              <a:buFont typeface="Arial" panose="020B0604020202020204" pitchFamily="34" charset="0"/>
              <a:buChar char="•"/>
            </a:pPr>
            <a:r>
              <a:rPr lang="es-EC" sz="2400" dirty="0"/>
              <a:t>Registro de tiempos</a:t>
            </a:r>
          </a:p>
          <a:p>
            <a:pPr marL="285750" indent="-285750" algn="ctr">
              <a:buFont typeface="Arial" panose="020B0604020202020204" pitchFamily="34" charset="0"/>
              <a:buChar char="•"/>
            </a:pPr>
            <a:r>
              <a:rPr lang="es-EC" sz="2400" dirty="0"/>
              <a:t>Áreas específicas</a:t>
            </a:r>
          </a:p>
        </p:txBody>
      </p:sp>
      <p:sp>
        <p:nvSpPr>
          <p:cNvPr id="13" name="Recortar rectángulo de esquina sencilla 12">
            <a:extLst>
              <a:ext uri="{FF2B5EF4-FFF2-40B4-BE49-F238E27FC236}">
                <a16:creationId xmlns:a16="http://schemas.microsoft.com/office/drawing/2014/main" xmlns="" id="{BEF54436-4DB9-4E47-AA04-B64F11606AC2}"/>
              </a:ext>
            </a:extLst>
          </p:cNvPr>
          <p:cNvSpPr/>
          <p:nvPr/>
        </p:nvSpPr>
        <p:spPr>
          <a:xfrm>
            <a:off x="194126" y="4118125"/>
            <a:ext cx="2944281" cy="1105464"/>
          </a:xfrm>
          <a:prstGeom prst="snip1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gn="ctr">
              <a:buFont typeface="Arial" panose="020B0604020202020204" pitchFamily="34" charset="0"/>
              <a:buChar char="•"/>
            </a:pPr>
            <a:r>
              <a:rPr lang="es-EC" sz="2400" dirty="0"/>
              <a:t>Conocimiento empleados</a:t>
            </a:r>
          </a:p>
          <a:p>
            <a:pPr marL="285750" indent="-285750" algn="ctr">
              <a:buFont typeface="Arial" panose="020B0604020202020204" pitchFamily="34" charset="0"/>
              <a:buChar char="•"/>
            </a:pPr>
            <a:r>
              <a:rPr lang="es-EC" sz="2400" dirty="0"/>
              <a:t>Líderes positivos</a:t>
            </a:r>
          </a:p>
        </p:txBody>
      </p:sp>
      <p:sp>
        <p:nvSpPr>
          <p:cNvPr id="14" name="Recortar rectángulo de esquina sencilla 13">
            <a:extLst>
              <a:ext uri="{FF2B5EF4-FFF2-40B4-BE49-F238E27FC236}">
                <a16:creationId xmlns:a16="http://schemas.microsoft.com/office/drawing/2014/main" xmlns="" id="{A9EA5E3C-A26F-B94C-934B-5119BC813506}"/>
              </a:ext>
            </a:extLst>
          </p:cNvPr>
          <p:cNvSpPr/>
          <p:nvPr/>
        </p:nvSpPr>
        <p:spPr>
          <a:xfrm>
            <a:off x="82343" y="1006437"/>
            <a:ext cx="2410850" cy="1616150"/>
          </a:xfrm>
          <a:prstGeom prst="snip1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gn="ctr">
              <a:buFont typeface="Arial" panose="020B0604020202020204" pitchFamily="34" charset="0"/>
              <a:buChar char="•"/>
            </a:pPr>
            <a:r>
              <a:rPr lang="es-EC" sz="2400" dirty="0"/>
              <a:t>Briefing</a:t>
            </a:r>
          </a:p>
          <a:p>
            <a:pPr marL="285750" indent="-285750" algn="ctr">
              <a:buFont typeface="Arial" panose="020B0604020202020204" pitchFamily="34" charset="0"/>
              <a:buChar char="•"/>
            </a:pPr>
            <a:r>
              <a:rPr lang="es-EC" sz="2400" dirty="0"/>
              <a:t>Pausas activas</a:t>
            </a:r>
          </a:p>
          <a:p>
            <a:pPr marL="285750" indent="-285750" algn="ctr">
              <a:buFont typeface="Arial" panose="020B0604020202020204" pitchFamily="34" charset="0"/>
              <a:buChar char="•"/>
            </a:pPr>
            <a:r>
              <a:rPr lang="es-EC" sz="2400" dirty="0"/>
              <a:t>Crecimiento personal</a:t>
            </a:r>
          </a:p>
        </p:txBody>
      </p:sp>
      <p:cxnSp>
        <p:nvCxnSpPr>
          <p:cNvPr id="16" name="Conector angular 15">
            <a:extLst>
              <a:ext uri="{FF2B5EF4-FFF2-40B4-BE49-F238E27FC236}">
                <a16:creationId xmlns:a16="http://schemas.microsoft.com/office/drawing/2014/main" xmlns="" id="{F0CF12DC-0881-F34F-BED8-B2FC98BC6243}"/>
              </a:ext>
            </a:extLst>
          </p:cNvPr>
          <p:cNvCxnSpPr>
            <a:endCxn id="10" idx="2"/>
          </p:cNvCxnSpPr>
          <p:nvPr/>
        </p:nvCxnSpPr>
        <p:spPr>
          <a:xfrm flipV="1">
            <a:off x="7304567" y="839973"/>
            <a:ext cx="850605" cy="44656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onector angular 17">
            <a:extLst>
              <a:ext uri="{FF2B5EF4-FFF2-40B4-BE49-F238E27FC236}">
                <a16:creationId xmlns:a16="http://schemas.microsoft.com/office/drawing/2014/main" xmlns="" id="{444088FB-F5E9-3447-9308-3088393B704A}"/>
              </a:ext>
            </a:extLst>
          </p:cNvPr>
          <p:cNvCxnSpPr>
            <a:endCxn id="11" idx="3"/>
          </p:cNvCxnSpPr>
          <p:nvPr/>
        </p:nvCxnSpPr>
        <p:spPr>
          <a:xfrm>
            <a:off x="9484242" y="2881423"/>
            <a:ext cx="1057940" cy="971108"/>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ector angular 19">
            <a:extLst>
              <a:ext uri="{FF2B5EF4-FFF2-40B4-BE49-F238E27FC236}">
                <a16:creationId xmlns:a16="http://schemas.microsoft.com/office/drawing/2014/main" xmlns="" id="{1B145DCB-7F2F-B645-B9A7-E635A6E29E8F}"/>
              </a:ext>
            </a:extLst>
          </p:cNvPr>
          <p:cNvCxnSpPr>
            <a:endCxn id="12" idx="2"/>
          </p:cNvCxnSpPr>
          <p:nvPr/>
        </p:nvCxnSpPr>
        <p:spPr>
          <a:xfrm>
            <a:off x="8654902" y="5431195"/>
            <a:ext cx="276447" cy="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onector angular 21">
            <a:extLst>
              <a:ext uri="{FF2B5EF4-FFF2-40B4-BE49-F238E27FC236}">
                <a16:creationId xmlns:a16="http://schemas.microsoft.com/office/drawing/2014/main" xmlns="" id="{63196AD9-253D-6B48-92A4-4934678CA4E7}"/>
              </a:ext>
            </a:extLst>
          </p:cNvPr>
          <p:cNvCxnSpPr>
            <a:endCxn id="13" idx="1"/>
          </p:cNvCxnSpPr>
          <p:nvPr/>
        </p:nvCxnSpPr>
        <p:spPr>
          <a:xfrm rot="10800000">
            <a:off x="1666268" y="5223589"/>
            <a:ext cx="1757417" cy="20760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Conector angular 23">
            <a:extLst>
              <a:ext uri="{FF2B5EF4-FFF2-40B4-BE49-F238E27FC236}">
                <a16:creationId xmlns:a16="http://schemas.microsoft.com/office/drawing/2014/main" xmlns="" id="{9B0E4867-17F9-3148-8503-EC8A6E2CB181}"/>
              </a:ext>
            </a:extLst>
          </p:cNvPr>
          <p:cNvCxnSpPr>
            <a:endCxn id="14" idx="1"/>
          </p:cNvCxnSpPr>
          <p:nvPr/>
        </p:nvCxnSpPr>
        <p:spPr>
          <a:xfrm rot="10800000">
            <a:off x="1287768" y="2622587"/>
            <a:ext cx="1257208" cy="25883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2727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1312231-40A4-AE4B-A5BA-ABA501416ECB}"/>
              </a:ext>
            </a:extLst>
          </p:cNvPr>
          <p:cNvPicPr>
            <a:picLocks noChangeAspect="1"/>
          </p:cNvPicPr>
          <p:nvPr/>
        </p:nvPicPr>
        <p:blipFill>
          <a:blip r:embed="rId2"/>
          <a:stretch>
            <a:fillRect/>
          </a:stretch>
        </p:blipFill>
        <p:spPr>
          <a:xfrm>
            <a:off x="3082684" y="0"/>
            <a:ext cx="9109315" cy="6071078"/>
          </a:xfrm>
          <a:prstGeom prst="rect">
            <a:avLst/>
          </a:prstGeom>
        </p:spPr>
      </p:pic>
      <p:sp>
        <p:nvSpPr>
          <p:cNvPr id="2" name="Título 1">
            <a:extLst>
              <a:ext uri="{FF2B5EF4-FFF2-40B4-BE49-F238E27FC236}">
                <a16:creationId xmlns:a16="http://schemas.microsoft.com/office/drawing/2014/main" xmlns="" id="{527FC593-C55E-A646-81B3-7C1235CCF1D8}"/>
              </a:ext>
            </a:extLst>
          </p:cNvPr>
          <p:cNvSpPr>
            <a:spLocks noGrp="1"/>
          </p:cNvSpPr>
          <p:nvPr>
            <p:ph type="title"/>
          </p:nvPr>
        </p:nvSpPr>
        <p:spPr>
          <a:xfrm rot="16200000">
            <a:off x="-1950810" y="2183513"/>
            <a:ext cx="5127849" cy="1010093"/>
          </a:xfrm>
        </p:spPr>
        <p:txBody>
          <a:bodyPr>
            <a:normAutofit/>
          </a:bodyPr>
          <a:lstStyle/>
          <a:p>
            <a:r>
              <a:rPr lang="es-EC" sz="3600" b="1" dirty="0">
                <a:latin typeface="Times" pitchFamily="2" charset="0"/>
              </a:rPr>
              <a:t>Cierre de brechas</a:t>
            </a:r>
            <a:endParaRPr lang="es-EC" sz="3600" dirty="0">
              <a:latin typeface="Times" pitchFamily="2" charset="0"/>
            </a:endParaRPr>
          </a:p>
        </p:txBody>
      </p:sp>
      <p:pic>
        <p:nvPicPr>
          <p:cNvPr id="8" name="Marcador de contenido 3">
            <a:extLst>
              <a:ext uri="{FF2B5EF4-FFF2-40B4-BE49-F238E27FC236}">
                <a16:creationId xmlns:a16="http://schemas.microsoft.com/office/drawing/2014/main" xmlns="" id="{9C6251C7-4425-8D4B-B2E5-BAE4CF98DEC3}"/>
              </a:ext>
            </a:extLst>
          </p:cNvPr>
          <p:cNvPicPr>
            <a:picLocks/>
          </p:cNvPicPr>
          <p:nvPr/>
        </p:nvPicPr>
        <p:blipFill>
          <a:blip r:embed="rId3"/>
          <a:stretch>
            <a:fillRect/>
          </a:stretch>
        </p:blipFill>
        <p:spPr>
          <a:xfrm>
            <a:off x="1089610" y="124635"/>
            <a:ext cx="7290422" cy="6209254"/>
          </a:xfrm>
          <a:prstGeom prst="rect">
            <a:avLst/>
          </a:prstGeom>
        </p:spPr>
      </p:pic>
      <p:pic>
        <p:nvPicPr>
          <p:cNvPr id="9" name="Imagen 8">
            <a:extLst>
              <a:ext uri="{FF2B5EF4-FFF2-40B4-BE49-F238E27FC236}">
                <a16:creationId xmlns:a16="http://schemas.microsoft.com/office/drawing/2014/main" xmlns="" id="{47EF72EC-2B30-8A47-B27C-FB334ECB1BBC}"/>
              </a:ext>
            </a:extLst>
          </p:cNvPr>
          <p:cNvPicPr>
            <a:picLocks noChangeAspect="1"/>
          </p:cNvPicPr>
          <p:nvPr/>
        </p:nvPicPr>
        <p:blipFill>
          <a:blip r:embed="rId4"/>
          <a:stretch>
            <a:fillRect/>
          </a:stretch>
        </p:blipFill>
        <p:spPr>
          <a:xfrm>
            <a:off x="9362293" y="6116725"/>
            <a:ext cx="2635580" cy="679910"/>
          </a:xfrm>
          <a:prstGeom prst="rect">
            <a:avLst/>
          </a:prstGeom>
        </p:spPr>
      </p:pic>
      <p:pic>
        <p:nvPicPr>
          <p:cNvPr id="10" name="Imagen 9">
            <a:extLst>
              <a:ext uri="{FF2B5EF4-FFF2-40B4-BE49-F238E27FC236}">
                <a16:creationId xmlns:a16="http://schemas.microsoft.com/office/drawing/2014/main" xmlns="" id="{5EFFC12D-5A8C-CE49-BFC2-92B024791280}"/>
              </a:ext>
            </a:extLst>
          </p:cNvPr>
          <p:cNvPicPr>
            <a:picLocks noChangeAspect="1"/>
          </p:cNvPicPr>
          <p:nvPr/>
        </p:nvPicPr>
        <p:blipFill rotWithShape="1">
          <a:blip r:embed="rId5"/>
          <a:srcRect t="89186" r="25938"/>
          <a:stretch/>
        </p:blipFill>
        <p:spPr>
          <a:xfrm>
            <a:off x="0" y="6116724"/>
            <a:ext cx="9029700" cy="741276"/>
          </a:xfrm>
          <a:prstGeom prst="rect">
            <a:avLst/>
          </a:prstGeom>
        </p:spPr>
      </p:pic>
    </p:spTree>
    <p:extLst>
      <p:ext uri="{BB962C8B-B14F-4D97-AF65-F5344CB8AC3E}">
        <p14:creationId xmlns:p14="http://schemas.microsoft.com/office/powerpoint/2010/main" val="3246842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ECCFDB3-FC75-394C-9F08-0E69012CF499}"/>
              </a:ext>
            </a:extLst>
          </p:cNvPr>
          <p:cNvPicPr>
            <a:picLocks noChangeAspect="1"/>
          </p:cNvPicPr>
          <p:nvPr/>
        </p:nvPicPr>
        <p:blipFill>
          <a:blip r:embed="rId2"/>
          <a:stretch>
            <a:fillRect/>
          </a:stretch>
        </p:blipFill>
        <p:spPr>
          <a:xfrm>
            <a:off x="0" y="-2032"/>
            <a:ext cx="12192000" cy="6860032"/>
          </a:xfrm>
          <a:prstGeom prst="rect">
            <a:avLst/>
          </a:prstGeom>
        </p:spPr>
      </p:pic>
      <p:sp>
        <p:nvSpPr>
          <p:cNvPr id="2" name="Título 1">
            <a:extLst>
              <a:ext uri="{FF2B5EF4-FFF2-40B4-BE49-F238E27FC236}">
                <a16:creationId xmlns:a16="http://schemas.microsoft.com/office/drawing/2014/main" xmlns="" id="{8CDA2AE5-EF15-7740-B43C-C90EC533AD6C}"/>
              </a:ext>
            </a:extLst>
          </p:cNvPr>
          <p:cNvSpPr>
            <a:spLocks noGrp="1"/>
          </p:cNvSpPr>
          <p:nvPr>
            <p:ph type="title"/>
          </p:nvPr>
        </p:nvSpPr>
        <p:spPr>
          <a:xfrm>
            <a:off x="3595332" y="4965772"/>
            <a:ext cx="8596668" cy="1320800"/>
          </a:xfrm>
        </p:spPr>
        <p:txBody>
          <a:bodyPr>
            <a:noAutofit/>
          </a:bodyPr>
          <a:lstStyle/>
          <a:p>
            <a:pPr algn="r"/>
            <a:r>
              <a:rPr lang="es-EC" b="1" i="1" dirty="0">
                <a:latin typeface="Times" pitchFamily="2" charset="0"/>
              </a:rPr>
              <a:t>Capítulo V: Conclusiones</a:t>
            </a:r>
            <a:br>
              <a:rPr lang="es-EC" b="1" i="1" dirty="0">
                <a:latin typeface="Times" pitchFamily="2" charset="0"/>
              </a:rPr>
            </a:br>
            <a:endParaRPr lang="es-EC" dirty="0">
              <a:latin typeface="Times" pitchFamily="2" charset="0"/>
            </a:endParaRPr>
          </a:p>
        </p:txBody>
      </p:sp>
      <p:pic>
        <p:nvPicPr>
          <p:cNvPr id="5" name="Imagen 4">
            <a:extLst>
              <a:ext uri="{FF2B5EF4-FFF2-40B4-BE49-F238E27FC236}">
                <a16:creationId xmlns:a16="http://schemas.microsoft.com/office/drawing/2014/main" xmlns="" id="{5677B5E3-B928-3B45-9D2D-CF2E84C0DC72}"/>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7CF96E4A-966A-0342-8ACD-FA7010BDB5EF}"/>
              </a:ext>
            </a:extLst>
          </p:cNvPr>
          <p:cNvPicPr>
            <a:picLocks noChangeAspect="1"/>
          </p:cNvPicPr>
          <p:nvPr/>
        </p:nvPicPr>
        <p:blipFill rotWithShape="1">
          <a:blip r:embed="rId4"/>
          <a:srcRect t="89186" r="25938"/>
          <a:stretch/>
        </p:blipFill>
        <p:spPr>
          <a:xfrm>
            <a:off x="0" y="6116724"/>
            <a:ext cx="9029700" cy="741276"/>
          </a:xfrm>
          <a:prstGeom prst="rect">
            <a:avLst/>
          </a:prstGeom>
        </p:spPr>
      </p:pic>
    </p:spTree>
    <p:extLst>
      <p:ext uri="{BB962C8B-B14F-4D97-AF65-F5344CB8AC3E}">
        <p14:creationId xmlns:p14="http://schemas.microsoft.com/office/powerpoint/2010/main" val="2378578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8E1242B2-6C12-7347-91D8-2C82D5A738FE}"/>
              </a:ext>
            </a:extLst>
          </p:cNvPr>
          <p:cNvGraphicFramePr>
            <a:graphicFrameLocks noGrp="1"/>
          </p:cNvGraphicFramePr>
          <p:nvPr>
            <p:ph idx="1"/>
            <p:extLst>
              <p:ext uri="{D42A27DB-BD31-4B8C-83A1-F6EECF244321}">
                <p14:modId xmlns:p14="http://schemas.microsoft.com/office/powerpoint/2010/main" val="2085581279"/>
              </p:ext>
            </p:extLst>
          </p:nvPr>
        </p:nvGraphicFramePr>
        <p:xfrm>
          <a:off x="467833" y="202018"/>
          <a:ext cx="11291776" cy="616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xmlns="" id="{B8844066-E488-AA43-8F91-BB3E55B38534}"/>
              </a:ext>
            </a:extLst>
          </p:cNvPr>
          <p:cNvSpPr/>
          <p:nvPr/>
        </p:nvSpPr>
        <p:spPr>
          <a:xfrm>
            <a:off x="9029700" y="6116724"/>
            <a:ext cx="3160494" cy="741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xmlns="" id="{FF184E50-AF94-8E4B-BFD8-B1A924ADD9BD}"/>
              </a:ext>
            </a:extLst>
          </p:cNvPr>
          <p:cNvPicPr>
            <a:picLocks noChangeAspect="1"/>
          </p:cNvPicPr>
          <p:nvPr/>
        </p:nvPicPr>
        <p:blipFill rotWithShape="1">
          <a:blip r:embed="rId7"/>
          <a:srcRect t="89186" r="25938"/>
          <a:stretch/>
        </p:blipFill>
        <p:spPr>
          <a:xfrm>
            <a:off x="0" y="6116724"/>
            <a:ext cx="9029700" cy="741276"/>
          </a:xfrm>
          <a:prstGeom prst="rect">
            <a:avLst/>
          </a:prstGeom>
        </p:spPr>
      </p:pic>
      <p:pic>
        <p:nvPicPr>
          <p:cNvPr id="5" name="Imagen 4">
            <a:extLst>
              <a:ext uri="{FF2B5EF4-FFF2-40B4-BE49-F238E27FC236}">
                <a16:creationId xmlns:a16="http://schemas.microsoft.com/office/drawing/2014/main" xmlns="" id="{2A1EF527-E75B-4141-A01D-3418CC32745B}"/>
              </a:ext>
            </a:extLst>
          </p:cNvPr>
          <p:cNvPicPr>
            <a:picLocks noChangeAspect="1"/>
          </p:cNvPicPr>
          <p:nvPr/>
        </p:nvPicPr>
        <p:blipFill>
          <a:blip r:embed="rId8"/>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3353679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ECCFDB3-FC75-394C-9F08-0E69012CF499}"/>
              </a:ext>
            </a:extLst>
          </p:cNvPr>
          <p:cNvPicPr>
            <a:picLocks noChangeAspect="1"/>
          </p:cNvPicPr>
          <p:nvPr/>
        </p:nvPicPr>
        <p:blipFill>
          <a:blip r:embed="rId2"/>
          <a:stretch>
            <a:fillRect/>
          </a:stretch>
        </p:blipFill>
        <p:spPr>
          <a:xfrm>
            <a:off x="0" y="-2032"/>
            <a:ext cx="12192000" cy="6860032"/>
          </a:xfrm>
          <a:prstGeom prst="rect">
            <a:avLst/>
          </a:prstGeom>
        </p:spPr>
      </p:pic>
      <p:sp>
        <p:nvSpPr>
          <p:cNvPr id="2" name="Título 1">
            <a:extLst>
              <a:ext uri="{FF2B5EF4-FFF2-40B4-BE49-F238E27FC236}">
                <a16:creationId xmlns:a16="http://schemas.microsoft.com/office/drawing/2014/main" xmlns="" id="{8CDA2AE5-EF15-7740-B43C-C90EC533AD6C}"/>
              </a:ext>
            </a:extLst>
          </p:cNvPr>
          <p:cNvSpPr>
            <a:spLocks noGrp="1"/>
          </p:cNvSpPr>
          <p:nvPr>
            <p:ph type="title"/>
          </p:nvPr>
        </p:nvSpPr>
        <p:spPr>
          <a:xfrm>
            <a:off x="3595332" y="4965772"/>
            <a:ext cx="8596668" cy="1320800"/>
          </a:xfrm>
        </p:spPr>
        <p:txBody>
          <a:bodyPr>
            <a:noAutofit/>
          </a:bodyPr>
          <a:lstStyle/>
          <a:p>
            <a:pPr algn="r"/>
            <a:r>
              <a:rPr lang="es-EC" b="1" i="1" dirty="0">
                <a:latin typeface="Times" pitchFamily="2" charset="0"/>
              </a:rPr>
              <a:t>Recomendaciones</a:t>
            </a:r>
            <a:br>
              <a:rPr lang="es-EC" b="1" i="1" dirty="0">
                <a:latin typeface="Times" pitchFamily="2" charset="0"/>
              </a:rPr>
            </a:br>
            <a:endParaRPr lang="es-EC" dirty="0">
              <a:latin typeface="Times" pitchFamily="2" charset="0"/>
            </a:endParaRPr>
          </a:p>
        </p:txBody>
      </p:sp>
      <p:pic>
        <p:nvPicPr>
          <p:cNvPr id="5" name="Imagen 4">
            <a:extLst>
              <a:ext uri="{FF2B5EF4-FFF2-40B4-BE49-F238E27FC236}">
                <a16:creationId xmlns:a16="http://schemas.microsoft.com/office/drawing/2014/main" xmlns="" id="{5677B5E3-B928-3B45-9D2D-CF2E84C0DC72}"/>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6" name="Imagen 5">
            <a:extLst>
              <a:ext uri="{FF2B5EF4-FFF2-40B4-BE49-F238E27FC236}">
                <a16:creationId xmlns:a16="http://schemas.microsoft.com/office/drawing/2014/main" xmlns="" id="{7CF96E4A-966A-0342-8ACD-FA7010BDB5EF}"/>
              </a:ext>
            </a:extLst>
          </p:cNvPr>
          <p:cNvPicPr>
            <a:picLocks noChangeAspect="1"/>
          </p:cNvPicPr>
          <p:nvPr/>
        </p:nvPicPr>
        <p:blipFill rotWithShape="1">
          <a:blip r:embed="rId4"/>
          <a:srcRect t="89186" r="25938"/>
          <a:stretch/>
        </p:blipFill>
        <p:spPr>
          <a:xfrm>
            <a:off x="0" y="6116724"/>
            <a:ext cx="9029700" cy="741276"/>
          </a:xfrm>
          <a:prstGeom prst="rect">
            <a:avLst/>
          </a:prstGeom>
        </p:spPr>
      </p:pic>
    </p:spTree>
    <p:extLst>
      <p:ext uri="{BB962C8B-B14F-4D97-AF65-F5344CB8AC3E}">
        <p14:creationId xmlns:p14="http://schemas.microsoft.com/office/powerpoint/2010/main" val="4279132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22BCE73C-826A-C248-AD7E-148CF1060C6E}"/>
              </a:ext>
            </a:extLst>
          </p:cNvPr>
          <p:cNvGraphicFramePr>
            <a:graphicFrameLocks noGrp="1"/>
          </p:cNvGraphicFramePr>
          <p:nvPr>
            <p:ph idx="1"/>
            <p:extLst>
              <p:ext uri="{D42A27DB-BD31-4B8C-83A1-F6EECF244321}">
                <p14:modId xmlns:p14="http://schemas.microsoft.com/office/powerpoint/2010/main" val="2742772218"/>
              </p:ext>
            </p:extLst>
          </p:nvPr>
        </p:nvGraphicFramePr>
        <p:xfrm>
          <a:off x="404037" y="425450"/>
          <a:ext cx="11153553" cy="575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xmlns="" id="{0DF30229-1E01-644F-B2CB-D4E0ABC8B4AB}"/>
              </a:ext>
            </a:extLst>
          </p:cNvPr>
          <p:cNvPicPr>
            <a:picLocks noChangeAspect="1"/>
          </p:cNvPicPr>
          <p:nvPr/>
        </p:nvPicPr>
        <p:blipFill>
          <a:blip r:embed="rId7"/>
          <a:stretch>
            <a:fillRect/>
          </a:stretch>
        </p:blipFill>
        <p:spPr>
          <a:xfrm>
            <a:off x="9362293" y="6116725"/>
            <a:ext cx="2635580" cy="679910"/>
          </a:xfrm>
          <a:prstGeom prst="rect">
            <a:avLst/>
          </a:prstGeom>
        </p:spPr>
      </p:pic>
      <p:pic>
        <p:nvPicPr>
          <p:cNvPr id="5" name="Imagen 4">
            <a:extLst>
              <a:ext uri="{FF2B5EF4-FFF2-40B4-BE49-F238E27FC236}">
                <a16:creationId xmlns:a16="http://schemas.microsoft.com/office/drawing/2014/main" xmlns="" id="{DA468CFB-E816-E745-970C-C9F3B09CE6F2}"/>
              </a:ext>
            </a:extLst>
          </p:cNvPr>
          <p:cNvPicPr>
            <a:picLocks noChangeAspect="1"/>
          </p:cNvPicPr>
          <p:nvPr/>
        </p:nvPicPr>
        <p:blipFill rotWithShape="1">
          <a:blip r:embed="rId8"/>
          <a:srcRect t="89186" r="25938"/>
          <a:stretch/>
        </p:blipFill>
        <p:spPr>
          <a:xfrm>
            <a:off x="0" y="6116724"/>
            <a:ext cx="9029700" cy="741276"/>
          </a:xfrm>
          <a:prstGeom prst="rect">
            <a:avLst/>
          </a:prstGeom>
        </p:spPr>
      </p:pic>
    </p:spTree>
    <p:extLst>
      <p:ext uri="{BB962C8B-B14F-4D97-AF65-F5344CB8AC3E}">
        <p14:creationId xmlns:p14="http://schemas.microsoft.com/office/powerpoint/2010/main" val="2108614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1F02A1A-AA25-4043-AD64-7F88C2FD8BFF}"/>
              </a:ext>
            </a:extLst>
          </p:cNvPr>
          <p:cNvPicPr>
            <a:picLocks noChangeAspect="1"/>
          </p:cNvPicPr>
          <p:nvPr/>
        </p:nvPicPr>
        <p:blipFill>
          <a:blip r:embed="rId2"/>
          <a:stretch>
            <a:fillRect/>
          </a:stretch>
        </p:blipFill>
        <p:spPr>
          <a:xfrm>
            <a:off x="9362293" y="6116725"/>
            <a:ext cx="2635580" cy="679910"/>
          </a:xfrm>
          <a:prstGeom prst="rect">
            <a:avLst/>
          </a:prstGeom>
        </p:spPr>
      </p:pic>
      <p:pic>
        <p:nvPicPr>
          <p:cNvPr id="4" name="Imagen 3">
            <a:extLst>
              <a:ext uri="{FF2B5EF4-FFF2-40B4-BE49-F238E27FC236}">
                <a16:creationId xmlns:a16="http://schemas.microsoft.com/office/drawing/2014/main" xmlns="" id="{18CE7A33-2B5E-0841-BDBF-5910184E159E}"/>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8" name="Imagen 7">
            <a:extLst>
              <a:ext uri="{FF2B5EF4-FFF2-40B4-BE49-F238E27FC236}">
                <a16:creationId xmlns:a16="http://schemas.microsoft.com/office/drawing/2014/main" xmlns="" id="{DDBA17EB-EE0F-544A-97F4-7761E16AE311}"/>
              </a:ext>
            </a:extLst>
          </p:cNvPr>
          <p:cNvPicPr>
            <a:picLocks noChangeAspect="1"/>
          </p:cNvPicPr>
          <p:nvPr/>
        </p:nvPicPr>
        <p:blipFill>
          <a:blip r:embed="rId4"/>
          <a:stretch>
            <a:fillRect/>
          </a:stretch>
        </p:blipFill>
        <p:spPr>
          <a:xfrm>
            <a:off x="2277398" y="531628"/>
            <a:ext cx="7818512" cy="4882707"/>
          </a:xfrm>
          <a:prstGeom prst="rect">
            <a:avLst/>
          </a:prstGeom>
        </p:spPr>
      </p:pic>
    </p:spTree>
    <p:extLst>
      <p:ext uri="{BB962C8B-B14F-4D97-AF65-F5344CB8AC3E}">
        <p14:creationId xmlns:p14="http://schemas.microsoft.com/office/powerpoint/2010/main" val="232201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1F02A1A-AA25-4043-AD64-7F88C2FD8BFF}"/>
              </a:ext>
            </a:extLst>
          </p:cNvPr>
          <p:cNvPicPr>
            <a:picLocks noChangeAspect="1"/>
          </p:cNvPicPr>
          <p:nvPr/>
        </p:nvPicPr>
        <p:blipFill>
          <a:blip r:embed="rId2"/>
          <a:stretch>
            <a:fillRect/>
          </a:stretch>
        </p:blipFill>
        <p:spPr>
          <a:xfrm>
            <a:off x="9362293" y="6116725"/>
            <a:ext cx="2635580" cy="679910"/>
          </a:xfrm>
          <a:prstGeom prst="rect">
            <a:avLst/>
          </a:prstGeom>
        </p:spPr>
      </p:pic>
      <p:pic>
        <p:nvPicPr>
          <p:cNvPr id="4" name="Imagen 3">
            <a:extLst>
              <a:ext uri="{FF2B5EF4-FFF2-40B4-BE49-F238E27FC236}">
                <a16:creationId xmlns:a16="http://schemas.microsoft.com/office/drawing/2014/main" xmlns="" id="{18CE7A33-2B5E-0841-BDBF-5910184E159E}"/>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2" name="Imagen 1"/>
          <p:cNvPicPr>
            <a:picLocks noChangeAspect="1"/>
          </p:cNvPicPr>
          <p:nvPr/>
        </p:nvPicPr>
        <p:blipFill rotWithShape="1">
          <a:blip r:embed="rId4"/>
          <a:srcRect l="19290" t="18164" r="39971" b="39258"/>
          <a:stretch/>
        </p:blipFill>
        <p:spPr>
          <a:xfrm>
            <a:off x="314325" y="1128713"/>
            <a:ext cx="6586538" cy="3870258"/>
          </a:xfrm>
          <a:prstGeom prst="rect">
            <a:avLst/>
          </a:prstGeom>
        </p:spPr>
      </p:pic>
    </p:spTree>
    <p:extLst>
      <p:ext uri="{BB962C8B-B14F-4D97-AF65-F5344CB8AC3E}">
        <p14:creationId xmlns:p14="http://schemas.microsoft.com/office/powerpoint/2010/main" val="2875948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4B2618-E015-5F4E-9374-8E64D44BC046}"/>
              </a:ext>
            </a:extLst>
          </p:cNvPr>
          <p:cNvSpPr>
            <a:spLocks noGrp="1"/>
          </p:cNvSpPr>
          <p:nvPr>
            <p:ph type="title"/>
          </p:nvPr>
        </p:nvSpPr>
        <p:spPr>
          <a:xfrm>
            <a:off x="297190" y="88791"/>
            <a:ext cx="10515600" cy="1325563"/>
          </a:xfrm>
        </p:spPr>
        <p:txBody>
          <a:bodyPr>
            <a:normAutofit/>
          </a:bodyPr>
          <a:lstStyle/>
          <a:p>
            <a:r>
              <a:rPr lang="es-EC" sz="3600" b="1" dirty="0">
                <a:latin typeface="Times" pitchFamily="2" charset="0"/>
              </a:rPr>
              <a:t>Análisis univariante</a:t>
            </a:r>
            <a:endParaRPr lang="es-EC" sz="3600" dirty="0">
              <a:latin typeface="Times" pitchFamily="2" charset="0"/>
            </a:endParaRPr>
          </a:p>
        </p:txBody>
      </p:sp>
      <p:sp>
        <p:nvSpPr>
          <p:cNvPr id="3" name="Marcador de contenido 2">
            <a:extLst>
              <a:ext uri="{FF2B5EF4-FFF2-40B4-BE49-F238E27FC236}">
                <a16:creationId xmlns:a16="http://schemas.microsoft.com/office/drawing/2014/main" xmlns="" id="{3A4C3979-8D97-2646-A171-F06DF8F6CE4C}"/>
              </a:ext>
            </a:extLst>
          </p:cNvPr>
          <p:cNvSpPr>
            <a:spLocks noGrp="1"/>
          </p:cNvSpPr>
          <p:nvPr>
            <p:ph idx="1"/>
          </p:nvPr>
        </p:nvSpPr>
        <p:spPr>
          <a:xfrm>
            <a:off x="141183" y="1067679"/>
            <a:ext cx="8596668" cy="435466"/>
          </a:xfrm>
        </p:spPr>
        <p:txBody>
          <a:bodyPr>
            <a:normAutofit/>
          </a:bodyPr>
          <a:lstStyle/>
          <a:p>
            <a:r>
              <a:rPr lang="es-EC" sz="2400" i="1" dirty="0">
                <a:latin typeface="Times" pitchFamily="2" charset="0"/>
              </a:rPr>
              <a:t>Identificación de casos atípicos de experiencias.</a:t>
            </a:r>
          </a:p>
          <a:p>
            <a:pPr marL="0" indent="0">
              <a:buNone/>
            </a:pPr>
            <a:endParaRPr lang="es-EC" sz="2400" dirty="0">
              <a:latin typeface="Times" pitchFamily="2" charset="0"/>
            </a:endParaRPr>
          </a:p>
        </p:txBody>
      </p:sp>
      <p:pic>
        <p:nvPicPr>
          <p:cNvPr id="4" name="Imagen 3">
            <a:extLst>
              <a:ext uri="{FF2B5EF4-FFF2-40B4-BE49-F238E27FC236}">
                <a16:creationId xmlns:a16="http://schemas.microsoft.com/office/drawing/2014/main" xmlns="" id="{031B56D6-289E-5548-BD66-D705EEFA9DF4}"/>
              </a:ext>
            </a:extLst>
          </p:cNvPr>
          <p:cNvPicPr>
            <a:picLocks noChangeAspect="1"/>
          </p:cNvPicPr>
          <p:nvPr/>
        </p:nvPicPr>
        <p:blipFill rotWithShape="1">
          <a:blip r:embed="rId2"/>
          <a:srcRect b="46667"/>
          <a:stretch/>
        </p:blipFill>
        <p:spPr>
          <a:xfrm>
            <a:off x="297190" y="1664574"/>
            <a:ext cx="5969561" cy="4501931"/>
          </a:xfrm>
          <a:prstGeom prst="rect">
            <a:avLst/>
          </a:prstGeom>
        </p:spPr>
      </p:pic>
      <p:pic>
        <p:nvPicPr>
          <p:cNvPr id="5" name="Imagen 4">
            <a:extLst>
              <a:ext uri="{FF2B5EF4-FFF2-40B4-BE49-F238E27FC236}">
                <a16:creationId xmlns:a16="http://schemas.microsoft.com/office/drawing/2014/main" xmlns="" id="{26C00E64-2257-E545-9F9F-0CF035F6E584}"/>
              </a:ext>
            </a:extLst>
          </p:cNvPr>
          <p:cNvPicPr>
            <a:picLocks noChangeAspect="1"/>
          </p:cNvPicPr>
          <p:nvPr/>
        </p:nvPicPr>
        <p:blipFill rotWithShape="1">
          <a:blip r:embed="rId3"/>
          <a:srcRect t="59517"/>
          <a:stretch/>
        </p:blipFill>
        <p:spPr>
          <a:xfrm>
            <a:off x="6283741" y="2235343"/>
            <a:ext cx="5814941" cy="3328715"/>
          </a:xfrm>
          <a:prstGeom prst="rect">
            <a:avLst/>
          </a:prstGeom>
        </p:spPr>
      </p:pic>
      <p:pic>
        <p:nvPicPr>
          <p:cNvPr id="6" name="Imagen 5">
            <a:extLst>
              <a:ext uri="{FF2B5EF4-FFF2-40B4-BE49-F238E27FC236}">
                <a16:creationId xmlns:a16="http://schemas.microsoft.com/office/drawing/2014/main" xmlns="" id="{4A91D254-7013-CF44-A084-9C6342473B99}"/>
              </a:ext>
            </a:extLst>
          </p:cNvPr>
          <p:cNvPicPr>
            <a:picLocks noChangeAspect="1"/>
          </p:cNvPicPr>
          <p:nvPr/>
        </p:nvPicPr>
        <p:blipFill rotWithShape="1">
          <a:blip r:embed="rId4"/>
          <a:srcRect b="93336"/>
          <a:stretch/>
        </p:blipFill>
        <p:spPr>
          <a:xfrm>
            <a:off x="6266751" y="1675212"/>
            <a:ext cx="5831931" cy="549493"/>
          </a:xfrm>
          <a:prstGeom prst="rect">
            <a:avLst/>
          </a:prstGeom>
        </p:spPr>
      </p:pic>
      <p:pic>
        <p:nvPicPr>
          <p:cNvPr id="8" name="Imagen 7">
            <a:extLst>
              <a:ext uri="{FF2B5EF4-FFF2-40B4-BE49-F238E27FC236}">
                <a16:creationId xmlns:a16="http://schemas.microsoft.com/office/drawing/2014/main" xmlns="" id="{55003649-D67D-604D-8117-CFB4E00CDDDB}"/>
              </a:ext>
            </a:extLst>
          </p:cNvPr>
          <p:cNvPicPr>
            <a:picLocks noChangeAspect="1"/>
          </p:cNvPicPr>
          <p:nvPr/>
        </p:nvPicPr>
        <p:blipFill rotWithShape="1">
          <a:blip r:embed="rId5"/>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E321B9F4-7E59-3446-BBE8-AD2E6BB44F92}"/>
              </a:ext>
            </a:extLst>
          </p:cNvPr>
          <p:cNvPicPr>
            <a:picLocks noChangeAspect="1"/>
          </p:cNvPicPr>
          <p:nvPr/>
        </p:nvPicPr>
        <p:blipFill>
          <a:blip r:embed="rId6"/>
          <a:stretch>
            <a:fillRect/>
          </a:stretch>
        </p:blipFill>
        <p:spPr>
          <a:xfrm>
            <a:off x="9362293" y="6116725"/>
            <a:ext cx="2635580" cy="679910"/>
          </a:xfrm>
          <a:prstGeom prst="rect">
            <a:avLst/>
          </a:prstGeom>
        </p:spPr>
      </p:pic>
      <p:sp>
        <p:nvSpPr>
          <p:cNvPr id="10" name="Anillo 9">
            <a:extLst>
              <a:ext uri="{FF2B5EF4-FFF2-40B4-BE49-F238E27FC236}">
                <a16:creationId xmlns:a16="http://schemas.microsoft.com/office/drawing/2014/main" xmlns="" id="{4A04BC48-DD51-8948-AE24-4B4A94874628}"/>
              </a:ext>
            </a:extLst>
          </p:cNvPr>
          <p:cNvSpPr/>
          <p:nvPr/>
        </p:nvSpPr>
        <p:spPr>
          <a:xfrm>
            <a:off x="4279083" y="2041072"/>
            <a:ext cx="1275907" cy="4286861"/>
          </a:xfrm>
          <a:prstGeom prst="donut">
            <a:avLst>
              <a:gd name="adj" fmla="val 4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Anillo 10">
            <a:extLst>
              <a:ext uri="{FF2B5EF4-FFF2-40B4-BE49-F238E27FC236}">
                <a16:creationId xmlns:a16="http://schemas.microsoft.com/office/drawing/2014/main" xmlns="" id="{74267A05-DD57-164A-B52C-FEA1971DE0BA}"/>
              </a:ext>
            </a:extLst>
          </p:cNvPr>
          <p:cNvSpPr/>
          <p:nvPr/>
        </p:nvSpPr>
        <p:spPr>
          <a:xfrm>
            <a:off x="10174836" y="2041072"/>
            <a:ext cx="1159471" cy="3846194"/>
          </a:xfrm>
          <a:prstGeom prst="donut">
            <a:avLst>
              <a:gd name="adj" fmla="val 4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851426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4B2618-E015-5F4E-9374-8E64D44BC046}"/>
              </a:ext>
            </a:extLst>
          </p:cNvPr>
          <p:cNvSpPr>
            <a:spLocks noGrp="1"/>
          </p:cNvSpPr>
          <p:nvPr>
            <p:ph type="title"/>
          </p:nvPr>
        </p:nvSpPr>
        <p:spPr/>
        <p:txBody>
          <a:bodyPr>
            <a:normAutofit/>
          </a:bodyPr>
          <a:lstStyle/>
          <a:p>
            <a:r>
              <a:rPr lang="es-EC" sz="3600" b="1" dirty="0">
                <a:latin typeface="Times" pitchFamily="2" charset="0"/>
              </a:rPr>
              <a:t>Análisis univariante</a:t>
            </a:r>
            <a:endParaRPr lang="es-EC" sz="3600" dirty="0">
              <a:latin typeface="Times" pitchFamily="2" charset="0"/>
            </a:endParaRPr>
          </a:p>
        </p:txBody>
      </p:sp>
      <p:sp>
        <p:nvSpPr>
          <p:cNvPr id="3" name="Marcador de contenido 2">
            <a:extLst>
              <a:ext uri="{FF2B5EF4-FFF2-40B4-BE49-F238E27FC236}">
                <a16:creationId xmlns:a16="http://schemas.microsoft.com/office/drawing/2014/main" xmlns="" id="{3A4C3979-8D97-2646-A171-F06DF8F6CE4C}"/>
              </a:ext>
            </a:extLst>
          </p:cNvPr>
          <p:cNvSpPr>
            <a:spLocks noGrp="1"/>
          </p:cNvSpPr>
          <p:nvPr>
            <p:ph idx="1"/>
          </p:nvPr>
        </p:nvSpPr>
        <p:spPr>
          <a:xfrm>
            <a:off x="838200" y="1443436"/>
            <a:ext cx="8596668" cy="435466"/>
          </a:xfrm>
        </p:spPr>
        <p:txBody>
          <a:bodyPr>
            <a:normAutofit/>
          </a:bodyPr>
          <a:lstStyle/>
          <a:p>
            <a:r>
              <a:rPr lang="es-EC" sz="2400" i="1" dirty="0">
                <a:latin typeface="Times" pitchFamily="2" charset="0"/>
              </a:rPr>
              <a:t>Identificación de casos atípicos de percepciones.</a:t>
            </a:r>
          </a:p>
          <a:p>
            <a:pPr marL="0" indent="0">
              <a:buNone/>
            </a:pPr>
            <a:endParaRPr lang="es-EC" sz="2400" dirty="0">
              <a:latin typeface="Times" pitchFamily="2" charset="0"/>
            </a:endParaRPr>
          </a:p>
        </p:txBody>
      </p:sp>
      <p:graphicFrame>
        <p:nvGraphicFramePr>
          <p:cNvPr id="8" name="Tabla 7">
            <a:extLst>
              <a:ext uri="{FF2B5EF4-FFF2-40B4-BE49-F238E27FC236}">
                <a16:creationId xmlns:a16="http://schemas.microsoft.com/office/drawing/2014/main" xmlns="" id="{33ED629B-D961-B446-A961-ADB6F50A8126}"/>
              </a:ext>
            </a:extLst>
          </p:cNvPr>
          <p:cNvGraphicFramePr>
            <a:graphicFrameLocks noGrp="1"/>
          </p:cNvGraphicFramePr>
          <p:nvPr>
            <p:extLst>
              <p:ext uri="{D42A27DB-BD31-4B8C-83A1-F6EECF244321}">
                <p14:modId xmlns:p14="http://schemas.microsoft.com/office/powerpoint/2010/main" val="550061336"/>
              </p:ext>
            </p:extLst>
          </p:nvPr>
        </p:nvGraphicFramePr>
        <p:xfrm>
          <a:off x="838200" y="2207783"/>
          <a:ext cx="5883391" cy="3291840"/>
        </p:xfrm>
        <a:graphic>
          <a:graphicData uri="http://schemas.openxmlformats.org/drawingml/2006/table">
            <a:tbl>
              <a:tblPr firstRow="1" firstCol="1" bandRow="1">
                <a:tableStyleId>{B301B821-A1FF-4177-AEE7-76D212191A09}</a:tableStyleId>
              </a:tblPr>
              <a:tblGrid>
                <a:gridCol w="3434210">
                  <a:extLst>
                    <a:ext uri="{9D8B030D-6E8A-4147-A177-3AD203B41FA5}">
                      <a16:colId xmlns:a16="http://schemas.microsoft.com/office/drawing/2014/main" xmlns="" val="1495271445"/>
                    </a:ext>
                  </a:extLst>
                </a:gridCol>
                <a:gridCol w="1177903">
                  <a:extLst>
                    <a:ext uri="{9D8B030D-6E8A-4147-A177-3AD203B41FA5}">
                      <a16:colId xmlns:a16="http://schemas.microsoft.com/office/drawing/2014/main" xmlns="" val="1359088662"/>
                    </a:ext>
                  </a:extLst>
                </a:gridCol>
                <a:gridCol w="1271278">
                  <a:extLst>
                    <a:ext uri="{9D8B030D-6E8A-4147-A177-3AD203B41FA5}">
                      <a16:colId xmlns:a16="http://schemas.microsoft.com/office/drawing/2014/main" xmlns="" val="1591897464"/>
                    </a:ext>
                  </a:extLst>
                </a:gridCol>
              </a:tblGrid>
              <a:tr h="262890">
                <a:tc>
                  <a:txBody>
                    <a:bodyPr/>
                    <a:lstStyle/>
                    <a:p>
                      <a:pPr algn="ctr">
                        <a:lnSpc>
                          <a:spcPct val="150000"/>
                        </a:lnSpc>
                        <a:spcAft>
                          <a:spcPts val="0"/>
                        </a:spcAft>
                      </a:pPr>
                      <a:r>
                        <a:rPr lang="es-EC" sz="2400">
                          <a:effectLst/>
                        </a:rPr>
                        <a:t>Variables</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50000"/>
                        </a:lnSpc>
                        <a:spcAft>
                          <a:spcPts val="0"/>
                        </a:spcAft>
                      </a:pPr>
                      <a:r>
                        <a:rPr lang="es-EC" sz="2400">
                          <a:effectLst/>
                        </a:rPr>
                        <a:t>Casos</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ctr">
                        <a:lnSpc>
                          <a:spcPct val="150000"/>
                        </a:lnSpc>
                        <a:spcAft>
                          <a:spcPts val="0"/>
                        </a:spcAft>
                      </a:pPr>
                      <a:r>
                        <a:rPr lang="es-EC" sz="2400">
                          <a:effectLst/>
                        </a:rPr>
                        <a:t>Valor Z</a:t>
                      </a:r>
                      <a:endParaRPr lang="es-EC" sz="2400">
                        <a:solidFill>
                          <a:srgbClr val="000000"/>
                        </a:solidFill>
                        <a:effectLst/>
                        <a:latin typeface="Times New Roman" pitchFamily="2" charset="0"/>
                        <a:ea typeface="Calibri" panose="020F0502020204030204" pitchFamily="34" charset="0"/>
                      </a:endParaRPr>
                    </a:p>
                  </a:txBody>
                  <a:tcPr marL="68580" marR="68580" marT="0" marB="0"/>
                </a:tc>
                <a:extLst>
                  <a:ext uri="{0D108BD9-81ED-4DB2-BD59-A6C34878D82A}">
                    <a16:rowId xmlns:a16="http://schemas.microsoft.com/office/drawing/2014/main" xmlns="" val="415485243"/>
                  </a:ext>
                </a:extLst>
              </a:tr>
              <a:tr h="273685">
                <a:tc>
                  <a:txBody>
                    <a:bodyPr/>
                    <a:lstStyle/>
                    <a:p>
                      <a:pPr>
                        <a:lnSpc>
                          <a:spcPct val="150000"/>
                        </a:lnSpc>
                        <a:spcAft>
                          <a:spcPts val="0"/>
                        </a:spcAft>
                      </a:pPr>
                      <a:r>
                        <a:rPr lang="es-EC" sz="2400">
                          <a:effectLst/>
                        </a:rPr>
                        <a:t>Los empleados tienen una apariencia pulcra</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7</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50000"/>
                        </a:lnSpc>
                        <a:spcAft>
                          <a:spcPts val="0"/>
                        </a:spcAft>
                      </a:pPr>
                      <a:r>
                        <a:rPr lang="es-EC" sz="2400" dirty="0">
                          <a:solidFill>
                            <a:srgbClr val="C00000"/>
                          </a:solidFill>
                          <a:effectLst/>
                        </a:rPr>
                        <a:t>-3,53977</a:t>
                      </a:r>
                      <a:endParaRPr lang="es-EC" sz="2400" dirty="0">
                        <a:solidFill>
                          <a:srgbClr val="C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418606099"/>
                  </a:ext>
                </a:extLst>
              </a:tr>
              <a:tr h="535940">
                <a:tc>
                  <a:txBody>
                    <a:bodyPr/>
                    <a:lstStyle/>
                    <a:p>
                      <a:pPr>
                        <a:lnSpc>
                          <a:spcPct val="150000"/>
                        </a:lnSpc>
                        <a:spcAft>
                          <a:spcPts val="0"/>
                        </a:spcAft>
                      </a:pPr>
                      <a:r>
                        <a:rPr lang="es-EC" sz="2400">
                          <a:effectLst/>
                        </a:rPr>
                        <a:t>La empresa tiene horarios de atención convenientes para usted</a:t>
                      </a:r>
                      <a:endParaRPr lang="es-EC" sz="2400">
                        <a:solidFill>
                          <a:srgbClr val="000000"/>
                        </a:solidFill>
                        <a:effectLst/>
                        <a:latin typeface="Times New Roman" pitchFamily="2" charset="0"/>
                        <a:ea typeface="Calibri" panose="020F0502020204030204" pitchFamily="34" charset="0"/>
                      </a:endParaRPr>
                    </a:p>
                  </a:txBody>
                  <a:tcPr marL="68580" marR="68580" marT="0" marB="0"/>
                </a:tc>
                <a:tc>
                  <a:txBody>
                    <a:bodyPr/>
                    <a:lstStyle/>
                    <a:p>
                      <a:pPr algn="r">
                        <a:lnSpc>
                          <a:spcPct val="150000"/>
                        </a:lnSpc>
                        <a:spcAft>
                          <a:spcPts val="0"/>
                        </a:spcAft>
                      </a:pPr>
                      <a:r>
                        <a:rPr lang="es-EC" sz="2400">
                          <a:effectLst/>
                        </a:rPr>
                        <a:t>5</a:t>
                      </a:r>
                      <a:endParaRPr lang="es-EC" sz="2400">
                        <a:solidFill>
                          <a:srgbClr val="000000"/>
                        </a:solidFill>
                        <a:effectLst/>
                        <a:latin typeface="Times New Roman" pitchFamily="2" charset="0"/>
                        <a:ea typeface="Calibri" panose="020F0502020204030204" pitchFamily="34" charset="0"/>
                      </a:endParaRPr>
                    </a:p>
                  </a:txBody>
                  <a:tcPr marL="68580" marR="68580" marT="0" marB="0" anchor="ctr"/>
                </a:tc>
                <a:tc>
                  <a:txBody>
                    <a:bodyPr/>
                    <a:lstStyle/>
                    <a:p>
                      <a:pPr algn="r">
                        <a:lnSpc>
                          <a:spcPct val="150000"/>
                        </a:lnSpc>
                        <a:spcAft>
                          <a:spcPts val="0"/>
                        </a:spcAft>
                      </a:pPr>
                      <a:r>
                        <a:rPr lang="es-EC" sz="2400" dirty="0">
                          <a:solidFill>
                            <a:srgbClr val="C00000"/>
                          </a:solidFill>
                          <a:effectLst/>
                        </a:rPr>
                        <a:t>-3,10718</a:t>
                      </a:r>
                      <a:endParaRPr lang="es-EC" sz="2400" dirty="0">
                        <a:solidFill>
                          <a:srgbClr val="C00000"/>
                        </a:solidFill>
                        <a:effectLst/>
                        <a:latin typeface="Times New Roman" pitchFamily="2" charset="0"/>
                        <a:ea typeface="Calibri" panose="020F0502020204030204" pitchFamily="34" charset="0"/>
                      </a:endParaRPr>
                    </a:p>
                  </a:txBody>
                  <a:tcPr marL="68580" marR="68580" marT="0" marB="0" anchor="ctr"/>
                </a:tc>
                <a:extLst>
                  <a:ext uri="{0D108BD9-81ED-4DB2-BD59-A6C34878D82A}">
                    <a16:rowId xmlns:a16="http://schemas.microsoft.com/office/drawing/2014/main" xmlns="" val="353353186"/>
                  </a:ext>
                </a:extLst>
              </a:tr>
            </a:tbl>
          </a:graphicData>
        </a:graphic>
      </p:graphicFrame>
      <p:pic>
        <p:nvPicPr>
          <p:cNvPr id="5" name="Imagen 4">
            <a:extLst>
              <a:ext uri="{FF2B5EF4-FFF2-40B4-BE49-F238E27FC236}">
                <a16:creationId xmlns:a16="http://schemas.microsoft.com/office/drawing/2014/main" xmlns="" id="{673747AC-73EC-2149-9ADE-63433470CDC1}"/>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61EA049D-281F-F64F-AFA2-38660BCA822A}"/>
              </a:ext>
            </a:extLst>
          </p:cNvPr>
          <p:cNvPicPr>
            <a:picLocks noChangeAspect="1"/>
          </p:cNvPicPr>
          <p:nvPr/>
        </p:nvPicPr>
        <p:blipFill>
          <a:blip r:embed="rId3"/>
          <a:stretch>
            <a:fillRect/>
          </a:stretch>
        </p:blipFill>
        <p:spPr>
          <a:xfrm>
            <a:off x="9362293" y="6116725"/>
            <a:ext cx="2635580" cy="679910"/>
          </a:xfrm>
          <a:prstGeom prst="rect">
            <a:avLst/>
          </a:prstGeom>
        </p:spPr>
      </p:pic>
      <p:pic>
        <p:nvPicPr>
          <p:cNvPr id="7" name="Picture 4" descr="Resultado de imagen para visto y equis">
            <a:extLst>
              <a:ext uri="{FF2B5EF4-FFF2-40B4-BE49-F238E27FC236}">
                <a16:creationId xmlns:a16="http://schemas.microsoft.com/office/drawing/2014/main" xmlns="" id="{1153991C-E543-5444-BE6E-6C27628222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78" t="43841" r="51293" b="19930"/>
          <a:stretch/>
        </p:blipFill>
        <p:spPr bwMode="auto">
          <a:xfrm>
            <a:off x="6780993" y="1868935"/>
            <a:ext cx="900064" cy="9000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xmlns="" id="{B79C6326-E5AC-3243-BDC9-0919071F7AC7}"/>
              </a:ext>
            </a:extLst>
          </p:cNvPr>
          <p:cNvPicPr>
            <a:picLocks noChangeAspect="1"/>
          </p:cNvPicPr>
          <p:nvPr/>
        </p:nvPicPr>
        <p:blipFill>
          <a:blip r:embed="rId5"/>
          <a:stretch>
            <a:fillRect/>
          </a:stretch>
        </p:blipFill>
        <p:spPr>
          <a:xfrm>
            <a:off x="7415388" y="2947246"/>
            <a:ext cx="4776611" cy="2981264"/>
          </a:xfrm>
          <a:prstGeom prst="rect">
            <a:avLst/>
          </a:prstGeom>
        </p:spPr>
      </p:pic>
    </p:spTree>
    <p:extLst>
      <p:ext uri="{BB962C8B-B14F-4D97-AF65-F5344CB8AC3E}">
        <p14:creationId xmlns:p14="http://schemas.microsoft.com/office/powerpoint/2010/main" val="304901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A9AAE6AC-D980-2247-A2B2-ADCFCC018E45}"/>
              </a:ext>
            </a:extLst>
          </p:cNvPr>
          <p:cNvPicPr>
            <a:picLocks noChangeAspect="1"/>
          </p:cNvPicPr>
          <p:nvPr/>
        </p:nvPicPr>
        <p:blipFill rotWithShape="1">
          <a:blip r:embed="rId2"/>
          <a:srcRect l="14369" r="15337"/>
          <a:stretch/>
        </p:blipFill>
        <p:spPr>
          <a:xfrm>
            <a:off x="9477980" y="3564657"/>
            <a:ext cx="2690659" cy="1911109"/>
          </a:xfrm>
          <a:prstGeom prst="rect">
            <a:avLst/>
          </a:prstGeom>
        </p:spPr>
      </p:pic>
      <p:sp>
        <p:nvSpPr>
          <p:cNvPr id="2" name="Título 1">
            <a:extLst>
              <a:ext uri="{FF2B5EF4-FFF2-40B4-BE49-F238E27FC236}">
                <a16:creationId xmlns:a16="http://schemas.microsoft.com/office/drawing/2014/main" xmlns="" id="{A182B6DD-5CB3-ED41-882A-48CE4A60F470}"/>
              </a:ext>
            </a:extLst>
          </p:cNvPr>
          <p:cNvSpPr>
            <a:spLocks noGrp="1"/>
          </p:cNvSpPr>
          <p:nvPr>
            <p:ph type="title"/>
          </p:nvPr>
        </p:nvSpPr>
        <p:spPr>
          <a:xfrm>
            <a:off x="636177" y="365125"/>
            <a:ext cx="10515600" cy="1325563"/>
          </a:xfrm>
        </p:spPr>
        <p:txBody>
          <a:bodyPr>
            <a:normAutofit/>
          </a:bodyPr>
          <a:lstStyle/>
          <a:p>
            <a:r>
              <a:rPr lang="es-EC" sz="3600" b="1" dirty="0">
                <a:latin typeface="Times" pitchFamily="2" charset="0"/>
              </a:rPr>
              <a:t>Planteamiento del problema</a:t>
            </a:r>
          </a:p>
        </p:txBody>
      </p:sp>
      <p:graphicFrame>
        <p:nvGraphicFramePr>
          <p:cNvPr id="4" name="Marcador de contenido 3">
            <a:extLst>
              <a:ext uri="{FF2B5EF4-FFF2-40B4-BE49-F238E27FC236}">
                <a16:creationId xmlns:a16="http://schemas.microsoft.com/office/drawing/2014/main" xmlns="" id="{FDFE8E51-C03C-9644-B5D1-BCCA8DB3FD32}"/>
              </a:ext>
            </a:extLst>
          </p:cNvPr>
          <p:cNvGraphicFramePr>
            <a:graphicFrameLocks noGrp="1"/>
          </p:cNvGraphicFramePr>
          <p:nvPr>
            <p:ph idx="1"/>
            <p:extLst>
              <p:ext uri="{D42A27DB-BD31-4B8C-83A1-F6EECF244321}">
                <p14:modId xmlns:p14="http://schemas.microsoft.com/office/powerpoint/2010/main" val="4062495327"/>
              </p:ext>
            </p:extLst>
          </p:nvPr>
        </p:nvGraphicFramePr>
        <p:xfrm>
          <a:off x="354744" y="1807057"/>
          <a:ext cx="9007549" cy="120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xmlns="" id="{EBA360EE-E555-F842-AABF-FC5F7BDC53E6}"/>
              </a:ext>
            </a:extLst>
          </p:cNvPr>
          <p:cNvGraphicFramePr/>
          <p:nvPr>
            <p:extLst>
              <p:ext uri="{D42A27DB-BD31-4B8C-83A1-F6EECF244321}">
                <p14:modId xmlns:p14="http://schemas.microsoft.com/office/powerpoint/2010/main" val="3403466019"/>
              </p:ext>
            </p:extLst>
          </p:nvPr>
        </p:nvGraphicFramePr>
        <p:xfrm>
          <a:off x="354743" y="3136524"/>
          <a:ext cx="9007549" cy="12047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a:extLst>
              <a:ext uri="{FF2B5EF4-FFF2-40B4-BE49-F238E27FC236}">
                <a16:creationId xmlns:a16="http://schemas.microsoft.com/office/drawing/2014/main" xmlns="" id="{450BC9F6-4C84-EA4A-8E2A-8A5AD789BAF3}"/>
              </a:ext>
            </a:extLst>
          </p:cNvPr>
          <p:cNvGraphicFramePr/>
          <p:nvPr>
            <p:extLst>
              <p:ext uri="{D42A27DB-BD31-4B8C-83A1-F6EECF244321}">
                <p14:modId xmlns:p14="http://schemas.microsoft.com/office/powerpoint/2010/main" val="4096904617"/>
              </p:ext>
            </p:extLst>
          </p:nvPr>
        </p:nvGraphicFramePr>
        <p:xfrm>
          <a:off x="354742" y="4466102"/>
          <a:ext cx="9007549" cy="12047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Imagen 6">
            <a:extLst>
              <a:ext uri="{FF2B5EF4-FFF2-40B4-BE49-F238E27FC236}">
                <a16:creationId xmlns:a16="http://schemas.microsoft.com/office/drawing/2014/main" xmlns="" id="{69D6BB2E-166A-5143-9519-5060ED887B95}"/>
              </a:ext>
            </a:extLst>
          </p:cNvPr>
          <p:cNvPicPr>
            <a:picLocks noChangeAspect="1"/>
          </p:cNvPicPr>
          <p:nvPr/>
        </p:nvPicPr>
        <p:blipFill rotWithShape="1">
          <a:blip r:embed="rId18"/>
          <a:srcRect t="89186" r="25938"/>
          <a:stretch/>
        </p:blipFill>
        <p:spPr>
          <a:xfrm>
            <a:off x="0" y="6116724"/>
            <a:ext cx="9029700" cy="741276"/>
          </a:xfrm>
          <a:prstGeom prst="rect">
            <a:avLst/>
          </a:prstGeom>
        </p:spPr>
      </p:pic>
      <p:pic>
        <p:nvPicPr>
          <p:cNvPr id="8" name="Imagen 7">
            <a:extLst>
              <a:ext uri="{FF2B5EF4-FFF2-40B4-BE49-F238E27FC236}">
                <a16:creationId xmlns:a16="http://schemas.microsoft.com/office/drawing/2014/main" xmlns="" id="{3A19447F-F8F5-914F-8857-7D3243D83785}"/>
              </a:ext>
            </a:extLst>
          </p:cNvPr>
          <p:cNvPicPr>
            <a:picLocks noChangeAspect="1"/>
          </p:cNvPicPr>
          <p:nvPr/>
        </p:nvPicPr>
        <p:blipFill>
          <a:blip r:embed="rId19"/>
          <a:stretch>
            <a:fillRect/>
          </a:stretch>
        </p:blipFill>
        <p:spPr>
          <a:xfrm>
            <a:off x="9362293" y="6116725"/>
            <a:ext cx="2635580" cy="679910"/>
          </a:xfrm>
          <a:prstGeom prst="rect">
            <a:avLst/>
          </a:prstGeom>
        </p:spPr>
      </p:pic>
      <p:pic>
        <p:nvPicPr>
          <p:cNvPr id="10" name="Imagen 9">
            <a:extLst>
              <a:ext uri="{FF2B5EF4-FFF2-40B4-BE49-F238E27FC236}">
                <a16:creationId xmlns:a16="http://schemas.microsoft.com/office/drawing/2014/main" xmlns="" id="{1759FFC8-B79E-0541-B574-5DB52B54CB72}"/>
              </a:ext>
            </a:extLst>
          </p:cNvPr>
          <p:cNvPicPr>
            <a:picLocks noChangeAspect="1"/>
          </p:cNvPicPr>
          <p:nvPr/>
        </p:nvPicPr>
        <p:blipFill>
          <a:blip r:embed="rId20"/>
          <a:stretch>
            <a:fillRect/>
          </a:stretch>
        </p:blipFill>
        <p:spPr>
          <a:xfrm>
            <a:off x="9792585" y="1681232"/>
            <a:ext cx="1464749" cy="1464749"/>
          </a:xfrm>
          <a:prstGeom prst="rect">
            <a:avLst/>
          </a:prstGeom>
        </p:spPr>
      </p:pic>
      <p:pic>
        <p:nvPicPr>
          <p:cNvPr id="14" name="Imagen 13">
            <a:extLst>
              <a:ext uri="{FF2B5EF4-FFF2-40B4-BE49-F238E27FC236}">
                <a16:creationId xmlns:a16="http://schemas.microsoft.com/office/drawing/2014/main" xmlns="" id="{5F6EFEEE-DC52-3249-A8D3-BE2659A28363}"/>
              </a:ext>
            </a:extLst>
          </p:cNvPr>
          <p:cNvPicPr>
            <a:picLocks noChangeAspect="1"/>
          </p:cNvPicPr>
          <p:nvPr/>
        </p:nvPicPr>
        <p:blipFill rotWithShape="1">
          <a:blip r:embed="rId21"/>
          <a:srcRect t="9366" b="17599"/>
          <a:stretch/>
        </p:blipFill>
        <p:spPr>
          <a:xfrm>
            <a:off x="137459" y="3127955"/>
            <a:ext cx="2768830" cy="1213333"/>
          </a:xfrm>
          <a:prstGeom prst="rect">
            <a:avLst/>
          </a:prstGeom>
        </p:spPr>
      </p:pic>
      <p:pic>
        <p:nvPicPr>
          <p:cNvPr id="16" name="Imagen 15">
            <a:extLst>
              <a:ext uri="{FF2B5EF4-FFF2-40B4-BE49-F238E27FC236}">
                <a16:creationId xmlns:a16="http://schemas.microsoft.com/office/drawing/2014/main" xmlns="" id="{3D73FC65-8032-2949-BA92-07E8F9366888}"/>
              </a:ext>
            </a:extLst>
          </p:cNvPr>
          <p:cNvPicPr>
            <a:picLocks noChangeAspect="1"/>
          </p:cNvPicPr>
          <p:nvPr/>
        </p:nvPicPr>
        <p:blipFill>
          <a:blip r:embed="rId22"/>
          <a:stretch>
            <a:fillRect/>
          </a:stretch>
        </p:blipFill>
        <p:spPr>
          <a:xfrm>
            <a:off x="197822" y="1487126"/>
            <a:ext cx="2708467" cy="1586992"/>
          </a:xfrm>
          <a:prstGeom prst="rect">
            <a:avLst/>
          </a:prstGeom>
        </p:spPr>
      </p:pic>
    </p:spTree>
    <p:extLst>
      <p:ext uri="{BB962C8B-B14F-4D97-AF65-F5344CB8AC3E}">
        <p14:creationId xmlns:p14="http://schemas.microsoft.com/office/powerpoint/2010/main" val="21740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23A214-6667-9541-88E5-F87F890638E1}"/>
              </a:ext>
            </a:extLst>
          </p:cNvPr>
          <p:cNvSpPr>
            <a:spLocks noGrp="1"/>
          </p:cNvSpPr>
          <p:nvPr>
            <p:ph type="title"/>
          </p:nvPr>
        </p:nvSpPr>
        <p:spPr>
          <a:xfrm>
            <a:off x="677334" y="56412"/>
            <a:ext cx="8596668" cy="1320800"/>
          </a:xfrm>
        </p:spPr>
        <p:txBody>
          <a:bodyPr>
            <a:normAutofit/>
          </a:bodyPr>
          <a:lstStyle/>
          <a:p>
            <a:r>
              <a:rPr lang="es-EC" sz="3600" b="1" dirty="0">
                <a:latin typeface="Times" pitchFamily="2" charset="0"/>
              </a:rPr>
              <a:t>Análisis multivariante de percepciones</a:t>
            </a:r>
            <a:endParaRPr lang="es-EC" sz="3600" dirty="0">
              <a:latin typeface="Times" pitchFamily="2" charset="0"/>
            </a:endParaRPr>
          </a:p>
        </p:txBody>
      </p:sp>
      <p:graphicFrame>
        <p:nvGraphicFramePr>
          <p:cNvPr id="4" name="Tabla 3">
            <a:extLst>
              <a:ext uri="{FF2B5EF4-FFF2-40B4-BE49-F238E27FC236}">
                <a16:creationId xmlns:a16="http://schemas.microsoft.com/office/drawing/2014/main" xmlns="" id="{F6D7A6C8-2BF2-7F48-A64B-F43BAD0EF661}"/>
              </a:ext>
            </a:extLst>
          </p:cNvPr>
          <p:cNvGraphicFramePr>
            <a:graphicFrameLocks noGrp="1"/>
          </p:cNvGraphicFramePr>
          <p:nvPr>
            <p:extLst>
              <p:ext uri="{D42A27DB-BD31-4B8C-83A1-F6EECF244321}">
                <p14:modId xmlns:p14="http://schemas.microsoft.com/office/powerpoint/2010/main" val="2769022542"/>
              </p:ext>
            </p:extLst>
          </p:nvPr>
        </p:nvGraphicFramePr>
        <p:xfrm>
          <a:off x="677334" y="1127101"/>
          <a:ext cx="4892769" cy="6217920"/>
        </p:xfrm>
        <a:graphic>
          <a:graphicData uri="http://schemas.openxmlformats.org/drawingml/2006/table">
            <a:tbl>
              <a:tblPr firstRow="1" firstCol="1" bandRow="1">
                <a:tableStyleId>{B301B821-A1FF-4177-AEE7-76D212191A09}</a:tableStyleId>
              </a:tblPr>
              <a:tblGrid>
                <a:gridCol w="1630658">
                  <a:extLst>
                    <a:ext uri="{9D8B030D-6E8A-4147-A177-3AD203B41FA5}">
                      <a16:colId xmlns:a16="http://schemas.microsoft.com/office/drawing/2014/main" xmlns="" val="1523106652"/>
                    </a:ext>
                  </a:extLst>
                </a:gridCol>
                <a:gridCol w="1630658">
                  <a:extLst>
                    <a:ext uri="{9D8B030D-6E8A-4147-A177-3AD203B41FA5}">
                      <a16:colId xmlns:a16="http://schemas.microsoft.com/office/drawing/2014/main" xmlns="" val="362613224"/>
                    </a:ext>
                  </a:extLst>
                </a:gridCol>
                <a:gridCol w="1631453">
                  <a:extLst>
                    <a:ext uri="{9D8B030D-6E8A-4147-A177-3AD203B41FA5}">
                      <a16:colId xmlns:a16="http://schemas.microsoft.com/office/drawing/2014/main" xmlns="" val="2344688021"/>
                    </a:ext>
                  </a:extLst>
                </a:gridCol>
              </a:tblGrid>
              <a:tr h="228320">
                <a:tc>
                  <a:txBody>
                    <a:bodyPr/>
                    <a:lstStyle/>
                    <a:p>
                      <a:pPr algn="just">
                        <a:lnSpc>
                          <a:spcPct val="150000"/>
                        </a:lnSpc>
                        <a:spcAft>
                          <a:spcPts val="0"/>
                        </a:spcAft>
                      </a:pPr>
                      <a:r>
                        <a:rPr lang="es-EC" sz="1600" dirty="0">
                          <a:effectLst/>
                        </a:rPr>
                        <a:t>Paciente</a:t>
                      </a:r>
                      <a:endParaRPr lang="es-EC" sz="1600" dirty="0">
                        <a:solidFill>
                          <a:schemeClr val="tx1"/>
                        </a:solidFill>
                        <a:effectLst/>
                        <a:latin typeface="Times New Roman" pitchFamily="2" charset="0"/>
                        <a:ea typeface="Calibri" panose="020F0502020204030204" pitchFamily="34" charset="0"/>
                      </a:endParaRPr>
                    </a:p>
                  </a:txBody>
                  <a:tcPr marL="62269" marR="62269" marT="0" marB="0"/>
                </a:tc>
                <a:tc>
                  <a:txBody>
                    <a:bodyPr/>
                    <a:lstStyle/>
                    <a:p>
                      <a:pPr algn="just">
                        <a:lnSpc>
                          <a:spcPct val="150000"/>
                        </a:lnSpc>
                        <a:spcAft>
                          <a:spcPts val="0"/>
                        </a:spcAft>
                      </a:pPr>
                      <a:r>
                        <a:rPr lang="es-EC" sz="1600">
                          <a:effectLst/>
                        </a:rPr>
                        <a:t>D. Mahalanobis</a:t>
                      </a:r>
                      <a:endParaRPr lang="es-EC" sz="1600">
                        <a:solidFill>
                          <a:schemeClr val="tx1"/>
                        </a:solidFill>
                        <a:effectLst/>
                        <a:latin typeface="Times New Roman" pitchFamily="2" charset="0"/>
                        <a:ea typeface="Calibri" panose="020F0502020204030204" pitchFamily="34" charset="0"/>
                      </a:endParaRPr>
                    </a:p>
                  </a:txBody>
                  <a:tcPr marL="62269" marR="62269" marT="0" marB="0"/>
                </a:tc>
                <a:tc>
                  <a:txBody>
                    <a:bodyPr/>
                    <a:lstStyle/>
                    <a:p>
                      <a:pPr algn="just">
                        <a:lnSpc>
                          <a:spcPct val="150000"/>
                        </a:lnSpc>
                        <a:spcAft>
                          <a:spcPts val="0"/>
                        </a:spcAft>
                      </a:pPr>
                      <a:r>
                        <a:rPr lang="es-EC" sz="1600" dirty="0">
                          <a:effectLst/>
                        </a:rPr>
                        <a:t>Probabilidad</a:t>
                      </a:r>
                      <a:endParaRPr lang="es-EC" sz="1600" dirty="0">
                        <a:solidFill>
                          <a:schemeClr val="tx1"/>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3902031406"/>
                  </a:ext>
                </a:extLst>
              </a:tr>
              <a:tr h="228320">
                <a:tc>
                  <a:txBody>
                    <a:bodyPr/>
                    <a:lstStyle/>
                    <a:p>
                      <a:pPr algn="ctr">
                        <a:lnSpc>
                          <a:spcPct val="150000"/>
                        </a:lnSpc>
                        <a:spcAft>
                          <a:spcPts val="0"/>
                        </a:spcAft>
                      </a:pPr>
                      <a:r>
                        <a:rPr lang="es-EC" sz="1600">
                          <a:effectLst/>
                        </a:rPr>
                        <a:t>31</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117,34337</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4138104815"/>
                  </a:ext>
                </a:extLst>
              </a:tr>
              <a:tr h="228320">
                <a:tc>
                  <a:txBody>
                    <a:bodyPr/>
                    <a:lstStyle/>
                    <a:p>
                      <a:pPr algn="ctr">
                        <a:lnSpc>
                          <a:spcPct val="150000"/>
                        </a:lnSpc>
                        <a:spcAft>
                          <a:spcPts val="0"/>
                        </a:spcAft>
                      </a:pPr>
                      <a:r>
                        <a:rPr lang="es-EC" sz="1600">
                          <a:effectLst/>
                        </a:rPr>
                        <a:t>37</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84,90860</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185602976"/>
                  </a:ext>
                </a:extLst>
              </a:tr>
              <a:tr h="228320">
                <a:tc>
                  <a:txBody>
                    <a:bodyPr/>
                    <a:lstStyle/>
                    <a:p>
                      <a:pPr algn="ctr">
                        <a:lnSpc>
                          <a:spcPct val="150000"/>
                        </a:lnSpc>
                        <a:spcAft>
                          <a:spcPts val="0"/>
                        </a:spcAft>
                      </a:pPr>
                      <a:r>
                        <a:rPr lang="es-EC" sz="1600">
                          <a:effectLst/>
                        </a:rPr>
                        <a:t>45</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70,35244</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3249191574"/>
                  </a:ext>
                </a:extLst>
              </a:tr>
              <a:tr h="228320">
                <a:tc>
                  <a:txBody>
                    <a:bodyPr/>
                    <a:lstStyle/>
                    <a:p>
                      <a:pPr algn="ctr">
                        <a:lnSpc>
                          <a:spcPct val="150000"/>
                        </a:lnSpc>
                        <a:spcAft>
                          <a:spcPts val="0"/>
                        </a:spcAft>
                      </a:pPr>
                      <a:r>
                        <a:rPr lang="es-EC" sz="1600">
                          <a:effectLst/>
                        </a:rPr>
                        <a:t>125</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83,86791</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3602979187"/>
                  </a:ext>
                </a:extLst>
              </a:tr>
              <a:tr h="228320">
                <a:tc>
                  <a:txBody>
                    <a:bodyPr/>
                    <a:lstStyle/>
                    <a:p>
                      <a:pPr algn="ctr">
                        <a:lnSpc>
                          <a:spcPct val="150000"/>
                        </a:lnSpc>
                        <a:spcAft>
                          <a:spcPts val="0"/>
                        </a:spcAft>
                      </a:pPr>
                      <a:r>
                        <a:rPr lang="es-EC" sz="1600">
                          <a:effectLst/>
                        </a:rPr>
                        <a:t>126</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71,76613</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832737136"/>
                  </a:ext>
                </a:extLst>
              </a:tr>
              <a:tr h="228320">
                <a:tc>
                  <a:txBody>
                    <a:bodyPr/>
                    <a:lstStyle/>
                    <a:p>
                      <a:pPr algn="ctr">
                        <a:lnSpc>
                          <a:spcPct val="150000"/>
                        </a:lnSpc>
                        <a:spcAft>
                          <a:spcPts val="0"/>
                        </a:spcAft>
                      </a:pPr>
                      <a:r>
                        <a:rPr lang="es-EC" sz="1600">
                          <a:effectLst/>
                        </a:rPr>
                        <a:t>134</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127,37929</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278757630"/>
                  </a:ext>
                </a:extLst>
              </a:tr>
              <a:tr h="228320">
                <a:tc>
                  <a:txBody>
                    <a:bodyPr/>
                    <a:lstStyle/>
                    <a:p>
                      <a:pPr algn="ctr">
                        <a:lnSpc>
                          <a:spcPct val="150000"/>
                        </a:lnSpc>
                        <a:spcAft>
                          <a:spcPts val="0"/>
                        </a:spcAft>
                      </a:pPr>
                      <a:r>
                        <a:rPr lang="es-EC" sz="1600">
                          <a:effectLst/>
                        </a:rPr>
                        <a:t>137</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115,83368</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255310303"/>
                  </a:ext>
                </a:extLst>
              </a:tr>
              <a:tr h="228320">
                <a:tc>
                  <a:txBody>
                    <a:bodyPr/>
                    <a:lstStyle/>
                    <a:p>
                      <a:pPr algn="ctr">
                        <a:lnSpc>
                          <a:spcPct val="150000"/>
                        </a:lnSpc>
                        <a:spcAft>
                          <a:spcPts val="0"/>
                        </a:spcAft>
                      </a:pPr>
                      <a:r>
                        <a:rPr lang="es-EC" sz="1600">
                          <a:effectLst/>
                        </a:rPr>
                        <a:t>192</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64,81097</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109398262"/>
                  </a:ext>
                </a:extLst>
              </a:tr>
              <a:tr h="228320">
                <a:tc>
                  <a:txBody>
                    <a:bodyPr/>
                    <a:lstStyle/>
                    <a:p>
                      <a:pPr algn="ctr">
                        <a:lnSpc>
                          <a:spcPct val="150000"/>
                        </a:lnSpc>
                        <a:spcAft>
                          <a:spcPts val="0"/>
                        </a:spcAft>
                      </a:pPr>
                      <a:r>
                        <a:rPr lang="es-EC" sz="1600">
                          <a:effectLst/>
                        </a:rPr>
                        <a:t>208</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72,90662</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304644424"/>
                  </a:ext>
                </a:extLst>
              </a:tr>
              <a:tr h="228320">
                <a:tc>
                  <a:txBody>
                    <a:bodyPr/>
                    <a:lstStyle/>
                    <a:p>
                      <a:pPr algn="ctr">
                        <a:lnSpc>
                          <a:spcPct val="150000"/>
                        </a:lnSpc>
                        <a:spcAft>
                          <a:spcPts val="0"/>
                        </a:spcAft>
                      </a:pPr>
                      <a:r>
                        <a:rPr lang="es-EC" sz="1600">
                          <a:effectLst/>
                        </a:rPr>
                        <a:t>233</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98,14466</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4040956762"/>
                  </a:ext>
                </a:extLst>
              </a:tr>
              <a:tr h="228320">
                <a:tc>
                  <a:txBody>
                    <a:bodyPr/>
                    <a:lstStyle/>
                    <a:p>
                      <a:pPr algn="ctr">
                        <a:lnSpc>
                          <a:spcPct val="150000"/>
                        </a:lnSpc>
                        <a:spcAft>
                          <a:spcPts val="0"/>
                        </a:spcAft>
                      </a:pPr>
                      <a:r>
                        <a:rPr lang="es-EC" sz="1600">
                          <a:effectLst/>
                        </a:rPr>
                        <a:t>245</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70,45254</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4144971316"/>
                  </a:ext>
                </a:extLst>
              </a:tr>
              <a:tr h="228320">
                <a:tc>
                  <a:txBody>
                    <a:bodyPr/>
                    <a:lstStyle/>
                    <a:p>
                      <a:pPr algn="ctr">
                        <a:lnSpc>
                          <a:spcPct val="150000"/>
                        </a:lnSpc>
                        <a:spcAft>
                          <a:spcPts val="0"/>
                        </a:spcAft>
                      </a:pPr>
                      <a:r>
                        <a:rPr lang="es-EC" sz="1600">
                          <a:effectLst/>
                        </a:rPr>
                        <a:t>283</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117,34337</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281713736"/>
                  </a:ext>
                </a:extLst>
              </a:tr>
              <a:tr h="228320">
                <a:tc>
                  <a:txBody>
                    <a:bodyPr/>
                    <a:lstStyle/>
                    <a:p>
                      <a:pPr algn="ctr">
                        <a:lnSpc>
                          <a:spcPct val="150000"/>
                        </a:lnSpc>
                        <a:spcAft>
                          <a:spcPts val="0"/>
                        </a:spcAft>
                      </a:pPr>
                      <a:r>
                        <a:rPr lang="es-EC" sz="1600">
                          <a:effectLst/>
                        </a:rPr>
                        <a:t>335</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83,86791</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1268036675"/>
                  </a:ext>
                </a:extLst>
              </a:tr>
              <a:tr h="228320">
                <a:tc>
                  <a:txBody>
                    <a:bodyPr/>
                    <a:lstStyle/>
                    <a:p>
                      <a:pPr algn="ctr">
                        <a:lnSpc>
                          <a:spcPct val="150000"/>
                        </a:lnSpc>
                        <a:spcAft>
                          <a:spcPts val="0"/>
                        </a:spcAft>
                      </a:pPr>
                      <a:r>
                        <a:rPr lang="es-EC" sz="1600">
                          <a:effectLst/>
                        </a:rPr>
                        <a:t>336</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71,76613</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1641827902"/>
                  </a:ext>
                </a:extLst>
              </a:tr>
              <a:tr h="228320">
                <a:tc>
                  <a:txBody>
                    <a:bodyPr/>
                    <a:lstStyle/>
                    <a:p>
                      <a:pPr algn="ctr">
                        <a:lnSpc>
                          <a:spcPct val="150000"/>
                        </a:lnSpc>
                        <a:spcAft>
                          <a:spcPts val="0"/>
                        </a:spcAft>
                      </a:pPr>
                      <a:r>
                        <a:rPr lang="es-EC" sz="1600">
                          <a:effectLst/>
                        </a:rPr>
                        <a:t>345</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110,93151</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0,00000</a:t>
                      </a:r>
                      <a:endParaRPr lang="es-EC" sz="160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2793053167"/>
                  </a:ext>
                </a:extLst>
              </a:tr>
              <a:tr h="228320">
                <a:tc>
                  <a:txBody>
                    <a:bodyPr/>
                    <a:lstStyle/>
                    <a:p>
                      <a:pPr algn="ctr">
                        <a:lnSpc>
                          <a:spcPct val="150000"/>
                        </a:lnSpc>
                        <a:spcAft>
                          <a:spcPts val="0"/>
                        </a:spcAft>
                      </a:pPr>
                      <a:r>
                        <a:rPr lang="es-EC" sz="1600">
                          <a:effectLst/>
                        </a:rPr>
                        <a:t>348</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a:effectLst/>
                        </a:rPr>
                        <a:t>115,83368</a:t>
                      </a:r>
                      <a:endParaRPr lang="es-EC" sz="1600">
                        <a:solidFill>
                          <a:srgbClr val="000000"/>
                        </a:solidFill>
                        <a:effectLst/>
                        <a:latin typeface="Times New Roman" pitchFamily="2" charset="0"/>
                        <a:ea typeface="Calibri" panose="020F0502020204030204" pitchFamily="34" charset="0"/>
                      </a:endParaRPr>
                    </a:p>
                  </a:txBody>
                  <a:tcPr marL="62269" marR="62269" marT="0" marB="0"/>
                </a:tc>
                <a:tc>
                  <a:txBody>
                    <a:bodyPr/>
                    <a:lstStyle/>
                    <a:p>
                      <a:pPr algn="r">
                        <a:lnSpc>
                          <a:spcPct val="150000"/>
                        </a:lnSpc>
                        <a:spcAft>
                          <a:spcPts val="0"/>
                        </a:spcAft>
                      </a:pPr>
                      <a:r>
                        <a:rPr lang="es-EC" sz="1600" dirty="0">
                          <a:effectLst/>
                        </a:rPr>
                        <a:t>0,00000</a:t>
                      </a:r>
                      <a:endParaRPr lang="es-EC" sz="1600" dirty="0">
                        <a:solidFill>
                          <a:srgbClr val="000000"/>
                        </a:solidFill>
                        <a:effectLst/>
                        <a:latin typeface="Times New Roman" pitchFamily="2" charset="0"/>
                        <a:ea typeface="Calibri" panose="020F0502020204030204" pitchFamily="34" charset="0"/>
                      </a:endParaRPr>
                    </a:p>
                  </a:txBody>
                  <a:tcPr marL="62269" marR="62269" marT="0" marB="0"/>
                </a:tc>
                <a:extLst>
                  <a:ext uri="{0D108BD9-81ED-4DB2-BD59-A6C34878D82A}">
                    <a16:rowId xmlns:a16="http://schemas.microsoft.com/office/drawing/2014/main" xmlns="" val="1042095115"/>
                  </a:ext>
                </a:extLst>
              </a:tr>
            </a:tbl>
          </a:graphicData>
        </a:graphic>
      </p:graphicFrame>
      <p:pic>
        <p:nvPicPr>
          <p:cNvPr id="7" name="Imagen 6">
            <a:extLst>
              <a:ext uri="{FF2B5EF4-FFF2-40B4-BE49-F238E27FC236}">
                <a16:creationId xmlns:a16="http://schemas.microsoft.com/office/drawing/2014/main" xmlns="" id="{9FD2FA81-CACA-444E-9A3A-5543E071EC99}"/>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9" name="Imagen 8">
            <a:extLst>
              <a:ext uri="{FF2B5EF4-FFF2-40B4-BE49-F238E27FC236}">
                <a16:creationId xmlns:a16="http://schemas.microsoft.com/office/drawing/2014/main" xmlns="" id="{8BFC3213-59C5-134C-822D-A563DD715450}"/>
              </a:ext>
            </a:extLst>
          </p:cNvPr>
          <p:cNvPicPr>
            <a:picLocks noChangeAspect="1"/>
          </p:cNvPicPr>
          <p:nvPr/>
        </p:nvPicPr>
        <p:blipFill>
          <a:blip r:embed="rId3"/>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24697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BC16373A-25C9-FC42-AE8F-2B2934DC692A}"/>
              </a:ext>
            </a:extLst>
          </p:cNvPr>
          <p:cNvPicPr>
            <a:picLocks noChangeAspect="1"/>
          </p:cNvPicPr>
          <p:nvPr/>
        </p:nvPicPr>
        <p:blipFill>
          <a:blip r:embed="rId2"/>
          <a:stretch>
            <a:fillRect/>
          </a:stretch>
        </p:blipFill>
        <p:spPr>
          <a:xfrm>
            <a:off x="9239576" y="2451819"/>
            <a:ext cx="2956343" cy="2217257"/>
          </a:xfrm>
          <a:prstGeom prst="rect">
            <a:avLst/>
          </a:prstGeom>
        </p:spPr>
      </p:pic>
      <p:sp>
        <p:nvSpPr>
          <p:cNvPr id="2" name="Título 1">
            <a:extLst>
              <a:ext uri="{FF2B5EF4-FFF2-40B4-BE49-F238E27FC236}">
                <a16:creationId xmlns:a16="http://schemas.microsoft.com/office/drawing/2014/main" xmlns="" id="{7F808447-6BA2-AD41-BE85-647123F6D930}"/>
              </a:ext>
            </a:extLst>
          </p:cNvPr>
          <p:cNvSpPr>
            <a:spLocks noGrp="1"/>
          </p:cNvSpPr>
          <p:nvPr>
            <p:ph type="title"/>
          </p:nvPr>
        </p:nvSpPr>
        <p:spPr>
          <a:xfrm>
            <a:off x="530772" y="340491"/>
            <a:ext cx="10515600" cy="1325563"/>
          </a:xfrm>
        </p:spPr>
        <p:txBody>
          <a:bodyPr>
            <a:normAutofit/>
          </a:bodyPr>
          <a:lstStyle/>
          <a:p>
            <a:r>
              <a:rPr lang="es-EC" sz="3600" b="1" dirty="0">
                <a:latin typeface="Times" pitchFamily="2" charset="0"/>
              </a:rPr>
              <a:t>Planteamiento del problema</a:t>
            </a:r>
            <a:endParaRPr lang="es-EC" sz="3600" dirty="0">
              <a:latin typeface="Times" pitchFamily="2" charset="0"/>
            </a:endParaRPr>
          </a:p>
        </p:txBody>
      </p:sp>
      <p:sp>
        <p:nvSpPr>
          <p:cNvPr id="3" name="Marcador de contenido 2">
            <a:extLst>
              <a:ext uri="{FF2B5EF4-FFF2-40B4-BE49-F238E27FC236}">
                <a16:creationId xmlns:a16="http://schemas.microsoft.com/office/drawing/2014/main" xmlns="" id="{06A0A724-AFF6-2044-A958-9BA428F61CB0}"/>
              </a:ext>
            </a:extLst>
          </p:cNvPr>
          <p:cNvSpPr>
            <a:spLocks noGrp="1"/>
          </p:cNvSpPr>
          <p:nvPr>
            <p:ph idx="1"/>
          </p:nvPr>
        </p:nvSpPr>
        <p:spPr>
          <a:xfrm>
            <a:off x="677334" y="1666054"/>
            <a:ext cx="10515600" cy="528692"/>
          </a:xfrm>
        </p:spPr>
        <p:txBody>
          <a:bodyPr>
            <a:normAutofit/>
          </a:bodyPr>
          <a:lstStyle/>
          <a:p>
            <a:r>
              <a:rPr lang="es-EC" sz="2400" dirty="0">
                <a:latin typeface="Times" pitchFamily="2" charset="0"/>
              </a:rPr>
              <a:t>Valle de los Chillos</a:t>
            </a:r>
          </a:p>
        </p:txBody>
      </p:sp>
      <p:graphicFrame>
        <p:nvGraphicFramePr>
          <p:cNvPr id="4" name="Diagrama 3">
            <a:extLst>
              <a:ext uri="{FF2B5EF4-FFF2-40B4-BE49-F238E27FC236}">
                <a16:creationId xmlns:a16="http://schemas.microsoft.com/office/drawing/2014/main" xmlns="" id="{A730159D-084C-BA4D-B6B0-DBA2F2905BDA}"/>
              </a:ext>
            </a:extLst>
          </p:cNvPr>
          <p:cNvGraphicFramePr/>
          <p:nvPr>
            <p:extLst>
              <p:ext uri="{D42A27DB-BD31-4B8C-83A1-F6EECF244321}">
                <p14:modId xmlns:p14="http://schemas.microsoft.com/office/powerpoint/2010/main" val="3510275340"/>
              </p:ext>
            </p:extLst>
          </p:nvPr>
        </p:nvGraphicFramePr>
        <p:xfrm>
          <a:off x="838200" y="1855371"/>
          <a:ext cx="8128000" cy="259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a:extLst>
              <a:ext uri="{FF2B5EF4-FFF2-40B4-BE49-F238E27FC236}">
                <a16:creationId xmlns:a16="http://schemas.microsoft.com/office/drawing/2014/main" xmlns="" id="{A3E5D777-5E9E-0B45-8295-FD9D739A312B}"/>
              </a:ext>
            </a:extLst>
          </p:cNvPr>
          <p:cNvSpPr txBox="1">
            <a:spLocks/>
          </p:cNvSpPr>
          <p:nvPr/>
        </p:nvSpPr>
        <p:spPr>
          <a:xfrm>
            <a:off x="164483" y="4308749"/>
            <a:ext cx="10515600" cy="528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a:latin typeface="Times" pitchFamily="2" charset="0"/>
              </a:rPr>
              <a:t>Pacientes insatisfechos por:</a:t>
            </a:r>
          </a:p>
        </p:txBody>
      </p:sp>
      <p:graphicFrame>
        <p:nvGraphicFramePr>
          <p:cNvPr id="6" name="Diagrama 5">
            <a:extLst>
              <a:ext uri="{FF2B5EF4-FFF2-40B4-BE49-F238E27FC236}">
                <a16:creationId xmlns:a16="http://schemas.microsoft.com/office/drawing/2014/main" xmlns="" id="{959701CE-8602-3B40-A2CE-D3BCD7918BCE}"/>
              </a:ext>
            </a:extLst>
          </p:cNvPr>
          <p:cNvGraphicFramePr/>
          <p:nvPr>
            <p:extLst>
              <p:ext uri="{D42A27DB-BD31-4B8C-83A1-F6EECF244321}">
                <p14:modId xmlns:p14="http://schemas.microsoft.com/office/powerpoint/2010/main" val="2319720284"/>
              </p:ext>
            </p:extLst>
          </p:nvPr>
        </p:nvGraphicFramePr>
        <p:xfrm>
          <a:off x="838200" y="4923605"/>
          <a:ext cx="6381307" cy="1193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lecha derecha 6">
            <a:extLst>
              <a:ext uri="{FF2B5EF4-FFF2-40B4-BE49-F238E27FC236}">
                <a16:creationId xmlns:a16="http://schemas.microsoft.com/office/drawing/2014/main" xmlns="" id="{9A60AEDE-4A4D-BB42-A204-9043C3F0C323}"/>
              </a:ext>
            </a:extLst>
          </p:cNvPr>
          <p:cNvSpPr/>
          <p:nvPr/>
        </p:nvSpPr>
        <p:spPr>
          <a:xfrm>
            <a:off x="7513817" y="5184481"/>
            <a:ext cx="1172983" cy="776835"/>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sz="2400" dirty="0"/>
          </a:p>
        </p:txBody>
      </p:sp>
      <p:pic>
        <p:nvPicPr>
          <p:cNvPr id="9" name="Imagen 8">
            <a:extLst>
              <a:ext uri="{FF2B5EF4-FFF2-40B4-BE49-F238E27FC236}">
                <a16:creationId xmlns:a16="http://schemas.microsoft.com/office/drawing/2014/main" xmlns="" id="{74BE38FA-B7F6-5E4C-9AD4-47A3A1087898}"/>
              </a:ext>
            </a:extLst>
          </p:cNvPr>
          <p:cNvPicPr>
            <a:picLocks noChangeAspect="1"/>
          </p:cNvPicPr>
          <p:nvPr/>
        </p:nvPicPr>
        <p:blipFill rotWithShape="1">
          <a:blip r:embed="rId13"/>
          <a:srcRect t="89186" r="25938"/>
          <a:stretch/>
        </p:blipFill>
        <p:spPr>
          <a:xfrm>
            <a:off x="0" y="6116724"/>
            <a:ext cx="9029700" cy="741276"/>
          </a:xfrm>
          <a:prstGeom prst="rect">
            <a:avLst/>
          </a:prstGeom>
        </p:spPr>
      </p:pic>
      <p:pic>
        <p:nvPicPr>
          <p:cNvPr id="10" name="Imagen 9">
            <a:extLst>
              <a:ext uri="{FF2B5EF4-FFF2-40B4-BE49-F238E27FC236}">
                <a16:creationId xmlns:a16="http://schemas.microsoft.com/office/drawing/2014/main" xmlns="" id="{7C256897-3E07-A440-8DCD-B0A0A1DFF3EE}"/>
              </a:ext>
            </a:extLst>
          </p:cNvPr>
          <p:cNvPicPr>
            <a:picLocks noChangeAspect="1"/>
          </p:cNvPicPr>
          <p:nvPr/>
        </p:nvPicPr>
        <p:blipFill>
          <a:blip r:embed="rId14"/>
          <a:stretch>
            <a:fillRect/>
          </a:stretch>
        </p:blipFill>
        <p:spPr>
          <a:xfrm>
            <a:off x="9362293" y="6116725"/>
            <a:ext cx="2635580" cy="679910"/>
          </a:xfrm>
          <a:prstGeom prst="rect">
            <a:avLst/>
          </a:prstGeom>
        </p:spPr>
      </p:pic>
      <p:sp>
        <p:nvSpPr>
          <p:cNvPr id="14" name="Recortar rectángulo de esquina sencilla 13">
            <a:extLst>
              <a:ext uri="{FF2B5EF4-FFF2-40B4-BE49-F238E27FC236}">
                <a16:creationId xmlns:a16="http://schemas.microsoft.com/office/drawing/2014/main" xmlns="" id="{1ECFBB72-E4E4-0849-B1CA-D46119D01958}"/>
              </a:ext>
            </a:extLst>
          </p:cNvPr>
          <p:cNvSpPr/>
          <p:nvPr/>
        </p:nvSpPr>
        <p:spPr>
          <a:xfrm>
            <a:off x="8417707" y="1230895"/>
            <a:ext cx="3580166" cy="100399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ES" sz="2400" dirty="0"/>
              <a:t>Sin servicios hospitalarios </a:t>
            </a:r>
          </a:p>
          <a:p>
            <a:pPr lvl="0"/>
            <a:r>
              <a:rPr lang="es-ES" sz="2400" dirty="0"/>
              <a:t>Pocos con s. emergencias</a:t>
            </a:r>
          </a:p>
        </p:txBody>
      </p:sp>
      <p:pic>
        <p:nvPicPr>
          <p:cNvPr id="18" name="Imagen 17">
            <a:extLst>
              <a:ext uri="{FF2B5EF4-FFF2-40B4-BE49-F238E27FC236}">
                <a16:creationId xmlns:a16="http://schemas.microsoft.com/office/drawing/2014/main" xmlns="" id="{27E9C3C3-C408-A740-AA7D-DBE1D6BB2C64}"/>
              </a:ext>
            </a:extLst>
          </p:cNvPr>
          <p:cNvPicPr>
            <a:picLocks noChangeAspect="1"/>
          </p:cNvPicPr>
          <p:nvPr/>
        </p:nvPicPr>
        <p:blipFill rotWithShape="1">
          <a:blip r:embed="rId15"/>
          <a:srcRect l="14300" t="28865" r="16336" b="32838"/>
          <a:stretch/>
        </p:blipFill>
        <p:spPr>
          <a:xfrm>
            <a:off x="8858407" y="4992850"/>
            <a:ext cx="2544403" cy="1123874"/>
          </a:xfrm>
          <a:prstGeom prst="rect">
            <a:avLst/>
          </a:prstGeom>
        </p:spPr>
      </p:pic>
    </p:spTree>
    <p:extLst>
      <p:ext uri="{BB962C8B-B14F-4D97-AF65-F5344CB8AC3E}">
        <p14:creationId xmlns:p14="http://schemas.microsoft.com/office/powerpoint/2010/main" val="8309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18"/>
                                        </p:tgtEl>
                                      </p:cBhvr>
                                    </p:animEffect>
                                    <p:animScale>
                                      <p:cBhvr>
                                        <p:cTn id="3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BCC24E44-1FEC-394E-8BAF-CDCE59383863}"/>
              </a:ext>
            </a:extLst>
          </p:cNvPr>
          <p:cNvPicPr>
            <a:picLocks noChangeAspect="1"/>
          </p:cNvPicPr>
          <p:nvPr/>
        </p:nvPicPr>
        <p:blipFill>
          <a:blip r:embed="rId2"/>
          <a:stretch>
            <a:fillRect/>
          </a:stretch>
        </p:blipFill>
        <p:spPr>
          <a:xfrm>
            <a:off x="9792586" y="1"/>
            <a:ext cx="2376559" cy="1897078"/>
          </a:xfrm>
          <a:prstGeom prst="rect">
            <a:avLst/>
          </a:prstGeom>
        </p:spPr>
      </p:pic>
      <p:sp>
        <p:nvSpPr>
          <p:cNvPr id="2" name="Título 1">
            <a:extLst>
              <a:ext uri="{FF2B5EF4-FFF2-40B4-BE49-F238E27FC236}">
                <a16:creationId xmlns:a16="http://schemas.microsoft.com/office/drawing/2014/main" xmlns="" id="{29D3E198-BC7D-3A4A-B2B3-AEB6081A2907}"/>
              </a:ext>
            </a:extLst>
          </p:cNvPr>
          <p:cNvSpPr>
            <a:spLocks noGrp="1"/>
          </p:cNvSpPr>
          <p:nvPr>
            <p:ph type="title"/>
          </p:nvPr>
        </p:nvSpPr>
        <p:spPr>
          <a:xfrm>
            <a:off x="441434" y="0"/>
            <a:ext cx="10515600" cy="1167908"/>
          </a:xfrm>
        </p:spPr>
        <p:txBody>
          <a:bodyPr>
            <a:normAutofit/>
          </a:bodyPr>
          <a:lstStyle/>
          <a:p>
            <a:r>
              <a:rPr lang="es-EC" sz="3600" b="1" dirty="0">
                <a:latin typeface="Times" pitchFamily="2" charset="0"/>
              </a:rPr>
              <a:t>Objetivos</a:t>
            </a:r>
          </a:p>
        </p:txBody>
      </p:sp>
      <p:graphicFrame>
        <p:nvGraphicFramePr>
          <p:cNvPr id="4" name="Marcador de contenido 3">
            <a:extLst>
              <a:ext uri="{FF2B5EF4-FFF2-40B4-BE49-F238E27FC236}">
                <a16:creationId xmlns:a16="http://schemas.microsoft.com/office/drawing/2014/main" xmlns="" id="{1CDB35A4-FB52-E445-86F0-33FD07313C6A}"/>
              </a:ext>
            </a:extLst>
          </p:cNvPr>
          <p:cNvGraphicFramePr>
            <a:graphicFrameLocks noGrp="1"/>
          </p:cNvGraphicFramePr>
          <p:nvPr>
            <p:ph idx="1"/>
            <p:extLst>
              <p:ext uri="{D42A27DB-BD31-4B8C-83A1-F6EECF244321}">
                <p14:modId xmlns:p14="http://schemas.microsoft.com/office/powerpoint/2010/main" val="962789092"/>
              </p:ext>
            </p:extLst>
          </p:nvPr>
        </p:nvGraphicFramePr>
        <p:xfrm>
          <a:off x="441434" y="1306908"/>
          <a:ext cx="11286278" cy="514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2D4D3234-7F34-B946-B2B6-232E905EE46D}"/>
              </a:ext>
            </a:extLst>
          </p:cNvPr>
          <p:cNvPicPr>
            <a:picLocks noChangeAspect="1"/>
          </p:cNvPicPr>
          <p:nvPr/>
        </p:nvPicPr>
        <p:blipFill rotWithShape="1">
          <a:blip r:embed="rId8"/>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2CD60CCD-D94B-E24D-A3E7-96B88C04658C}"/>
              </a:ext>
            </a:extLst>
          </p:cNvPr>
          <p:cNvPicPr>
            <a:picLocks noChangeAspect="1"/>
          </p:cNvPicPr>
          <p:nvPr/>
        </p:nvPicPr>
        <p:blipFill>
          <a:blip r:embed="rId9"/>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81554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5EF59BA6-8AF8-BE42-B425-177A013DBFDF}"/>
              </a:ext>
            </a:extLst>
          </p:cNvPr>
          <p:cNvPicPr>
            <a:picLocks noChangeAspect="1"/>
          </p:cNvPicPr>
          <p:nvPr/>
        </p:nvPicPr>
        <p:blipFill>
          <a:blip r:embed="rId2"/>
          <a:stretch>
            <a:fillRect/>
          </a:stretch>
        </p:blipFill>
        <p:spPr>
          <a:xfrm>
            <a:off x="972035" y="-1"/>
            <a:ext cx="11219965" cy="6007395"/>
          </a:xfrm>
          <a:prstGeom prst="rect">
            <a:avLst/>
          </a:prstGeom>
        </p:spPr>
      </p:pic>
      <p:sp>
        <p:nvSpPr>
          <p:cNvPr id="2" name="Título 1">
            <a:extLst>
              <a:ext uri="{FF2B5EF4-FFF2-40B4-BE49-F238E27FC236}">
                <a16:creationId xmlns:a16="http://schemas.microsoft.com/office/drawing/2014/main" xmlns="" id="{AC77AD62-F4F0-B44E-A640-0930A59F4064}"/>
              </a:ext>
            </a:extLst>
          </p:cNvPr>
          <p:cNvSpPr>
            <a:spLocks noGrp="1"/>
          </p:cNvSpPr>
          <p:nvPr>
            <p:ph type="title"/>
          </p:nvPr>
        </p:nvSpPr>
        <p:spPr>
          <a:xfrm>
            <a:off x="337980" y="3604144"/>
            <a:ext cx="10515600" cy="1325563"/>
          </a:xfrm>
        </p:spPr>
        <p:txBody>
          <a:bodyPr>
            <a:normAutofit/>
          </a:bodyPr>
          <a:lstStyle/>
          <a:p>
            <a:r>
              <a:rPr lang="es-EC" b="1" i="1" dirty="0">
                <a:latin typeface="Times" pitchFamily="2" charset="0"/>
              </a:rPr>
              <a:t>Capítulo I: Marco teórico referencial</a:t>
            </a:r>
            <a:endParaRPr lang="es-EC" dirty="0">
              <a:latin typeface="Times" pitchFamily="2" charset="0"/>
            </a:endParaRPr>
          </a:p>
        </p:txBody>
      </p:sp>
      <p:pic>
        <p:nvPicPr>
          <p:cNvPr id="3" name="Imagen 2">
            <a:extLst>
              <a:ext uri="{FF2B5EF4-FFF2-40B4-BE49-F238E27FC236}">
                <a16:creationId xmlns:a16="http://schemas.microsoft.com/office/drawing/2014/main" xmlns="" id="{0FE6C2D4-E205-4D44-B954-A7F94D121C91}"/>
              </a:ext>
            </a:extLst>
          </p:cNvPr>
          <p:cNvPicPr>
            <a:picLocks noChangeAspect="1"/>
          </p:cNvPicPr>
          <p:nvPr/>
        </p:nvPicPr>
        <p:blipFill rotWithShape="1">
          <a:blip r:embed="rId3"/>
          <a:srcRect t="89186" r="25938"/>
          <a:stretch/>
        </p:blipFill>
        <p:spPr>
          <a:xfrm>
            <a:off x="0" y="6116724"/>
            <a:ext cx="9029700" cy="741276"/>
          </a:xfrm>
          <a:prstGeom prst="rect">
            <a:avLst/>
          </a:prstGeom>
        </p:spPr>
      </p:pic>
      <p:pic>
        <p:nvPicPr>
          <p:cNvPr id="4" name="Imagen 3">
            <a:extLst>
              <a:ext uri="{FF2B5EF4-FFF2-40B4-BE49-F238E27FC236}">
                <a16:creationId xmlns:a16="http://schemas.microsoft.com/office/drawing/2014/main" xmlns="" id="{B98F1842-8B18-6245-91C2-57A432875F72}"/>
              </a:ext>
            </a:extLst>
          </p:cNvPr>
          <p:cNvPicPr>
            <a:picLocks noChangeAspect="1"/>
          </p:cNvPicPr>
          <p:nvPr/>
        </p:nvPicPr>
        <p:blipFill>
          <a:blip r:embed="rId4"/>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3053922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676F69-F194-4045-9EFE-B789A5F3487A}"/>
              </a:ext>
            </a:extLst>
          </p:cNvPr>
          <p:cNvSpPr>
            <a:spLocks noGrp="1"/>
          </p:cNvSpPr>
          <p:nvPr>
            <p:ph type="title"/>
          </p:nvPr>
        </p:nvSpPr>
        <p:spPr>
          <a:xfrm>
            <a:off x="241738" y="196247"/>
            <a:ext cx="9680028" cy="1209949"/>
          </a:xfrm>
        </p:spPr>
        <p:txBody>
          <a:bodyPr>
            <a:normAutofit/>
          </a:bodyPr>
          <a:lstStyle/>
          <a:p>
            <a:r>
              <a:rPr lang="es-EC" sz="3600" b="1" dirty="0">
                <a:latin typeface="Times" pitchFamily="2" charset="0"/>
              </a:rPr>
              <a:t>Teorías de la calidad</a:t>
            </a:r>
            <a:endParaRPr lang="es-EC" sz="3600" dirty="0">
              <a:latin typeface="Times" pitchFamily="2" charset="0"/>
            </a:endParaRPr>
          </a:p>
        </p:txBody>
      </p:sp>
      <p:graphicFrame>
        <p:nvGraphicFramePr>
          <p:cNvPr id="4" name="Marcador de contenido 3">
            <a:extLst>
              <a:ext uri="{FF2B5EF4-FFF2-40B4-BE49-F238E27FC236}">
                <a16:creationId xmlns:a16="http://schemas.microsoft.com/office/drawing/2014/main" xmlns="" id="{99138080-DEC6-EB47-A5FE-D76A4135C902}"/>
              </a:ext>
            </a:extLst>
          </p:cNvPr>
          <p:cNvGraphicFramePr>
            <a:graphicFrameLocks noGrp="1"/>
          </p:cNvGraphicFramePr>
          <p:nvPr>
            <p:ph idx="1"/>
            <p:extLst>
              <p:ext uri="{D42A27DB-BD31-4B8C-83A1-F6EECF244321}">
                <p14:modId xmlns:p14="http://schemas.microsoft.com/office/powerpoint/2010/main" val="493222000"/>
              </p:ext>
            </p:extLst>
          </p:nvPr>
        </p:nvGraphicFramePr>
        <p:xfrm>
          <a:off x="241739" y="2052084"/>
          <a:ext cx="11708524" cy="4124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A18D74A7-9923-2D42-8024-0703F4DA5678}"/>
              </a:ext>
            </a:extLst>
          </p:cNvPr>
          <p:cNvSpPr txBox="1"/>
          <p:nvPr/>
        </p:nvSpPr>
        <p:spPr>
          <a:xfrm>
            <a:off x="241738" y="1406196"/>
            <a:ext cx="4844596" cy="461665"/>
          </a:xfrm>
          <a:prstGeom prst="rect">
            <a:avLst/>
          </a:prstGeom>
          <a:noFill/>
        </p:spPr>
        <p:txBody>
          <a:bodyPr wrap="none" rtlCol="0">
            <a:spAutoFit/>
          </a:bodyPr>
          <a:lstStyle/>
          <a:p>
            <a:r>
              <a:rPr lang="es-EC" sz="2400" dirty="0">
                <a:latin typeface="Times" pitchFamily="2" charset="0"/>
              </a:rPr>
              <a:t>Evolución de la Gestión de la Calidad</a:t>
            </a:r>
          </a:p>
        </p:txBody>
      </p:sp>
      <p:pic>
        <p:nvPicPr>
          <p:cNvPr id="6" name="Imagen 5">
            <a:extLst>
              <a:ext uri="{FF2B5EF4-FFF2-40B4-BE49-F238E27FC236}">
                <a16:creationId xmlns:a16="http://schemas.microsoft.com/office/drawing/2014/main" xmlns="" id="{483074BE-C72E-474C-B0AD-849F1C753121}"/>
              </a:ext>
            </a:extLst>
          </p:cNvPr>
          <p:cNvPicPr>
            <a:picLocks noChangeAspect="1"/>
          </p:cNvPicPr>
          <p:nvPr/>
        </p:nvPicPr>
        <p:blipFill rotWithShape="1">
          <a:blip r:embed="rId7"/>
          <a:srcRect t="89186" r="25938"/>
          <a:stretch/>
        </p:blipFill>
        <p:spPr>
          <a:xfrm>
            <a:off x="0" y="6116724"/>
            <a:ext cx="9029700" cy="741276"/>
          </a:xfrm>
          <a:prstGeom prst="rect">
            <a:avLst/>
          </a:prstGeom>
        </p:spPr>
      </p:pic>
      <p:pic>
        <p:nvPicPr>
          <p:cNvPr id="7" name="Imagen 6">
            <a:extLst>
              <a:ext uri="{FF2B5EF4-FFF2-40B4-BE49-F238E27FC236}">
                <a16:creationId xmlns:a16="http://schemas.microsoft.com/office/drawing/2014/main" xmlns="" id="{B7A975EB-4CBF-B94E-AF95-1F98B10D2902}"/>
              </a:ext>
            </a:extLst>
          </p:cNvPr>
          <p:cNvPicPr>
            <a:picLocks noChangeAspect="1"/>
          </p:cNvPicPr>
          <p:nvPr/>
        </p:nvPicPr>
        <p:blipFill>
          <a:blip r:embed="rId8"/>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332441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A842ED86-AC3F-F142-A0AA-4EBDC1E15666}"/>
              </a:ext>
            </a:extLst>
          </p:cNvPr>
          <p:cNvPicPr>
            <a:picLocks noChangeAspect="1"/>
          </p:cNvPicPr>
          <p:nvPr/>
        </p:nvPicPr>
        <p:blipFill>
          <a:blip r:embed="rId3"/>
          <a:stretch>
            <a:fillRect/>
          </a:stretch>
        </p:blipFill>
        <p:spPr>
          <a:xfrm>
            <a:off x="4802370" y="-138223"/>
            <a:ext cx="7520768" cy="6858000"/>
          </a:xfrm>
          <a:prstGeom prst="rect">
            <a:avLst/>
          </a:prstGeom>
        </p:spPr>
      </p:pic>
      <p:sp>
        <p:nvSpPr>
          <p:cNvPr id="2" name="Título 1">
            <a:extLst>
              <a:ext uri="{FF2B5EF4-FFF2-40B4-BE49-F238E27FC236}">
                <a16:creationId xmlns:a16="http://schemas.microsoft.com/office/drawing/2014/main" xmlns="" id="{A93A64A2-BA44-0143-A901-E976BCF53DD2}"/>
              </a:ext>
            </a:extLst>
          </p:cNvPr>
          <p:cNvSpPr>
            <a:spLocks noGrp="1"/>
          </p:cNvSpPr>
          <p:nvPr>
            <p:ph type="title"/>
          </p:nvPr>
        </p:nvSpPr>
        <p:spPr>
          <a:xfrm>
            <a:off x="294289" y="302722"/>
            <a:ext cx="4802922" cy="1115356"/>
          </a:xfrm>
        </p:spPr>
        <p:txBody>
          <a:bodyPr>
            <a:normAutofit/>
          </a:bodyPr>
          <a:lstStyle/>
          <a:p>
            <a:r>
              <a:rPr lang="es-EC" sz="3600" b="1" dirty="0">
                <a:latin typeface="Times" pitchFamily="2" charset="0"/>
              </a:rPr>
              <a:t>Enfoques de la calidad de servicio</a:t>
            </a:r>
            <a:endParaRPr lang="es-EC" sz="3600" dirty="0">
              <a:latin typeface="Times" pitchFamily="2" charset="0"/>
            </a:endParaRPr>
          </a:p>
        </p:txBody>
      </p:sp>
      <p:graphicFrame>
        <p:nvGraphicFramePr>
          <p:cNvPr id="5" name="Marcador de contenido 4">
            <a:extLst>
              <a:ext uri="{FF2B5EF4-FFF2-40B4-BE49-F238E27FC236}">
                <a16:creationId xmlns:a16="http://schemas.microsoft.com/office/drawing/2014/main" xmlns="" id="{A2079A53-605B-6440-849B-582130B6D935}"/>
              </a:ext>
            </a:extLst>
          </p:cNvPr>
          <p:cNvGraphicFramePr>
            <a:graphicFrameLocks noGrp="1"/>
          </p:cNvGraphicFramePr>
          <p:nvPr>
            <p:ph idx="1"/>
            <p:extLst>
              <p:ext uri="{D42A27DB-BD31-4B8C-83A1-F6EECF244321}">
                <p14:modId xmlns:p14="http://schemas.microsoft.com/office/powerpoint/2010/main" val="210090905"/>
              </p:ext>
            </p:extLst>
          </p:nvPr>
        </p:nvGraphicFramePr>
        <p:xfrm>
          <a:off x="294289" y="1282262"/>
          <a:ext cx="9285645" cy="528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xmlns="" id="{A59869DA-AB75-F54A-B9C7-079815AD0D7D}"/>
              </a:ext>
            </a:extLst>
          </p:cNvPr>
          <p:cNvPicPr>
            <a:picLocks noChangeAspect="1"/>
          </p:cNvPicPr>
          <p:nvPr/>
        </p:nvPicPr>
        <p:blipFill rotWithShape="1">
          <a:blip r:embed="rId9"/>
          <a:srcRect t="89186" r="25938"/>
          <a:stretch/>
        </p:blipFill>
        <p:spPr>
          <a:xfrm>
            <a:off x="0" y="6116724"/>
            <a:ext cx="9029700" cy="741276"/>
          </a:xfrm>
          <a:prstGeom prst="rect">
            <a:avLst/>
          </a:prstGeom>
        </p:spPr>
      </p:pic>
      <p:pic>
        <p:nvPicPr>
          <p:cNvPr id="6" name="Imagen 5">
            <a:extLst>
              <a:ext uri="{FF2B5EF4-FFF2-40B4-BE49-F238E27FC236}">
                <a16:creationId xmlns:a16="http://schemas.microsoft.com/office/drawing/2014/main" xmlns="" id="{3448EF54-1B21-744E-8098-7CB053348222}"/>
              </a:ext>
            </a:extLst>
          </p:cNvPr>
          <p:cNvPicPr>
            <a:picLocks noChangeAspect="1"/>
          </p:cNvPicPr>
          <p:nvPr/>
        </p:nvPicPr>
        <p:blipFill>
          <a:blip r:embed="rId10"/>
          <a:stretch>
            <a:fillRect/>
          </a:stretch>
        </p:blipFill>
        <p:spPr>
          <a:xfrm>
            <a:off x="9362293" y="6116725"/>
            <a:ext cx="2635580" cy="679910"/>
          </a:xfrm>
          <a:prstGeom prst="rect">
            <a:avLst/>
          </a:prstGeom>
        </p:spPr>
      </p:pic>
    </p:spTree>
    <p:extLst>
      <p:ext uri="{BB962C8B-B14F-4D97-AF65-F5344CB8AC3E}">
        <p14:creationId xmlns:p14="http://schemas.microsoft.com/office/powerpoint/2010/main" val="263987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15689</TotalTime>
  <Words>1463</Words>
  <Application>Microsoft Office PowerPoint</Application>
  <PresentationFormat>Panorámica</PresentationFormat>
  <Paragraphs>423</Paragraphs>
  <Slides>40</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Calibri Light</vt:lpstr>
      <vt:lpstr>Symbol</vt:lpstr>
      <vt:lpstr>Times</vt:lpstr>
      <vt:lpstr>Times New Roman</vt:lpstr>
      <vt:lpstr>Wingdings 3</vt:lpstr>
      <vt:lpstr>Tema de Office</vt:lpstr>
      <vt:lpstr>DEPARTAMENTO DE CIENCIAS ECONÓMICAS, ADMINISTRATIVAS Y DE COMERCIO  CARRERA DE INGENIERÍA COMERCIAL </vt:lpstr>
      <vt:lpstr>Contenido</vt:lpstr>
      <vt:lpstr>Introducción </vt:lpstr>
      <vt:lpstr>Planteamiento del problema</vt:lpstr>
      <vt:lpstr>Planteamiento del problema</vt:lpstr>
      <vt:lpstr>Objetivos</vt:lpstr>
      <vt:lpstr>Capítulo I: Marco teórico referencial</vt:lpstr>
      <vt:lpstr>Teorías de la calidad</vt:lpstr>
      <vt:lpstr>Enfoques de la calidad de servicio</vt:lpstr>
      <vt:lpstr>Calidad en el cuidado de la salud</vt:lpstr>
      <vt:lpstr>Servicio de salud en el Ecuador </vt:lpstr>
      <vt:lpstr>Modelo</vt:lpstr>
      <vt:lpstr>Capítulo II: Marco Metodológico</vt:lpstr>
      <vt:lpstr>Instrumento validado</vt:lpstr>
      <vt:lpstr>Capítulo III: Análisis de datos</vt:lpstr>
      <vt:lpstr>Análisis de fiabilidad</vt:lpstr>
      <vt:lpstr>Análisis de datos del paciente</vt:lpstr>
      <vt:lpstr>Análisis factorial exploratorio     </vt:lpstr>
      <vt:lpstr>Matriz de correlación de percepciones </vt:lpstr>
      <vt:lpstr>Matriz de correlación de percepciones </vt:lpstr>
      <vt:lpstr>Matriz de correlación de percepciones </vt:lpstr>
      <vt:lpstr>Matriz de correlación de percepciones </vt:lpstr>
      <vt:lpstr>Matriz de correlación de percepciones </vt:lpstr>
      <vt:lpstr>Matriz de correlación de percepciones </vt:lpstr>
      <vt:lpstr>Matriz de correlación de percepciones </vt:lpstr>
      <vt:lpstr>Análisis del índice de la calidad del servicio   </vt:lpstr>
      <vt:lpstr>Análisis del índice de la calidad del servicio </vt:lpstr>
      <vt:lpstr>Análisis del índice de la calidad del servicio </vt:lpstr>
      <vt:lpstr>Capítulo IV: Acciones de mejora y cierre de brechas</vt:lpstr>
      <vt:lpstr>Acciones de mejora</vt:lpstr>
      <vt:lpstr>Cierre de brechas</vt:lpstr>
      <vt:lpstr>Capítulo V: Conclusiones </vt:lpstr>
      <vt:lpstr>Presentación de PowerPoint</vt:lpstr>
      <vt:lpstr>Recomendaciones </vt:lpstr>
      <vt:lpstr>Presentación de PowerPoint</vt:lpstr>
      <vt:lpstr>Presentación de PowerPoint</vt:lpstr>
      <vt:lpstr>Presentación de PowerPoint</vt:lpstr>
      <vt:lpstr>Análisis univariante</vt:lpstr>
      <vt:lpstr>Análisis univariante</vt:lpstr>
      <vt:lpstr>Análisis multivariante de percepciones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COMERCIAL </dc:title>
  <dc:creator>Leonardo Atiencia Proaño</dc:creator>
  <cp:lastModifiedBy>Antonio A</cp:lastModifiedBy>
  <cp:revision>96</cp:revision>
  <cp:lastPrinted>2019-07-19T12:38:35Z</cp:lastPrinted>
  <dcterms:created xsi:type="dcterms:W3CDTF">2019-07-18T15:03:01Z</dcterms:created>
  <dcterms:modified xsi:type="dcterms:W3CDTF">2019-08-21T00:44:51Z</dcterms:modified>
</cp:coreProperties>
</file>