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8" r:id="rId3"/>
    <p:sldId id="262" r:id="rId4"/>
    <p:sldId id="263" r:id="rId5"/>
    <p:sldId id="297" r:id="rId6"/>
    <p:sldId id="264" r:id="rId7"/>
    <p:sldId id="298" r:id="rId8"/>
    <p:sldId id="265" r:id="rId9"/>
    <p:sldId id="300" r:id="rId10"/>
    <p:sldId id="301" r:id="rId11"/>
    <p:sldId id="302" r:id="rId12"/>
    <p:sldId id="304" r:id="rId13"/>
    <p:sldId id="305" r:id="rId14"/>
    <p:sldId id="306" r:id="rId15"/>
    <p:sldId id="308" r:id="rId16"/>
    <p:sldId id="307" r:id="rId17"/>
    <p:sldId id="310" r:id="rId18"/>
    <p:sldId id="311" r:id="rId19"/>
    <p:sldId id="309" r:id="rId20"/>
    <p:sldId id="313" r:id="rId21"/>
    <p:sldId id="319" r:id="rId22"/>
    <p:sldId id="320" r:id="rId23"/>
    <p:sldId id="318" r:id="rId24"/>
    <p:sldId id="317" r:id="rId25"/>
    <p:sldId id="316" r:id="rId26"/>
    <p:sldId id="315" r:id="rId27"/>
    <p:sldId id="314" r:id="rId28"/>
    <p:sldId id="312" r:id="rId29"/>
    <p:sldId id="321" r:id="rId30"/>
    <p:sldId id="322" r:id="rId31"/>
    <p:sldId id="323" r:id="rId32"/>
    <p:sldId id="295"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660"/>
  </p:normalViewPr>
  <p:slideViewPr>
    <p:cSldViewPr>
      <p:cViewPr varScale="1">
        <p:scale>
          <a:sx n="56" d="100"/>
          <a:sy n="56" d="100"/>
        </p:scale>
        <p:origin x="105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080EF-C457-4EEC-A609-507F321DC5FE}"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s-EC"/>
        </a:p>
      </dgm:t>
    </dgm:pt>
    <dgm:pt modelId="{CC7FDB18-944E-4C2C-93E3-D0A827A9C927}">
      <dgm:prSet phldrT="[Texto]" custT="1"/>
      <dgm:spPr/>
      <dgm:t>
        <a:bodyPr/>
        <a:lstStyle/>
        <a:p>
          <a:pPr algn="ctr"/>
          <a:r>
            <a:rPr lang="es-ES" sz="1400" b="1" dirty="0" smtClean="0">
              <a:solidFill>
                <a:schemeClr val="tx1"/>
              </a:solidFill>
            </a:rPr>
            <a:t>CAPÍTULO I</a:t>
          </a:r>
          <a:endParaRPr lang="es-EC" sz="1400" dirty="0">
            <a:solidFill>
              <a:schemeClr val="tx1"/>
            </a:solidFill>
          </a:endParaRPr>
        </a:p>
      </dgm:t>
    </dgm:pt>
    <dgm:pt modelId="{A8BC2FF5-CDF5-4E62-9F7F-1AE5467926E5}" type="parTrans" cxnId="{4BD5558B-D414-4DA7-995C-9DB6957675FE}">
      <dgm:prSet/>
      <dgm:spPr/>
      <dgm:t>
        <a:bodyPr/>
        <a:lstStyle/>
        <a:p>
          <a:pPr algn="ctr"/>
          <a:endParaRPr lang="es-EC" sz="1400">
            <a:solidFill>
              <a:schemeClr val="tx1"/>
            </a:solidFill>
          </a:endParaRPr>
        </a:p>
      </dgm:t>
    </dgm:pt>
    <dgm:pt modelId="{7FCB424C-3C31-42CF-B642-66D9C7AC18AF}" type="sibTrans" cxnId="{4BD5558B-D414-4DA7-995C-9DB6957675FE}">
      <dgm:prSet custT="1"/>
      <dgm:spPr/>
      <dgm:t>
        <a:bodyPr/>
        <a:lstStyle/>
        <a:p>
          <a:pPr algn="ctr"/>
          <a:endParaRPr lang="es-EC" sz="1400">
            <a:solidFill>
              <a:schemeClr val="tx1"/>
            </a:solidFill>
          </a:endParaRPr>
        </a:p>
      </dgm:t>
    </dgm:pt>
    <dgm:pt modelId="{367A05DD-C65B-481E-B3D8-C394D99CC7DB}">
      <dgm:prSet phldrT="[Texto]" custT="1"/>
      <dgm:spPr/>
      <dgm:t>
        <a:bodyPr/>
        <a:lstStyle/>
        <a:p>
          <a:pPr algn="ctr"/>
          <a:r>
            <a:rPr lang="es-EC" sz="1400" b="0" dirty="0" smtClean="0">
              <a:solidFill>
                <a:schemeClr val="tx1"/>
              </a:solidFill>
            </a:rPr>
            <a:t>Problema</a:t>
          </a:r>
          <a:endParaRPr lang="es-EC" sz="1400" b="0" dirty="0">
            <a:solidFill>
              <a:schemeClr val="tx1"/>
            </a:solidFill>
          </a:endParaRPr>
        </a:p>
      </dgm:t>
    </dgm:pt>
    <dgm:pt modelId="{6E6AD97D-4F02-4258-BCBC-758E81C39869}" type="parTrans" cxnId="{185A129A-7713-4DB9-9B58-CD70153C43C1}">
      <dgm:prSet/>
      <dgm:spPr/>
      <dgm:t>
        <a:bodyPr/>
        <a:lstStyle/>
        <a:p>
          <a:pPr algn="ctr"/>
          <a:endParaRPr lang="es-EC" sz="1400">
            <a:solidFill>
              <a:schemeClr val="tx1"/>
            </a:solidFill>
          </a:endParaRPr>
        </a:p>
      </dgm:t>
    </dgm:pt>
    <dgm:pt modelId="{5C151449-B942-4E46-B067-D915237555FF}" type="sibTrans" cxnId="{185A129A-7713-4DB9-9B58-CD70153C43C1}">
      <dgm:prSet/>
      <dgm:spPr/>
      <dgm:t>
        <a:bodyPr/>
        <a:lstStyle/>
        <a:p>
          <a:pPr algn="ctr"/>
          <a:endParaRPr lang="es-EC" sz="1400">
            <a:solidFill>
              <a:schemeClr val="tx1"/>
            </a:solidFill>
          </a:endParaRPr>
        </a:p>
      </dgm:t>
    </dgm:pt>
    <dgm:pt modelId="{107E7479-DAA4-478D-B3AA-35D8F6003CF0}">
      <dgm:prSet phldrT="[Texto]" custT="1"/>
      <dgm:spPr/>
      <dgm:t>
        <a:bodyPr/>
        <a:lstStyle/>
        <a:p>
          <a:pPr algn="ctr"/>
          <a:r>
            <a:rPr lang="es-ES" sz="1400" b="1" dirty="0" smtClean="0">
              <a:solidFill>
                <a:schemeClr val="tx1"/>
              </a:solidFill>
            </a:rPr>
            <a:t>CAPÍTULO II</a:t>
          </a:r>
          <a:endParaRPr lang="es-EC" sz="1400" dirty="0">
            <a:solidFill>
              <a:schemeClr val="tx1"/>
            </a:solidFill>
          </a:endParaRPr>
        </a:p>
      </dgm:t>
    </dgm:pt>
    <dgm:pt modelId="{BF8292B9-0577-4862-BAD2-F632E9A2222B}" type="parTrans" cxnId="{3FED4C8B-77CF-4050-8DA9-E242B70824AC}">
      <dgm:prSet/>
      <dgm:spPr/>
      <dgm:t>
        <a:bodyPr/>
        <a:lstStyle/>
        <a:p>
          <a:pPr algn="ctr"/>
          <a:endParaRPr lang="es-EC" sz="1400">
            <a:solidFill>
              <a:schemeClr val="tx1"/>
            </a:solidFill>
          </a:endParaRPr>
        </a:p>
      </dgm:t>
    </dgm:pt>
    <dgm:pt modelId="{7056B995-42F0-40B1-9397-354BF3AFB593}" type="sibTrans" cxnId="{3FED4C8B-77CF-4050-8DA9-E242B70824AC}">
      <dgm:prSet custT="1"/>
      <dgm:spPr/>
      <dgm:t>
        <a:bodyPr/>
        <a:lstStyle/>
        <a:p>
          <a:pPr algn="ctr"/>
          <a:endParaRPr lang="es-EC" sz="1400">
            <a:solidFill>
              <a:schemeClr val="tx1"/>
            </a:solidFill>
          </a:endParaRPr>
        </a:p>
      </dgm:t>
    </dgm:pt>
    <dgm:pt modelId="{39086BE3-C3E0-4ED7-92EA-C9F4ED186AF5}">
      <dgm:prSet phldrT="[Texto]" custT="1"/>
      <dgm:spPr/>
      <dgm:t>
        <a:bodyPr/>
        <a:lstStyle/>
        <a:p>
          <a:pPr algn="ctr"/>
          <a:r>
            <a:rPr lang="es-ES" sz="1400" b="1" dirty="0" smtClean="0">
              <a:solidFill>
                <a:schemeClr val="tx1"/>
              </a:solidFill>
            </a:rPr>
            <a:t>Antecedentes </a:t>
          </a:r>
          <a:endParaRPr lang="es-EC" sz="1400" dirty="0">
            <a:solidFill>
              <a:schemeClr val="tx1"/>
            </a:solidFill>
          </a:endParaRPr>
        </a:p>
      </dgm:t>
    </dgm:pt>
    <dgm:pt modelId="{2B1C228C-FFDB-4373-B9F8-159D41536713}" type="parTrans" cxnId="{DD07D4FD-F73D-4D7A-958C-9E2B968E0ECA}">
      <dgm:prSet/>
      <dgm:spPr/>
      <dgm:t>
        <a:bodyPr/>
        <a:lstStyle/>
        <a:p>
          <a:pPr algn="ctr"/>
          <a:endParaRPr lang="es-EC" sz="1400">
            <a:solidFill>
              <a:schemeClr val="tx1"/>
            </a:solidFill>
          </a:endParaRPr>
        </a:p>
      </dgm:t>
    </dgm:pt>
    <dgm:pt modelId="{2CAB4545-6719-45A0-B877-CFADA93FBB59}" type="sibTrans" cxnId="{DD07D4FD-F73D-4D7A-958C-9E2B968E0ECA}">
      <dgm:prSet/>
      <dgm:spPr/>
      <dgm:t>
        <a:bodyPr/>
        <a:lstStyle/>
        <a:p>
          <a:pPr algn="ctr"/>
          <a:endParaRPr lang="es-EC" sz="1400">
            <a:solidFill>
              <a:schemeClr val="tx1"/>
            </a:solidFill>
          </a:endParaRPr>
        </a:p>
      </dgm:t>
    </dgm:pt>
    <dgm:pt modelId="{BBECE005-524F-47CC-AD5F-2130BB8FBF04}">
      <dgm:prSet phldrT="[Texto]" custT="1"/>
      <dgm:spPr/>
      <dgm:t>
        <a:bodyPr/>
        <a:lstStyle/>
        <a:p>
          <a:pPr algn="ctr"/>
          <a:r>
            <a:rPr lang="es-ES" sz="1400" b="1" dirty="0" smtClean="0">
              <a:solidFill>
                <a:schemeClr val="tx1"/>
              </a:solidFill>
            </a:rPr>
            <a:t>CAPÍTULO III</a:t>
          </a:r>
          <a:endParaRPr lang="es-EC" sz="1400" dirty="0">
            <a:solidFill>
              <a:schemeClr val="tx1"/>
            </a:solidFill>
          </a:endParaRPr>
        </a:p>
      </dgm:t>
    </dgm:pt>
    <dgm:pt modelId="{2D3DFEFF-D656-4AB6-B07B-BDBF3D8956ED}" type="parTrans" cxnId="{62CA0B24-93EC-4AF0-AE96-1EC69208EDAB}">
      <dgm:prSet/>
      <dgm:spPr/>
      <dgm:t>
        <a:bodyPr/>
        <a:lstStyle/>
        <a:p>
          <a:pPr algn="ctr"/>
          <a:endParaRPr lang="es-EC" sz="1400">
            <a:solidFill>
              <a:schemeClr val="tx1"/>
            </a:solidFill>
          </a:endParaRPr>
        </a:p>
      </dgm:t>
    </dgm:pt>
    <dgm:pt modelId="{42C4F6F9-8701-4F6E-9DAD-0266919EAF45}" type="sibTrans" cxnId="{62CA0B24-93EC-4AF0-AE96-1EC69208EDAB}">
      <dgm:prSet custT="1"/>
      <dgm:spPr/>
      <dgm:t>
        <a:bodyPr/>
        <a:lstStyle/>
        <a:p>
          <a:pPr algn="ctr"/>
          <a:endParaRPr lang="es-EC" sz="1400">
            <a:solidFill>
              <a:schemeClr val="tx1"/>
            </a:solidFill>
          </a:endParaRPr>
        </a:p>
      </dgm:t>
    </dgm:pt>
    <dgm:pt modelId="{B3A35B3E-D2FC-4A9E-A2B5-009CA8413455}">
      <dgm:prSet phldrT="[Texto]" custT="1"/>
      <dgm:spPr/>
      <dgm:t>
        <a:bodyPr/>
        <a:lstStyle/>
        <a:p>
          <a:pPr algn="ctr"/>
          <a:r>
            <a:rPr lang="es-EC" sz="1400" dirty="0" smtClean="0">
              <a:solidFill>
                <a:schemeClr val="tx1"/>
              </a:solidFill>
            </a:rPr>
            <a:t>Metodología de la Investigación </a:t>
          </a:r>
          <a:endParaRPr lang="es-EC" sz="1400" dirty="0">
            <a:solidFill>
              <a:schemeClr val="tx1"/>
            </a:solidFill>
          </a:endParaRPr>
        </a:p>
      </dgm:t>
    </dgm:pt>
    <dgm:pt modelId="{5829099C-65CA-4DD2-9F95-D1F06EE84F6D}" type="parTrans" cxnId="{DB556835-D0E1-46F6-BF10-093DC644A3CA}">
      <dgm:prSet/>
      <dgm:spPr/>
      <dgm:t>
        <a:bodyPr/>
        <a:lstStyle/>
        <a:p>
          <a:pPr algn="ctr"/>
          <a:endParaRPr lang="es-EC" sz="1400">
            <a:solidFill>
              <a:schemeClr val="tx1"/>
            </a:solidFill>
          </a:endParaRPr>
        </a:p>
      </dgm:t>
    </dgm:pt>
    <dgm:pt modelId="{7163B513-C735-44A4-873C-96CCFE0CA832}" type="sibTrans" cxnId="{DB556835-D0E1-46F6-BF10-093DC644A3CA}">
      <dgm:prSet/>
      <dgm:spPr/>
      <dgm:t>
        <a:bodyPr/>
        <a:lstStyle/>
        <a:p>
          <a:pPr algn="ctr"/>
          <a:endParaRPr lang="es-EC" sz="1400">
            <a:solidFill>
              <a:schemeClr val="tx1"/>
            </a:solidFill>
          </a:endParaRPr>
        </a:p>
      </dgm:t>
    </dgm:pt>
    <dgm:pt modelId="{680E5720-488C-4E33-973F-5DF260CF754F}">
      <dgm:prSet phldrT="[Texto]" custT="1"/>
      <dgm:spPr/>
      <dgm:t>
        <a:bodyPr/>
        <a:lstStyle/>
        <a:p>
          <a:pPr algn="ctr"/>
          <a:r>
            <a:rPr lang="es-ES" sz="1400" b="1" dirty="0" smtClean="0">
              <a:solidFill>
                <a:schemeClr val="tx1"/>
              </a:solidFill>
            </a:rPr>
            <a:t>CAPÍTULO V</a:t>
          </a:r>
          <a:endParaRPr lang="es-EC" sz="1400" dirty="0">
            <a:solidFill>
              <a:schemeClr val="tx1"/>
            </a:solidFill>
          </a:endParaRPr>
        </a:p>
      </dgm:t>
    </dgm:pt>
    <dgm:pt modelId="{C60B3822-42AB-4214-A51C-1AE0350C1761}" type="parTrans" cxnId="{491DBA6F-B7EE-4AB1-B261-EF78975E09FA}">
      <dgm:prSet/>
      <dgm:spPr/>
      <dgm:t>
        <a:bodyPr/>
        <a:lstStyle/>
        <a:p>
          <a:pPr algn="ctr"/>
          <a:endParaRPr lang="es-EC" sz="1400">
            <a:solidFill>
              <a:schemeClr val="tx1"/>
            </a:solidFill>
          </a:endParaRPr>
        </a:p>
      </dgm:t>
    </dgm:pt>
    <dgm:pt modelId="{AD9D1D00-536E-4752-8465-E001935213D6}" type="sibTrans" cxnId="{491DBA6F-B7EE-4AB1-B261-EF78975E09FA}">
      <dgm:prSet custT="1"/>
      <dgm:spPr/>
      <dgm:t>
        <a:bodyPr/>
        <a:lstStyle/>
        <a:p>
          <a:pPr algn="ctr"/>
          <a:endParaRPr lang="es-EC" sz="1400">
            <a:solidFill>
              <a:schemeClr val="tx1"/>
            </a:solidFill>
          </a:endParaRPr>
        </a:p>
      </dgm:t>
    </dgm:pt>
    <dgm:pt modelId="{E8C2D882-C764-48B9-BBD2-088D108E137B}">
      <dgm:prSet phldrT="[Texto]" custT="1"/>
      <dgm:spPr/>
      <dgm:t>
        <a:bodyPr/>
        <a:lstStyle/>
        <a:p>
          <a:pPr algn="ctr"/>
          <a:r>
            <a:rPr lang="es-ES" sz="1400" b="1" dirty="0" smtClean="0">
              <a:solidFill>
                <a:schemeClr val="tx1"/>
              </a:solidFill>
            </a:rPr>
            <a:t>CAPÍTULO IV</a:t>
          </a:r>
          <a:endParaRPr lang="es-EC" sz="1400" dirty="0">
            <a:solidFill>
              <a:schemeClr val="tx1"/>
            </a:solidFill>
          </a:endParaRPr>
        </a:p>
      </dgm:t>
    </dgm:pt>
    <dgm:pt modelId="{D8398033-0BA6-4F49-B469-EB4290F270FB}" type="parTrans" cxnId="{60929070-6313-434F-93AB-466C4F40810C}">
      <dgm:prSet/>
      <dgm:spPr/>
      <dgm:t>
        <a:bodyPr/>
        <a:lstStyle/>
        <a:p>
          <a:pPr algn="ctr"/>
          <a:endParaRPr lang="es-EC" sz="1400">
            <a:solidFill>
              <a:schemeClr val="tx1"/>
            </a:solidFill>
          </a:endParaRPr>
        </a:p>
      </dgm:t>
    </dgm:pt>
    <dgm:pt modelId="{E24D3660-98F8-4F0F-9BDC-6572DF6BA1A1}" type="sibTrans" cxnId="{60929070-6313-434F-93AB-466C4F40810C}">
      <dgm:prSet custT="1"/>
      <dgm:spPr/>
      <dgm:t>
        <a:bodyPr/>
        <a:lstStyle/>
        <a:p>
          <a:pPr algn="ctr"/>
          <a:endParaRPr lang="es-EC" sz="1400">
            <a:solidFill>
              <a:schemeClr val="tx1"/>
            </a:solidFill>
          </a:endParaRPr>
        </a:p>
      </dgm:t>
    </dgm:pt>
    <dgm:pt modelId="{755CACC5-0738-4CCF-A5BA-959C3749AEC9}">
      <dgm:prSet phldrT="[Texto]" custT="1"/>
      <dgm:spPr/>
      <dgm:t>
        <a:bodyPr/>
        <a:lstStyle/>
        <a:p>
          <a:pPr algn="ctr"/>
          <a:r>
            <a:rPr lang="es-ES" sz="1400" b="1" dirty="0" smtClean="0">
              <a:solidFill>
                <a:schemeClr val="tx1"/>
              </a:solidFill>
            </a:rPr>
            <a:t>CAPÍTULO VI</a:t>
          </a:r>
          <a:endParaRPr lang="es-EC" sz="1400" dirty="0">
            <a:solidFill>
              <a:schemeClr val="tx1"/>
            </a:solidFill>
          </a:endParaRPr>
        </a:p>
      </dgm:t>
    </dgm:pt>
    <dgm:pt modelId="{E76381B8-EED8-41DC-9F76-825961FD7ECF}" type="parTrans" cxnId="{A3AA65F7-A5DB-4D8D-93AB-BC13D0C2682C}">
      <dgm:prSet/>
      <dgm:spPr/>
      <dgm:t>
        <a:bodyPr/>
        <a:lstStyle/>
        <a:p>
          <a:pPr algn="ctr"/>
          <a:endParaRPr lang="es-EC" sz="1400">
            <a:solidFill>
              <a:schemeClr val="tx1"/>
            </a:solidFill>
          </a:endParaRPr>
        </a:p>
      </dgm:t>
    </dgm:pt>
    <dgm:pt modelId="{4C2D6D73-F16F-46FA-A2B8-B62703738A42}" type="sibTrans" cxnId="{A3AA65F7-A5DB-4D8D-93AB-BC13D0C2682C}">
      <dgm:prSet/>
      <dgm:spPr/>
      <dgm:t>
        <a:bodyPr/>
        <a:lstStyle/>
        <a:p>
          <a:pPr algn="ctr"/>
          <a:endParaRPr lang="es-EC" sz="1400">
            <a:solidFill>
              <a:schemeClr val="tx1"/>
            </a:solidFill>
          </a:endParaRPr>
        </a:p>
      </dgm:t>
    </dgm:pt>
    <dgm:pt modelId="{F0FA5363-BEA2-4FEB-ABDD-067AC5D07F13}">
      <dgm:prSet phldrT="[Texto]" custT="1"/>
      <dgm:spPr/>
      <dgm:t>
        <a:bodyPr/>
        <a:lstStyle/>
        <a:p>
          <a:pPr algn="ctr"/>
          <a:r>
            <a:rPr lang="es-EC" sz="1400" dirty="0" smtClean="0">
              <a:solidFill>
                <a:schemeClr val="tx1"/>
              </a:solidFill>
            </a:rPr>
            <a:t>Conclusiones y recomendaciones</a:t>
          </a:r>
          <a:endParaRPr lang="es-EC" sz="1400" dirty="0">
            <a:solidFill>
              <a:schemeClr val="tx1"/>
            </a:solidFill>
          </a:endParaRPr>
        </a:p>
      </dgm:t>
    </dgm:pt>
    <dgm:pt modelId="{5C92F51B-4DDE-46AC-AFEE-9C6D1412A0EB}" type="parTrans" cxnId="{9193A49B-F5DA-49AA-9149-9BE51B418934}">
      <dgm:prSet/>
      <dgm:spPr/>
      <dgm:t>
        <a:bodyPr/>
        <a:lstStyle/>
        <a:p>
          <a:pPr algn="ctr"/>
          <a:endParaRPr lang="es-EC" sz="1400">
            <a:solidFill>
              <a:schemeClr val="tx1"/>
            </a:solidFill>
          </a:endParaRPr>
        </a:p>
      </dgm:t>
    </dgm:pt>
    <dgm:pt modelId="{79930EAF-716A-4A1F-8C0C-F205A001E84C}" type="sibTrans" cxnId="{9193A49B-F5DA-49AA-9149-9BE51B418934}">
      <dgm:prSet/>
      <dgm:spPr/>
      <dgm:t>
        <a:bodyPr/>
        <a:lstStyle/>
        <a:p>
          <a:pPr algn="ctr"/>
          <a:endParaRPr lang="es-EC" sz="1400">
            <a:solidFill>
              <a:schemeClr val="tx1"/>
            </a:solidFill>
          </a:endParaRPr>
        </a:p>
      </dgm:t>
    </dgm:pt>
    <dgm:pt modelId="{00872481-8BF5-479B-B5B0-54E88A1BE475}">
      <dgm:prSet phldrT="[Texto]" custT="1"/>
      <dgm:spPr/>
      <dgm:t>
        <a:bodyPr/>
        <a:lstStyle/>
        <a:p>
          <a:pPr algn="ctr"/>
          <a:r>
            <a:rPr lang="es-EC" sz="1400" dirty="0" smtClean="0">
              <a:solidFill>
                <a:schemeClr val="tx1"/>
              </a:solidFill>
            </a:rPr>
            <a:t>Análisis e interpretación de resultados</a:t>
          </a:r>
          <a:endParaRPr lang="es-EC" sz="1400" dirty="0">
            <a:solidFill>
              <a:schemeClr val="tx1"/>
            </a:solidFill>
          </a:endParaRPr>
        </a:p>
      </dgm:t>
    </dgm:pt>
    <dgm:pt modelId="{83D340DD-3281-4729-B85E-F4EA1C2DCB6B}" type="parTrans" cxnId="{499858DC-18A8-40AE-8C53-5AC3C242E965}">
      <dgm:prSet/>
      <dgm:spPr/>
      <dgm:t>
        <a:bodyPr/>
        <a:lstStyle/>
        <a:p>
          <a:pPr algn="ctr"/>
          <a:endParaRPr lang="es-EC" sz="1400">
            <a:solidFill>
              <a:schemeClr val="tx1"/>
            </a:solidFill>
          </a:endParaRPr>
        </a:p>
      </dgm:t>
    </dgm:pt>
    <dgm:pt modelId="{E8494BAB-9B26-46F4-850C-9A8EC6F10BDF}" type="sibTrans" cxnId="{499858DC-18A8-40AE-8C53-5AC3C242E965}">
      <dgm:prSet/>
      <dgm:spPr/>
      <dgm:t>
        <a:bodyPr/>
        <a:lstStyle/>
        <a:p>
          <a:pPr algn="ctr"/>
          <a:endParaRPr lang="es-EC" sz="1400">
            <a:solidFill>
              <a:schemeClr val="tx1"/>
            </a:solidFill>
          </a:endParaRPr>
        </a:p>
      </dgm:t>
    </dgm:pt>
    <dgm:pt modelId="{D2645384-5437-42A3-AD0F-5449414A0292}">
      <dgm:prSet phldrT="[Texto]" custT="1"/>
      <dgm:spPr/>
      <dgm:t>
        <a:bodyPr/>
        <a:lstStyle/>
        <a:p>
          <a:pPr algn="ctr"/>
          <a:r>
            <a:rPr lang="es-EC" sz="1400" dirty="0" smtClean="0">
              <a:solidFill>
                <a:schemeClr val="tx1"/>
              </a:solidFill>
            </a:rPr>
            <a:t>Propuesta</a:t>
          </a:r>
          <a:endParaRPr lang="es-EC" sz="1400" dirty="0">
            <a:solidFill>
              <a:schemeClr val="tx1"/>
            </a:solidFill>
          </a:endParaRPr>
        </a:p>
      </dgm:t>
    </dgm:pt>
    <dgm:pt modelId="{EE5E275E-D9B0-431B-98F9-31D273BFE253}" type="parTrans" cxnId="{44E501B9-FA89-42EC-BD7C-302498CC0CEA}">
      <dgm:prSet/>
      <dgm:spPr/>
      <dgm:t>
        <a:bodyPr/>
        <a:lstStyle/>
        <a:p>
          <a:pPr algn="ctr"/>
          <a:endParaRPr lang="es-EC" sz="1400">
            <a:solidFill>
              <a:schemeClr val="tx1"/>
            </a:solidFill>
          </a:endParaRPr>
        </a:p>
      </dgm:t>
    </dgm:pt>
    <dgm:pt modelId="{F9F33F79-5BA4-49F9-924A-2D28FA6F4336}" type="sibTrans" cxnId="{44E501B9-FA89-42EC-BD7C-302498CC0CEA}">
      <dgm:prSet/>
      <dgm:spPr/>
      <dgm:t>
        <a:bodyPr/>
        <a:lstStyle/>
        <a:p>
          <a:pPr algn="ctr"/>
          <a:endParaRPr lang="es-EC" sz="1400">
            <a:solidFill>
              <a:schemeClr val="tx1"/>
            </a:solidFill>
          </a:endParaRPr>
        </a:p>
      </dgm:t>
    </dgm:pt>
    <dgm:pt modelId="{EE93DB48-7C1B-4C7A-9C62-BE4D58F23FCB}">
      <dgm:prSet custT="1"/>
      <dgm:spPr/>
      <dgm:t>
        <a:bodyPr/>
        <a:lstStyle/>
        <a:p>
          <a:pPr algn="ctr"/>
          <a:r>
            <a:rPr lang="es-EC" sz="1400" b="0" dirty="0" smtClean="0">
              <a:solidFill>
                <a:schemeClr val="tx1"/>
              </a:solidFill>
            </a:rPr>
            <a:t>Delimitación de la investigación </a:t>
          </a:r>
          <a:endParaRPr lang="es-EC" sz="1400" b="0" dirty="0">
            <a:solidFill>
              <a:schemeClr val="tx1"/>
            </a:solidFill>
          </a:endParaRPr>
        </a:p>
      </dgm:t>
    </dgm:pt>
    <dgm:pt modelId="{ED0E781C-3005-47CF-A644-60E9E2897663}" type="parTrans" cxnId="{246FDBD5-8C34-4880-AA8E-06775EC462A7}">
      <dgm:prSet/>
      <dgm:spPr/>
      <dgm:t>
        <a:bodyPr/>
        <a:lstStyle/>
        <a:p>
          <a:pPr algn="ctr"/>
          <a:endParaRPr lang="es-EC" sz="1400">
            <a:solidFill>
              <a:schemeClr val="tx1"/>
            </a:solidFill>
          </a:endParaRPr>
        </a:p>
      </dgm:t>
    </dgm:pt>
    <dgm:pt modelId="{849CB338-B47D-4BED-AF77-B56CBE374DAA}" type="sibTrans" cxnId="{246FDBD5-8C34-4880-AA8E-06775EC462A7}">
      <dgm:prSet/>
      <dgm:spPr/>
      <dgm:t>
        <a:bodyPr/>
        <a:lstStyle/>
        <a:p>
          <a:pPr algn="ctr"/>
          <a:endParaRPr lang="es-EC" sz="1400">
            <a:solidFill>
              <a:schemeClr val="tx1"/>
            </a:solidFill>
          </a:endParaRPr>
        </a:p>
      </dgm:t>
    </dgm:pt>
    <dgm:pt modelId="{17BA1A74-FDC6-4B51-950B-AAE51B373701}">
      <dgm:prSet custT="1"/>
      <dgm:spPr/>
      <dgm:t>
        <a:bodyPr/>
        <a:lstStyle/>
        <a:p>
          <a:pPr algn="ctr"/>
          <a:r>
            <a:rPr lang="es-EC" sz="1400" b="0" dirty="0" smtClean="0">
              <a:solidFill>
                <a:schemeClr val="tx1"/>
              </a:solidFill>
            </a:rPr>
            <a:t>Objetivos</a:t>
          </a:r>
          <a:endParaRPr lang="es-EC" sz="1400" b="0" dirty="0">
            <a:solidFill>
              <a:schemeClr val="tx1"/>
            </a:solidFill>
          </a:endParaRPr>
        </a:p>
      </dgm:t>
    </dgm:pt>
    <dgm:pt modelId="{F97369AE-3BB7-4F7E-A0FA-2CBA76E12AB9}" type="parTrans" cxnId="{044FE592-BE36-4DF7-A427-902B1B5C7A9C}">
      <dgm:prSet/>
      <dgm:spPr/>
      <dgm:t>
        <a:bodyPr/>
        <a:lstStyle/>
        <a:p>
          <a:pPr algn="ctr"/>
          <a:endParaRPr lang="es-EC" sz="1400">
            <a:solidFill>
              <a:schemeClr val="tx1"/>
            </a:solidFill>
          </a:endParaRPr>
        </a:p>
      </dgm:t>
    </dgm:pt>
    <dgm:pt modelId="{65DDE6D7-481F-4C31-B1FA-F9695FCF279E}" type="sibTrans" cxnId="{044FE592-BE36-4DF7-A427-902B1B5C7A9C}">
      <dgm:prSet/>
      <dgm:spPr/>
      <dgm:t>
        <a:bodyPr/>
        <a:lstStyle/>
        <a:p>
          <a:pPr algn="ctr"/>
          <a:endParaRPr lang="es-EC" sz="1400">
            <a:solidFill>
              <a:schemeClr val="tx1"/>
            </a:solidFill>
          </a:endParaRPr>
        </a:p>
      </dgm:t>
    </dgm:pt>
    <dgm:pt modelId="{9D20A18C-1F1E-4C92-B15D-CF3B1026B18C}">
      <dgm:prSet custT="1"/>
      <dgm:spPr/>
      <dgm:t>
        <a:bodyPr/>
        <a:lstStyle/>
        <a:p>
          <a:pPr algn="ctr"/>
          <a:r>
            <a:rPr lang="es-EC" sz="1400" b="0" dirty="0" smtClean="0">
              <a:solidFill>
                <a:schemeClr val="tx1"/>
              </a:solidFill>
            </a:rPr>
            <a:t>Justificación</a:t>
          </a:r>
          <a:endParaRPr lang="es-EC" sz="1400" b="0" dirty="0">
            <a:solidFill>
              <a:schemeClr val="tx1"/>
            </a:solidFill>
          </a:endParaRPr>
        </a:p>
      </dgm:t>
    </dgm:pt>
    <dgm:pt modelId="{9F4CB5ED-754A-407A-886C-1ED38163F2E2}" type="parTrans" cxnId="{65C53D18-B333-47D8-A8A5-2287515AB148}">
      <dgm:prSet/>
      <dgm:spPr/>
      <dgm:t>
        <a:bodyPr/>
        <a:lstStyle/>
        <a:p>
          <a:pPr algn="ctr"/>
          <a:endParaRPr lang="es-EC" sz="1400">
            <a:solidFill>
              <a:schemeClr val="tx1"/>
            </a:solidFill>
          </a:endParaRPr>
        </a:p>
      </dgm:t>
    </dgm:pt>
    <dgm:pt modelId="{9FA99E23-A02B-445C-9221-8DE41CDB6A7A}" type="sibTrans" cxnId="{65C53D18-B333-47D8-A8A5-2287515AB148}">
      <dgm:prSet/>
      <dgm:spPr/>
      <dgm:t>
        <a:bodyPr/>
        <a:lstStyle/>
        <a:p>
          <a:pPr algn="ctr"/>
          <a:endParaRPr lang="es-EC" sz="1400">
            <a:solidFill>
              <a:schemeClr val="tx1"/>
            </a:solidFill>
          </a:endParaRPr>
        </a:p>
      </dgm:t>
    </dgm:pt>
    <dgm:pt modelId="{DCD33B2D-5191-4599-8381-B09F425FC0F3}">
      <dgm:prSet phldrT="[Texto]" custT="1"/>
      <dgm:spPr/>
      <dgm:t>
        <a:bodyPr/>
        <a:lstStyle/>
        <a:p>
          <a:pPr algn="ctr"/>
          <a:r>
            <a:rPr lang="es-ES" sz="1400" b="0" dirty="0" smtClean="0">
              <a:solidFill>
                <a:schemeClr val="tx1"/>
              </a:solidFill>
            </a:rPr>
            <a:t>Formulación del problema</a:t>
          </a:r>
          <a:endParaRPr lang="es-EC" sz="1400" b="0" dirty="0">
            <a:solidFill>
              <a:schemeClr val="tx1"/>
            </a:solidFill>
          </a:endParaRPr>
        </a:p>
      </dgm:t>
    </dgm:pt>
    <dgm:pt modelId="{84AF2101-58F2-49FE-AD6B-ECD748845CB7}" type="parTrans" cxnId="{8A071E68-E2DE-4128-B97E-C4FA22673ABD}">
      <dgm:prSet/>
      <dgm:spPr/>
      <dgm:t>
        <a:bodyPr/>
        <a:lstStyle/>
        <a:p>
          <a:pPr algn="ctr"/>
          <a:endParaRPr lang="es-EC" sz="1400">
            <a:solidFill>
              <a:schemeClr val="tx1"/>
            </a:solidFill>
          </a:endParaRPr>
        </a:p>
      </dgm:t>
    </dgm:pt>
    <dgm:pt modelId="{960E82AE-3E16-4E58-A585-2898D598CC14}" type="sibTrans" cxnId="{8A071E68-E2DE-4128-B97E-C4FA22673ABD}">
      <dgm:prSet/>
      <dgm:spPr/>
      <dgm:t>
        <a:bodyPr/>
        <a:lstStyle/>
        <a:p>
          <a:pPr algn="ctr"/>
          <a:endParaRPr lang="es-EC" sz="1400">
            <a:solidFill>
              <a:schemeClr val="tx1"/>
            </a:solidFill>
          </a:endParaRPr>
        </a:p>
      </dgm:t>
    </dgm:pt>
    <dgm:pt modelId="{FE74D5A3-2A66-4699-8AF4-AC796332F436}">
      <dgm:prSet phldrT="[Texto]" custT="1"/>
      <dgm:spPr/>
      <dgm:t>
        <a:bodyPr/>
        <a:lstStyle/>
        <a:p>
          <a:pPr algn="ctr"/>
          <a:r>
            <a:rPr lang="es-ES" sz="1400" b="0" dirty="0" smtClean="0">
              <a:solidFill>
                <a:schemeClr val="tx1"/>
              </a:solidFill>
            </a:rPr>
            <a:t>Preguntas Directrices de Investigación</a:t>
          </a:r>
          <a:endParaRPr lang="es-EC" sz="1400" b="0" dirty="0">
            <a:solidFill>
              <a:schemeClr val="tx1"/>
            </a:solidFill>
          </a:endParaRPr>
        </a:p>
      </dgm:t>
    </dgm:pt>
    <dgm:pt modelId="{B6547398-C749-44F8-B42C-7F98A032590A}" type="parTrans" cxnId="{EFBADC57-789E-4B83-9136-3C5BF8EA6C18}">
      <dgm:prSet/>
      <dgm:spPr/>
      <dgm:t>
        <a:bodyPr/>
        <a:lstStyle/>
        <a:p>
          <a:pPr algn="ctr"/>
          <a:endParaRPr lang="es-EC" sz="1400">
            <a:solidFill>
              <a:schemeClr val="tx1"/>
            </a:solidFill>
          </a:endParaRPr>
        </a:p>
      </dgm:t>
    </dgm:pt>
    <dgm:pt modelId="{84F50B7E-DED7-4655-9B24-340A64A332D0}" type="sibTrans" cxnId="{EFBADC57-789E-4B83-9136-3C5BF8EA6C18}">
      <dgm:prSet/>
      <dgm:spPr/>
      <dgm:t>
        <a:bodyPr/>
        <a:lstStyle/>
        <a:p>
          <a:pPr algn="ctr"/>
          <a:endParaRPr lang="es-EC" sz="1400">
            <a:solidFill>
              <a:schemeClr val="tx1"/>
            </a:solidFill>
          </a:endParaRPr>
        </a:p>
      </dgm:t>
    </dgm:pt>
    <dgm:pt modelId="{2233F694-73A6-4415-88BF-6CE8898023D6}">
      <dgm:prSet phldrT="[Texto]" custT="1"/>
      <dgm:spPr/>
      <dgm:t>
        <a:bodyPr/>
        <a:lstStyle/>
        <a:p>
          <a:pPr algn="ctr"/>
          <a:r>
            <a:rPr lang="es-ES" sz="1400" b="1" dirty="0" smtClean="0">
              <a:solidFill>
                <a:schemeClr val="tx1"/>
              </a:solidFill>
            </a:rPr>
            <a:t>Fundamentación teórica </a:t>
          </a:r>
          <a:endParaRPr lang="es-EC" sz="1400" dirty="0">
            <a:solidFill>
              <a:schemeClr val="tx1"/>
            </a:solidFill>
          </a:endParaRPr>
        </a:p>
      </dgm:t>
    </dgm:pt>
    <dgm:pt modelId="{9B782A4B-A691-40DA-8455-527241645454}" type="parTrans" cxnId="{2BA5BF28-1BA2-41FF-B52E-E027C9191FD3}">
      <dgm:prSet/>
      <dgm:spPr/>
      <dgm:t>
        <a:bodyPr/>
        <a:lstStyle/>
        <a:p>
          <a:pPr algn="ctr"/>
          <a:endParaRPr lang="es-EC" sz="1400">
            <a:solidFill>
              <a:schemeClr val="tx1"/>
            </a:solidFill>
          </a:endParaRPr>
        </a:p>
      </dgm:t>
    </dgm:pt>
    <dgm:pt modelId="{43FB8028-EDD0-4338-9D78-DA699CCEDD8E}" type="sibTrans" cxnId="{2BA5BF28-1BA2-41FF-B52E-E027C9191FD3}">
      <dgm:prSet/>
      <dgm:spPr/>
      <dgm:t>
        <a:bodyPr/>
        <a:lstStyle/>
        <a:p>
          <a:pPr algn="ctr"/>
          <a:endParaRPr lang="es-EC" sz="1400">
            <a:solidFill>
              <a:schemeClr val="tx1"/>
            </a:solidFill>
          </a:endParaRPr>
        </a:p>
      </dgm:t>
    </dgm:pt>
    <dgm:pt modelId="{080D05DF-3B70-4192-B897-C144A3A6D730}">
      <dgm:prSet phldrT="[Texto]" custT="1"/>
      <dgm:spPr/>
      <dgm:t>
        <a:bodyPr/>
        <a:lstStyle/>
        <a:p>
          <a:pPr algn="ctr"/>
          <a:r>
            <a:rPr lang="es-EC" sz="1400" dirty="0" smtClean="0">
              <a:solidFill>
                <a:schemeClr val="tx1"/>
              </a:solidFill>
            </a:rPr>
            <a:t>Unidad I</a:t>
          </a:r>
          <a:endParaRPr lang="es-EC" sz="1400" dirty="0">
            <a:solidFill>
              <a:schemeClr val="tx1"/>
            </a:solidFill>
          </a:endParaRPr>
        </a:p>
      </dgm:t>
    </dgm:pt>
    <dgm:pt modelId="{6A2548D5-9183-4E09-A98D-BC702DA89BE3}" type="parTrans" cxnId="{C784FFB4-C613-400F-BF15-B4087976CE14}">
      <dgm:prSet/>
      <dgm:spPr/>
      <dgm:t>
        <a:bodyPr/>
        <a:lstStyle/>
        <a:p>
          <a:pPr algn="ctr"/>
          <a:endParaRPr lang="es-EC" sz="1400">
            <a:solidFill>
              <a:schemeClr val="tx1"/>
            </a:solidFill>
          </a:endParaRPr>
        </a:p>
      </dgm:t>
    </dgm:pt>
    <dgm:pt modelId="{9F8F868D-8ADA-4003-857F-BEC7221DFB64}" type="sibTrans" cxnId="{C784FFB4-C613-400F-BF15-B4087976CE14}">
      <dgm:prSet/>
      <dgm:spPr/>
      <dgm:t>
        <a:bodyPr/>
        <a:lstStyle/>
        <a:p>
          <a:pPr algn="ctr"/>
          <a:endParaRPr lang="es-EC" sz="1400">
            <a:solidFill>
              <a:schemeClr val="tx1"/>
            </a:solidFill>
          </a:endParaRPr>
        </a:p>
      </dgm:t>
    </dgm:pt>
    <dgm:pt modelId="{BD404F85-69D2-4255-8A12-14E983774B98}">
      <dgm:prSet phldrT="[Texto]" custT="1"/>
      <dgm:spPr/>
      <dgm:t>
        <a:bodyPr/>
        <a:lstStyle/>
        <a:p>
          <a:pPr algn="ctr"/>
          <a:r>
            <a:rPr lang="es-EC" sz="1400" dirty="0" smtClean="0">
              <a:solidFill>
                <a:schemeClr val="tx1"/>
              </a:solidFill>
            </a:rPr>
            <a:t>Unidad II</a:t>
          </a:r>
          <a:endParaRPr lang="es-EC" sz="1400" dirty="0">
            <a:solidFill>
              <a:schemeClr val="tx1"/>
            </a:solidFill>
          </a:endParaRPr>
        </a:p>
      </dgm:t>
    </dgm:pt>
    <dgm:pt modelId="{B91F1AC8-66FB-4F2B-A1CF-52723CF70A6B}" type="parTrans" cxnId="{C71FC5F2-B0A4-461F-ABD3-A50802286D90}">
      <dgm:prSet/>
      <dgm:spPr/>
      <dgm:t>
        <a:bodyPr/>
        <a:lstStyle/>
        <a:p>
          <a:pPr algn="ctr"/>
          <a:endParaRPr lang="es-EC" sz="1400">
            <a:solidFill>
              <a:schemeClr val="tx1"/>
            </a:solidFill>
          </a:endParaRPr>
        </a:p>
      </dgm:t>
    </dgm:pt>
    <dgm:pt modelId="{856F6174-EC21-4481-8411-4A1B767650BE}" type="sibTrans" cxnId="{C71FC5F2-B0A4-461F-ABD3-A50802286D90}">
      <dgm:prSet/>
      <dgm:spPr/>
      <dgm:t>
        <a:bodyPr/>
        <a:lstStyle/>
        <a:p>
          <a:pPr algn="ctr"/>
          <a:endParaRPr lang="es-EC" sz="1400">
            <a:solidFill>
              <a:schemeClr val="tx1"/>
            </a:solidFill>
          </a:endParaRPr>
        </a:p>
      </dgm:t>
    </dgm:pt>
    <dgm:pt modelId="{82BA2D27-42FA-4D31-BF20-DB71E21A66B7}">
      <dgm:prSet phldrT="[Texto]" custT="1"/>
      <dgm:spPr/>
      <dgm:t>
        <a:bodyPr/>
        <a:lstStyle/>
        <a:p>
          <a:pPr algn="ctr"/>
          <a:r>
            <a:rPr lang="es-EC" sz="1400" dirty="0" smtClean="0">
              <a:solidFill>
                <a:schemeClr val="tx1"/>
              </a:solidFill>
            </a:rPr>
            <a:t>Unidad III</a:t>
          </a:r>
          <a:endParaRPr lang="es-EC" sz="1400" dirty="0">
            <a:solidFill>
              <a:schemeClr val="tx1"/>
            </a:solidFill>
          </a:endParaRPr>
        </a:p>
      </dgm:t>
    </dgm:pt>
    <dgm:pt modelId="{728BA466-74C1-4016-936B-4B9201F9FAF9}" type="parTrans" cxnId="{041E6046-5AF1-4E20-A4A5-101E9F232106}">
      <dgm:prSet/>
      <dgm:spPr/>
      <dgm:t>
        <a:bodyPr/>
        <a:lstStyle/>
        <a:p>
          <a:pPr algn="ctr"/>
          <a:endParaRPr lang="es-EC" sz="1400">
            <a:solidFill>
              <a:schemeClr val="tx1"/>
            </a:solidFill>
          </a:endParaRPr>
        </a:p>
      </dgm:t>
    </dgm:pt>
    <dgm:pt modelId="{402C1A1A-A0DB-48DC-808D-126A79875505}" type="sibTrans" cxnId="{041E6046-5AF1-4E20-A4A5-101E9F232106}">
      <dgm:prSet/>
      <dgm:spPr/>
      <dgm:t>
        <a:bodyPr/>
        <a:lstStyle/>
        <a:p>
          <a:pPr algn="ctr"/>
          <a:endParaRPr lang="es-EC" sz="1400">
            <a:solidFill>
              <a:schemeClr val="tx1"/>
            </a:solidFill>
          </a:endParaRPr>
        </a:p>
      </dgm:t>
    </dgm:pt>
    <dgm:pt modelId="{A806F8CD-EAB6-47B1-937E-8E52E4871739}" type="pres">
      <dgm:prSet presAssocID="{F01080EF-C457-4EEC-A609-507F321DC5FE}" presName="Name0" presStyleCnt="0">
        <dgm:presLayoutVars>
          <dgm:dir/>
          <dgm:resizeHandles val="exact"/>
        </dgm:presLayoutVars>
      </dgm:prSet>
      <dgm:spPr/>
      <dgm:t>
        <a:bodyPr/>
        <a:lstStyle/>
        <a:p>
          <a:endParaRPr lang="es-EC"/>
        </a:p>
      </dgm:t>
    </dgm:pt>
    <dgm:pt modelId="{F9250C51-AA3C-46EC-AF74-9915BE488324}" type="pres">
      <dgm:prSet presAssocID="{CC7FDB18-944E-4C2C-93E3-D0A827A9C927}" presName="node" presStyleLbl="node1" presStyleIdx="0" presStyleCnt="6" custScaleY="152550">
        <dgm:presLayoutVars>
          <dgm:bulletEnabled val="1"/>
        </dgm:presLayoutVars>
      </dgm:prSet>
      <dgm:spPr/>
      <dgm:t>
        <a:bodyPr/>
        <a:lstStyle/>
        <a:p>
          <a:endParaRPr lang="es-EC"/>
        </a:p>
      </dgm:t>
    </dgm:pt>
    <dgm:pt modelId="{14E19622-2255-4E33-874A-1ED7FD32F39B}" type="pres">
      <dgm:prSet presAssocID="{7FCB424C-3C31-42CF-B642-66D9C7AC18AF}" presName="sibTrans" presStyleLbl="sibTrans1D1" presStyleIdx="0" presStyleCnt="5"/>
      <dgm:spPr/>
      <dgm:t>
        <a:bodyPr/>
        <a:lstStyle/>
        <a:p>
          <a:endParaRPr lang="es-EC"/>
        </a:p>
      </dgm:t>
    </dgm:pt>
    <dgm:pt modelId="{2B238A7D-9D46-4AAD-B642-DE42E29F11CD}" type="pres">
      <dgm:prSet presAssocID="{7FCB424C-3C31-42CF-B642-66D9C7AC18AF}" presName="connectorText" presStyleLbl="sibTrans1D1" presStyleIdx="0" presStyleCnt="5"/>
      <dgm:spPr/>
      <dgm:t>
        <a:bodyPr/>
        <a:lstStyle/>
        <a:p>
          <a:endParaRPr lang="es-EC"/>
        </a:p>
      </dgm:t>
    </dgm:pt>
    <dgm:pt modelId="{18DEE28C-5FA8-45A3-99F5-85CF45CA7F7E}" type="pres">
      <dgm:prSet presAssocID="{107E7479-DAA4-478D-B3AA-35D8F6003CF0}" presName="node" presStyleLbl="node1" presStyleIdx="1" presStyleCnt="6">
        <dgm:presLayoutVars>
          <dgm:bulletEnabled val="1"/>
        </dgm:presLayoutVars>
      </dgm:prSet>
      <dgm:spPr/>
      <dgm:t>
        <a:bodyPr/>
        <a:lstStyle/>
        <a:p>
          <a:endParaRPr lang="es-EC"/>
        </a:p>
      </dgm:t>
    </dgm:pt>
    <dgm:pt modelId="{2681CBD9-825C-4502-A130-0B732718C798}" type="pres">
      <dgm:prSet presAssocID="{7056B995-42F0-40B1-9397-354BF3AFB593}" presName="sibTrans" presStyleLbl="sibTrans1D1" presStyleIdx="1" presStyleCnt="5"/>
      <dgm:spPr/>
      <dgm:t>
        <a:bodyPr/>
        <a:lstStyle/>
        <a:p>
          <a:endParaRPr lang="es-EC"/>
        </a:p>
      </dgm:t>
    </dgm:pt>
    <dgm:pt modelId="{5A875419-424F-468F-8B21-F065AAB6971D}" type="pres">
      <dgm:prSet presAssocID="{7056B995-42F0-40B1-9397-354BF3AFB593}" presName="connectorText" presStyleLbl="sibTrans1D1" presStyleIdx="1" presStyleCnt="5"/>
      <dgm:spPr/>
      <dgm:t>
        <a:bodyPr/>
        <a:lstStyle/>
        <a:p>
          <a:endParaRPr lang="es-EC"/>
        </a:p>
      </dgm:t>
    </dgm:pt>
    <dgm:pt modelId="{515DEC40-401D-4795-A7E4-1A0BA6284FBC}" type="pres">
      <dgm:prSet presAssocID="{BBECE005-524F-47CC-AD5F-2130BB8FBF04}" presName="node" presStyleLbl="node1" presStyleIdx="2" presStyleCnt="6">
        <dgm:presLayoutVars>
          <dgm:bulletEnabled val="1"/>
        </dgm:presLayoutVars>
      </dgm:prSet>
      <dgm:spPr/>
      <dgm:t>
        <a:bodyPr/>
        <a:lstStyle/>
        <a:p>
          <a:endParaRPr lang="es-EC"/>
        </a:p>
      </dgm:t>
    </dgm:pt>
    <dgm:pt modelId="{A9ACBCD5-EA10-472B-940D-834172BE542C}" type="pres">
      <dgm:prSet presAssocID="{42C4F6F9-8701-4F6E-9DAD-0266919EAF45}" presName="sibTrans" presStyleLbl="sibTrans1D1" presStyleIdx="2" presStyleCnt="5"/>
      <dgm:spPr/>
      <dgm:t>
        <a:bodyPr/>
        <a:lstStyle/>
        <a:p>
          <a:endParaRPr lang="es-EC"/>
        </a:p>
      </dgm:t>
    </dgm:pt>
    <dgm:pt modelId="{CE28B604-166E-4D03-987E-F79D8228F83A}" type="pres">
      <dgm:prSet presAssocID="{42C4F6F9-8701-4F6E-9DAD-0266919EAF45}" presName="connectorText" presStyleLbl="sibTrans1D1" presStyleIdx="2" presStyleCnt="5"/>
      <dgm:spPr/>
      <dgm:t>
        <a:bodyPr/>
        <a:lstStyle/>
        <a:p>
          <a:endParaRPr lang="es-EC"/>
        </a:p>
      </dgm:t>
    </dgm:pt>
    <dgm:pt modelId="{C18C1F1D-8B8D-4553-BCCD-61BF88B5F4B5}" type="pres">
      <dgm:prSet presAssocID="{E8C2D882-C764-48B9-BBD2-088D108E137B}" presName="node" presStyleLbl="node1" presStyleIdx="3" presStyleCnt="6">
        <dgm:presLayoutVars>
          <dgm:bulletEnabled val="1"/>
        </dgm:presLayoutVars>
      </dgm:prSet>
      <dgm:spPr/>
      <dgm:t>
        <a:bodyPr/>
        <a:lstStyle/>
        <a:p>
          <a:endParaRPr lang="es-EC"/>
        </a:p>
      </dgm:t>
    </dgm:pt>
    <dgm:pt modelId="{49ED75D8-DFB6-48A9-A605-4A69A745C34B}" type="pres">
      <dgm:prSet presAssocID="{E24D3660-98F8-4F0F-9BDC-6572DF6BA1A1}" presName="sibTrans" presStyleLbl="sibTrans1D1" presStyleIdx="3" presStyleCnt="5"/>
      <dgm:spPr/>
      <dgm:t>
        <a:bodyPr/>
        <a:lstStyle/>
        <a:p>
          <a:endParaRPr lang="es-EC"/>
        </a:p>
      </dgm:t>
    </dgm:pt>
    <dgm:pt modelId="{D9D3C8FA-8C30-44B6-82A2-279A4F7A03DB}" type="pres">
      <dgm:prSet presAssocID="{E24D3660-98F8-4F0F-9BDC-6572DF6BA1A1}" presName="connectorText" presStyleLbl="sibTrans1D1" presStyleIdx="3" presStyleCnt="5"/>
      <dgm:spPr/>
      <dgm:t>
        <a:bodyPr/>
        <a:lstStyle/>
        <a:p>
          <a:endParaRPr lang="es-EC"/>
        </a:p>
      </dgm:t>
    </dgm:pt>
    <dgm:pt modelId="{30D16111-EF13-4F8A-9BBF-BE0F2CF53093}" type="pres">
      <dgm:prSet presAssocID="{680E5720-488C-4E33-973F-5DF260CF754F}" presName="node" presStyleLbl="node1" presStyleIdx="4" presStyleCnt="6">
        <dgm:presLayoutVars>
          <dgm:bulletEnabled val="1"/>
        </dgm:presLayoutVars>
      </dgm:prSet>
      <dgm:spPr/>
      <dgm:t>
        <a:bodyPr/>
        <a:lstStyle/>
        <a:p>
          <a:endParaRPr lang="es-EC"/>
        </a:p>
      </dgm:t>
    </dgm:pt>
    <dgm:pt modelId="{A4EA06C8-DC4E-46C9-9CC9-BE5F047C3FC6}" type="pres">
      <dgm:prSet presAssocID="{AD9D1D00-536E-4752-8465-E001935213D6}" presName="sibTrans" presStyleLbl="sibTrans1D1" presStyleIdx="4" presStyleCnt="5"/>
      <dgm:spPr/>
      <dgm:t>
        <a:bodyPr/>
        <a:lstStyle/>
        <a:p>
          <a:endParaRPr lang="es-EC"/>
        </a:p>
      </dgm:t>
    </dgm:pt>
    <dgm:pt modelId="{40DB7D59-1B73-4C6A-BBAF-41E260F9C2AE}" type="pres">
      <dgm:prSet presAssocID="{AD9D1D00-536E-4752-8465-E001935213D6}" presName="connectorText" presStyleLbl="sibTrans1D1" presStyleIdx="4" presStyleCnt="5"/>
      <dgm:spPr/>
      <dgm:t>
        <a:bodyPr/>
        <a:lstStyle/>
        <a:p>
          <a:endParaRPr lang="es-EC"/>
        </a:p>
      </dgm:t>
    </dgm:pt>
    <dgm:pt modelId="{626494C8-8351-431C-96D6-5724E9D63436}" type="pres">
      <dgm:prSet presAssocID="{755CACC5-0738-4CCF-A5BA-959C3749AEC9}" presName="node" presStyleLbl="node1" presStyleIdx="5" presStyleCnt="6">
        <dgm:presLayoutVars>
          <dgm:bulletEnabled val="1"/>
        </dgm:presLayoutVars>
      </dgm:prSet>
      <dgm:spPr/>
      <dgm:t>
        <a:bodyPr/>
        <a:lstStyle/>
        <a:p>
          <a:endParaRPr lang="es-EC"/>
        </a:p>
      </dgm:t>
    </dgm:pt>
  </dgm:ptLst>
  <dgm:cxnLst>
    <dgm:cxn modelId="{EEBBF74F-5511-4E98-8A27-6D8CB5ADBA3B}" type="presOf" srcId="{17BA1A74-FDC6-4B51-950B-AAE51B373701}" destId="{F9250C51-AA3C-46EC-AF74-9915BE488324}" srcOrd="0" destOrd="5" presId="urn:microsoft.com/office/officeart/2005/8/layout/bProcess3"/>
    <dgm:cxn modelId="{5EFC3AB1-A766-4C3E-B430-8CB60EC45FC4}" type="presOf" srcId="{BBECE005-524F-47CC-AD5F-2130BB8FBF04}" destId="{515DEC40-401D-4795-A7E4-1A0BA6284FBC}" srcOrd="0" destOrd="0" presId="urn:microsoft.com/office/officeart/2005/8/layout/bProcess3"/>
    <dgm:cxn modelId="{491DBA6F-B7EE-4AB1-B261-EF78975E09FA}" srcId="{F01080EF-C457-4EEC-A609-507F321DC5FE}" destId="{680E5720-488C-4E33-973F-5DF260CF754F}" srcOrd="4" destOrd="0" parTransId="{C60B3822-42AB-4214-A51C-1AE0350C1761}" sibTransId="{AD9D1D00-536E-4752-8465-E001935213D6}"/>
    <dgm:cxn modelId="{65C53D18-B333-47D8-A8A5-2287515AB148}" srcId="{CC7FDB18-944E-4C2C-93E3-D0A827A9C927}" destId="{9D20A18C-1F1E-4C92-B15D-CF3B1026B18C}" srcOrd="5" destOrd="0" parTransId="{9F4CB5ED-754A-407A-886C-1ED38163F2E2}" sibTransId="{9FA99E23-A02B-445C-9221-8DE41CDB6A7A}"/>
    <dgm:cxn modelId="{C784FFB4-C613-400F-BF15-B4087976CE14}" srcId="{107E7479-DAA4-478D-B3AA-35D8F6003CF0}" destId="{080D05DF-3B70-4192-B897-C144A3A6D730}" srcOrd="2" destOrd="0" parTransId="{6A2548D5-9183-4E09-A98D-BC702DA89BE3}" sibTransId="{9F8F868D-8ADA-4003-857F-BEC7221DFB64}"/>
    <dgm:cxn modelId="{3EB4CB41-D6B2-49B4-B059-62733D738364}" type="presOf" srcId="{7FCB424C-3C31-42CF-B642-66D9C7AC18AF}" destId="{14E19622-2255-4E33-874A-1ED7FD32F39B}" srcOrd="0" destOrd="0" presId="urn:microsoft.com/office/officeart/2005/8/layout/bProcess3"/>
    <dgm:cxn modelId="{C93F08AE-16E3-4ABA-B677-0218F61CBB00}" type="presOf" srcId="{FE74D5A3-2A66-4699-8AF4-AC796332F436}" destId="{F9250C51-AA3C-46EC-AF74-9915BE488324}" srcOrd="0" destOrd="3" presId="urn:microsoft.com/office/officeart/2005/8/layout/bProcess3"/>
    <dgm:cxn modelId="{9193A49B-F5DA-49AA-9149-9BE51B418934}" srcId="{680E5720-488C-4E33-973F-5DF260CF754F}" destId="{F0FA5363-BEA2-4FEB-ABDD-067AC5D07F13}" srcOrd="0" destOrd="0" parTransId="{5C92F51B-4DDE-46AC-AFEE-9C6D1412A0EB}" sibTransId="{79930EAF-716A-4A1F-8C0C-F205A001E84C}"/>
    <dgm:cxn modelId="{8D120AE4-BA43-46C0-BD57-EC32EB43D88C}" type="presOf" srcId="{AD9D1D00-536E-4752-8465-E001935213D6}" destId="{A4EA06C8-DC4E-46C9-9CC9-BE5F047C3FC6}" srcOrd="0" destOrd="0" presId="urn:microsoft.com/office/officeart/2005/8/layout/bProcess3"/>
    <dgm:cxn modelId="{DB556835-D0E1-46F6-BF10-093DC644A3CA}" srcId="{BBECE005-524F-47CC-AD5F-2130BB8FBF04}" destId="{B3A35B3E-D2FC-4A9E-A2B5-009CA8413455}" srcOrd="0" destOrd="0" parTransId="{5829099C-65CA-4DD2-9F95-D1F06EE84F6D}" sibTransId="{7163B513-C735-44A4-873C-96CCFE0CA832}"/>
    <dgm:cxn modelId="{750A8533-70F7-4B0B-9004-F3BE03F879F0}" type="presOf" srcId="{7056B995-42F0-40B1-9397-354BF3AFB593}" destId="{5A875419-424F-468F-8B21-F065AAB6971D}" srcOrd="1" destOrd="0" presId="urn:microsoft.com/office/officeart/2005/8/layout/bProcess3"/>
    <dgm:cxn modelId="{A03F91DB-D68E-4902-B757-258B753BCFFF}" type="presOf" srcId="{2233F694-73A6-4415-88BF-6CE8898023D6}" destId="{18DEE28C-5FA8-45A3-99F5-85CF45CA7F7E}" srcOrd="0" destOrd="2" presId="urn:microsoft.com/office/officeart/2005/8/layout/bProcess3"/>
    <dgm:cxn modelId="{820232C5-7EB0-4F4F-A187-BBE547CDC580}" type="presOf" srcId="{F01080EF-C457-4EEC-A609-507F321DC5FE}" destId="{A806F8CD-EAB6-47B1-937E-8E52E4871739}" srcOrd="0" destOrd="0" presId="urn:microsoft.com/office/officeart/2005/8/layout/bProcess3"/>
    <dgm:cxn modelId="{2BA5BF28-1BA2-41FF-B52E-E027C9191FD3}" srcId="{107E7479-DAA4-478D-B3AA-35D8F6003CF0}" destId="{2233F694-73A6-4415-88BF-6CE8898023D6}" srcOrd="1" destOrd="0" parTransId="{9B782A4B-A691-40DA-8455-527241645454}" sibTransId="{43FB8028-EDD0-4338-9D78-DA699CCEDD8E}"/>
    <dgm:cxn modelId="{044FE592-BE36-4DF7-A427-902B1B5C7A9C}" srcId="{CC7FDB18-944E-4C2C-93E3-D0A827A9C927}" destId="{17BA1A74-FDC6-4B51-950B-AAE51B373701}" srcOrd="4" destOrd="0" parTransId="{F97369AE-3BB7-4F7E-A0FA-2CBA76E12AB9}" sibTransId="{65DDE6D7-481F-4C31-B1FA-F9695FCF279E}"/>
    <dgm:cxn modelId="{F7857241-AC3A-4AC4-A424-81825B888C27}" type="presOf" srcId="{B3A35B3E-D2FC-4A9E-A2B5-009CA8413455}" destId="{515DEC40-401D-4795-A7E4-1A0BA6284FBC}" srcOrd="0" destOrd="1" presId="urn:microsoft.com/office/officeart/2005/8/layout/bProcess3"/>
    <dgm:cxn modelId="{C2A63038-AABD-4897-98EF-AFE132F7CC51}" type="presOf" srcId="{680E5720-488C-4E33-973F-5DF260CF754F}" destId="{30D16111-EF13-4F8A-9BBF-BE0F2CF53093}" srcOrd="0" destOrd="0" presId="urn:microsoft.com/office/officeart/2005/8/layout/bProcess3"/>
    <dgm:cxn modelId="{2388D73A-D141-43AF-9DA2-7F73B267A76B}" type="presOf" srcId="{9D20A18C-1F1E-4C92-B15D-CF3B1026B18C}" destId="{F9250C51-AA3C-46EC-AF74-9915BE488324}" srcOrd="0" destOrd="6" presId="urn:microsoft.com/office/officeart/2005/8/layout/bProcess3"/>
    <dgm:cxn modelId="{60929070-6313-434F-93AB-466C4F40810C}" srcId="{F01080EF-C457-4EEC-A609-507F321DC5FE}" destId="{E8C2D882-C764-48B9-BBD2-088D108E137B}" srcOrd="3" destOrd="0" parTransId="{D8398033-0BA6-4F49-B469-EB4290F270FB}" sibTransId="{E24D3660-98F8-4F0F-9BDC-6572DF6BA1A1}"/>
    <dgm:cxn modelId="{44E501B9-FA89-42EC-BD7C-302498CC0CEA}" srcId="{755CACC5-0738-4CCF-A5BA-959C3749AEC9}" destId="{D2645384-5437-42A3-AD0F-5449414A0292}" srcOrd="0" destOrd="0" parTransId="{EE5E275E-D9B0-431B-98F9-31D273BFE253}" sibTransId="{F9F33F79-5BA4-49F9-924A-2D28FA6F4336}"/>
    <dgm:cxn modelId="{499858DC-18A8-40AE-8C53-5AC3C242E965}" srcId="{E8C2D882-C764-48B9-BBD2-088D108E137B}" destId="{00872481-8BF5-479B-B5B0-54E88A1BE475}" srcOrd="0" destOrd="0" parTransId="{83D340DD-3281-4729-B85E-F4EA1C2DCB6B}" sibTransId="{E8494BAB-9B26-46F4-850C-9A8EC6F10BDF}"/>
    <dgm:cxn modelId="{0BA8B7FB-F4C1-499A-A3CD-9E970BEDAD83}" type="presOf" srcId="{E24D3660-98F8-4F0F-9BDC-6572DF6BA1A1}" destId="{D9D3C8FA-8C30-44B6-82A2-279A4F7A03DB}" srcOrd="1" destOrd="0" presId="urn:microsoft.com/office/officeart/2005/8/layout/bProcess3"/>
    <dgm:cxn modelId="{3FED4C8B-77CF-4050-8DA9-E242B70824AC}" srcId="{F01080EF-C457-4EEC-A609-507F321DC5FE}" destId="{107E7479-DAA4-478D-B3AA-35D8F6003CF0}" srcOrd="1" destOrd="0" parTransId="{BF8292B9-0577-4862-BAD2-F632E9A2222B}" sibTransId="{7056B995-42F0-40B1-9397-354BF3AFB593}"/>
    <dgm:cxn modelId="{185A129A-7713-4DB9-9B58-CD70153C43C1}" srcId="{CC7FDB18-944E-4C2C-93E3-D0A827A9C927}" destId="{367A05DD-C65B-481E-B3D8-C394D99CC7DB}" srcOrd="0" destOrd="0" parTransId="{6E6AD97D-4F02-4258-BCBC-758E81C39869}" sibTransId="{5C151449-B942-4E46-B067-D915237555FF}"/>
    <dgm:cxn modelId="{B17EB852-3451-4E86-B291-B67D28EBF366}" type="presOf" srcId="{755CACC5-0738-4CCF-A5BA-959C3749AEC9}" destId="{626494C8-8351-431C-96D6-5724E9D63436}" srcOrd="0" destOrd="0" presId="urn:microsoft.com/office/officeart/2005/8/layout/bProcess3"/>
    <dgm:cxn modelId="{53DBB423-E86E-443A-8B4D-29F31F55B1BF}" type="presOf" srcId="{AD9D1D00-536E-4752-8465-E001935213D6}" destId="{40DB7D59-1B73-4C6A-BBAF-41E260F9C2AE}" srcOrd="1" destOrd="0" presId="urn:microsoft.com/office/officeart/2005/8/layout/bProcess3"/>
    <dgm:cxn modelId="{EFBADC57-789E-4B83-9136-3C5BF8EA6C18}" srcId="{CC7FDB18-944E-4C2C-93E3-D0A827A9C927}" destId="{FE74D5A3-2A66-4699-8AF4-AC796332F436}" srcOrd="2" destOrd="0" parTransId="{B6547398-C749-44F8-B42C-7F98A032590A}" sibTransId="{84F50B7E-DED7-4655-9B24-340A64A332D0}"/>
    <dgm:cxn modelId="{F4CF3F19-BEF2-40A3-A9DD-8FB53D3A0465}" type="presOf" srcId="{E8C2D882-C764-48B9-BBD2-088D108E137B}" destId="{C18C1F1D-8B8D-4553-BCCD-61BF88B5F4B5}" srcOrd="0" destOrd="0" presId="urn:microsoft.com/office/officeart/2005/8/layout/bProcess3"/>
    <dgm:cxn modelId="{C71FC5F2-B0A4-461F-ABD3-A50802286D90}" srcId="{107E7479-DAA4-478D-B3AA-35D8F6003CF0}" destId="{BD404F85-69D2-4255-8A12-14E983774B98}" srcOrd="3" destOrd="0" parTransId="{B91F1AC8-66FB-4F2B-A1CF-52723CF70A6B}" sibTransId="{856F6174-EC21-4481-8411-4A1B767650BE}"/>
    <dgm:cxn modelId="{3BD5527C-416B-41ED-B45C-A8306E861136}" type="presOf" srcId="{367A05DD-C65B-481E-B3D8-C394D99CC7DB}" destId="{F9250C51-AA3C-46EC-AF74-9915BE488324}" srcOrd="0" destOrd="1" presId="urn:microsoft.com/office/officeart/2005/8/layout/bProcess3"/>
    <dgm:cxn modelId="{A46FF02C-A92B-4212-BEE0-2A37B6F7016D}" type="presOf" srcId="{42C4F6F9-8701-4F6E-9DAD-0266919EAF45}" destId="{CE28B604-166E-4D03-987E-F79D8228F83A}" srcOrd="1" destOrd="0" presId="urn:microsoft.com/office/officeart/2005/8/layout/bProcess3"/>
    <dgm:cxn modelId="{E81B431C-0E1D-4EF7-BFDB-9F6D518E3328}" type="presOf" srcId="{82BA2D27-42FA-4D31-BF20-DB71E21A66B7}" destId="{18DEE28C-5FA8-45A3-99F5-85CF45CA7F7E}" srcOrd="0" destOrd="5" presId="urn:microsoft.com/office/officeart/2005/8/layout/bProcess3"/>
    <dgm:cxn modelId="{FF9B5C04-4775-4570-8FDC-9B9E3BEEDB41}" type="presOf" srcId="{D2645384-5437-42A3-AD0F-5449414A0292}" destId="{626494C8-8351-431C-96D6-5724E9D63436}" srcOrd="0" destOrd="1" presId="urn:microsoft.com/office/officeart/2005/8/layout/bProcess3"/>
    <dgm:cxn modelId="{8A071E68-E2DE-4128-B97E-C4FA22673ABD}" srcId="{CC7FDB18-944E-4C2C-93E3-D0A827A9C927}" destId="{DCD33B2D-5191-4599-8381-B09F425FC0F3}" srcOrd="1" destOrd="0" parTransId="{84AF2101-58F2-49FE-AD6B-ECD748845CB7}" sibTransId="{960E82AE-3E16-4E58-A585-2898D598CC14}"/>
    <dgm:cxn modelId="{4415701C-D378-4DE8-A789-4E381B73670A}" type="presOf" srcId="{EE93DB48-7C1B-4C7A-9C62-BE4D58F23FCB}" destId="{F9250C51-AA3C-46EC-AF74-9915BE488324}" srcOrd="0" destOrd="4" presId="urn:microsoft.com/office/officeart/2005/8/layout/bProcess3"/>
    <dgm:cxn modelId="{041E6046-5AF1-4E20-A4A5-101E9F232106}" srcId="{107E7479-DAA4-478D-B3AA-35D8F6003CF0}" destId="{82BA2D27-42FA-4D31-BF20-DB71E21A66B7}" srcOrd="4" destOrd="0" parTransId="{728BA466-74C1-4016-936B-4B9201F9FAF9}" sibTransId="{402C1A1A-A0DB-48DC-808D-126A79875505}"/>
    <dgm:cxn modelId="{3D93F0A2-4F80-4E90-8DAC-B46172DABA87}" type="presOf" srcId="{42C4F6F9-8701-4F6E-9DAD-0266919EAF45}" destId="{A9ACBCD5-EA10-472B-940D-834172BE542C}" srcOrd="0" destOrd="0" presId="urn:microsoft.com/office/officeart/2005/8/layout/bProcess3"/>
    <dgm:cxn modelId="{4BD5558B-D414-4DA7-995C-9DB6957675FE}" srcId="{F01080EF-C457-4EEC-A609-507F321DC5FE}" destId="{CC7FDB18-944E-4C2C-93E3-D0A827A9C927}" srcOrd="0" destOrd="0" parTransId="{A8BC2FF5-CDF5-4E62-9F7F-1AE5467926E5}" sibTransId="{7FCB424C-3C31-42CF-B642-66D9C7AC18AF}"/>
    <dgm:cxn modelId="{5DEB9BD1-954D-43FB-9A7D-5F4247004BE9}" type="presOf" srcId="{CC7FDB18-944E-4C2C-93E3-D0A827A9C927}" destId="{F9250C51-AA3C-46EC-AF74-9915BE488324}" srcOrd="0" destOrd="0" presId="urn:microsoft.com/office/officeart/2005/8/layout/bProcess3"/>
    <dgm:cxn modelId="{246FDBD5-8C34-4880-AA8E-06775EC462A7}" srcId="{CC7FDB18-944E-4C2C-93E3-D0A827A9C927}" destId="{EE93DB48-7C1B-4C7A-9C62-BE4D58F23FCB}" srcOrd="3" destOrd="0" parTransId="{ED0E781C-3005-47CF-A644-60E9E2897663}" sibTransId="{849CB338-B47D-4BED-AF77-B56CBE374DAA}"/>
    <dgm:cxn modelId="{2BA444F8-4903-4C6C-A721-129E3E661A30}" type="presOf" srcId="{BD404F85-69D2-4255-8A12-14E983774B98}" destId="{18DEE28C-5FA8-45A3-99F5-85CF45CA7F7E}" srcOrd="0" destOrd="4" presId="urn:microsoft.com/office/officeart/2005/8/layout/bProcess3"/>
    <dgm:cxn modelId="{A5758FAA-349D-4285-9F9B-55A201985AFF}" type="presOf" srcId="{107E7479-DAA4-478D-B3AA-35D8F6003CF0}" destId="{18DEE28C-5FA8-45A3-99F5-85CF45CA7F7E}" srcOrd="0" destOrd="0" presId="urn:microsoft.com/office/officeart/2005/8/layout/bProcess3"/>
    <dgm:cxn modelId="{F0DCB728-7925-4D2E-BDC7-C9901C859872}" type="presOf" srcId="{080D05DF-3B70-4192-B897-C144A3A6D730}" destId="{18DEE28C-5FA8-45A3-99F5-85CF45CA7F7E}" srcOrd="0" destOrd="3" presId="urn:microsoft.com/office/officeart/2005/8/layout/bProcess3"/>
    <dgm:cxn modelId="{62CA0B24-93EC-4AF0-AE96-1EC69208EDAB}" srcId="{F01080EF-C457-4EEC-A609-507F321DC5FE}" destId="{BBECE005-524F-47CC-AD5F-2130BB8FBF04}" srcOrd="2" destOrd="0" parTransId="{2D3DFEFF-D656-4AB6-B07B-BDBF3D8956ED}" sibTransId="{42C4F6F9-8701-4F6E-9DAD-0266919EAF45}"/>
    <dgm:cxn modelId="{165B5B82-6EB7-4DB7-B617-8D2368D9D832}" type="presOf" srcId="{7056B995-42F0-40B1-9397-354BF3AFB593}" destId="{2681CBD9-825C-4502-A130-0B732718C798}" srcOrd="0" destOrd="0" presId="urn:microsoft.com/office/officeart/2005/8/layout/bProcess3"/>
    <dgm:cxn modelId="{DD07D4FD-F73D-4D7A-958C-9E2B968E0ECA}" srcId="{107E7479-DAA4-478D-B3AA-35D8F6003CF0}" destId="{39086BE3-C3E0-4ED7-92EA-C9F4ED186AF5}" srcOrd="0" destOrd="0" parTransId="{2B1C228C-FFDB-4373-B9F8-159D41536713}" sibTransId="{2CAB4545-6719-45A0-B877-CFADA93FBB59}"/>
    <dgm:cxn modelId="{5EBABFFA-78CB-47C5-B473-BF0EB80C18B1}" type="presOf" srcId="{39086BE3-C3E0-4ED7-92EA-C9F4ED186AF5}" destId="{18DEE28C-5FA8-45A3-99F5-85CF45CA7F7E}" srcOrd="0" destOrd="1" presId="urn:microsoft.com/office/officeart/2005/8/layout/bProcess3"/>
    <dgm:cxn modelId="{42E1B303-2E88-423A-868B-6D4FB6C10085}" type="presOf" srcId="{00872481-8BF5-479B-B5B0-54E88A1BE475}" destId="{C18C1F1D-8B8D-4553-BCCD-61BF88B5F4B5}" srcOrd="0" destOrd="1" presId="urn:microsoft.com/office/officeart/2005/8/layout/bProcess3"/>
    <dgm:cxn modelId="{2CCA8612-72A9-4ADA-ADA5-3782FFDF869D}" type="presOf" srcId="{DCD33B2D-5191-4599-8381-B09F425FC0F3}" destId="{F9250C51-AA3C-46EC-AF74-9915BE488324}" srcOrd="0" destOrd="2" presId="urn:microsoft.com/office/officeart/2005/8/layout/bProcess3"/>
    <dgm:cxn modelId="{660B5220-E7CE-433E-9D67-09B139ED8AC6}" type="presOf" srcId="{7FCB424C-3C31-42CF-B642-66D9C7AC18AF}" destId="{2B238A7D-9D46-4AAD-B642-DE42E29F11CD}" srcOrd="1" destOrd="0" presId="urn:microsoft.com/office/officeart/2005/8/layout/bProcess3"/>
    <dgm:cxn modelId="{47820372-C255-40A1-95F3-F920F291D594}" type="presOf" srcId="{E24D3660-98F8-4F0F-9BDC-6572DF6BA1A1}" destId="{49ED75D8-DFB6-48A9-A605-4A69A745C34B}" srcOrd="0" destOrd="0" presId="urn:microsoft.com/office/officeart/2005/8/layout/bProcess3"/>
    <dgm:cxn modelId="{4F70C8FE-94E5-40B5-86BA-2DD8681AA5DE}" type="presOf" srcId="{F0FA5363-BEA2-4FEB-ABDD-067AC5D07F13}" destId="{30D16111-EF13-4F8A-9BBF-BE0F2CF53093}" srcOrd="0" destOrd="1" presId="urn:microsoft.com/office/officeart/2005/8/layout/bProcess3"/>
    <dgm:cxn modelId="{A3AA65F7-A5DB-4D8D-93AB-BC13D0C2682C}" srcId="{F01080EF-C457-4EEC-A609-507F321DC5FE}" destId="{755CACC5-0738-4CCF-A5BA-959C3749AEC9}" srcOrd="5" destOrd="0" parTransId="{E76381B8-EED8-41DC-9F76-825961FD7ECF}" sibTransId="{4C2D6D73-F16F-46FA-A2B8-B62703738A42}"/>
    <dgm:cxn modelId="{CC38C387-D8A7-4F00-82EE-52F4AA4A7405}" type="presParOf" srcId="{A806F8CD-EAB6-47B1-937E-8E52E4871739}" destId="{F9250C51-AA3C-46EC-AF74-9915BE488324}" srcOrd="0" destOrd="0" presId="urn:microsoft.com/office/officeart/2005/8/layout/bProcess3"/>
    <dgm:cxn modelId="{1BFE213A-5A5A-4081-AB01-3D94744B2E72}" type="presParOf" srcId="{A806F8CD-EAB6-47B1-937E-8E52E4871739}" destId="{14E19622-2255-4E33-874A-1ED7FD32F39B}" srcOrd="1" destOrd="0" presId="urn:microsoft.com/office/officeart/2005/8/layout/bProcess3"/>
    <dgm:cxn modelId="{02AEB9F9-1B84-440A-907F-FFF85B0D252D}" type="presParOf" srcId="{14E19622-2255-4E33-874A-1ED7FD32F39B}" destId="{2B238A7D-9D46-4AAD-B642-DE42E29F11CD}" srcOrd="0" destOrd="0" presId="urn:microsoft.com/office/officeart/2005/8/layout/bProcess3"/>
    <dgm:cxn modelId="{F0EFEC95-FB67-467C-A123-E48488F6537C}" type="presParOf" srcId="{A806F8CD-EAB6-47B1-937E-8E52E4871739}" destId="{18DEE28C-5FA8-45A3-99F5-85CF45CA7F7E}" srcOrd="2" destOrd="0" presId="urn:microsoft.com/office/officeart/2005/8/layout/bProcess3"/>
    <dgm:cxn modelId="{A99AEB8C-0E34-4744-9649-70AEFC7F6715}" type="presParOf" srcId="{A806F8CD-EAB6-47B1-937E-8E52E4871739}" destId="{2681CBD9-825C-4502-A130-0B732718C798}" srcOrd="3" destOrd="0" presId="urn:microsoft.com/office/officeart/2005/8/layout/bProcess3"/>
    <dgm:cxn modelId="{E19CE6C0-24AB-496C-B2E1-06D14ADE7A3C}" type="presParOf" srcId="{2681CBD9-825C-4502-A130-0B732718C798}" destId="{5A875419-424F-468F-8B21-F065AAB6971D}" srcOrd="0" destOrd="0" presId="urn:microsoft.com/office/officeart/2005/8/layout/bProcess3"/>
    <dgm:cxn modelId="{8CA570AD-B1F6-4454-A58E-6BD2263C7977}" type="presParOf" srcId="{A806F8CD-EAB6-47B1-937E-8E52E4871739}" destId="{515DEC40-401D-4795-A7E4-1A0BA6284FBC}" srcOrd="4" destOrd="0" presId="urn:microsoft.com/office/officeart/2005/8/layout/bProcess3"/>
    <dgm:cxn modelId="{D64361CE-5073-484C-8882-2D8233EBD13B}" type="presParOf" srcId="{A806F8CD-EAB6-47B1-937E-8E52E4871739}" destId="{A9ACBCD5-EA10-472B-940D-834172BE542C}" srcOrd="5" destOrd="0" presId="urn:microsoft.com/office/officeart/2005/8/layout/bProcess3"/>
    <dgm:cxn modelId="{5B1EDE46-962F-4468-9B21-CCEACC2B28B8}" type="presParOf" srcId="{A9ACBCD5-EA10-472B-940D-834172BE542C}" destId="{CE28B604-166E-4D03-987E-F79D8228F83A}" srcOrd="0" destOrd="0" presId="urn:microsoft.com/office/officeart/2005/8/layout/bProcess3"/>
    <dgm:cxn modelId="{5B745253-EB95-43A9-A4D4-9A07AC9666F6}" type="presParOf" srcId="{A806F8CD-EAB6-47B1-937E-8E52E4871739}" destId="{C18C1F1D-8B8D-4553-BCCD-61BF88B5F4B5}" srcOrd="6" destOrd="0" presId="urn:microsoft.com/office/officeart/2005/8/layout/bProcess3"/>
    <dgm:cxn modelId="{82E924B0-A4DA-48B1-9512-8AE5EA364DF1}" type="presParOf" srcId="{A806F8CD-EAB6-47B1-937E-8E52E4871739}" destId="{49ED75D8-DFB6-48A9-A605-4A69A745C34B}" srcOrd="7" destOrd="0" presId="urn:microsoft.com/office/officeart/2005/8/layout/bProcess3"/>
    <dgm:cxn modelId="{EC418093-2D64-4C81-8202-8B0B25B62325}" type="presParOf" srcId="{49ED75D8-DFB6-48A9-A605-4A69A745C34B}" destId="{D9D3C8FA-8C30-44B6-82A2-279A4F7A03DB}" srcOrd="0" destOrd="0" presId="urn:microsoft.com/office/officeart/2005/8/layout/bProcess3"/>
    <dgm:cxn modelId="{17C59615-E0EF-4D26-A1FB-B057C9D2F60B}" type="presParOf" srcId="{A806F8CD-EAB6-47B1-937E-8E52E4871739}" destId="{30D16111-EF13-4F8A-9BBF-BE0F2CF53093}" srcOrd="8" destOrd="0" presId="urn:microsoft.com/office/officeart/2005/8/layout/bProcess3"/>
    <dgm:cxn modelId="{9899328F-0887-4F5D-BE19-5DBBA0382627}" type="presParOf" srcId="{A806F8CD-EAB6-47B1-937E-8E52E4871739}" destId="{A4EA06C8-DC4E-46C9-9CC9-BE5F047C3FC6}" srcOrd="9" destOrd="0" presId="urn:microsoft.com/office/officeart/2005/8/layout/bProcess3"/>
    <dgm:cxn modelId="{A2612C59-0A01-453E-BCB0-E20E6807DC9A}" type="presParOf" srcId="{A4EA06C8-DC4E-46C9-9CC9-BE5F047C3FC6}" destId="{40DB7D59-1B73-4C6A-BBAF-41E260F9C2AE}" srcOrd="0" destOrd="0" presId="urn:microsoft.com/office/officeart/2005/8/layout/bProcess3"/>
    <dgm:cxn modelId="{04A8B2A0-67DD-466D-A976-DB8746403218}" type="presParOf" srcId="{A806F8CD-EAB6-47B1-937E-8E52E4871739}" destId="{626494C8-8351-431C-96D6-5724E9D63436}"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1E52EC-A8C1-48D4-B475-0EF67A9BB191}"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s-EC"/>
        </a:p>
      </dgm:t>
    </dgm:pt>
    <dgm:pt modelId="{3AB53BB1-254C-4C75-BC42-F824DD3C5639}">
      <dgm:prSet phldrT="[Texto]" custT="1"/>
      <dgm:spPr/>
      <dgm:t>
        <a:bodyPr/>
        <a:lstStyle/>
        <a:p>
          <a:r>
            <a:rPr lang="es-EC" sz="1400" dirty="0" err="1" smtClean="0"/>
            <a:t>Posner</a:t>
          </a:r>
          <a:r>
            <a:rPr lang="es-EC" sz="1400" dirty="0" smtClean="0"/>
            <a:t> (1998). </a:t>
          </a:r>
          <a:endParaRPr lang="es-EC" sz="1400" dirty="0"/>
        </a:p>
      </dgm:t>
    </dgm:pt>
    <dgm:pt modelId="{7A2AFBE8-D90D-4962-812B-346764394ED8}" type="parTrans" cxnId="{45FEECF4-D98A-42B5-B89D-546254EE3669}">
      <dgm:prSet/>
      <dgm:spPr/>
      <dgm:t>
        <a:bodyPr/>
        <a:lstStyle/>
        <a:p>
          <a:endParaRPr lang="es-EC" sz="1400"/>
        </a:p>
      </dgm:t>
    </dgm:pt>
    <dgm:pt modelId="{83D96E10-7F68-45D0-9832-3D176550CE6C}" type="sibTrans" cxnId="{45FEECF4-D98A-42B5-B89D-546254EE3669}">
      <dgm:prSet/>
      <dgm:spPr/>
      <dgm:t>
        <a:bodyPr/>
        <a:lstStyle/>
        <a:p>
          <a:endParaRPr lang="es-EC" sz="1400"/>
        </a:p>
      </dgm:t>
    </dgm:pt>
    <dgm:pt modelId="{64C216A8-BE75-4A5E-BA3C-8774A79DB094}">
      <dgm:prSet custT="1"/>
      <dgm:spPr/>
      <dgm:t>
        <a:bodyPr/>
        <a:lstStyle/>
        <a:p>
          <a:r>
            <a:rPr lang="es-EC" sz="1400" dirty="0" smtClean="0"/>
            <a:t>Aristóteles</a:t>
          </a:r>
          <a:endParaRPr lang="es-EC" sz="1400" dirty="0"/>
        </a:p>
      </dgm:t>
    </dgm:pt>
    <dgm:pt modelId="{3D8316E4-361B-4A12-92E6-F89F857D7FA3}" type="parTrans" cxnId="{3300933C-9C85-4986-A30A-8F9388835878}">
      <dgm:prSet/>
      <dgm:spPr/>
      <dgm:t>
        <a:bodyPr/>
        <a:lstStyle/>
        <a:p>
          <a:endParaRPr lang="es-EC" sz="1400"/>
        </a:p>
      </dgm:t>
    </dgm:pt>
    <dgm:pt modelId="{7D8C3633-5022-422D-9401-8CB699E4026A}" type="sibTrans" cxnId="{3300933C-9C85-4986-A30A-8F9388835878}">
      <dgm:prSet/>
      <dgm:spPr/>
      <dgm:t>
        <a:bodyPr/>
        <a:lstStyle/>
        <a:p>
          <a:endParaRPr lang="es-EC" sz="1400"/>
        </a:p>
      </dgm:t>
    </dgm:pt>
    <dgm:pt modelId="{20032AC1-F705-4A15-B35B-F44EAEA11CE8}">
      <dgm:prSet phldrT="[Texto]" custT="1"/>
      <dgm:spPr/>
      <dgm:t>
        <a:bodyPr/>
        <a:lstStyle/>
        <a:p>
          <a:r>
            <a:rPr lang="es-EC" sz="1400" dirty="0" smtClean="0"/>
            <a:t>conocimientos son reproducidos por la misma cultura y a su vez se inserta en nuevas sociedades</a:t>
          </a:r>
          <a:endParaRPr lang="es-EC" sz="1400" dirty="0"/>
        </a:p>
      </dgm:t>
    </dgm:pt>
    <dgm:pt modelId="{836A6127-0C37-4D30-9593-3816B8EA6605}" type="parTrans" cxnId="{7B3D2902-9261-484A-9632-B02EAA6A61A4}">
      <dgm:prSet/>
      <dgm:spPr/>
      <dgm:t>
        <a:bodyPr/>
        <a:lstStyle/>
        <a:p>
          <a:endParaRPr lang="es-EC" sz="1400"/>
        </a:p>
      </dgm:t>
    </dgm:pt>
    <dgm:pt modelId="{5EFC5A85-5FAF-4072-995B-088036923AC1}" type="sibTrans" cxnId="{7B3D2902-9261-484A-9632-B02EAA6A61A4}">
      <dgm:prSet/>
      <dgm:spPr/>
      <dgm:t>
        <a:bodyPr/>
        <a:lstStyle/>
        <a:p>
          <a:endParaRPr lang="es-EC" sz="1400"/>
        </a:p>
      </dgm:t>
    </dgm:pt>
    <dgm:pt modelId="{6AA1EF20-EF69-40AD-8912-8195AD547484}">
      <dgm:prSet phldrT="[Texto]" custT="1"/>
      <dgm:spPr/>
      <dgm:t>
        <a:bodyPr/>
        <a:lstStyle/>
        <a:p>
          <a:r>
            <a:rPr lang="es-EC" sz="1400" dirty="0" smtClean="0"/>
            <a:t>con el fin de desarrollar y crear nuevos conocimientos sin olvidar los ancestros, conceptualizando valores y principios de la cultura. </a:t>
          </a:r>
          <a:endParaRPr lang="es-EC" sz="1400" dirty="0"/>
        </a:p>
      </dgm:t>
    </dgm:pt>
    <dgm:pt modelId="{3F85A767-C2C2-44A9-BEA5-E2625CEB52B6}" type="parTrans" cxnId="{0799ADD8-BE6E-4EB3-8AA1-C2F1541D1280}">
      <dgm:prSet/>
      <dgm:spPr/>
      <dgm:t>
        <a:bodyPr/>
        <a:lstStyle/>
        <a:p>
          <a:endParaRPr lang="es-EC" sz="1400"/>
        </a:p>
      </dgm:t>
    </dgm:pt>
    <dgm:pt modelId="{4018BE8F-3322-42B8-926B-DB82CE37FE52}" type="sibTrans" cxnId="{0799ADD8-BE6E-4EB3-8AA1-C2F1541D1280}">
      <dgm:prSet/>
      <dgm:spPr/>
      <dgm:t>
        <a:bodyPr/>
        <a:lstStyle/>
        <a:p>
          <a:endParaRPr lang="es-EC" sz="1400"/>
        </a:p>
      </dgm:t>
    </dgm:pt>
    <dgm:pt modelId="{153F26E5-930F-4A67-96E6-3026D7145DD4}">
      <dgm:prSet custT="1"/>
      <dgm:spPr/>
      <dgm:t>
        <a:bodyPr/>
        <a:lstStyle/>
        <a:p>
          <a:r>
            <a:rPr lang="es-EC" sz="1400" dirty="0" smtClean="0"/>
            <a:t> menciona que organizo todos los estudios de acuerdo con el propósito de cada uno, es decir que cada individuo se forma de acuerdo a la necesidad y a lo que la sociedad lo pide. </a:t>
          </a:r>
          <a:endParaRPr lang="es-EC" sz="1400" dirty="0"/>
        </a:p>
      </dgm:t>
    </dgm:pt>
    <dgm:pt modelId="{57C490CE-0E5A-4430-9EF2-F0A5DB7AF4D8}" type="parTrans" cxnId="{8306B21B-1461-46FF-A007-E229DA16446C}">
      <dgm:prSet/>
      <dgm:spPr/>
      <dgm:t>
        <a:bodyPr/>
        <a:lstStyle/>
        <a:p>
          <a:endParaRPr lang="es-EC" sz="1400"/>
        </a:p>
      </dgm:t>
    </dgm:pt>
    <dgm:pt modelId="{EBF98486-E977-4916-AB8B-1ACD35119ACD}" type="sibTrans" cxnId="{8306B21B-1461-46FF-A007-E229DA16446C}">
      <dgm:prSet/>
      <dgm:spPr/>
      <dgm:t>
        <a:bodyPr/>
        <a:lstStyle/>
        <a:p>
          <a:endParaRPr lang="es-EC" sz="1400"/>
        </a:p>
      </dgm:t>
    </dgm:pt>
    <dgm:pt modelId="{9452E479-F1F0-49D2-82C3-FD671BBDBA95}">
      <dgm:prSet custT="1"/>
      <dgm:spPr/>
      <dgm:t>
        <a:bodyPr/>
        <a:lstStyle/>
        <a:p>
          <a:r>
            <a:rPr lang="es-EC" sz="1400" dirty="0" smtClean="0"/>
            <a:t>Con una enseñanza de tipo vertical y unidireccional, es decir que cada alumno tiene la posibilidad de relacionarse directamente con su profesor y trabajar sobre aquellos puntos que no van del todo bien en su aprendizaje.</a:t>
          </a:r>
          <a:endParaRPr lang="es-EC" sz="1400" dirty="0"/>
        </a:p>
      </dgm:t>
    </dgm:pt>
    <dgm:pt modelId="{8FBEC375-C610-435C-9880-F50DE57C439E}" type="parTrans" cxnId="{86910B80-8BA2-4CC3-9055-CDBC58CAE6EC}">
      <dgm:prSet/>
      <dgm:spPr/>
      <dgm:t>
        <a:bodyPr/>
        <a:lstStyle/>
        <a:p>
          <a:endParaRPr lang="es-EC" sz="1400"/>
        </a:p>
      </dgm:t>
    </dgm:pt>
    <dgm:pt modelId="{77393112-8718-4BE0-AA5B-DA6C4C37C079}" type="sibTrans" cxnId="{86910B80-8BA2-4CC3-9055-CDBC58CAE6EC}">
      <dgm:prSet/>
      <dgm:spPr/>
      <dgm:t>
        <a:bodyPr/>
        <a:lstStyle/>
        <a:p>
          <a:endParaRPr lang="es-EC" sz="1400"/>
        </a:p>
      </dgm:t>
    </dgm:pt>
    <dgm:pt modelId="{EF553C0C-F996-4CE4-A714-43BF687DF318}" type="pres">
      <dgm:prSet presAssocID="{AB1E52EC-A8C1-48D4-B475-0EF67A9BB191}" presName="Name0" presStyleCnt="0">
        <dgm:presLayoutVars>
          <dgm:dir/>
          <dgm:animLvl val="lvl"/>
          <dgm:resizeHandles val="exact"/>
        </dgm:presLayoutVars>
      </dgm:prSet>
      <dgm:spPr/>
      <dgm:t>
        <a:bodyPr/>
        <a:lstStyle/>
        <a:p>
          <a:endParaRPr lang="es-EC"/>
        </a:p>
      </dgm:t>
    </dgm:pt>
    <dgm:pt modelId="{EE38A389-67AB-49A7-BEE3-191D20B6FDBC}" type="pres">
      <dgm:prSet presAssocID="{64C216A8-BE75-4A5E-BA3C-8774A79DB094}" presName="boxAndChildren" presStyleCnt="0"/>
      <dgm:spPr/>
    </dgm:pt>
    <dgm:pt modelId="{B418B04B-5495-41E0-8E36-F578DB92DA50}" type="pres">
      <dgm:prSet presAssocID="{64C216A8-BE75-4A5E-BA3C-8774A79DB094}" presName="parentTextBox" presStyleLbl="node1" presStyleIdx="0" presStyleCnt="2"/>
      <dgm:spPr/>
      <dgm:t>
        <a:bodyPr/>
        <a:lstStyle/>
        <a:p>
          <a:endParaRPr lang="es-EC"/>
        </a:p>
      </dgm:t>
    </dgm:pt>
    <dgm:pt modelId="{387A04C6-BC91-4375-B440-C7D1256801CE}" type="pres">
      <dgm:prSet presAssocID="{64C216A8-BE75-4A5E-BA3C-8774A79DB094}" presName="entireBox" presStyleLbl="node1" presStyleIdx="0" presStyleCnt="2"/>
      <dgm:spPr/>
      <dgm:t>
        <a:bodyPr/>
        <a:lstStyle/>
        <a:p>
          <a:endParaRPr lang="es-EC"/>
        </a:p>
      </dgm:t>
    </dgm:pt>
    <dgm:pt modelId="{217A9AF6-D268-4B84-8FE7-033C442A0E62}" type="pres">
      <dgm:prSet presAssocID="{64C216A8-BE75-4A5E-BA3C-8774A79DB094}" presName="descendantBox" presStyleCnt="0"/>
      <dgm:spPr/>
    </dgm:pt>
    <dgm:pt modelId="{A4768ADC-07FB-41EC-B4BF-F88AA5E60DE6}" type="pres">
      <dgm:prSet presAssocID="{153F26E5-930F-4A67-96E6-3026D7145DD4}" presName="childTextBox" presStyleLbl="fgAccFollowNode1" presStyleIdx="0" presStyleCnt="4" custScaleY="140896">
        <dgm:presLayoutVars>
          <dgm:bulletEnabled val="1"/>
        </dgm:presLayoutVars>
      </dgm:prSet>
      <dgm:spPr/>
      <dgm:t>
        <a:bodyPr/>
        <a:lstStyle/>
        <a:p>
          <a:endParaRPr lang="es-EC"/>
        </a:p>
      </dgm:t>
    </dgm:pt>
    <dgm:pt modelId="{37559634-C6F2-4BF7-A095-9E72E87DF3EB}" type="pres">
      <dgm:prSet presAssocID="{9452E479-F1F0-49D2-82C3-FD671BBDBA95}" presName="childTextBox" presStyleLbl="fgAccFollowNode1" presStyleIdx="1" presStyleCnt="4" custScaleY="131442">
        <dgm:presLayoutVars>
          <dgm:bulletEnabled val="1"/>
        </dgm:presLayoutVars>
      </dgm:prSet>
      <dgm:spPr/>
      <dgm:t>
        <a:bodyPr/>
        <a:lstStyle/>
        <a:p>
          <a:endParaRPr lang="es-EC"/>
        </a:p>
      </dgm:t>
    </dgm:pt>
    <dgm:pt modelId="{53711221-84CF-49D0-A412-AD9B1996EBFE}" type="pres">
      <dgm:prSet presAssocID="{83D96E10-7F68-45D0-9832-3D176550CE6C}" presName="sp" presStyleCnt="0"/>
      <dgm:spPr/>
    </dgm:pt>
    <dgm:pt modelId="{6E1E1631-8B9B-4621-98BC-98F851122604}" type="pres">
      <dgm:prSet presAssocID="{3AB53BB1-254C-4C75-BC42-F824DD3C5639}" presName="arrowAndChildren" presStyleCnt="0"/>
      <dgm:spPr/>
    </dgm:pt>
    <dgm:pt modelId="{D4DA5ABF-2246-4B65-A94D-09FC3045714E}" type="pres">
      <dgm:prSet presAssocID="{3AB53BB1-254C-4C75-BC42-F824DD3C5639}" presName="parentTextArrow" presStyleLbl="node1" presStyleIdx="0" presStyleCnt="2"/>
      <dgm:spPr/>
      <dgm:t>
        <a:bodyPr/>
        <a:lstStyle/>
        <a:p>
          <a:endParaRPr lang="es-EC"/>
        </a:p>
      </dgm:t>
    </dgm:pt>
    <dgm:pt modelId="{736035E4-D233-4782-8E2C-159C989A4D41}" type="pres">
      <dgm:prSet presAssocID="{3AB53BB1-254C-4C75-BC42-F824DD3C5639}" presName="arrow" presStyleLbl="node1" presStyleIdx="1" presStyleCnt="2"/>
      <dgm:spPr/>
      <dgm:t>
        <a:bodyPr/>
        <a:lstStyle/>
        <a:p>
          <a:endParaRPr lang="es-EC"/>
        </a:p>
      </dgm:t>
    </dgm:pt>
    <dgm:pt modelId="{903C3ED8-5227-4A87-A31D-E33F7D1EDEF4}" type="pres">
      <dgm:prSet presAssocID="{3AB53BB1-254C-4C75-BC42-F824DD3C5639}" presName="descendantArrow" presStyleCnt="0"/>
      <dgm:spPr/>
    </dgm:pt>
    <dgm:pt modelId="{69389B0E-4ED7-4180-A229-AF57B5CC8B69}" type="pres">
      <dgm:prSet presAssocID="{20032AC1-F705-4A15-B35B-F44EAEA11CE8}" presName="childTextArrow" presStyleLbl="fgAccFollowNode1" presStyleIdx="2" presStyleCnt="4">
        <dgm:presLayoutVars>
          <dgm:bulletEnabled val="1"/>
        </dgm:presLayoutVars>
      </dgm:prSet>
      <dgm:spPr/>
      <dgm:t>
        <a:bodyPr/>
        <a:lstStyle/>
        <a:p>
          <a:endParaRPr lang="es-EC"/>
        </a:p>
      </dgm:t>
    </dgm:pt>
    <dgm:pt modelId="{95A9B8F1-72F7-44E1-A63D-522668924E6E}" type="pres">
      <dgm:prSet presAssocID="{6AA1EF20-EF69-40AD-8912-8195AD547484}" presName="childTextArrow" presStyleLbl="fgAccFollowNode1" presStyleIdx="3" presStyleCnt="4">
        <dgm:presLayoutVars>
          <dgm:bulletEnabled val="1"/>
        </dgm:presLayoutVars>
      </dgm:prSet>
      <dgm:spPr/>
      <dgm:t>
        <a:bodyPr/>
        <a:lstStyle/>
        <a:p>
          <a:endParaRPr lang="es-EC"/>
        </a:p>
      </dgm:t>
    </dgm:pt>
  </dgm:ptLst>
  <dgm:cxnLst>
    <dgm:cxn modelId="{86910B80-8BA2-4CC3-9055-CDBC58CAE6EC}" srcId="{64C216A8-BE75-4A5E-BA3C-8774A79DB094}" destId="{9452E479-F1F0-49D2-82C3-FD671BBDBA95}" srcOrd="1" destOrd="0" parTransId="{8FBEC375-C610-435C-9880-F50DE57C439E}" sibTransId="{77393112-8718-4BE0-AA5B-DA6C4C37C079}"/>
    <dgm:cxn modelId="{3300933C-9C85-4986-A30A-8F9388835878}" srcId="{AB1E52EC-A8C1-48D4-B475-0EF67A9BB191}" destId="{64C216A8-BE75-4A5E-BA3C-8774A79DB094}" srcOrd="1" destOrd="0" parTransId="{3D8316E4-361B-4A12-92E6-F89F857D7FA3}" sibTransId="{7D8C3633-5022-422D-9401-8CB699E4026A}"/>
    <dgm:cxn modelId="{BC33AD3C-1562-4031-8FA1-41CB77EBB644}" type="presOf" srcId="{9452E479-F1F0-49D2-82C3-FD671BBDBA95}" destId="{37559634-C6F2-4BF7-A095-9E72E87DF3EB}" srcOrd="0" destOrd="0" presId="urn:microsoft.com/office/officeart/2005/8/layout/process4"/>
    <dgm:cxn modelId="{68E81E62-129D-4760-91E3-9C9A660224FC}" type="presOf" srcId="{20032AC1-F705-4A15-B35B-F44EAEA11CE8}" destId="{69389B0E-4ED7-4180-A229-AF57B5CC8B69}" srcOrd="0" destOrd="0" presId="urn:microsoft.com/office/officeart/2005/8/layout/process4"/>
    <dgm:cxn modelId="{635C2F62-2863-474D-BE7D-99076CE5A520}" type="presOf" srcId="{153F26E5-930F-4A67-96E6-3026D7145DD4}" destId="{A4768ADC-07FB-41EC-B4BF-F88AA5E60DE6}" srcOrd="0" destOrd="0" presId="urn:microsoft.com/office/officeart/2005/8/layout/process4"/>
    <dgm:cxn modelId="{47FCFE7C-7EB3-45B7-B73C-E7A352F26E2C}" type="presOf" srcId="{64C216A8-BE75-4A5E-BA3C-8774A79DB094}" destId="{387A04C6-BC91-4375-B440-C7D1256801CE}" srcOrd="1" destOrd="0" presId="urn:microsoft.com/office/officeart/2005/8/layout/process4"/>
    <dgm:cxn modelId="{4C202F1F-A210-4383-A82F-5AF1FAA86CCC}" type="presOf" srcId="{3AB53BB1-254C-4C75-BC42-F824DD3C5639}" destId="{736035E4-D233-4782-8E2C-159C989A4D41}" srcOrd="1" destOrd="0" presId="urn:microsoft.com/office/officeart/2005/8/layout/process4"/>
    <dgm:cxn modelId="{89F07079-3D95-40CC-A0AC-1B8FB6069566}" type="presOf" srcId="{6AA1EF20-EF69-40AD-8912-8195AD547484}" destId="{95A9B8F1-72F7-44E1-A63D-522668924E6E}" srcOrd="0" destOrd="0" presId="urn:microsoft.com/office/officeart/2005/8/layout/process4"/>
    <dgm:cxn modelId="{8598D5D5-43FC-4377-A2B8-889A8C18D932}" type="presOf" srcId="{AB1E52EC-A8C1-48D4-B475-0EF67A9BB191}" destId="{EF553C0C-F996-4CE4-A714-43BF687DF318}" srcOrd="0" destOrd="0" presId="urn:microsoft.com/office/officeart/2005/8/layout/process4"/>
    <dgm:cxn modelId="{45FEECF4-D98A-42B5-B89D-546254EE3669}" srcId="{AB1E52EC-A8C1-48D4-B475-0EF67A9BB191}" destId="{3AB53BB1-254C-4C75-BC42-F824DD3C5639}" srcOrd="0" destOrd="0" parTransId="{7A2AFBE8-D90D-4962-812B-346764394ED8}" sibTransId="{83D96E10-7F68-45D0-9832-3D176550CE6C}"/>
    <dgm:cxn modelId="{8306B21B-1461-46FF-A007-E229DA16446C}" srcId="{64C216A8-BE75-4A5E-BA3C-8774A79DB094}" destId="{153F26E5-930F-4A67-96E6-3026D7145DD4}" srcOrd="0" destOrd="0" parTransId="{57C490CE-0E5A-4430-9EF2-F0A5DB7AF4D8}" sibTransId="{EBF98486-E977-4916-AB8B-1ACD35119ACD}"/>
    <dgm:cxn modelId="{6AD5BAB2-28C2-4A7B-8AC2-F09E4D908EF6}" type="presOf" srcId="{3AB53BB1-254C-4C75-BC42-F824DD3C5639}" destId="{D4DA5ABF-2246-4B65-A94D-09FC3045714E}" srcOrd="0" destOrd="0" presId="urn:microsoft.com/office/officeart/2005/8/layout/process4"/>
    <dgm:cxn modelId="{7EE4C636-6AEC-43AE-B9DE-93796F99A3AF}" type="presOf" srcId="{64C216A8-BE75-4A5E-BA3C-8774A79DB094}" destId="{B418B04B-5495-41E0-8E36-F578DB92DA50}" srcOrd="0" destOrd="0" presId="urn:microsoft.com/office/officeart/2005/8/layout/process4"/>
    <dgm:cxn modelId="{0799ADD8-BE6E-4EB3-8AA1-C2F1541D1280}" srcId="{3AB53BB1-254C-4C75-BC42-F824DD3C5639}" destId="{6AA1EF20-EF69-40AD-8912-8195AD547484}" srcOrd="1" destOrd="0" parTransId="{3F85A767-C2C2-44A9-BEA5-E2625CEB52B6}" sibTransId="{4018BE8F-3322-42B8-926B-DB82CE37FE52}"/>
    <dgm:cxn modelId="{7B3D2902-9261-484A-9632-B02EAA6A61A4}" srcId="{3AB53BB1-254C-4C75-BC42-F824DD3C5639}" destId="{20032AC1-F705-4A15-B35B-F44EAEA11CE8}" srcOrd="0" destOrd="0" parTransId="{836A6127-0C37-4D30-9593-3816B8EA6605}" sibTransId="{5EFC5A85-5FAF-4072-995B-088036923AC1}"/>
    <dgm:cxn modelId="{54D326EB-912A-457B-A0FD-B01AD61936B5}" type="presParOf" srcId="{EF553C0C-F996-4CE4-A714-43BF687DF318}" destId="{EE38A389-67AB-49A7-BEE3-191D20B6FDBC}" srcOrd="0" destOrd="0" presId="urn:microsoft.com/office/officeart/2005/8/layout/process4"/>
    <dgm:cxn modelId="{50560515-9A62-421C-A8F0-2D5859EC77B9}" type="presParOf" srcId="{EE38A389-67AB-49A7-BEE3-191D20B6FDBC}" destId="{B418B04B-5495-41E0-8E36-F578DB92DA50}" srcOrd="0" destOrd="0" presId="urn:microsoft.com/office/officeart/2005/8/layout/process4"/>
    <dgm:cxn modelId="{BB0240DA-8582-434E-A109-63C2FEF5841B}" type="presParOf" srcId="{EE38A389-67AB-49A7-BEE3-191D20B6FDBC}" destId="{387A04C6-BC91-4375-B440-C7D1256801CE}" srcOrd="1" destOrd="0" presId="urn:microsoft.com/office/officeart/2005/8/layout/process4"/>
    <dgm:cxn modelId="{9696051D-7613-4DA6-8CBD-3DC33D3404DB}" type="presParOf" srcId="{EE38A389-67AB-49A7-BEE3-191D20B6FDBC}" destId="{217A9AF6-D268-4B84-8FE7-033C442A0E62}" srcOrd="2" destOrd="0" presId="urn:microsoft.com/office/officeart/2005/8/layout/process4"/>
    <dgm:cxn modelId="{76421776-3BCA-4D4C-B379-D6F737134E10}" type="presParOf" srcId="{217A9AF6-D268-4B84-8FE7-033C442A0E62}" destId="{A4768ADC-07FB-41EC-B4BF-F88AA5E60DE6}" srcOrd="0" destOrd="0" presId="urn:microsoft.com/office/officeart/2005/8/layout/process4"/>
    <dgm:cxn modelId="{D31A3796-B82A-4C37-B1E3-0311F5D76A5F}" type="presParOf" srcId="{217A9AF6-D268-4B84-8FE7-033C442A0E62}" destId="{37559634-C6F2-4BF7-A095-9E72E87DF3EB}" srcOrd="1" destOrd="0" presId="urn:microsoft.com/office/officeart/2005/8/layout/process4"/>
    <dgm:cxn modelId="{C3C48FB0-2B78-49D8-85DF-61D381CED277}" type="presParOf" srcId="{EF553C0C-F996-4CE4-A714-43BF687DF318}" destId="{53711221-84CF-49D0-A412-AD9B1996EBFE}" srcOrd="1" destOrd="0" presId="urn:microsoft.com/office/officeart/2005/8/layout/process4"/>
    <dgm:cxn modelId="{4E0522F0-4BA4-4690-AD7C-E134FBE541BE}" type="presParOf" srcId="{EF553C0C-F996-4CE4-A714-43BF687DF318}" destId="{6E1E1631-8B9B-4621-98BC-98F851122604}" srcOrd="2" destOrd="0" presId="urn:microsoft.com/office/officeart/2005/8/layout/process4"/>
    <dgm:cxn modelId="{843BB494-7AAB-45BE-AD6C-E198C3271367}" type="presParOf" srcId="{6E1E1631-8B9B-4621-98BC-98F851122604}" destId="{D4DA5ABF-2246-4B65-A94D-09FC3045714E}" srcOrd="0" destOrd="0" presId="urn:microsoft.com/office/officeart/2005/8/layout/process4"/>
    <dgm:cxn modelId="{09840769-EC6C-48DE-9A81-532D01D02B68}" type="presParOf" srcId="{6E1E1631-8B9B-4621-98BC-98F851122604}" destId="{736035E4-D233-4782-8E2C-159C989A4D41}" srcOrd="1" destOrd="0" presId="urn:microsoft.com/office/officeart/2005/8/layout/process4"/>
    <dgm:cxn modelId="{C107E4B0-DA73-4870-BA7E-AA2A89B1EF8B}" type="presParOf" srcId="{6E1E1631-8B9B-4621-98BC-98F851122604}" destId="{903C3ED8-5227-4A87-A31D-E33F7D1EDEF4}" srcOrd="2" destOrd="0" presId="urn:microsoft.com/office/officeart/2005/8/layout/process4"/>
    <dgm:cxn modelId="{B988901C-842F-4A61-BC91-C0E982343566}" type="presParOf" srcId="{903C3ED8-5227-4A87-A31D-E33F7D1EDEF4}" destId="{69389B0E-4ED7-4180-A229-AF57B5CC8B69}" srcOrd="0" destOrd="0" presId="urn:microsoft.com/office/officeart/2005/8/layout/process4"/>
    <dgm:cxn modelId="{C7A8AE17-459D-4B90-A15E-F3754A271202}" type="presParOf" srcId="{903C3ED8-5227-4A87-A31D-E33F7D1EDEF4}" destId="{95A9B8F1-72F7-44E1-A63D-522668924E6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E57859-9C49-4A44-9AE4-4FA299718707}"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s-EC"/>
        </a:p>
      </dgm:t>
    </dgm:pt>
    <dgm:pt modelId="{1B962FBB-0871-46D3-AD05-D7FE7BA4B196}">
      <dgm:prSet phldrT="[Texto]" custT="1"/>
      <dgm:spPr/>
      <dgm:t>
        <a:bodyPr/>
        <a:lstStyle/>
        <a:p>
          <a:r>
            <a:rPr lang="it-IT" sz="1200" dirty="0" smtClean="0"/>
            <a:t>Rosa Agazzi  y Carolina Agazzi  </a:t>
          </a:r>
          <a:endParaRPr lang="es-EC" sz="1200" dirty="0"/>
        </a:p>
      </dgm:t>
    </dgm:pt>
    <dgm:pt modelId="{63A3310C-371E-4D82-8298-699814821C36}" type="parTrans" cxnId="{D00F81FA-0AED-4F2E-B87E-187F8484CCAA}">
      <dgm:prSet/>
      <dgm:spPr/>
      <dgm:t>
        <a:bodyPr/>
        <a:lstStyle/>
        <a:p>
          <a:endParaRPr lang="es-EC" sz="1200"/>
        </a:p>
      </dgm:t>
    </dgm:pt>
    <dgm:pt modelId="{72FC4752-7592-4A72-9C27-1B270B563285}" type="sibTrans" cxnId="{D00F81FA-0AED-4F2E-B87E-187F8484CCAA}">
      <dgm:prSet/>
      <dgm:spPr/>
      <dgm:t>
        <a:bodyPr/>
        <a:lstStyle/>
        <a:p>
          <a:endParaRPr lang="es-EC" sz="1200"/>
        </a:p>
      </dgm:t>
    </dgm:pt>
    <dgm:pt modelId="{84D2412C-E822-4FA3-9D75-884059D3731F}">
      <dgm:prSet phldrT="[Texto]" custT="1"/>
      <dgm:spPr/>
      <dgm:t>
        <a:bodyPr/>
        <a:lstStyle/>
        <a:p>
          <a:r>
            <a:rPr lang="es-EC" sz="1200" dirty="0" smtClean="0"/>
            <a:t>Con este método los niños se hacían autosuficientes, la higiene de ellos era mejor adaptando un hábito de higiene</a:t>
          </a:r>
          <a:endParaRPr lang="es-EC" sz="1200" dirty="0"/>
        </a:p>
      </dgm:t>
    </dgm:pt>
    <dgm:pt modelId="{5CF997DF-511E-4CA7-ABA1-5FCF483DF32F}" type="parTrans" cxnId="{C4092FE0-AB25-4F94-B0B4-26F5664A2BC6}">
      <dgm:prSet/>
      <dgm:spPr/>
      <dgm:t>
        <a:bodyPr/>
        <a:lstStyle/>
        <a:p>
          <a:endParaRPr lang="es-EC" sz="1200"/>
        </a:p>
      </dgm:t>
    </dgm:pt>
    <dgm:pt modelId="{A034DD19-3B57-460D-BC63-B69D80C65821}" type="sibTrans" cxnId="{C4092FE0-AB25-4F94-B0B4-26F5664A2BC6}">
      <dgm:prSet/>
      <dgm:spPr/>
      <dgm:t>
        <a:bodyPr/>
        <a:lstStyle/>
        <a:p>
          <a:endParaRPr lang="es-EC" sz="1200"/>
        </a:p>
      </dgm:t>
    </dgm:pt>
    <dgm:pt modelId="{D54086F5-D422-4732-A680-252FF2F35C29}">
      <dgm:prSet phldrT="[Texto]" custT="1"/>
      <dgm:spPr/>
      <dgm:t>
        <a:bodyPr/>
        <a:lstStyle/>
        <a:p>
          <a:r>
            <a:rPr lang="es-ES_tradnl" sz="1200" b="1" i="1" dirty="0" smtClean="0"/>
            <a:t>María Montessori </a:t>
          </a:r>
          <a:endParaRPr lang="es-EC" sz="1200" dirty="0"/>
        </a:p>
      </dgm:t>
    </dgm:pt>
    <dgm:pt modelId="{565FB705-C43F-4E6A-87D1-F27D8019D4F2}" type="parTrans" cxnId="{6419712F-CD2C-437F-B174-0099E1606E9E}">
      <dgm:prSet/>
      <dgm:spPr/>
      <dgm:t>
        <a:bodyPr/>
        <a:lstStyle/>
        <a:p>
          <a:endParaRPr lang="es-EC" sz="1200"/>
        </a:p>
      </dgm:t>
    </dgm:pt>
    <dgm:pt modelId="{CB600281-A995-436E-B6E3-316F779677BC}" type="sibTrans" cxnId="{6419712F-CD2C-437F-B174-0099E1606E9E}">
      <dgm:prSet/>
      <dgm:spPr/>
      <dgm:t>
        <a:bodyPr/>
        <a:lstStyle/>
        <a:p>
          <a:endParaRPr lang="es-EC" sz="1200"/>
        </a:p>
      </dgm:t>
    </dgm:pt>
    <dgm:pt modelId="{07EC0AA4-96BA-475C-BDB0-5B0603F2849A}">
      <dgm:prSet phldrT="[Texto]" custT="1"/>
      <dgm:spPr/>
      <dgm:t>
        <a:bodyPr/>
        <a:lstStyle/>
        <a:p>
          <a:r>
            <a:rPr lang="es-EC" sz="1200" dirty="0" smtClean="0"/>
            <a:t>era mejorar la sociedad, partiendo del estrato más bajo del pueblo. "Nadie puede ser libre a menos que sea independiente" </a:t>
          </a:r>
          <a:endParaRPr lang="es-EC" sz="1200" dirty="0"/>
        </a:p>
      </dgm:t>
    </dgm:pt>
    <dgm:pt modelId="{B27789BC-B075-4F24-BF7B-20DE6C04D4E0}" type="parTrans" cxnId="{76403943-2A61-43EC-AA98-E36398141DBD}">
      <dgm:prSet/>
      <dgm:spPr/>
      <dgm:t>
        <a:bodyPr/>
        <a:lstStyle/>
        <a:p>
          <a:endParaRPr lang="es-EC" sz="1200"/>
        </a:p>
      </dgm:t>
    </dgm:pt>
    <dgm:pt modelId="{3AEC073D-9EF9-4F4C-9471-B0BA7DF92865}" type="sibTrans" cxnId="{76403943-2A61-43EC-AA98-E36398141DBD}">
      <dgm:prSet/>
      <dgm:spPr/>
      <dgm:t>
        <a:bodyPr/>
        <a:lstStyle/>
        <a:p>
          <a:endParaRPr lang="es-EC" sz="1200"/>
        </a:p>
      </dgm:t>
    </dgm:pt>
    <dgm:pt modelId="{18A7F8AF-34AC-43DA-BF17-8A5CC504D63F}">
      <dgm:prSet phldrT="[Texto]" custT="1"/>
      <dgm:spPr/>
      <dgm:t>
        <a:bodyPr/>
        <a:lstStyle/>
        <a:p>
          <a:r>
            <a:rPr lang="es-EC" sz="1200" dirty="0" smtClean="0"/>
            <a:t>Ovidio Decroly</a:t>
          </a:r>
          <a:endParaRPr lang="es-EC" sz="1200" dirty="0"/>
        </a:p>
      </dgm:t>
    </dgm:pt>
    <dgm:pt modelId="{590C14F4-3C4E-4DBD-AAA7-4E014E8ABE14}" type="parTrans" cxnId="{C4672544-B6CD-4085-A241-7B2802E5ABC1}">
      <dgm:prSet/>
      <dgm:spPr/>
      <dgm:t>
        <a:bodyPr/>
        <a:lstStyle/>
        <a:p>
          <a:endParaRPr lang="es-EC" sz="1200"/>
        </a:p>
      </dgm:t>
    </dgm:pt>
    <dgm:pt modelId="{7117D003-2ECD-43A3-9118-4877F2C4B3BC}" type="sibTrans" cxnId="{C4672544-B6CD-4085-A241-7B2802E5ABC1}">
      <dgm:prSet/>
      <dgm:spPr/>
      <dgm:t>
        <a:bodyPr/>
        <a:lstStyle/>
        <a:p>
          <a:endParaRPr lang="es-EC" sz="1200"/>
        </a:p>
      </dgm:t>
    </dgm:pt>
    <dgm:pt modelId="{4424569B-2ACF-4FF1-88E6-93E685E482FB}">
      <dgm:prSet phldrT="[Texto]" custT="1"/>
      <dgm:spPr/>
      <dgm:t>
        <a:bodyPr/>
        <a:lstStyle/>
        <a:p>
          <a:r>
            <a:rPr lang="es-EC" sz="1200" dirty="0" smtClean="0"/>
            <a:t>el conocimiento del medio natural y social en el que el niño vive (familia, entorno, mundo)</a:t>
          </a:r>
          <a:endParaRPr lang="es-EC" sz="1200" dirty="0"/>
        </a:p>
      </dgm:t>
    </dgm:pt>
    <dgm:pt modelId="{4239F208-0F6E-4BA2-B4CA-BFC05FCC2D09}" type="parTrans" cxnId="{D435798F-059E-47DD-A368-3F6304B3C504}">
      <dgm:prSet/>
      <dgm:spPr/>
      <dgm:t>
        <a:bodyPr/>
        <a:lstStyle/>
        <a:p>
          <a:endParaRPr lang="es-EC" sz="1200"/>
        </a:p>
      </dgm:t>
    </dgm:pt>
    <dgm:pt modelId="{34B21460-42A8-4241-8999-6E80533DB950}" type="sibTrans" cxnId="{D435798F-059E-47DD-A368-3F6304B3C504}">
      <dgm:prSet/>
      <dgm:spPr/>
      <dgm:t>
        <a:bodyPr/>
        <a:lstStyle/>
        <a:p>
          <a:endParaRPr lang="es-EC" sz="1200"/>
        </a:p>
      </dgm:t>
    </dgm:pt>
    <dgm:pt modelId="{2F696308-0F38-4A75-AA8D-E44D18495D87}">
      <dgm:prSet phldrT="[Texto]" custT="1"/>
      <dgm:spPr/>
      <dgm:t>
        <a:bodyPr/>
        <a:lstStyle/>
        <a:p>
          <a:r>
            <a:rPr lang="es-ES_tradnl" sz="1200" dirty="0" smtClean="0"/>
            <a:t>las primeras experiencias educativas ocurrían dentro de la unidad de la familia.</a:t>
          </a:r>
          <a:endParaRPr lang="es-EC" sz="1200" dirty="0"/>
        </a:p>
      </dgm:t>
    </dgm:pt>
    <dgm:pt modelId="{DDD32094-5335-42A5-BD2E-59F27C3C6F53}" type="parTrans" cxnId="{9B3AEB50-738D-4F8D-9B85-A874036A5620}">
      <dgm:prSet/>
      <dgm:spPr/>
      <dgm:t>
        <a:bodyPr/>
        <a:lstStyle/>
        <a:p>
          <a:endParaRPr lang="es-EC" sz="1200"/>
        </a:p>
      </dgm:t>
    </dgm:pt>
    <dgm:pt modelId="{8F1AB59B-2CB4-4FD7-9EF9-2BFCCC9DA993}" type="sibTrans" cxnId="{9B3AEB50-738D-4F8D-9B85-A874036A5620}">
      <dgm:prSet/>
      <dgm:spPr/>
      <dgm:t>
        <a:bodyPr/>
        <a:lstStyle/>
        <a:p>
          <a:endParaRPr lang="es-EC" sz="1200"/>
        </a:p>
      </dgm:t>
    </dgm:pt>
    <dgm:pt modelId="{1A35EE7D-E689-466F-A3C6-D07DD9FD30E4}">
      <dgm:prSet phldrT="[Texto]" custT="1"/>
      <dgm:spPr/>
      <dgm:t>
        <a:bodyPr/>
        <a:lstStyle/>
        <a:p>
          <a:r>
            <a:rPr lang="es-EC" sz="1200" dirty="0" smtClean="0"/>
            <a:t>Federico </a:t>
          </a:r>
          <a:r>
            <a:rPr lang="es-EC" sz="1200" dirty="0" err="1" smtClean="0"/>
            <a:t>Froebel</a:t>
          </a:r>
          <a:r>
            <a:rPr lang="es-EC" sz="1200" dirty="0" smtClean="0"/>
            <a:t> </a:t>
          </a:r>
          <a:endParaRPr lang="es-EC" sz="1200" dirty="0"/>
        </a:p>
      </dgm:t>
    </dgm:pt>
    <dgm:pt modelId="{2875C589-AB6C-4342-B657-DE053ACFF4D7}" type="parTrans" cxnId="{E1703954-AB7C-496B-B6FB-E846BBB42927}">
      <dgm:prSet/>
      <dgm:spPr/>
      <dgm:t>
        <a:bodyPr/>
        <a:lstStyle/>
        <a:p>
          <a:endParaRPr lang="es-EC" sz="1200"/>
        </a:p>
      </dgm:t>
    </dgm:pt>
    <dgm:pt modelId="{564878C0-98A9-4D72-9BE9-5ABFEDF163A5}" type="sibTrans" cxnId="{E1703954-AB7C-496B-B6FB-E846BBB42927}">
      <dgm:prSet/>
      <dgm:spPr/>
      <dgm:t>
        <a:bodyPr/>
        <a:lstStyle/>
        <a:p>
          <a:endParaRPr lang="es-EC" sz="1200"/>
        </a:p>
      </dgm:t>
    </dgm:pt>
    <dgm:pt modelId="{5E534B76-F42C-450F-BA17-0F9F63435CBD}" type="pres">
      <dgm:prSet presAssocID="{8DE57859-9C49-4A44-9AE4-4FA299718707}" presName="rootnode" presStyleCnt="0">
        <dgm:presLayoutVars>
          <dgm:chMax/>
          <dgm:chPref/>
          <dgm:dir/>
          <dgm:animLvl val="lvl"/>
        </dgm:presLayoutVars>
      </dgm:prSet>
      <dgm:spPr/>
      <dgm:t>
        <a:bodyPr/>
        <a:lstStyle/>
        <a:p>
          <a:endParaRPr lang="es-EC"/>
        </a:p>
      </dgm:t>
    </dgm:pt>
    <dgm:pt modelId="{9A5DC2B2-8931-4B88-BA48-1E66C24F7D29}" type="pres">
      <dgm:prSet presAssocID="{1B962FBB-0871-46D3-AD05-D7FE7BA4B196}" presName="composite" presStyleCnt="0"/>
      <dgm:spPr/>
    </dgm:pt>
    <dgm:pt modelId="{F82C47AF-DDA7-4A6C-BF09-5F741B89867D}" type="pres">
      <dgm:prSet presAssocID="{1B962FBB-0871-46D3-AD05-D7FE7BA4B196}" presName="bentUpArrow1" presStyleLbl="alignImgPlace1" presStyleIdx="0" presStyleCnt="3"/>
      <dgm:spPr/>
    </dgm:pt>
    <dgm:pt modelId="{B228284B-9915-4E41-A1BE-BCBCF5CA7D67}" type="pres">
      <dgm:prSet presAssocID="{1B962FBB-0871-46D3-AD05-D7FE7BA4B196}" presName="ParentText" presStyleLbl="node1" presStyleIdx="0" presStyleCnt="4">
        <dgm:presLayoutVars>
          <dgm:chMax val="1"/>
          <dgm:chPref val="1"/>
          <dgm:bulletEnabled val="1"/>
        </dgm:presLayoutVars>
      </dgm:prSet>
      <dgm:spPr/>
      <dgm:t>
        <a:bodyPr/>
        <a:lstStyle/>
        <a:p>
          <a:endParaRPr lang="es-EC"/>
        </a:p>
      </dgm:t>
    </dgm:pt>
    <dgm:pt modelId="{45037906-6041-4F11-B226-F79EDDB47D19}" type="pres">
      <dgm:prSet presAssocID="{1B962FBB-0871-46D3-AD05-D7FE7BA4B196}" presName="ChildText" presStyleLbl="revTx" presStyleIdx="0" presStyleCnt="4" custScaleX="146475" custLinFactNeighborX="40714" custLinFactNeighborY="-2379">
        <dgm:presLayoutVars>
          <dgm:chMax val="0"/>
          <dgm:chPref val="0"/>
          <dgm:bulletEnabled val="1"/>
        </dgm:presLayoutVars>
      </dgm:prSet>
      <dgm:spPr/>
      <dgm:t>
        <a:bodyPr/>
        <a:lstStyle/>
        <a:p>
          <a:endParaRPr lang="es-EC"/>
        </a:p>
      </dgm:t>
    </dgm:pt>
    <dgm:pt modelId="{CBE0081D-139C-4F16-BE92-348AA03A0412}" type="pres">
      <dgm:prSet presAssocID="{72FC4752-7592-4A72-9C27-1B270B563285}" presName="sibTrans" presStyleCnt="0"/>
      <dgm:spPr/>
    </dgm:pt>
    <dgm:pt modelId="{60A671AA-7DE7-48D0-83DA-50E6E15F255C}" type="pres">
      <dgm:prSet presAssocID="{D54086F5-D422-4732-A680-252FF2F35C29}" presName="composite" presStyleCnt="0"/>
      <dgm:spPr/>
    </dgm:pt>
    <dgm:pt modelId="{EC0EF3F6-7B7A-4806-802A-01A99168D6F0}" type="pres">
      <dgm:prSet presAssocID="{D54086F5-D422-4732-A680-252FF2F35C29}" presName="bentUpArrow1" presStyleLbl="alignImgPlace1" presStyleIdx="1" presStyleCnt="3"/>
      <dgm:spPr/>
    </dgm:pt>
    <dgm:pt modelId="{9DF19117-0245-449C-9049-A9A0BB61CE4F}" type="pres">
      <dgm:prSet presAssocID="{D54086F5-D422-4732-A680-252FF2F35C29}" presName="ParentText" presStyleLbl="node1" presStyleIdx="1" presStyleCnt="4">
        <dgm:presLayoutVars>
          <dgm:chMax val="1"/>
          <dgm:chPref val="1"/>
          <dgm:bulletEnabled val="1"/>
        </dgm:presLayoutVars>
      </dgm:prSet>
      <dgm:spPr/>
      <dgm:t>
        <a:bodyPr/>
        <a:lstStyle/>
        <a:p>
          <a:endParaRPr lang="es-EC"/>
        </a:p>
      </dgm:t>
    </dgm:pt>
    <dgm:pt modelId="{BEC26D73-B51C-4E3B-B4A8-BE4E8EB01904}" type="pres">
      <dgm:prSet presAssocID="{D54086F5-D422-4732-A680-252FF2F35C29}" presName="ChildText" presStyleLbl="revTx" presStyleIdx="1" presStyleCnt="4" custScaleX="277770" custLinFactX="13021" custLinFactNeighborX="100000" custLinFactNeighborY="-12817">
        <dgm:presLayoutVars>
          <dgm:chMax val="0"/>
          <dgm:chPref val="0"/>
          <dgm:bulletEnabled val="1"/>
        </dgm:presLayoutVars>
      </dgm:prSet>
      <dgm:spPr/>
      <dgm:t>
        <a:bodyPr/>
        <a:lstStyle/>
        <a:p>
          <a:endParaRPr lang="es-EC"/>
        </a:p>
      </dgm:t>
    </dgm:pt>
    <dgm:pt modelId="{49420E92-B62E-4DED-9F3D-1C397C80AD7A}" type="pres">
      <dgm:prSet presAssocID="{CB600281-A995-436E-B6E3-316F779677BC}" presName="sibTrans" presStyleCnt="0"/>
      <dgm:spPr/>
    </dgm:pt>
    <dgm:pt modelId="{6FE133F1-4803-4794-8E3D-58FB4A3C64F0}" type="pres">
      <dgm:prSet presAssocID="{18A7F8AF-34AC-43DA-BF17-8A5CC504D63F}" presName="composite" presStyleCnt="0"/>
      <dgm:spPr/>
    </dgm:pt>
    <dgm:pt modelId="{5F944779-447E-44B4-9993-8C872AF6F2FC}" type="pres">
      <dgm:prSet presAssocID="{18A7F8AF-34AC-43DA-BF17-8A5CC504D63F}" presName="bentUpArrow1" presStyleLbl="alignImgPlace1" presStyleIdx="2" presStyleCnt="3"/>
      <dgm:spPr/>
    </dgm:pt>
    <dgm:pt modelId="{CEB5855B-E7B5-424C-AFD6-13C56D37CEB0}" type="pres">
      <dgm:prSet presAssocID="{18A7F8AF-34AC-43DA-BF17-8A5CC504D63F}" presName="ParentText" presStyleLbl="node1" presStyleIdx="2" presStyleCnt="4">
        <dgm:presLayoutVars>
          <dgm:chMax val="1"/>
          <dgm:chPref val="1"/>
          <dgm:bulletEnabled val="1"/>
        </dgm:presLayoutVars>
      </dgm:prSet>
      <dgm:spPr/>
      <dgm:t>
        <a:bodyPr/>
        <a:lstStyle/>
        <a:p>
          <a:endParaRPr lang="es-EC"/>
        </a:p>
      </dgm:t>
    </dgm:pt>
    <dgm:pt modelId="{770D5C2E-002B-4554-8CB3-60A0C720EE44}" type="pres">
      <dgm:prSet presAssocID="{18A7F8AF-34AC-43DA-BF17-8A5CC504D63F}" presName="ChildText" presStyleLbl="revTx" presStyleIdx="2" presStyleCnt="4" custScaleX="208310" custLinFactNeighborX="66313" custLinFactNeighborY="-11141">
        <dgm:presLayoutVars>
          <dgm:chMax val="0"/>
          <dgm:chPref val="0"/>
          <dgm:bulletEnabled val="1"/>
        </dgm:presLayoutVars>
      </dgm:prSet>
      <dgm:spPr/>
      <dgm:t>
        <a:bodyPr/>
        <a:lstStyle/>
        <a:p>
          <a:endParaRPr lang="es-EC"/>
        </a:p>
      </dgm:t>
    </dgm:pt>
    <dgm:pt modelId="{AA4BB86B-F9FA-43ED-8FF8-8B55F22E964F}" type="pres">
      <dgm:prSet presAssocID="{7117D003-2ECD-43A3-9118-4877F2C4B3BC}" presName="sibTrans" presStyleCnt="0"/>
      <dgm:spPr/>
    </dgm:pt>
    <dgm:pt modelId="{1638C44B-2BF2-48D5-86B0-2F246E57C4FD}" type="pres">
      <dgm:prSet presAssocID="{1A35EE7D-E689-466F-A3C6-D07DD9FD30E4}" presName="composite" presStyleCnt="0"/>
      <dgm:spPr/>
    </dgm:pt>
    <dgm:pt modelId="{4DD3393C-4D4B-4B3A-BB54-8FF5619F9E0F}" type="pres">
      <dgm:prSet presAssocID="{1A35EE7D-E689-466F-A3C6-D07DD9FD30E4}" presName="ParentText" presStyleLbl="node1" presStyleIdx="3" presStyleCnt="4">
        <dgm:presLayoutVars>
          <dgm:chMax val="1"/>
          <dgm:chPref val="1"/>
          <dgm:bulletEnabled val="1"/>
        </dgm:presLayoutVars>
      </dgm:prSet>
      <dgm:spPr/>
      <dgm:t>
        <a:bodyPr/>
        <a:lstStyle/>
        <a:p>
          <a:endParaRPr lang="es-EC"/>
        </a:p>
      </dgm:t>
    </dgm:pt>
    <dgm:pt modelId="{F478062B-BF53-4376-B510-2D05C2278136}" type="pres">
      <dgm:prSet presAssocID="{1A35EE7D-E689-466F-A3C6-D07DD9FD30E4}" presName="FinalChildText" presStyleLbl="revTx" presStyleIdx="3" presStyleCnt="4" custScaleX="151089" custLinFactNeighborX="46448" custLinFactNeighborY="-941">
        <dgm:presLayoutVars>
          <dgm:chMax val="0"/>
          <dgm:chPref val="0"/>
          <dgm:bulletEnabled val="1"/>
        </dgm:presLayoutVars>
      </dgm:prSet>
      <dgm:spPr/>
      <dgm:t>
        <a:bodyPr/>
        <a:lstStyle/>
        <a:p>
          <a:endParaRPr lang="es-EC"/>
        </a:p>
      </dgm:t>
    </dgm:pt>
  </dgm:ptLst>
  <dgm:cxnLst>
    <dgm:cxn modelId="{D54921BD-1C9A-413C-A0AC-384188C4114A}" type="presOf" srcId="{07EC0AA4-96BA-475C-BDB0-5B0603F2849A}" destId="{BEC26D73-B51C-4E3B-B4A8-BE4E8EB01904}" srcOrd="0" destOrd="0" presId="urn:microsoft.com/office/officeart/2005/8/layout/StepDownProcess"/>
    <dgm:cxn modelId="{B7BDDFD2-C9E4-48F0-98FC-57B192BC85B5}" type="presOf" srcId="{84D2412C-E822-4FA3-9D75-884059D3731F}" destId="{45037906-6041-4F11-B226-F79EDDB47D19}" srcOrd="0" destOrd="0" presId="urn:microsoft.com/office/officeart/2005/8/layout/StepDownProcess"/>
    <dgm:cxn modelId="{D435798F-059E-47DD-A368-3F6304B3C504}" srcId="{18A7F8AF-34AC-43DA-BF17-8A5CC504D63F}" destId="{4424569B-2ACF-4FF1-88E6-93E685E482FB}" srcOrd="0" destOrd="0" parTransId="{4239F208-0F6E-4BA2-B4CA-BFC05FCC2D09}" sibTransId="{34B21460-42A8-4241-8999-6E80533DB950}"/>
    <dgm:cxn modelId="{FFB06027-AC98-4BA6-BF9B-E283C9FED32E}" type="presOf" srcId="{1B962FBB-0871-46D3-AD05-D7FE7BA4B196}" destId="{B228284B-9915-4E41-A1BE-BCBCF5CA7D67}" srcOrd="0" destOrd="0" presId="urn:microsoft.com/office/officeart/2005/8/layout/StepDownProcess"/>
    <dgm:cxn modelId="{C4092FE0-AB25-4F94-B0B4-26F5664A2BC6}" srcId="{1B962FBB-0871-46D3-AD05-D7FE7BA4B196}" destId="{84D2412C-E822-4FA3-9D75-884059D3731F}" srcOrd="0" destOrd="0" parTransId="{5CF997DF-511E-4CA7-ABA1-5FCF483DF32F}" sibTransId="{A034DD19-3B57-460D-BC63-B69D80C65821}"/>
    <dgm:cxn modelId="{E6A4FBF3-6045-40E7-AF94-43A835AB7E7A}" type="presOf" srcId="{4424569B-2ACF-4FF1-88E6-93E685E482FB}" destId="{770D5C2E-002B-4554-8CB3-60A0C720EE44}" srcOrd="0" destOrd="0" presId="urn:microsoft.com/office/officeart/2005/8/layout/StepDownProcess"/>
    <dgm:cxn modelId="{9B3AEB50-738D-4F8D-9B85-A874036A5620}" srcId="{1A35EE7D-E689-466F-A3C6-D07DD9FD30E4}" destId="{2F696308-0F38-4A75-AA8D-E44D18495D87}" srcOrd="0" destOrd="0" parTransId="{DDD32094-5335-42A5-BD2E-59F27C3C6F53}" sibTransId="{8F1AB59B-2CB4-4FD7-9EF9-2BFCCC9DA993}"/>
    <dgm:cxn modelId="{D00F81FA-0AED-4F2E-B87E-187F8484CCAA}" srcId="{8DE57859-9C49-4A44-9AE4-4FA299718707}" destId="{1B962FBB-0871-46D3-AD05-D7FE7BA4B196}" srcOrd="0" destOrd="0" parTransId="{63A3310C-371E-4D82-8298-699814821C36}" sibTransId="{72FC4752-7592-4A72-9C27-1B270B563285}"/>
    <dgm:cxn modelId="{6419712F-CD2C-437F-B174-0099E1606E9E}" srcId="{8DE57859-9C49-4A44-9AE4-4FA299718707}" destId="{D54086F5-D422-4732-A680-252FF2F35C29}" srcOrd="1" destOrd="0" parTransId="{565FB705-C43F-4E6A-87D1-F27D8019D4F2}" sibTransId="{CB600281-A995-436E-B6E3-316F779677BC}"/>
    <dgm:cxn modelId="{FABC0172-EED1-4820-8D95-4EE0B9DFFDB5}" type="presOf" srcId="{18A7F8AF-34AC-43DA-BF17-8A5CC504D63F}" destId="{CEB5855B-E7B5-424C-AFD6-13C56D37CEB0}" srcOrd="0" destOrd="0" presId="urn:microsoft.com/office/officeart/2005/8/layout/StepDownProcess"/>
    <dgm:cxn modelId="{B249FAEE-9BA6-4F85-8FEC-2A1F82280318}" type="presOf" srcId="{D54086F5-D422-4732-A680-252FF2F35C29}" destId="{9DF19117-0245-449C-9049-A9A0BB61CE4F}" srcOrd="0" destOrd="0" presId="urn:microsoft.com/office/officeart/2005/8/layout/StepDownProcess"/>
    <dgm:cxn modelId="{F7933DD0-C8B2-4A10-B7C2-A98CB2E9E4B9}" type="presOf" srcId="{2F696308-0F38-4A75-AA8D-E44D18495D87}" destId="{F478062B-BF53-4376-B510-2D05C2278136}" srcOrd="0" destOrd="0" presId="urn:microsoft.com/office/officeart/2005/8/layout/StepDownProcess"/>
    <dgm:cxn modelId="{CF959FA7-2F52-45D3-9F10-79756E20EFD2}" type="presOf" srcId="{8DE57859-9C49-4A44-9AE4-4FA299718707}" destId="{5E534B76-F42C-450F-BA17-0F9F63435CBD}" srcOrd="0" destOrd="0" presId="urn:microsoft.com/office/officeart/2005/8/layout/StepDownProcess"/>
    <dgm:cxn modelId="{33AC3981-08A8-4425-B275-68D026FE0E2A}" type="presOf" srcId="{1A35EE7D-E689-466F-A3C6-D07DD9FD30E4}" destId="{4DD3393C-4D4B-4B3A-BB54-8FF5619F9E0F}" srcOrd="0" destOrd="0" presId="urn:microsoft.com/office/officeart/2005/8/layout/StepDownProcess"/>
    <dgm:cxn modelId="{E1703954-AB7C-496B-B6FB-E846BBB42927}" srcId="{8DE57859-9C49-4A44-9AE4-4FA299718707}" destId="{1A35EE7D-E689-466F-A3C6-D07DD9FD30E4}" srcOrd="3" destOrd="0" parTransId="{2875C589-AB6C-4342-B657-DE053ACFF4D7}" sibTransId="{564878C0-98A9-4D72-9BE9-5ABFEDF163A5}"/>
    <dgm:cxn modelId="{76403943-2A61-43EC-AA98-E36398141DBD}" srcId="{D54086F5-D422-4732-A680-252FF2F35C29}" destId="{07EC0AA4-96BA-475C-BDB0-5B0603F2849A}" srcOrd="0" destOrd="0" parTransId="{B27789BC-B075-4F24-BF7B-20DE6C04D4E0}" sibTransId="{3AEC073D-9EF9-4F4C-9471-B0BA7DF92865}"/>
    <dgm:cxn modelId="{C4672544-B6CD-4085-A241-7B2802E5ABC1}" srcId="{8DE57859-9C49-4A44-9AE4-4FA299718707}" destId="{18A7F8AF-34AC-43DA-BF17-8A5CC504D63F}" srcOrd="2" destOrd="0" parTransId="{590C14F4-3C4E-4DBD-AAA7-4E014E8ABE14}" sibTransId="{7117D003-2ECD-43A3-9118-4877F2C4B3BC}"/>
    <dgm:cxn modelId="{2606E486-DF26-47AC-A8CA-6211D273B15C}" type="presParOf" srcId="{5E534B76-F42C-450F-BA17-0F9F63435CBD}" destId="{9A5DC2B2-8931-4B88-BA48-1E66C24F7D29}" srcOrd="0" destOrd="0" presId="urn:microsoft.com/office/officeart/2005/8/layout/StepDownProcess"/>
    <dgm:cxn modelId="{AA716C59-3D0B-4182-AC73-637A9316ED5F}" type="presParOf" srcId="{9A5DC2B2-8931-4B88-BA48-1E66C24F7D29}" destId="{F82C47AF-DDA7-4A6C-BF09-5F741B89867D}" srcOrd="0" destOrd="0" presId="urn:microsoft.com/office/officeart/2005/8/layout/StepDownProcess"/>
    <dgm:cxn modelId="{1C6CAD6D-2691-4D83-836B-A12D97451D61}" type="presParOf" srcId="{9A5DC2B2-8931-4B88-BA48-1E66C24F7D29}" destId="{B228284B-9915-4E41-A1BE-BCBCF5CA7D67}" srcOrd="1" destOrd="0" presId="urn:microsoft.com/office/officeart/2005/8/layout/StepDownProcess"/>
    <dgm:cxn modelId="{B60DCE00-7AF4-4E75-AE6F-6DF253477549}" type="presParOf" srcId="{9A5DC2B2-8931-4B88-BA48-1E66C24F7D29}" destId="{45037906-6041-4F11-B226-F79EDDB47D19}" srcOrd="2" destOrd="0" presId="urn:microsoft.com/office/officeart/2005/8/layout/StepDownProcess"/>
    <dgm:cxn modelId="{5331BFAB-57DF-4A3B-AD12-E9B55DBC72DF}" type="presParOf" srcId="{5E534B76-F42C-450F-BA17-0F9F63435CBD}" destId="{CBE0081D-139C-4F16-BE92-348AA03A0412}" srcOrd="1" destOrd="0" presId="urn:microsoft.com/office/officeart/2005/8/layout/StepDownProcess"/>
    <dgm:cxn modelId="{1CA9A980-763D-433A-8258-FC8A257B122A}" type="presParOf" srcId="{5E534B76-F42C-450F-BA17-0F9F63435CBD}" destId="{60A671AA-7DE7-48D0-83DA-50E6E15F255C}" srcOrd="2" destOrd="0" presId="urn:microsoft.com/office/officeart/2005/8/layout/StepDownProcess"/>
    <dgm:cxn modelId="{E4BFC0AE-E062-4B8C-BB79-790863492825}" type="presParOf" srcId="{60A671AA-7DE7-48D0-83DA-50E6E15F255C}" destId="{EC0EF3F6-7B7A-4806-802A-01A99168D6F0}" srcOrd="0" destOrd="0" presId="urn:microsoft.com/office/officeart/2005/8/layout/StepDownProcess"/>
    <dgm:cxn modelId="{CE70C9BD-5603-4747-928A-46A9AAC919BA}" type="presParOf" srcId="{60A671AA-7DE7-48D0-83DA-50E6E15F255C}" destId="{9DF19117-0245-449C-9049-A9A0BB61CE4F}" srcOrd="1" destOrd="0" presId="urn:microsoft.com/office/officeart/2005/8/layout/StepDownProcess"/>
    <dgm:cxn modelId="{1E765FB2-634A-4AE1-9E84-619286ECFFE5}" type="presParOf" srcId="{60A671AA-7DE7-48D0-83DA-50E6E15F255C}" destId="{BEC26D73-B51C-4E3B-B4A8-BE4E8EB01904}" srcOrd="2" destOrd="0" presId="urn:microsoft.com/office/officeart/2005/8/layout/StepDownProcess"/>
    <dgm:cxn modelId="{97968A9B-ABD7-4F92-B7C3-E32780CF9D77}" type="presParOf" srcId="{5E534B76-F42C-450F-BA17-0F9F63435CBD}" destId="{49420E92-B62E-4DED-9F3D-1C397C80AD7A}" srcOrd="3" destOrd="0" presId="urn:microsoft.com/office/officeart/2005/8/layout/StepDownProcess"/>
    <dgm:cxn modelId="{654DB90D-10EC-4233-AC0D-1A9D08BB3546}" type="presParOf" srcId="{5E534B76-F42C-450F-BA17-0F9F63435CBD}" destId="{6FE133F1-4803-4794-8E3D-58FB4A3C64F0}" srcOrd="4" destOrd="0" presId="urn:microsoft.com/office/officeart/2005/8/layout/StepDownProcess"/>
    <dgm:cxn modelId="{297118A5-26E1-49AB-9311-8D7E2F5CF80D}" type="presParOf" srcId="{6FE133F1-4803-4794-8E3D-58FB4A3C64F0}" destId="{5F944779-447E-44B4-9993-8C872AF6F2FC}" srcOrd="0" destOrd="0" presId="urn:microsoft.com/office/officeart/2005/8/layout/StepDownProcess"/>
    <dgm:cxn modelId="{AD5B74DD-B372-4E3B-BB6B-3D5E05CA21DB}" type="presParOf" srcId="{6FE133F1-4803-4794-8E3D-58FB4A3C64F0}" destId="{CEB5855B-E7B5-424C-AFD6-13C56D37CEB0}" srcOrd="1" destOrd="0" presId="urn:microsoft.com/office/officeart/2005/8/layout/StepDownProcess"/>
    <dgm:cxn modelId="{FEB1250E-EC6F-464D-9B0F-8A7BBB862BA6}" type="presParOf" srcId="{6FE133F1-4803-4794-8E3D-58FB4A3C64F0}" destId="{770D5C2E-002B-4554-8CB3-60A0C720EE44}" srcOrd="2" destOrd="0" presId="urn:microsoft.com/office/officeart/2005/8/layout/StepDownProcess"/>
    <dgm:cxn modelId="{13552FA5-18C5-44AA-8D47-53301E1AB1BF}" type="presParOf" srcId="{5E534B76-F42C-450F-BA17-0F9F63435CBD}" destId="{AA4BB86B-F9FA-43ED-8FF8-8B55F22E964F}" srcOrd="5" destOrd="0" presId="urn:microsoft.com/office/officeart/2005/8/layout/StepDownProcess"/>
    <dgm:cxn modelId="{9FD16A1F-1C2C-4ECC-B89F-BB379F319430}" type="presParOf" srcId="{5E534B76-F42C-450F-BA17-0F9F63435CBD}" destId="{1638C44B-2BF2-48D5-86B0-2F246E57C4FD}" srcOrd="6" destOrd="0" presId="urn:microsoft.com/office/officeart/2005/8/layout/StepDownProcess"/>
    <dgm:cxn modelId="{1334EDA3-0DBE-420E-BBC7-6389A9F13325}" type="presParOf" srcId="{1638C44B-2BF2-48D5-86B0-2F246E57C4FD}" destId="{4DD3393C-4D4B-4B3A-BB54-8FF5619F9E0F}" srcOrd="0" destOrd="0" presId="urn:microsoft.com/office/officeart/2005/8/layout/StepDownProcess"/>
    <dgm:cxn modelId="{701B32C1-7E37-4B5D-B1B0-87B20BD93270}" type="presParOf" srcId="{1638C44B-2BF2-48D5-86B0-2F246E57C4FD}" destId="{F478062B-BF53-4376-B510-2D05C227813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77D9C6-FF27-424D-A693-0DB2994BADE0}"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s-EC"/>
        </a:p>
      </dgm:t>
    </dgm:pt>
    <dgm:pt modelId="{C9BDA4C8-925B-4F21-B13B-D207B28B0A3B}">
      <dgm:prSet phldrT="[Texto]" custT="1"/>
      <dgm:spPr/>
      <dgm:t>
        <a:bodyPr/>
        <a:lstStyle/>
        <a:p>
          <a:r>
            <a:rPr lang="es-EC" sz="1400" dirty="0" smtClean="0"/>
            <a:t>La Constitución de la República del Ecuador (2008), </a:t>
          </a:r>
          <a:endParaRPr lang="es-EC" sz="1400" dirty="0"/>
        </a:p>
      </dgm:t>
    </dgm:pt>
    <dgm:pt modelId="{84C9C809-4F76-4AE2-B667-62483F78741B}" type="parTrans" cxnId="{E1E8FDDC-6EA1-456E-B6E0-9F20F1F86824}">
      <dgm:prSet/>
      <dgm:spPr/>
      <dgm:t>
        <a:bodyPr/>
        <a:lstStyle/>
        <a:p>
          <a:endParaRPr lang="es-EC" sz="1400"/>
        </a:p>
      </dgm:t>
    </dgm:pt>
    <dgm:pt modelId="{6C426571-36F3-444F-9607-C4635A779C0E}" type="sibTrans" cxnId="{E1E8FDDC-6EA1-456E-B6E0-9F20F1F86824}">
      <dgm:prSet/>
      <dgm:spPr/>
      <dgm:t>
        <a:bodyPr/>
        <a:lstStyle/>
        <a:p>
          <a:endParaRPr lang="es-EC" sz="1400"/>
        </a:p>
      </dgm:t>
    </dgm:pt>
    <dgm:pt modelId="{56D8A77B-B75B-412A-951D-490808B139DB}">
      <dgm:prSet phldrT="[Texto]" custT="1"/>
      <dgm:spPr/>
      <dgm:t>
        <a:bodyPr/>
        <a:lstStyle/>
        <a:p>
          <a:r>
            <a:rPr lang="es-EC" sz="1400" dirty="0" smtClean="0"/>
            <a:t>Art. 1, Art. 27 y Art.- 32</a:t>
          </a:r>
          <a:endParaRPr lang="es-EC" sz="1400" dirty="0"/>
        </a:p>
      </dgm:t>
    </dgm:pt>
    <dgm:pt modelId="{74F88A6C-E6E7-487B-BC08-2A09D6CB1D28}" type="parTrans" cxnId="{913688B6-CCD5-4E0C-9079-CEED379958BD}">
      <dgm:prSet/>
      <dgm:spPr/>
      <dgm:t>
        <a:bodyPr/>
        <a:lstStyle/>
        <a:p>
          <a:endParaRPr lang="es-EC" sz="1400"/>
        </a:p>
      </dgm:t>
    </dgm:pt>
    <dgm:pt modelId="{4B95860F-BFFD-46B3-B401-A69556473543}" type="sibTrans" cxnId="{913688B6-CCD5-4E0C-9079-CEED379958BD}">
      <dgm:prSet/>
      <dgm:spPr/>
      <dgm:t>
        <a:bodyPr/>
        <a:lstStyle/>
        <a:p>
          <a:endParaRPr lang="es-EC" sz="1400"/>
        </a:p>
      </dgm:t>
    </dgm:pt>
    <dgm:pt modelId="{C9A82F1A-1F4B-4675-B604-A68853E67C6F}">
      <dgm:prSet phldrT="[Texto]" custT="1"/>
      <dgm:spPr/>
      <dgm:t>
        <a:bodyPr/>
        <a:lstStyle/>
        <a:p>
          <a:r>
            <a:rPr lang="es-ES_tradnl" sz="1400" i="1" dirty="0" smtClean="0"/>
            <a:t>Plan nacional del Buen Vivir  </a:t>
          </a:r>
          <a:endParaRPr lang="es-EC" sz="1400" dirty="0"/>
        </a:p>
      </dgm:t>
    </dgm:pt>
    <dgm:pt modelId="{0FEA8859-1074-4DC3-BCA3-B06996B86C15}" type="parTrans" cxnId="{19E78C9C-A20B-47FF-857D-F6CDFC4C3F87}">
      <dgm:prSet/>
      <dgm:spPr/>
      <dgm:t>
        <a:bodyPr/>
        <a:lstStyle/>
        <a:p>
          <a:endParaRPr lang="es-EC" sz="1400"/>
        </a:p>
      </dgm:t>
    </dgm:pt>
    <dgm:pt modelId="{7E7B7B38-FA86-4F30-A97E-16E898D6DF68}" type="sibTrans" cxnId="{19E78C9C-A20B-47FF-857D-F6CDFC4C3F87}">
      <dgm:prSet/>
      <dgm:spPr/>
      <dgm:t>
        <a:bodyPr/>
        <a:lstStyle/>
        <a:p>
          <a:endParaRPr lang="es-EC" sz="1400"/>
        </a:p>
      </dgm:t>
    </dgm:pt>
    <dgm:pt modelId="{E45B4522-6B3E-4E65-9859-774E45AABA1C}">
      <dgm:prSet phldrT="[Texto]" custT="1"/>
      <dgm:spPr/>
      <dgm:t>
        <a:bodyPr/>
        <a:lstStyle/>
        <a:p>
          <a:r>
            <a:rPr lang="es-EC" sz="1400" dirty="0" smtClean="0"/>
            <a:t>En el objetivo 4 de fortalecer las capacidades y potencialidades </a:t>
          </a:r>
          <a:endParaRPr lang="es-EC" sz="1400" dirty="0"/>
        </a:p>
      </dgm:t>
    </dgm:pt>
    <dgm:pt modelId="{586C2991-1CE8-4AB2-B5BD-888398F8DC62}" type="parTrans" cxnId="{53CA18EF-0D70-4D7E-9DA6-76EAD410A81F}">
      <dgm:prSet/>
      <dgm:spPr/>
      <dgm:t>
        <a:bodyPr/>
        <a:lstStyle/>
        <a:p>
          <a:endParaRPr lang="es-EC" sz="1400"/>
        </a:p>
      </dgm:t>
    </dgm:pt>
    <dgm:pt modelId="{5A11B6A3-F86D-46C8-AEA2-180BC7CC86B2}" type="sibTrans" cxnId="{53CA18EF-0D70-4D7E-9DA6-76EAD410A81F}">
      <dgm:prSet/>
      <dgm:spPr/>
      <dgm:t>
        <a:bodyPr/>
        <a:lstStyle/>
        <a:p>
          <a:endParaRPr lang="es-EC" sz="1400"/>
        </a:p>
      </dgm:t>
    </dgm:pt>
    <dgm:pt modelId="{44C2C1C2-2888-4E6A-AC3C-1B90ED30173F}">
      <dgm:prSet phldrT="[Texto]" custT="1"/>
      <dgm:spPr/>
      <dgm:t>
        <a:bodyPr/>
        <a:lstStyle/>
        <a:p>
          <a:r>
            <a:rPr lang="es-ES_tradnl" sz="1400" i="1" dirty="0" smtClean="0"/>
            <a:t>Plan para toda una vida</a:t>
          </a:r>
          <a:endParaRPr lang="es-EC" sz="1400" dirty="0"/>
        </a:p>
      </dgm:t>
    </dgm:pt>
    <dgm:pt modelId="{2C2768E0-967E-4AF5-9149-48043CF325F3}" type="parTrans" cxnId="{C1B5E9CD-5029-4DBE-BF1A-A83EF6CA1A4B}">
      <dgm:prSet/>
      <dgm:spPr/>
      <dgm:t>
        <a:bodyPr/>
        <a:lstStyle/>
        <a:p>
          <a:endParaRPr lang="es-EC" sz="1400"/>
        </a:p>
      </dgm:t>
    </dgm:pt>
    <dgm:pt modelId="{54E25929-79C9-43D0-81CB-FFE334D18872}" type="sibTrans" cxnId="{C1B5E9CD-5029-4DBE-BF1A-A83EF6CA1A4B}">
      <dgm:prSet/>
      <dgm:spPr/>
      <dgm:t>
        <a:bodyPr/>
        <a:lstStyle/>
        <a:p>
          <a:endParaRPr lang="es-EC" sz="1400"/>
        </a:p>
      </dgm:t>
    </dgm:pt>
    <dgm:pt modelId="{76A58335-7CDF-482F-998E-763003C7C7A9}">
      <dgm:prSet phldrT="[Texto]" custT="1"/>
      <dgm:spPr/>
      <dgm:t>
        <a:bodyPr/>
        <a:lstStyle/>
        <a:p>
          <a:r>
            <a:rPr lang="es-ES_tradnl" sz="1400" dirty="0" smtClean="0"/>
            <a:t>Busca ser un marco que potencie la unidad y la complementariedad entre la población, sus asentamientos humanos, sus actividades y relaciones, su identidad y cultura, en función del medio físico que las sostiene.</a:t>
          </a:r>
          <a:endParaRPr lang="es-EC" sz="1400" dirty="0"/>
        </a:p>
      </dgm:t>
    </dgm:pt>
    <dgm:pt modelId="{5DD83830-6581-4A7B-B617-A623764C08F6}" type="parTrans" cxnId="{A0D53CFD-A602-4E76-92E7-B57C0F1EDD0A}">
      <dgm:prSet/>
      <dgm:spPr/>
      <dgm:t>
        <a:bodyPr/>
        <a:lstStyle/>
        <a:p>
          <a:endParaRPr lang="es-EC" sz="1400"/>
        </a:p>
      </dgm:t>
    </dgm:pt>
    <dgm:pt modelId="{B1DAB551-11E7-46FC-80E2-C3AB0DD164D8}" type="sibTrans" cxnId="{A0D53CFD-A602-4E76-92E7-B57C0F1EDD0A}">
      <dgm:prSet/>
      <dgm:spPr/>
      <dgm:t>
        <a:bodyPr/>
        <a:lstStyle/>
        <a:p>
          <a:endParaRPr lang="es-EC" sz="1400"/>
        </a:p>
      </dgm:t>
    </dgm:pt>
    <dgm:pt modelId="{4384A9D6-76D4-467E-9B84-26DAA955B6DF}">
      <dgm:prSet phldrT="[Texto]" custT="1"/>
      <dgm:spPr/>
      <dgm:t>
        <a:bodyPr/>
        <a:lstStyle/>
        <a:p>
          <a:r>
            <a:rPr lang="es-EC" sz="1400" i="1" dirty="0" smtClean="0"/>
            <a:t>La Ley Orgánica de Educación Intercultural (LOEI) </a:t>
          </a:r>
          <a:endParaRPr lang="es-EC" sz="1400" dirty="0"/>
        </a:p>
      </dgm:t>
    </dgm:pt>
    <dgm:pt modelId="{FA496497-B376-4F2F-8902-A01AFCD5915F}" type="parTrans" cxnId="{E729FFED-9027-489E-8691-2AA2D11F0771}">
      <dgm:prSet/>
      <dgm:spPr/>
      <dgm:t>
        <a:bodyPr/>
        <a:lstStyle/>
        <a:p>
          <a:endParaRPr lang="es-EC" sz="1400"/>
        </a:p>
      </dgm:t>
    </dgm:pt>
    <dgm:pt modelId="{B7F3D2F6-0121-4675-9B34-852654838086}" type="sibTrans" cxnId="{E729FFED-9027-489E-8691-2AA2D11F0771}">
      <dgm:prSet/>
      <dgm:spPr/>
      <dgm:t>
        <a:bodyPr/>
        <a:lstStyle/>
        <a:p>
          <a:endParaRPr lang="es-EC" sz="1400"/>
        </a:p>
      </dgm:t>
    </dgm:pt>
    <dgm:pt modelId="{C2EE12EF-3026-495C-ABBF-FDD9D3B1594F}">
      <dgm:prSet phldrT="[Texto]" custT="1"/>
      <dgm:spPr/>
      <dgm:t>
        <a:bodyPr/>
        <a:lstStyle/>
        <a:p>
          <a:r>
            <a:rPr lang="es-EC" sz="1400" dirty="0" smtClean="0"/>
            <a:t>garantiza el derecho a la educación y determina los principios y fines generales que orientan la educación ecuatoriana en el marco del Buen Vivir, la interculturalidad y la plurinacionalidad. </a:t>
          </a:r>
          <a:endParaRPr lang="es-EC" sz="1400" dirty="0"/>
        </a:p>
      </dgm:t>
    </dgm:pt>
    <dgm:pt modelId="{F286F37E-EEB0-4955-BC5C-126C8EE90BC1}" type="parTrans" cxnId="{CBC76646-55B8-4163-9584-13C14A2A286C}">
      <dgm:prSet/>
      <dgm:spPr/>
      <dgm:t>
        <a:bodyPr/>
        <a:lstStyle/>
        <a:p>
          <a:endParaRPr lang="es-EC" sz="1400"/>
        </a:p>
      </dgm:t>
    </dgm:pt>
    <dgm:pt modelId="{518FC9C8-0868-414B-9B54-E73DD2C0E0F2}" type="sibTrans" cxnId="{CBC76646-55B8-4163-9584-13C14A2A286C}">
      <dgm:prSet/>
      <dgm:spPr/>
      <dgm:t>
        <a:bodyPr/>
        <a:lstStyle/>
        <a:p>
          <a:endParaRPr lang="es-EC" sz="1400"/>
        </a:p>
      </dgm:t>
    </dgm:pt>
    <dgm:pt modelId="{31E27F21-C6A1-4477-8A3D-B0CB7D78997E}">
      <dgm:prSet phldrT="[Texto]" custT="1"/>
      <dgm:spPr/>
      <dgm:t>
        <a:bodyPr/>
        <a:lstStyle/>
        <a:p>
          <a:r>
            <a:rPr lang="es-ES_tradnl" sz="1400" i="1" smtClean="0"/>
            <a:t>El currículo de Educación Inicial</a:t>
          </a:r>
          <a:endParaRPr lang="es-EC" sz="1400" dirty="0"/>
        </a:p>
      </dgm:t>
    </dgm:pt>
    <dgm:pt modelId="{C47D043B-96BC-4AD4-ABAE-9A793D766233}" type="parTrans" cxnId="{65FAD5B2-5102-4CB5-803D-EF25D1FFA280}">
      <dgm:prSet/>
      <dgm:spPr/>
      <dgm:t>
        <a:bodyPr/>
        <a:lstStyle/>
        <a:p>
          <a:endParaRPr lang="es-EC"/>
        </a:p>
      </dgm:t>
    </dgm:pt>
    <dgm:pt modelId="{C0DA5DA6-8E43-45A4-9941-95001D2AC840}" type="sibTrans" cxnId="{65FAD5B2-5102-4CB5-803D-EF25D1FFA280}">
      <dgm:prSet/>
      <dgm:spPr/>
      <dgm:t>
        <a:bodyPr/>
        <a:lstStyle/>
        <a:p>
          <a:endParaRPr lang="es-EC"/>
        </a:p>
      </dgm:t>
    </dgm:pt>
    <dgm:pt modelId="{675E1D27-21A7-4CF0-AEBE-DADC446435F0}">
      <dgm:prSet phldrT="[Texto]" custT="1"/>
      <dgm:spPr/>
      <dgm:t>
        <a:bodyPr/>
        <a:lstStyle/>
        <a:p>
          <a:r>
            <a:rPr lang="es-EC" sz="1400" dirty="0" smtClean="0"/>
            <a:t>desarrollar destrezas que le permitan interactuar socialmente con mayor seguridad y confianza, a partir del conocimiento de sí mismo, de la familia y de la comunidad, favoreciendo niveles crecientes de autonomía e identidad personal y cultural</a:t>
          </a:r>
          <a:endParaRPr lang="es-EC" sz="1400" dirty="0"/>
        </a:p>
      </dgm:t>
    </dgm:pt>
    <dgm:pt modelId="{522E38CD-0D4E-4DB9-A16D-7954A704D85A}" type="parTrans" cxnId="{7AFE94ED-5B44-48BB-9432-34EF3E918AF5}">
      <dgm:prSet/>
      <dgm:spPr/>
      <dgm:t>
        <a:bodyPr/>
        <a:lstStyle/>
        <a:p>
          <a:endParaRPr lang="es-EC"/>
        </a:p>
      </dgm:t>
    </dgm:pt>
    <dgm:pt modelId="{20FBF0F1-A774-42F1-8B40-D98C39259E20}" type="sibTrans" cxnId="{7AFE94ED-5B44-48BB-9432-34EF3E918AF5}">
      <dgm:prSet/>
      <dgm:spPr/>
      <dgm:t>
        <a:bodyPr/>
        <a:lstStyle/>
        <a:p>
          <a:endParaRPr lang="es-EC"/>
        </a:p>
      </dgm:t>
    </dgm:pt>
    <dgm:pt modelId="{F73253AB-798A-4001-A87E-3E53AE26157B}" type="pres">
      <dgm:prSet presAssocID="{7F77D9C6-FF27-424D-A693-0DB2994BADE0}" presName="Name0" presStyleCnt="0">
        <dgm:presLayoutVars>
          <dgm:chMax val="5"/>
          <dgm:chPref val="5"/>
          <dgm:dir/>
          <dgm:animLvl val="lvl"/>
        </dgm:presLayoutVars>
      </dgm:prSet>
      <dgm:spPr/>
      <dgm:t>
        <a:bodyPr/>
        <a:lstStyle/>
        <a:p>
          <a:endParaRPr lang="es-EC"/>
        </a:p>
      </dgm:t>
    </dgm:pt>
    <dgm:pt modelId="{565CFA99-C29F-445E-A9A3-D98CC55E8699}" type="pres">
      <dgm:prSet presAssocID="{C9BDA4C8-925B-4F21-B13B-D207B28B0A3B}" presName="parentText1" presStyleLbl="node1" presStyleIdx="0" presStyleCnt="5">
        <dgm:presLayoutVars>
          <dgm:chMax/>
          <dgm:chPref val="3"/>
          <dgm:bulletEnabled val="1"/>
        </dgm:presLayoutVars>
      </dgm:prSet>
      <dgm:spPr/>
      <dgm:t>
        <a:bodyPr/>
        <a:lstStyle/>
        <a:p>
          <a:endParaRPr lang="es-EC"/>
        </a:p>
      </dgm:t>
    </dgm:pt>
    <dgm:pt modelId="{601C94C0-BD1A-4AD5-9B49-7513B6F74D18}" type="pres">
      <dgm:prSet presAssocID="{C9BDA4C8-925B-4F21-B13B-D207B28B0A3B}" presName="childText1" presStyleLbl="solidAlignAcc1" presStyleIdx="0" presStyleCnt="5">
        <dgm:presLayoutVars>
          <dgm:chMax val="0"/>
          <dgm:chPref val="0"/>
          <dgm:bulletEnabled val="1"/>
        </dgm:presLayoutVars>
      </dgm:prSet>
      <dgm:spPr/>
      <dgm:t>
        <a:bodyPr/>
        <a:lstStyle/>
        <a:p>
          <a:endParaRPr lang="es-EC"/>
        </a:p>
      </dgm:t>
    </dgm:pt>
    <dgm:pt modelId="{36A4FD5D-DC7B-48FA-9E36-BECEEE2DE125}" type="pres">
      <dgm:prSet presAssocID="{C9A82F1A-1F4B-4675-B604-A68853E67C6F}" presName="parentText2" presStyleLbl="node1" presStyleIdx="1" presStyleCnt="5">
        <dgm:presLayoutVars>
          <dgm:chMax/>
          <dgm:chPref val="3"/>
          <dgm:bulletEnabled val="1"/>
        </dgm:presLayoutVars>
      </dgm:prSet>
      <dgm:spPr/>
      <dgm:t>
        <a:bodyPr/>
        <a:lstStyle/>
        <a:p>
          <a:endParaRPr lang="es-EC"/>
        </a:p>
      </dgm:t>
    </dgm:pt>
    <dgm:pt modelId="{E78CE519-FE1E-4183-825F-91FE761AA036}" type="pres">
      <dgm:prSet presAssocID="{C9A82F1A-1F4B-4675-B604-A68853E67C6F}" presName="childText2" presStyleLbl="solidAlignAcc1" presStyleIdx="1" presStyleCnt="5">
        <dgm:presLayoutVars>
          <dgm:chMax val="0"/>
          <dgm:chPref val="0"/>
          <dgm:bulletEnabled val="1"/>
        </dgm:presLayoutVars>
      </dgm:prSet>
      <dgm:spPr/>
      <dgm:t>
        <a:bodyPr/>
        <a:lstStyle/>
        <a:p>
          <a:endParaRPr lang="es-EC"/>
        </a:p>
      </dgm:t>
    </dgm:pt>
    <dgm:pt modelId="{D7934F82-A15D-481C-9859-7A6855A4C3BD}" type="pres">
      <dgm:prSet presAssocID="{44C2C1C2-2888-4E6A-AC3C-1B90ED30173F}" presName="parentText3" presStyleLbl="node1" presStyleIdx="2" presStyleCnt="5">
        <dgm:presLayoutVars>
          <dgm:chMax/>
          <dgm:chPref val="3"/>
          <dgm:bulletEnabled val="1"/>
        </dgm:presLayoutVars>
      </dgm:prSet>
      <dgm:spPr/>
      <dgm:t>
        <a:bodyPr/>
        <a:lstStyle/>
        <a:p>
          <a:endParaRPr lang="es-EC"/>
        </a:p>
      </dgm:t>
    </dgm:pt>
    <dgm:pt modelId="{6D09049C-78BC-47C7-9912-9EFE7C604106}" type="pres">
      <dgm:prSet presAssocID="{44C2C1C2-2888-4E6A-AC3C-1B90ED30173F}" presName="childText3" presStyleLbl="solidAlignAcc1" presStyleIdx="2" presStyleCnt="5" custScaleY="120727">
        <dgm:presLayoutVars>
          <dgm:chMax val="0"/>
          <dgm:chPref val="0"/>
          <dgm:bulletEnabled val="1"/>
        </dgm:presLayoutVars>
      </dgm:prSet>
      <dgm:spPr/>
      <dgm:t>
        <a:bodyPr/>
        <a:lstStyle/>
        <a:p>
          <a:endParaRPr lang="es-EC"/>
        </a:p>
      </dgm:t>
    </dgm:pt>
    <dgm:pt modelId="{A34AF299-2495-4008-8103-5E8BB84DCF59}" type="pres">
      <dgm:prSet presAssocID="{4384A9D6-76D4-467E-9B84-26DAA955B6DF}" presName="parentText4" presStyleLbl="node1" presStyleIdx="3" presStyleCnt="5" custScaleY="128067">
        <dgm:presLayoutVars>
          <dgm:chMax/>
          <dgm:chPref val="3"/>
          <dgm:bulletEnabled val="1"/>
        </dgm:presLayoutVars>
      </dgm:prSet>
      <dgm:spPr/>
      <dgm:t>
        <a:bodyPr/>
        <a:lstStyle/>
        <a:p>
          <a:endParaRPr lang="es-EC"/>
        </a:p>
      </dgm:t>
    </dgm:pt>
    <dgm:pt modelId="{E7E0671A-3581-4627-B40B-4A96A3CBF4D8}" type="pres">
      <dgm:prSet presAssocID="{4384A9D6-76D4-467E-9B84-26DAA955B6DF}" presName="childText4" presStyleLbl="solidAlignAcc1" presStyleIdx="3" presStyleCnt="5" custScaleY="123118">
        <dgm:presLayoutVars>
          <dgm:chMax val="0"/>
          <dgm:chPref val="0"/>
          <dgm:bulletEnabled val="1"/>
        </dgm:presLayoutVars>
      </dgm:prSet>
      <dgm:spPr/>
      <dgm:t>
        <a:bodyPr/>
        <a:lstStyle/>
        <a:p>
          <a:endParaRPr lang="es-EC"/>
        </a:p>
      </dgm:t>
    </dgm:pt>
    <dgm:pt modelId="{04060A7B-5B76-498F-9A4E-42A0D37B8C9D}" type="pres">
      <dgm:prSet presAssocID="{31E27F21-C6A1-4477-8A3D-B0CB7D78997E}" presName="parentText5" presStyleLbl="node1" presStyleIdx="4" presStyleCnt="5">
        <dgm:presLayoutVars>
          <dgm:chMax/>
          <dgm:chPref val="3"/>
          <dgm:bulletEnabled val="1"/>
        </dgm:presLayoutVars>
      </dgm:prSet>
      <dgm:spPr/>
      <dgm:t>
        <a:bodyPr/>
        <a:lstStyle/>
        <a:p>
          <a:endParaRPr lang="es-EC"/>
        </a:p>
      </dgm:t>
    </dgm:pt>
    <dgm:pt modelId="{1DE6D1B1-31AA-41AC-BD7D-B06C0888AB82}" type="pres">
      <dgm:prSet presAssocID="{31E27F21-C6A1-4477-8A3D-B0CB7D78997E}" presName="childText5" presStyleLbl="solidAlignAcc1" presStyleIdx="4" presStyleCnt="5" custScaleX="122019" custScaleY="102417" custLinFactNeighborX="3957" custLinFactNeighborY="802">
        <dgm:presLayoutVars>
          <dgm:chMax val="0"/>
          <dgm:chPref val="0"/>
          <dgm:bulletEnabled val="1"/>
        </dgm:presLayoutVars>
      </dgm:prSet>
      <dgm:spPr/>
      <dgm:t>
        <a:bodyPr/>
        <a:lstStyle/>
        <a:p>
          <a:endParaRPr lang="es-EC"/>
        </a:p>
      </dgm:t>
    </dgm:pt>
  </dgm:ptLst>
  <dgm:cxnLst>
    <dgm:cxn modelId="{7E82F77B-38BB-4971-B6FE-244A8B7759DD}" type="presOf" srcId="{C2EE12EF-3026-495C-ABBF-FDD9D3B1594F}" destId="{E7E0671A-3581-4627-B40B-4A96A3CBF4D8}" srcOrd="0" destOrd="0" presId="urn:microsoft.com/office/officeart/2009/3/layout/IncreasingArrowsProcess"/>
    <dgm:cxn modelId="{2810ED81-75D7-4BA1-8F43-F813753382DA}" type="presOf" srcId="{44C2C1C2-2888-4E6A-AC3C-1B90ED30173F}" destId="{D7934F82-A15D-481C-9859-7A6855A4C3BD}" srcOrd="0" destOrd="0" presId="urn:microsoft.com/office/officeart/2009/3/layout/IncreasingArrowsProcess"/>
    <dgm:cxn modelId="{E1E8FDDC-6EA1-456E-B6E0-9F20F1F86824}" srcId="{7F77D9C6-FF27-424D-A693-0DB2994BADE0}" destId="{C9BDA4C8-925B-4F21-B13B-D207B28B0A3B}" srcOrd="0" destOrd="0" parTransId="{84C9C809-4F76-4AE2-B667-62483F78741B}" sibTransId="{6C426571-36F3-444F-9607-C4635A779C0E}"/>
    <dgm:cxn modelId="{42D8AAE0-3F49-400D-9CFD-512090DCD588}" type="presOf" srcId="{675E1D27-21A7-4CF0-AEBE-DADC446435F0}" destId="{1DE6D1B1-31AA-41AC-BD7D-B06C0888AB82}" srcOrd="0" destOrd="0" presId="urn:microsoft.com/office/officeart/2009/3/layout/IncreasingArrowsProcess"/>
    <dgm:cxn modelId="{A0D53CFD-A602-4E76-92E7-B57C0F1EDD0A}" srcId="{44C2C1C2-2888-4E6A-AC3C-1B90ED30173F}" destId="{76A58335-7CDF-482F-998E-763003C7C7A9}" srcOrd="0" destOrd="0" parTransId="{5DD83830-6581-4A7B-B617-A623764C08F6}" sibTransId="{B1DAB551-11E7-46FC-80E2-C3AB0DD164D8}"/>
    <dgm:cxn modelId="{76F7F166-1F4F-4C9E-B376-8FFFEF642E7C}" type="presOf" srcId="{4384A9D6-76D4-467E-9B84-26DAA955B6DF}" destId="{A34AF299-2495-4008-8103-5E8BB84DCF59}" srcOrd="0" destOrd="0" presId="urn:microsoft.com/office/officeart/2009/3/layout/IncreasingArrowsProcess"/>
    <dgm:cxn modelId="{C573C108-C24D-4F4F-BD93-8D4FF2CD4EAC}" type="presOf" srcId="{7F77D9C6-FF27-424D-A693-0DB2994BADE0}" destId="{F73253AB-798A-4001-A87E-3E53AE26157B}" srcOrd="0" destOrd="0" presId="urn:microsoft.com/office/officeart/2009/3/layout/IncreasingArrowsProcess"/>
    <dgm:cxn modelId="{1163F270-533F-4433-9C3D-8C8439D8D60B}" type="presOf" srcId="{C9BDA4C8-925B-4F21-B13B-D207B28B0A3B}" destId="{565CFA99-C29F-445E-A9A3-D98CC55E8699}" srcOrd="0" destOrd="0" presId="urn:microsoft.com/office/officeart/2009/3/layout/IncreasingArrowsProcess"/>
    <dgm:cxn modelId="{079C1430-FBD2-4690-B84B-128188820A5B}" type="presOf" srcId="{C9A82F1A-1F4B-4675-B604-A68853E67C6F}" destId="{36A4FD5D-DC7B-48FA-9E36-BECEEE2DE125}" srcOrd="0" destOrd="0" presId="urn:microsoft.com/office/officeart/2009/3/layout/IncreasingArrowsProcess"/>
    <dgm:cxn modelId="{24F68614-42F4-4BCC-B9E0-B87BB4C513BA}" type="presOf" srcId="{56D8A77B-B75B-412A-951D-490808B139DB}" destId="{601C94C0-BD1A-4AD5-9B49-7513B6F74D18}" srcOrd="0" destOrd="0" presId="urn:microsoft.com/office/officeart/2009/3/layout/IncreasingArrowsProcess"/>
    <dgm:cxn modelId="{E729FFED-9027-489E-8691-2AA2D11F0771}" srcId="{7F77D9C6-FF27-424D-A693-0DB2994BADE0}" destId="{4384A9D6-76D4-467E-9B84-26DAA955B6DF}" srcOrd="3" destOrd="0" parTransId="{FA496497-B376-4F2F-8902-A01AFCD5915F}" sibTransId="{B7F3D2F6-0121-4675-9B34-852654838086}"/>
    <dgm:cxn modelId="{73092C5D-4EB0-44F7-AE24-589E67A934FE}" type="presOf" srcId="{76A58335-7CDF-482F-998E-763003C7C7A9}" destId="{6D09049C-78BC-47C7-9912-9EFE7C604106}" srcOrd="0" destOrd="0" presId="urn:microsoft.com/office/officeart/2009/3/layout/IncreasingArrowsProcess"/>
    <dgm:cxn modelId="{7AFE94ED-5B44-48BB-9432-34EF3E918AF5}" srcId="{31E27F21-C6A1-4477-8A3D-B0CB7D78997E}" destId="{675E1D27-21A7-4CF0-AEBE-DADC446435F0}" srcOrd="0" destOrd="0" parTransId="{522E38CD-0D4E-4DB9-A16D-7954A704D85A}" sibTransId="{20FBF0F1-A774-42F1-8B40-D98C39259E20}"/>
    <dgm:cxn modelId="{CBC76646-55B8-4163-9584-13C14A2A286C}" srcId="{4384A9D6-76D4-467E-9B84-26DAA955B6DF}" destId="{C2EE12EF-3026-495C-ABBF-FDD9D3B1594F}" srcOrd="0" destOrd="0" parTransId="{F286F37E-EEB0-4955-BC5C-126C8EE90BC1}" sibTransId="{518FC9C8-0868-414B-9B54-E73DD2C0E0F2}"/>
    <dgm:cxn modelId="{55E2DB72-17C2-41C1-A00D-1CC339D9E460}" type="presOf" srcId="{31E27F21-C6A1-4477-8A3D-B0CB7D78997E}" destId="{04060A7B-5B76-498F-9A4E-42A0D37B8C9D}" srcOrd="0" destOrd="0" presId="urn:microsoft.com/office/officeart/2009/3/layout/IncreasingArrowsProcess"/>
    <dgm:cxn modelId="{65FAD5B2-5102-4CB5-803D-EF25D1FFA280}" srcId="{7F77D9C6-FF27-424D-A693-0DB2994BADE0}" destId="{31E27F21-C6A1-4477-8A3D-B0CB7D78997E}" srcOrd="4" destOrd="0" parTransId="{C47D043B-96BC-4AD4-ABAE-9A793D766233}" sibTransId="{C0DA5DA6-8E43-45A4-9941-95001D2AC840}"/>
    <dgm:cxn modelId="{A136E1B2-3E98-4325-8AA6-669FFE03C973}" type="presOf" srcId="{E45B4522-6B3E-4E65-9859-774E45AABA1C}" destId="{E78CE519-FE1E-4183-825F-91FE761AA036}" srcOrd="0" destOrd="0" presId="urn:microsoft.com/office/officeart/2009/3/layout/IncreasingArrowsProcess"/>
    <dgm:cxn modelId="{53CA18EF-0D70-4D7E-9DA6-76EAD410A81F}" srcId="{C9A82F1A-1F4B-4675-B604-A68853E67C6F}" destId="{E45B4522-6B3E-4E65-9859-774E45AABA1C}" srcOrd="0" destOrd="0" parTransId="{586C2991-1CE8-4AB2-B5BD-888398F8DC62}" sibTransId="{5A11B6A3-F86D-46C8-AEA2-180BC7CC86B2}"/>
    <dgm:cxn modelId="{C1B5E9CD-5029-4DBE-BF1A-A83EF6CA1A4B}" srcId="{7F77D9C6-FF27-424D-A693-0DB2994BADE0}" destId="{44C2C1C2-2888-4E6A-AC3C-1B90ED30173F}" srcOrd="2" destOrd="0" parTransId="{2C2768E0-967E-4AF5-9149-48043CF325F3}" sibTransId="{54E25929-79C9-43D0-81CB-FFE334D18872}"/>
    <dgm:cxn modelId="{913688B6-CCD5-4E0C-9079-CEED379958BD}" srcId="{C9BDA4C8-925B-4F21-B13B-D207B28B0A3B}" destId="{56D8A77B-B75B-412A-951D-490808B139DB}" srcOrd="0" destOrd="0" parTransId="{74F88A6C-E6E7-487B-BC08-2A09D6CB1D28}" sibTransId="{4B95860F-BFFD-46B3-B401-A69556473543}"/>
    <dgm:cxn modelId="{19E78C9C-A20B-47FF-857D-F6CDFC4C3F87}" srcId="{7F77D9C6-FF27-424D-A693-0DB2994BADE0}" destId="{C9A82F1A-1F4B-4675-B604-A68853E67C6F}" srcOrd="1" destOrd="0" parTransId="{0FEA8859-1074-4DC3-BCA3-B06996B86C15}" sibTransId="{7E7B7B38-FA86-4F30-A97E-16E898D6DF68}"/>
    <dgm:cxn modelId="{0C712725-67D2-4786-BCB0-35CB4A5F21CB}" type="presParOf" srcId="{F73253AB-798A-4001-A87E-3E53AE26157B}" destId="{565CFA99-C29F-445E-A9A3-D98CC55E8699}" srcOrd="0" destOrd="0" presId="urn:microsoft.com/office/officeart/2009/3/layout/IncreasingArrowsProcess"/>
    <dgm:cxn modelId="{6ADE5A52-F81F-43EE-8E83-C7B692CF7452}" type="presParOf" srcId="{F73253AB-798A-4001-A87E-3E53AE26157B}" destId="{601C94C0-BD1A-4AD5-9B49-7513B6F74D18}" srcOrd="1" destOrd="0" presId="urn:microsoft.com/office/officeart/2009/3/layout/IncreasingArrowsProcess"/>
    <dgm:cxn modelId="{C9AA4F05-D264-471D-9725-4A0890E7C14E}" type="presParOf" srcId="{F73253AB-798A-4001-A87E-3E53AE26157B}" destId="{36A4FD5D-DC7B-48FA-9E36-BECEEE2DE125}" srcOrd="2" destOrd="0" presId="urn:microsoft.com/office/officeart/2009/3/layout/IncreasingArrowsProcess"/>
    <dgm:cxn modelId="{A64C54E7-4788-4684-8AA4-A7659262B7CC}" type="presParOf" srcId="{F73253AB-798A-4001-A87E-3E53AE26157B}" destId="{E78CE519-FE1E-4183-825F-91FE761AA036}" srcOrd="3" destOrd="0" presId="urn:microsoft.com/office/officeart/2009/3/layout/IncreasingArrowsProcess"/>
    <dgm:cxn modelId="{7A9ED501-2DA1-4A29-9D1A-2316D679C17F}" type="presParOf" srcId="{F73253AB-798A-4001-A87E-3E53AE26157B}" destId="{D7934F82-A15D-481C-9859-7A6855A4C3BD}" srcOrd="4" destOrd="0" presId="urn:microsoft.com/office/officeart/2009/3/layout/IncreasingArrowsProcess"/>
    <dgm:cxn modelId="{5DA0D90B-E8E4-4447-B960-7BD17E42F4DB}" type="presParOf" srcId="{F73253AB-798A-4001-A87E-3E53AE26157B}" destId="{6D09049C-78BC-47C7-9912-9EFE7C604106}" srcOrd="5" destOrd="0" presId="urn:microsoft.com/office/officeart/2009/3/layout/IncreasingArrowsProcess"/>
    <dgm:cxn modelId="{81DEE9E5-23C4-4C61-8B09-30ADDED655A1}" type="presParOf" srcId="{F73253AB-798A-4001-A87E-3E53AE26157B}" destId="{A34AF299-2495-4008-8103-5E8BB84DCF59}" srcOrd="6" destOrd="0" presId="urn:microsoft.com/office/officeart/2009/3/layout/IncreasingArrowsProcess"/>
    <dgm:cxn modelId="{6FFD7802-AA3F-4CCB-A07B-049ACBEFE536}" type="presParOf" srcId="{F73253AB-798A-4001-A87E-3E53AE26157B}" destId="{E7E0671A-3581-4627-B40B-4A96A3CBF4D8}" srcOrd="7" destOrd="0" presId="urn:microsoft.com/office/officeart/2009/3/layout/IncreasingArrowsProcess"/>
    <dgm:cxn modelId="{1DEADD50-F7A4-4B00-919B-2047C7B6D877}" type="presParOf" srcId="{F73253AB-798A-4001-A87E-3E53AE26157B}" destId="{04060A7B-5B76-498F-9A4E-42A0D37B8C9D}" srcOrd="8" destOrd="0" presId="urn:microsoft.com/office/officeart/2009/3/layout/IncreasingArrowsProcess"/>
    <dgm:cxn modelId="{5A5FF5A8-DF73-4D30-A901-B68B7ED604E1}" type="presParOf" srcId="{F73253AB-798A-4001-A87E-3E53AE26157B}" destId="{1DE6D1B1-31AA-41AC-BD7D-B06C0888AB82}"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AAC93B-A08A-4AD7-80AE-953AAB8B834F}"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s-EC"/>
        </a:p>
      </dgm:t>
    </dgm:pt>
    <dgm:pt modelId="{DE2D8D1E-FCBE-4A99-99FD-9D422F897CFF}">
      <dgm:prSet phldrT="[Texto]"/>
      <dgm:spPr/>
      <dgm:t>
        <a:bodyPr/>
        <a:lstStyle/>
        <a:p>
          <a:r>
            <a:rPr lang="es-ES" b="0" dirty="0" smtClean="0"/>
            <a:t>Cultura</a:t>
          </a:r>
          <a:endParaRPr lang="es-EC" b="0" dirty="0"/>
        </a:p>
      </dgm:t>
    </dgm:pt>
    <dgm:pt modelId="{A7419AEB-46A6-4540-A0F1-097E5AD1E548}" type="parTrans" cxnId="{AB6114C3-9C91-42F5-AB94-F83EB5DDA05A}">
      <dgm:prSet/>
      <dgm:spPr/>
      <dgm:t>
        <a:bodyPr/>
        <a:lstStyle/>
        <a:p>
          <a:endParaRPr lang="es-EC" b="0"/>
        </a:p>
      </dgm:t>
    </dgm:pt>
    <dgm:pt modelId="{008FFE52-BB75-4555-880D-19ECC77D0883}" type="sibTrans" cxnId="{AB6114C3-9C91-42F5-AB94-F83EB5DDA05A}">
      <dgm:prSet/>
      <dgm:spPr/>
      <dgm:t>
        <a:bodyPr/>
        <a:lstStyle/>
        <a:p>
          <a:endParaRPr lang="es-EC" b="0"/>
        </a:p>
      </dgm:t>
    </dgm:pt>
    <dgm:pt modelId="{2F482B9D-9282-4FB2-831D-B8B42A0F0399}">
      <dgm:prSet phldrT="[Texto]"/>
      <dgm:spPr/>
      <dgm:t>
        <a:bodyPr/>
        <a:lstStyle/>
        <a:p>
          <a:r>
            <a:rPr lang="es-ES" b="0" dirty="0" smtClean="0"/>
            <a:t>Multiculturalidad o Pluriculturalidad </a:t>
          </a:r>
          <a:endParaRPr lang="es-EC" b="0" dirty="0"/>
        </a:p>
      </dgm:t>
    </dgm:pt>
    <dgm:pt modelId="{4B084933-C682-4C8A-9D5A-654580445AA0}" type="parTrans" cxnId="{7C62996F-6EFC-4DF4-A809-B41B6D664B4E}">
      <dgm:prSet/>
      <dgm:spPr/>
      <dgm:t>
        <a:bodyPr/>
        <a:lstStyle/>
        <a:p>
          <a:endParaRPr lang="es-EC" b="0"/>
        </a:p>
      </dgm:t>
    </dgm:pt>
    <dgm:pt modelId="{708D24A2-70FC-4185-8B76-0B92E350C866}" type="sibTrans" cxnId="{7C62996F-6EFC-4DF4-A809-B41B6D664B4E}">
      <dgm:prSet/>
      <dgm:spPr/>
      <dgm:t>
        <a:bodyPr/>
        <a:lstStyle/>
        <a:p>
          <a:endParaRPr lang="es-EC" b="0"/>
        </a:p>
      </dgm:t>
    </dgm:pt>
    <dgm:pt modelId="{098CD9F9-E188-44C4-A77A-76DD184DAC97}">
      <dgm:prSet phldrT="[Texto]"/>
      <dgm:spPr/>
      <dgm:t>
        <a:bodyPr/>
        <a:lstStyle/>
        <a:p>
          <a:r>
            <a:rPr lang="es-ES" b="0" dirty="0" smtClean="0"/>
            <a:t>Interculturalidad</a:t>
          </a:r>
          <a:endParaRPr lang="es-EC" b="0" dirty="0"/>
        </a:p>
      </dgm:t>
    </dgm:pt>
    <dgm:pt modelId="{D86DFFF6-4867-468B-A6EA-9C53AB35536B}" type="parTrans" cxnId="{218760FC-6058-42B8-9212-1A7D43BFCB2B}">
      <dgm:prSet/>
      <dgm:spPr/>
      <dgm:t>
        <a:bodyPr/>
        <a:lstStyle/>
        <a:p>
          <a:endParaRPr lang="es-EC" b="0"/>
        </a:p>
      </dgm:t>
    </dgm:pt>
    <dgm:pt modelId="{9384C7FE-6519-4FFB-AF60-8DFD98B6B1F7}" type="sibTrans" cxnId="{218760FC-6058-42B8-9212-1A7D43BFCB2B}">
      <dgm:prSet/>
      <dgm:spPr/>
      <dgm:t>
        <a:bodyPr/>
        <a:lstStyle/>
        <a:p>
          <a:endParaRPr lang="es-EC" b="0"/>
        </a:p>
      </dgm:t>
    </dgm:pt>
    <dgm:pt modelId="{970D151D-5D7D-4312-AB07-090BAF8885BC}">
      <dgm:prSet phldrT="[Texto]"/>
      <dgm:spPr/>
      <dgm:t>
        <a:bodyPr/>
        <a:lstStyle/>
        <a:p>
          <a:r>
            <a:rPr lang="es-ES" b="0" dirty="0" smtClean="0"/>
            <a:t>Intercultural Bilingüe</a:t>
          </a:r>
          <a:endParaRPr lang="es-EC" b="0" dirty="0"/>
        </a:p>
      </dgm:t>
    </dgm:pt>
    <dgm:pt modelId="{22780E67-1598-4448-8FDE-579C997A2FB0}" type="parTrans" cxnId="{1DCCB60A-314B-472E-AD81-E4BA5F028D63}">
      <dgm:prSet/>
      <dgm:spPr/>
      <dgm:t>
        <a:bodyPr/>
        <a:lstStyle/>
        <a:p>
          <a:endParaRPr lang="es-EC" b="0"/>
        </a:p>
      </dgm:t>
    </dgm:pt>
    <dgm:pt modelId="{B125BBF9-7E6D-4D8D-B3EC-C2DD1A97D189}" type="sibTrans" cxnId="{1DCCB60A-314B-472E-AD81-E4BA5F028D63}">
      <dgm:prSet/>
      <dgm:spPr/>
      <dgm:t>
        <a:bodyPr/>
        <a:lstStyle/>
        <a:p>
          <a:endParaRPr lang="es-EC" b="0"/>
        </a:p>
      </dgm:t>
    </dgm:pt>
    <dgm:pt modelId="{A2ED6C89-8F09-4488-91F6-821E2C27470B}" type="pres">
      <dgm:prSet presAssocID="{80AAC93B-A08A-4AD7-80AE-953AAB8B834F}" presName="Name0" presStyleCnt="0">
        <dgm:presLayoutVars>
          <dgm:chMax val="7"/>
          <dgm:dir/>
          <dgm:animLvl val="lvl"/>
          <dgm:resizeHandles val="exact"/>
        </dgm:presLayoutVars>
      </dgm:prSet>
      <dgm:spPr/>
      <dgm:t>
        <a:bodyPr/>
        <a:lstStyle/>
        <a:p>
          <a:endParaRPr lang="es-EC"/>
        </a:p>
      </dgm:t>
    </dgm:pt>
    <dgm:pt modelId="{58A96FBA-CCC8-41BD-B34C-1A52858E4AA9}" type="pres">
      <dgm:prSet presAssocID="{DE2D8D1E-FCBE-4A99-99FD-9D422F897CFF}" presName="circle1" presStyleLbl="node1" presStyleIdx="0" presStyleCnt="4"/>
      <dgm:spPr/>
    </dgm:pt>
    <dgm:pt modelId="{FEE2E191-1690-4D53-BA0D-7EC42284D9C0}" type="pres">
      <dgm:prSet presAssocID="{DE2D8D1E-FCBE-4A99-99FD-9D422F897CFF}" presName="space" presStyleCnt="0"/>
      <dgm:spPr/>
    </dgm:pt>
    <dgm:pt modelId="{39AAD763-8F5D-428F-8FE4-3B5C6AF57E9F}" type="pres">
      <dgm:prSet presAssocID="{DE2D8D1E-FCBE-4A99-99FD-9D422F897CFF}" presName="rect1" presStyleLbl="alignAcc1" presStyleIdx="0" presStyleCnt="4"/>
      <dgm:spPr/>
      <dgm:t>
        <a:bodyPr/>
        <a:lstStyle/>
        <a:p>
          <a:endParaRPr lang="es-EC"/>
        </a:p>
      </dgm:t>
    </dgm:pt>
    <dgm:pt modelId="{2A7C2A55-E5C0-4A62-BE91-EE7BCEADD689}" type="pres">
      <dgm:prSet presAssocID="{2F482B9D-9282-4FB2-831D-B8B42A0F0399}" presName="vertSpace2" presStyleLbl="node1" presStyleIdx="0" presStyleCnt="4"/>
      <dgm:spPr/>
    </dgm:pt>
    <dgm:pt modelId="{2787D881-99A5-4A5A-B211-E68A8C52575A}" type="pres">
      <dgm:prSet presAssocID="{2F482B9D-9282-4FB2-831D-B8B42A0F0399}" presName="circle2" presStyleLbl="node1" presStyleIdx="1" presStyleCnt="4"/>
      <dgm:spPr/>
    </dgm:pt>
    <dgm:pt modelId="{5069E5E6-80BA-4410-AEE7-67E1D9960327}" type="pres">
      <dgm:prSet presAssocID="{2F482B9D-9282-4FB2-831D-B8B42A0F0399}" presName="rect2" presStyleLbl="alignAcc1" presStyleIdx="1" presStyleCnt="4"/>
      <dgm:spPr/>
      <dgm:t>
        <a:bodyPr/>
        <a:lstStyle/>
        <a:p>
          <a:endParaRPr lang="es-EC"/>
        </a:p>
      </dgm:t>
    </dgm:pt>
    <dgm:pt modelId="{FBB210D6-8E88-4A4B-9203-EC22100AF296}" type="pres">
      <dgm:prSet presAssocID="{098CD9F9-E188-44C4-A77A-76DD184DAC97}" presName="vertSpace3" presStyleLbl="node1" presStyleIdx="1" presStyleCnt="4"/>
      <dgm:spPr/>
    </dgm:pt>
    <dgm:pt modelId="{C22526A9-98FB-4674-B2D6-802285C45726}" type="pres">
      <dgm:prSet presAssocID="{098CD9F9-E188-44C4-A77A-76DD184DAC97}" presName="circle3" presStyleLbl="node1" presStyleIdx="2" presStyleCnt="4"/>
      <dgm:spPr/>
    </dgm:pt>
    <dgm:pt modelId="{A188AD4B-AA75-4AB0-94F2-6A8CE91825A7}" type="pres">
      <dgm:prSet presAssocID="{098CD9F9-E188-44C4-A77A-76DD184DAC97}" presName="rect3" presStyleLbl="alignAcc1" presStyleIdx="2" presStyleCnt="4"/>
      <dgm:spPr/>
      <dgm:t>
        <a:bodyPr/>
        <a:lstStyle/>
        <a:p>
          <a:endParaRPr lang="es-EC"/>
        </a:p>
      </dgm:t>
    </dgm:pt>
    <dgm:pt modelId="{F8B0E20A-E101-46B0-A757-25D170AE76AE}" type="pres">
      <dgm:prSet presAssocID="{970D151D-5D7D-4312-AB07-090BAF8885BC}" presName="vertSpace4" presStyleLbl="node1" presStyleIdx="2" presStyleCnt="4"/>
      <dgm:spPr/>
    </dgm:pt>
    <dgm:pt modelId="{7E5E69C4-694B-4E4E-8BFD-BA6D4A1449DF}" type="pres">
      <dgm:prSet presAssocID="{970D151D-5D7D-4312-AB07-090BAF8885BC}" presName="circle4" presStyleLbl="node1" presStyleIdx="3" presStyleCnt="4"/>
      <dgm:spPr/>
    </dgm:pt>
    <dgm:pt modelId="{741D4A0D-0490-4AD7-BFA8-FF3676486A48}" type="pres">
      <dgm:prSet presAssocID="{970D151D-5D7D-4312-AB07-090BAF8885BC}" presName="rect4" presStyleLbl="alignAcc1" presStyleIdx="3" presStyleCnt="4"/>
      <dgm:spPr/>
      <dgm:t>
        <a:bodyPr/>
        <a:lstStyle/>
        <a:p>
          <a:endParaRPr lang="es-EC"/>
        </a:p>
      </dgm:t>
    </dgm:pt>
    <dgm:pt modelId="{EFF06310-ABB0-473B-80E7-E7D3605C99AE}" type="pres">
      <dgm:prSet presAssocID="{DE2D8D1E-FCBE-4A99-99FD-9D422F897CFF}" presName="rect1ParTxNoCh" presStyleLbl="alignAcc1" presStyleIdx="3" presStyleCnt="4">
        <dgm:presLayoutVars>
          <dgm:chMax val="1"/>
          <dgm:bulletEnabled val="1"/>
        </dgm:presLayoutVars>
      </dgm:prSet>
      <dgm:spPr/>
      <dgm:t>
        <a:bodyPr/>
        <a:lstStyle/>
        <a:p>
          <a:endParaRPr lang="es-EC"/>
        </a:p>
      </dgm:t>
    </dgm:pt>
    <dgm:pt modelId="{75022E08-10A8-4194-B066-6BD984FDFF77}" type="pres">
      <dgm:prSet presAssocID="{2F482B9D-9282-4FB2-831D-B8B42A0F0399}" presName="rect2ParTxNoCh" presStyleLbl="alignAcc1" presStyleIdx="3" presStyleCnt="4">
        <dgm:presLayoutVars>
          <dgm:chMax val="1"/>
          <dgm:bulletEnabled val="1"/>
        </dgm:presLayoutVars>
      </dgm:prSet>
      <dgm:spPr/>
      <dgm:t>
        <a:bodyPr/>
        <a:lstStyle/>
        <a:p>
          <a:endParaRPr lang="es-EC"/>
        </a:p>
      </dgm:t>
    </dgm:pt>
    <dgm:pt modelId="{0B1AE671-140F-44C0-9411-3D68EBCF01F0}" type="pres">
      <dgm:prSet presAssocID="{098CD9F9-E188-44C4-A77A-76DD184DAC97}" presName="rect3ParTxNoCh" presStyleLbl="alignAcc1" presStyleIdx="3" presStyleCnt="4">
        <dgm:presLayoutVars>
          <dgm:chMax val="1"/>
          <dgm:bulletEnabled val="1"/>
        </dgm:presLayoutVars>
      </dgm:prSet>
      <dgm:spPr/>
      <dgm:t>
        <a:bodyPr/>
        <a:lstStyle/>
        <a:p>
          <a:endParaRPr lang="es-EC"/>
        </a:p>
      </dgm:t>
    </dgm:pt>
    <dgm:pt modelId="{FC5EEA91-2DB4-49F2-B34F-BEBBADDFB01A}" type="pres">
      <dgm:prSet presAssocID="{970D151D-5D7D-4312-AB07-090BAF8885BC}" presName="rect4ParTxNoCh" presStyleLbl="alignAcc1" presStyleIdx="3" presStyleCnt="4">
        <dgm:presLayoutVars>
          <dgm:chMax val="1"/>
          <dgm:bulletEnabled val="1"/>
        </dgm:presLayoutVars>
      </dgm:prSet>
      <dgm:spPr/>
      <dgm:t>
        <a:bodyPr/>
        <a:lstStyle/>
        <a:p>
          <a:endParaRPr lang="es-EC"/>
        </a:p>
      </dgm:t>
    </dgm:pt>
  </dgm:ptLst>
  <dgm:cxnLst>
    <dgm:cxn modelId="{D8A16967-EF4B-4E2E-8867-2190E3704EDC}" type="presOf" srcId="{970D151D-5D7D-4312-AB07-090BAF8885BC}" destId="{741D4A0D-0490-4AD7-BFA8-FF3676486A48}" srcOrd="0" destOrd="0" presId="urn:microsoft.com/office/officeart/2005/8/layout/target3"/>
    <dgm:cxn modelId="{1DCCB60A-314B-472E-AD81-E4BA5F028D63}" srcId="{80AAC93B-A08A-4AD7-80AE-953AAB8B834F}" destId="{970D151D-5D7D-4312-AB07-090BAF8885BC}" srcOrd="3" destOrd="0" parTransId="{22780E67-1598-4448-8FDE-579C997A2FB0}" sibTransId="{B125BBF9-7E6D-4D8D-B3EC-C2DD1A97D189}"/>
    <dgm:cxn modelId="{B536D3A9-3776-438E-BE7A-F07F57E93C29}" type="presOf" srcId="{970D151D-5D7D-4312-AB07-090BAF8885BC}" destId="{FC5EEA91-2DB4-49F2-B34F-BEBBADDFB01A}" srcOrd="1" destOrd="0" presId="urn:microsoft.com/office/officeart/2005/8/layout/target3"/>
    <dgm:cxn modelId="{7C62996F-6EFC-4DF4-A809-B41B6D664B4E}" srcId="{80AAC93B-A08A-4AD7-80AE-953AAB8B834F}" destId="{2F482B9D-9282-4FB2-831D-B8B42A0F0399}" srcOrd="1" destOrd="0" parTransId="{4B084933-C682-4C8A-9D5A-654580445AA0}" sibTransId="{708D24A2-70FC-4185-8B76-0B92E350C866}"/>
    <dgm:cxn modelId="{AB6114C3-9C91-42F5-AB94-F83EB5DDA05A}" srcId="{80AAC93B-A08A-4AD7-80AE-953AAB8B834F}" destId="{DE2D8D1E-FCBE-4A99-99FD-9D422F897CFF}" srcOrd="0" destOrd="0" parTransId="{A7419AEB-46A6-4540-A0F1-097E5AD1E548}" sibTransId="{008FFE52-BB75-4555-880D-19ECC77D0883}"/>
    <dgm:cxn modelId="{02EDDD4A-1326-4C5F-9BE2-37E2AE141414}" type="presOf" srcId="{DE2D8D1E-FCBE-4A99-99FD-9D422F897CFF}" destId="{EFF06310-ABB0-473B-80E7-E7D3605C99AE}" srcOrd="1" destOrd="0" presId="urn:microsoft.com/office/officeart/2005/8/layout/target3"/>
    <dgm:cxn modelId="{AB89E182-AB88-461B-8DDD-2E2759AF348B}" type="presOf" srcId="{098CD9F9-E188-44C4-A77A-76DD184DAC97}" destId="{0B1AE671-140F-44C0-9411-3D68EBCF01F0}" srcOrd="1" destOrd="0" presId="urn:microsoft.com/office/officeart/2005/8/layout/target3"/>
    <dgm:cxn modelId="{E96AD346-14C1-466F-9091-C8CFD3FEA5BB}" type="presOf" srcId="{2F482B9D-9282-4FB2-831D-B8B42A0F0399}" destId="{5069E5E6-80BA-4410-AEE7-67E1D9960327}" srcOrd="0" destOrd="0" presId="urn:microsoft.com/office/officeart/2005/8/layout/target3"/>
    <dgm:cxn modelId="{B45DE8CE-3990-492A-9262-872C6C4491C4}" type="presOf" srcId="{80AAC93B-A08A-4AD7-80AE-953AAB8B834F}" destId="{A2ED6C89-8F09-4488-91F6-821E2C27470B}" srcOrd="0" destOrd="0" presId="urn:microsoft.com/office/officeart/2005/8/layout/target3"/>
    <dgm:cxn modelId="{26F21437-CCA9-4753-90B2-0481940D0CE0}" type="presOf" srcId="{098CD9F9-E188-44C4-A77A-76DD184DAC97}" destId="{A188AD4B-AA75-4AB0-94F2-6A8CE91825A7}" srcOrd="0" destOrd="0" presId="urn:microsoft.com/office/officeart/2005/8/layout/target3"/>
    <dgm:cxn modelId="{218760FC-6058-42B8-9212-1A7D43BFCB2B}" srcId="{80AAC93B-A08A-4AD7-80AE-953AAB8B834F}" destId="{098CD9F9-E188-44C4-A77A-76DD184DAC97}" srcOrd="2" destOrd="0" parTransId="{D86DFFF6-4867-468B-A6EA-9C53AB35536B}" sibTransId="{9384C7FE-6519-4FFB-AF60-8DFD98B6B1F7}"/>
    <dgm:cxn modelId="{E1C26938-ADDA-4059-BF13-066F06D6F402}" type="presOf" srcId="{2F482B9D-9282-4FB2-831D-B8B42A0F0399}" destId="{75022E08-10A8-4194-B066-6BD984FDFF77}" srcOrd="1" destOrd="0" presId="urn:microsoft.com/office/officeart/2005/8/layout/target3"/>
    <dgm:cxn modelId="{B00D3920-F619-45CA-BDD4-BA156D369E6E}" type="presOf" srcId="{DE2D8D1E-FCBE-4A99-99FD-9D422F897CFF}" destId="{39AAD763-8F5D-428F-8FE4-3B5C6AF57E9F}" srcOrd="0" destOrd="0" presId="urn:microsoft.com/office/officeart/2005/8/layout/target3"/>
    <dgm:cxn modelId="{57F05F48-228D-4D4A-9523-7181A977B3FB}" type="presParOf" srcId="{A2ED6C89-8F09-4488-91F6-821E2C27470B}" destId="{58A96FBA-CCC8-41BD-B34C-1A52858E4AA9}" srcOrd="0" destOrd="0" presId="urn:microsoft.com/office/officeart/2005/8/layout/target3"/>
    <dgm:cxn modelId="{FA10212C-29C8-4880-ADA4-65FDD92CB046}" type="presParOf" srcId="{A2ED6C89-8F09-4488-91F6-821E2C27470B}" destId="{FEE2E191-1690-4D53-BA0D-7EC42284D9C0}" srcOrd="1" destOrd="0" presId="urn:microsoft.com/office/officeart/2005/8/layout/target3"/>
    <dgm:cxn modelId="{BF6ED67C-93CB-41FC-A41D-512DD77CDB10}" type="presParOf" srcId="{A2ED6C89-8F09-4488-91F6-821E2C27470B}" destId="{39AAD763-8F5D-428F-8FE4-3B5C6AF57E9F}" srcOrd="2" destOrd="0" presId="urn:microsoft.com/office/officeart/2005/8/layout/target3"/>
    <dgm:cxn modelId="{40769D9E-8FD7-44C6-A5F4-7F742997696A}" type="presParOf" srcId="{A2ED6C89-8F09-4488-91F6-821E2C27470B}" destId="{2A7C2A55-E5C0-4A62-BE91-EE7BCEADD689}" srcOrd="3" destOrd="0" presId="urn:microsoft.com/office/officeart/2005/8/layout/target3"/>
    <dgm:cxn modelId="{CD1557A1-0984-438B-8D4B-10D68939B7CD}" type="presParOf" srcId="{A2ED6C89-8F09-4488-91F6-821E2C27470B}" destId="{2787D881-99A5-4A5A-B211-E68A8C52575A}" srcOrd="4" destOrd="0" presId="urn:microsoft.com/office/officeart/2005/8/layout/target3"/>
    <dgm:cxn modelId="{CB5381BD-5F84-4504-BC74-4454FE7129B1}" type="presParOf" srcId="{A2ED6C89-8F09-4488-91F6-821E2C27470B}" destId="{5069E5E6-80BA-4410-AEE7-67E1D9960327}" srcOrd="5" destOrd="0" presId="urn:microsoft.com/office/officeart/2005/8/layout/target3"/>
    <dgm:cxn modelId="{76E72B7A-A9D9-4B31-A75C-01788563EDDC}" type="presParOf" srcId="{A2ED6C89-8F09-4488-91F6-821E2C27470B}" destId="{FBB210D6-8E88-4A4B-9203-EC22100AF296}" srcOrd="6" destOrd="0" presId="urn:microsoft.com/office/officeart/2005/8/layout/target3"/>
    <dgm:cxn modelId="{463EC954-A289-4E78-8776-FE36DE232E1C}" type="presParOf" srcId="{A2ED6C89-8F09-4488-91F6-821E2C27470B}" destId="{C22526A9-98FB-4674-B2D6-802285C45726}" srcOrd="7" destOrd="0" presId="urn:microsoft.com/office/officeart/2005/8/layout/target3"/>
    <dgm:cxn modelId="{EE2C0DAD-9CFE-46DB-9F55-C5DAD986E112}" type="presParOf" srcId="{A2ED6C89-8F09-4488-91F6-821E2C27470B}" destId="{A188AD4B-AA75-4AB0-94F2-6A8CE91825A7}" srcOrd="8" destOrd="0" presId="urn:microsoft.com/office/officeart/2005/8/layout/target3"/>
    <dgm:cxn modelId="{8B843C7B-1525-48AE-80A1-879D6372E12D}" type="presParOf" srcId="{A2ED6C89-8F09-4488-91F6-821E2C27470B}" destId="{F8B0E20A-E101-46B0-A757-25D170AE76AE}" srcOrd="9" destOrd="0" presId="urn:microsoft.com/office/officeart/2005/8/layout/target3"/>
    <dgm:cxn modelId="{4A65237D-EFB3-4816-B7F0-99808B28CE24}" type="presParOf" srcId="{A2ED6C89-8F09-4488-91F6-821E2C27470B}" destId="{7E5E69C4-694B-4E4E-8BFD-BA6D4A1449DF}" srcOrd="10" destOrd="0" presId="urn:microsoft.com/office/officeart/2005/8/layout/target3"/>
    <dgm:cxn modelId="{4789E050-AA1E-41FD-A86C-059D0F512CF3}" type="presParOf" srcId="{A2ED6C89-8F09-4488-91F6-821E2C27470B}" destId="{741D4A0D-0490-4AD7-BFA8-FF3676486A48}" srcOrd="11" destOrd="0" presId="urn:microsoft.com/office/officeart/2005/8/layout/target3"/>
    <dgm:cxn modelId="{FEABF3CC-00DB-4DBF-B188-4A7C91F93BB7}" type="presParOf" srcId="{A2ED6C89-8F09-4488-91F6-821E2C27470B}" destId="{EFF06310-ABB0-473B-80E7-E7D3605C99AE}" srcOrd="12" destOrd="0" presId="urn:microsoft.com/office/officeart/2005/8/layout/target3"/>
    <dgm:cxn modelId="{070F624E-8338-48AD-9E8F-15A3B7821F85}" type="presParOf" srcId="{A2ED6C89-8F09-4488-91F6-821E2C27470B}" destId="{75022E08-10A8-4194-B066-6BD984FDFF77}" srcOrd="13" destOrd="0" presId="urn:microsoft.com/office/officeart/2005/8/layout/target3"/>
    <dgm:cxn modelId="{74ED6D4F-C244-430E-B517-53D10E4B5643}" type="presParOf" srcId="{A2ED6C89-8F09-4488-91F6-821E2C27470B}" destId="{0B1AE671-140F-44C0-9411-3D68EBCF01F0}" srcOrd="14" destOrd="0" presId="urn:microsoft.com/office/officeart/2005/8/layout/target3"/>
    <dgm:cxn modelId="{25111103-4FBE-4F9D-B9A9-1B783B4A0FAC}" type="presParOf" srcId="{A2ED6C89-8F09-4488-91F6-821E2C27470B}" destId="{FC5EEA91-2DB4-49F2-B34F-BEBBADDFB01A}"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AAC93B-A08A-4AD7-80AE-953AAB8B834F}" type="doc">
      <dgm:prSet loTypeId="urn:microsoft.com/office/officeart/2009/3/layout/SubStepProcess" loCatId="process" qsTypeId="urn:microsoft.com/office/officeart/2005/8/quickstyle/simple1" qsCatId="simple" csTypeId="urn:microsoft.com/office/officeart/2005/8/colors/colorful3" csCatId="colorful" phldr="1"/>
      <dgm:spPr/>
      <dgm:t>
        <a:bodyPr/>
        <a:lstStyle/>
        <a:p>
          <a:endParaRPr lang="es-EC"/>
        </a:p>
      </dgm:t>
    </dgm:pt>
    <dgm:pt modelId="{B57798C2-FE4B-47A9-8863-2940BCD53456}">
      <dgm:prSet phldrT="[Texto]"/>
      <dgm:spPr/>
      <dgm:t>
        <a:bodyPr/>
        <a:lstStyle/>
        <a:p>
          <a:r>
            <a:rPr lang="es-ES" b="1" dirty="0" smtClean="0">
              <a:solidFill>
                <a:schemeClr val="tx1"/>
              </a:solidFill>
            </a:rPr>
            <a:t>Costumbres</a:t>
          </a:r>
          <a:endParaRPr lang="es-EC" dirty="0">
            <a:solidFill>
              <a:schemeClr val="tx1"/>
            </a:solidFill>
          </a:endParaRPr>
        </a:p>
      </dgm:t>
    </dgm:pt>
    <dgm:pt modelId="{E606A9CE-C73E-4029-9880-287787AFF3B9}" type="parTrans" cxnId="{9AB43570-343E-4C94-9D0F-A798321A527A}">
      <dgm:prSet/>
      <dgm:spPr/>
      <dgm:t>
        <a:bodyPr/>
        <a:lstStyle/>
        <a:p>
          <a:endParaRPr lang="es-EC">
            <a:solidFill>
              <a:schemeClr val="tx1"/>
            </a:solidFill>
          </a:endParaRPr>
        </a:p>
      </dgm:t>
    </dgm:pt>
    <dgm:pt modelId="{8BB1A8D3-5355-43F2-B36A-9CFC1FCF077C}" type="sibTrans" cxnId="{9AB43570-343E-4C94-9D0F-A798321A527A}">
      <dgm:prSet/>
      <dgm:spPr/>
      <dgm:t>
        <a:bodyPr/>
        <a:lstStyle/>
        <a:p>
          <a:endParaRPr lang="es-EC">
            <a:solidFill>
              <a:schemeClr val="tx1"/>
            </a:solidFill>
          </a:endParaRPr>
        </a:p>
      </dgm:t>
    </dgm:pt>
    <dgm:pt modelId="{13BD05E7-3EEF-4D7D-B1C9-C01DEDBB141E}">
      <dgm:prSet phldrT="[Texto]"/>
      <dgm:spPr/>
      <dgm:t>
        <a:bodyPr/>
        <a:lstStyle/>
        <a:p>
          <a:r>
            <a:rPr lang="es-ES" b="1" smtClean="0">
              <a:solidFill>
                <a:schemeClr val="tx1"/>
              </a:solidFill>
            </a:rPr>
            <a:t>Cosmovisión </a:t>
          </a:r>
          <a:endParaRPr lang="es-EC" dirty="0">
            <a:solidFill>
              <a:schemeClr val="tx1"/>
            </a:solidFill>
          </a:endParaRPr>
        </a:p>
      </dgm:t>
    </dgm:pt>
    <dgm:pt modelId="{FA097FEC-AEAE-44FE-BC59-FB8952CC5064}" type="parTrans" cxnId="{19E76910-81A2-4BDE-8BD3-9C32FEC1BFEC}">
      <dgm:prSet/>
      <dgm:spPr/>
      <dgm:t>
        <a:bodyPr/>
        <a:lstStyle/>
        <a:p>
          <a:endParaRPr lang="es-EC">
            <a:solidFill>
              <a:schemeClr val="tx1"/>
            </a:solidFill>
          </a:endParaRPr>
        </a:p>
      </dgm:t>
    </dgm:pt>
    <dgm:pt modelId="{BC55C7FD-BE6A-4F70-A529-814C200338C1}" type="sibTrans" cxnId="{19E76910-81A2-4BDE-8BD3-9C32FEC1BFEC}">
      <dgm:prSet/>
      <dgm:spPr/>
      <dgm:t>
        <a:bodyPr/>
        <a:lstStyle/>
        <a:p>
          <a:endParaRPr lang="es-EC">
            <a:solidFill>
              <a:schemeClr val="tx1"/>
            </a:solidFill>
          </a:endParaRPr>
        </a:p>
      </dgm:t>
    </dgm:pt>
    <dgm:pt modelId="{E086391E-5947-4290-9419-84EF4993071C}">
      <dgm:prSet phldrT="[Texto]"/>
      <dgm:spPr/>
      <dgm:t>
        <a:bodyPr/>
        <a:lstStyle/>
        <a:p>
          <a:r>
            <a:rPr lang="es-ES" b="1" dirty="0" smtClean="0">
              <a:solidFill>
                <a:schemeClr val="tx1"/>
              </a:solidFill>
            </a:rPr>
            <a:t>Valor del conocimiento ancestral  </a:t>
          </a:r>
          <a:endParaRPr lang="es-EC" dirty="0">
            <a:solidFill>
              <a:schemeClr val="tx1"/>
            </a:solidFill>
          </a:endParaRPr>
        </a:p>
      </dgm:t>
    </dgm:pt>
    <dgm:pt modelId="{4C62C971-010E-4C3E-9BC1-74C9EDD243A9}" type="parTrans" cxnId="{8DD90A22-81A1-44A0-A527-FE288E4DC0BC}">
      <dgm:prSet/>
      <dgm:spPr/>
      <dgm:t>
        <a:bodyPr/>
        <a:lstStyle/>
        <a:p>
          <a:endParaRPr lang="es-EC">
            <a:solidFill>
              <a:schemeClr val="tx1"/>
            </a:solidFill>
          </a:endParaRPr>
        </a:p>
      </dgm:t>
    </dgm:pt>
    <dgm:pt modelId="{A042C70D-AEEC-438C-83F7-D7F2C208A874}" type="sibTrans" cxnId="{8DD90A22-81A1-44A0-A527-FE288E4DC0BC}">
      <dgm:prSet/>
      <dgm:spPr/>
      <dgm:t>
        <a:bodyPr/>
        <a:lstStyle/>
        <a:p>
          <a:endParaRPr lang="es-EC">
            <a:solidFill>
              <a:schemeClr val="tx1"/>
            </a:solidFill>
          </a:endParaRPr>
        </a:p>
      </dgm:t>
    </dgm:pt>
    <dgm:pt modelId="{26BFAAFD-548B-46F6-B8AC-736D6DA783D1}">
      <dgm:prSet phldrT="[Texto]"/>
      <dgm:spPr/>
      <dgm:t>
        <a:bodyPr/>
        <a:lstStyle/>
        <a:p>
          <a:r>
            <a:rPr lang="es-ES" b="1" smtClean="0">
              <a:solidFill>
                <a:schemeClr val="tx1"/>
              </a:solidFill>
            </a:rPr>
            <a:t>Ancestrales</a:t>
          </a:r>
          <a:endParaRPr lang="es-EC" dirty="0">
            <a:solidFill>
              <a:schemeClr val="tx1"/>
            </a:solidFill>
          </a:endParaRPr>
        </a:p>
      </dgm:t>
    </dgm:pt>
    <dgm:pt modelId="{23E8E19B-E029-4DC5-8603-03B965F6D067}" type="parTrans" cxnId="{C0028876-42EB-4FC4-805E-6814B4683A9A}">
      <dgm:prSet/>
      <dgm:spPr/>
      <dgm:t>
        <a:bodyPr/>
        <a:lstStyle/>
        <a:p>
          <a:endParaRPr lang="es-EC">
            <a:solidFill>
              <a:schemeClr val="tx1"/>
            </a:solidFill>
          </a:endParaRPr>
        </a:p>
      </dgm:t>
    </dgm:pt>
    <dgm:pt modelId="{45C1CB31-E4FB-4015-A670-B5E6CC138328}" type="sibTrans" cxnId="{C0028876-42EB-4FC4-805E-6814B4683A9A}">
      <dgm:prSet/>
      <dgm:spPr/>
      <dgm:t>
        <a:bodyPr/>
        <a:lstStyle/>
        <a:p>
          <a:endParaRPr lang="es-EC">
            <a:solidFill>
              <a:schemeClr val="tx1"/>
            </a:solidFill>
          </a:endParaRPr>
        </a:p>
      </dgm:t>
    </dgm:pt>
    <dgm:pt modelId="{68B2918D-EC3E-4C68-9229-59897C5AC8B8}" type="pres">
      <dgm:prSet presAssocID="{80AAC93B-A08A-4AD7-80AE-953AAB8B834F}" presName="Name0" presStyleCnt="0">
        <dgm:presLayoutVars>
          <dgm:chMax val="7"/>
          <dgm:dir/>
          <dgm:animOne val="branch"/>
        </dgm:presLayoutVars>
      </dgm:prSet>
      <dgm:spPr/>
      <dgm:t>
        <a:bodyPr/>
        <a:lstStyle/>
        <a:p>
          <a:endParaRPr lang="es-EC"/>
        </a:p>
      </dgm:t>
    </dgm:pt>
    <dgm:pt modelId="{DF123128-0FBD-4A36-B4C1-75C5020B4BD3}" type="pres">
      <dgm:prSet presAssocID="{B57798C2-FE4B-47A9-8863-2940BCD53456}" presName="parTx1" presStyleLbl="node1" presStyleIdx="0" presStyleCnt="4"/>
      <dgm:spPr/>
      <dgm:t>
        <a:bodyPr/>
        <a:lstStyle/>
        <a:p>
          <a:endParaRPr lang="es-EC"/>
        </a:p>
      </dgm:t>
    </dgm:pt>
    <dgm:pt modelId="{C7F8B849-52BD-45C8-A63F-2EC1F54066EE}" type="pres">
      <dgm:prSet presAssocID="{26BFAAFD-548B-46F6-B8AC-736D6DA783D1}" presName="parTx2" presStyleLbl="node1" presStyleIdx="1" presStyleCnt="4"/>
      <dgm:spPr/>
      <dgm:t>
        <a:bodyPr/>
        <a:lstStyle/>
        <a:p>
          <a:endParaRPr lang="es-EC"/>
        </a:p>
      </dgm:t>
    </dgm:pt>
    <dgm:pt modelId="{B39F5E29-F0C3-4706-AA4F-E44FF761BFD0}" type="pres">
      <dgm:prSet presAssocID="{E086391E-5947-4290-9419-84EF4993071C}" presName="parTx3" presStyleLbl="node1" presStyleIdx="2" presStyleCnt="4"/>
      <dgm:spPr/>
      <dgm:t>
        <a:bodyPr/>
        <a:lstStyle/>
        <a:p>
          <a:endParaRPr lang="es-EC"/>
        </a:p>
      </dgm:t>
    </dgm:pt>
    <dgm:pt modelId="{D137D391-4755-4A1F-BF57-82F684B7D65F}" type="pres">
      <dgm:prSet presAssocID="{13BD05E7-3EEF-4D7D-B1C9-C01DEDBB141E}" presName="parTx4" presStyleLbl="node1" presStyleIdx="3" presStyleCnt="4"/>
      <dgm:spPr/>
      <dgm:t>
        <a:bodyPr/>
        <a:lstStyle/>
        <a:p>
          <a:endParaRPr lang="es-EC"/>
        </a:p>
      </dgm:t>
    </dgm:pt>
  </dgm:ptLst>
  <dgm:cxnLst>
    <dgm:cxn modelId="{9AB43570-343E-4C94-9D0F-A798321A527A}" srcId="{80AAC93B-A08A-4AD7-80AE-953AAB8B834F}" destId="{B57798C2-FE4B-47A9-8863-2940BCD53456}" srcOrd="0" destOrd="0" parTransId="{E606A9CE-C73E-4029-9880-287787AFF3B9}" sibTransId="{8BB1A8D3-5355-43F2-B36A-9CFC1FCF077C}"/>
    <dgm:cxn modelId="{B97055C4-0D71-47F5-ADFA-4B7449FCCE96}" type="presOf" srcId="{26BFAAFD-548B-46F6-B8AC-736D6DA783D1}" destId="{C7F8B849-52BD-45C8-A63F-2EC1F54066EE}" srcOrd="0" destOrd="0" presId="urn:microsoft.com/office/officeart/2009/3/layout/SubStepProcess"/>
    <dgm:cxn modelId="{9DF01FD8-4ED4-4033-BAA4-A33BC5DA0E65}" type="presOf" srcId="{13BD05E7-3EEF-4D7D-B1C9-C01DEDBB141E}" destId="{D137D391-4755-4A1F-BF57-82F684B7D65F}" srcOrd="0" destOrd="0" presId="urn:microsoft.com/office/officeart/2009/3/layout/SubStepProcess"/>
    <dgm:cxn modelId="{62D388D5-E15B-4033-B4F8-A83D4F10A697}" type="presOf" srcId="{E086391E-5947-4290-9419-84EF4993071C}" destId="{B39F5E29-F0C3-4706-AA4F-E44FF761BFD0}" srcOrd="0" destOrd="0" presId="urn:microsoft.com/office/officeart/2009/3/layout/SubStepProcess"/>
    <dgm:cxn modelId="{F9E4E224-6474-4737-9F81-83C59289DC70}" type="presOf" srcId="{B57798C2-FE4B-47A9-8863-2940BCD53456}" destId="{DF123128-0FBD-4A36-B4C1-75C5020B4BD3}" srcOrd="0" destOrd="0" presId="urn:microsoft.com/office/officeart/2009/3/layout/SubStepProcess"/>
    <dgm:cxn modelId="{C0028876-42EB-4FC4-805E-6814B4683A9A}" srcId="{80AAC93B-A08A-4AD7-80AE-953AAB8B834F}" destId="{26BFAAFD-548B-46F6-B8AC-736D6DA783D1}" srcOrd="1" destOrd="0" parTransId="{23E8E19B-E029-4DC5-8603-03B965F6D067}" sibTransId="{45C1CB31-E4FB-4015-A670-B5E6CC138328}"/>
    <dgm:cxn modelId="{8DD90A22-81A1-44A0-A527-FE288E4DC0BC}" srcId="{80AAC93B-A08A-4AD7-80AE-953AAB8B834F}" destId="{E086391E-5947-4290-9419-84EF4993071C}" srcOrd="2" destOrd="0" parTransId="{4C62C971-010E-4C3E-9BC1-74C9EDD243A9}" sibTransId="{A042C70D-AEEC-438C-83F7-D7F2C208A874}"/>
    <dgm:cxn modelId="{C796242A-6645-4EA4-A42F-1976DAFD0B7E}" type="presOf" srcId="{80AAC93B-A08A-4AD7-80AE-953AAB8B834F}" destId="{68B2918D-EC3E-4C68-9229-59897C5AC8B8}" srcOrd="0" destOrd="0" presId="urn:microsoft.com/office/officeart/2009/3/layout/SubStepProcess"/>
    <dgm:cxn modelId="{19E76910-81A2-4BDE-8BD3-9C32FEC1BFEC}" srcId="{80AAC93B-A08A-4AD7-80AE-953AAB8B834F}" destId="{13BD05E7-3EEF-4D7D-B1C9-C01DEDBB141E}" srcOrd="3" destOrd="0" parTransId="{FA097FEC-AEAE-44FE-BC59-FB8952CC5064}" sibTransId="{BC55C7FD-BE6A-4F70-A529-814C200338C1}"/>
    <dgm:cxn modelId="{BE47D3C3-AEEC-4643-A330-037A7210FDBC}" type="presParOf" srcId="{68B2918D-EC3E-4C68-9229-59897C5AC8B8}" destId="{DF123128-0FBD-4A36-B4C1-75C5020B4BD3}" srcOrd="0" destOrd="0" presId="urn:microsoft.com/office/officeart/2009/3/layout/SubStepProcess"/>
    <dgm:cxn modelId="{44BAF29C-D444-4A50-A5E0-EB8D5713551A}" type="presParOf" srcId="{68B2918D-EC3E-4C68-9229-59897C5AC8B8}" destId="{C7F8B849-52BD-45C8-A63F-2EC1F54066EE}" srcOrd="1" destOrd="0" presId="urn:microsoft.com/office/officeart/2009/3/layout/SubStepProcess"/>
    <dgm:cxn modelId="{5302A85A-C04A-4839-9ACB-1D15C8CAA608}" type="presParOf" srcId="{68B2918D-EC3E-4C68-9229-59897C5AC8B8}" destId="{B39F5E29-F0C3-4706-AA4F-E44FF761BFD0}" srcOrd="2" destOrd="0" presId="urn:microsoft.com/office/officeart/2009/3/layout/SubStepProcess"/>
    <dgm:cxn modelId="{6A3ABCEE-6783-48D4-80E2-88FF46A1A50B}" type="presParOf" srcId="{68B2918D-EC3E-4C68-9229-59897C5AC8B8}" destId="{D137D391-4755-4A1F-BF57-82F684B7D65F}" srcOrd="3"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799077-1210-461A-B169-A55622A99E45}" type="doc">
      <dgm:prSet loTypeId="urn:microsoft.com/office/officeart/2005/8/layout/cycle1" loCatId="cycle" qsTypeId="urn:microsoft.com/office/officeart/2005/8/quickstyle/simple1" qsCatId="simple" csTypeId="urn:microsoft.com/office/officeart/2005/8/colors/colorful2" csCatId="colorful" phldr="1"/>
      <dgm:spPr/>
      <dgm:t>
        <a:bodyPr/>
        <a:lstStyle/>
        <a:p>
          <a:endParaRPr lang="es-EC"/>
        </a:p>
      </dgm:t>
    </dgm:pt>
    <dgm:pt modelId="{D540364D-0FE6-46DC-8889-2D6AB9D9DEE7}">
      <dgm:prSet phldrT="[Texto]"/>
      <dgm:spPr/>
      <dgm:t>
        <a:bodyPr/>
        <a:lstStyle/>
        <a:p>
          <a:r>
            <a:rPr lang="es-ES" b="1" dirty="0" smtClean="0"/>
            <a:t>Hábitos de higiene personal en niños de 1 a 3 años </a:t>
          </a:r>
          <a:endParaRPr lang="es-EC" dirty="0"/>
        </a:p>
      </dgm:t>
    </dgm:pt>
    <dgm:pt modelId="{C8064181-1C29-4E69-89DC-740B183EEB4F}" type="parTrans" cxnId="{9F85092F-92CA-46FB-A2FA-FB46160C47A3}">
      <dgm:prSet/>
      <dgm:spPr/>
      <dgm:t>
        <a:bodyPr/>
        <a:lstStyle/>
        <a:p>
          <a:endParaRPr lang="es-EC"/>
        </a:p>
      </dgm:t>
    </dgm:pt>
    <dgm:pt modelId="{44914802-6264-49B5-A813-9FE1BC1B881D}" type="sibTrans" cxnId="{9F85092F-92CA-46FB-A2FA-FB46160C47A3}">
      <dgm:prSet/>
      <dgm:spPr/>
      <dgm:t>
        <a:bodyPr/>
        <a:lstStyle/>
        <a:p>
          <a:endParaRPr lang="es-EC"/>
        </a:p>
      </dgm:t>
    </dgm:pt>
    <dgm:pt modelId="{06E7C8CC-E5B3-404D-86A6-131B79BF0BAD}">
      <dgm:prSet phldrT="[Texto]"/>
      <dgm:spPr/>
      <dgm:t>
        <a:bodyPr/>
        <a:lstStyle/>
        <a:p>
          <a:r>
            <a:rPr lang="es-ES" b="1" dirty="0" smtClean="0"/>
            <a:t>Aseo personal en niños de 1 a 3 años </a:t>
          </a:r>
          <a:endParaRPr lang="es-EC" dirty="0"/>
        </a:p>
      </dgm:t>
    </dgm:pt>
    <dgm:pt modelId="{0C0747B1-E3D1-4789-BD97-BAA69BAD659E}" type="parTrans" cxnId="{8DF3005E-301C-4F4E-95E9-671407972B73}">
      <dgm:prSet/>
      <dgm:spPr/>
      <dgm:t>
        <a:bodyPr/>
        <a:lstStyle/>
        <a:p>
          <a:endParaRPr lang="es-EC"/>
        </a:p>
      </dgm:t>
    </dgm:pt>
    <dgm:pt modelId="{E754B4F6-3279-4753-A471-8478BDAB2767}" type="sibTrans" cxnId="{8DF3005E-301C-4F4E-95E9-671407972B73}">
      <dgm:prSet/>
      <dgm:spPr/>
      <dgm:t>
        <a:bodyPr/>
        <a:lstStyle/>
        <a:p>
          <a:endParaRPr lang="es-EC"/>
        </a:p>
      </dgm:t>
    </dgm:pt>
    <dgm:pt modelId="{E5A647F8-A149-4CA0-A950-DBB8C7B692F2}">
      <dgm:prSet phldrT="[Texto]"/>
      <dgm:spPr/>
      <dgm:t>
        <a:bodyPr/>
        <a:lstStyle/>
        <a:p>
          <a:r>
            <a:rPr lang="es-ES" b="1" dirty="0" smtClean="0"/>
            <a:t>Adquirir de un hábito de higiene en niños de 1 a 3 años</a:t>
          </a:r>
          <a:endParaRPr lang="es-EC" dirty="0"/>
        </a:p>
      </dgm:t>
    </dgm:pt>
    <dgm:pt modelId="{4E760736-5AE5-4ED6-8A4B-9202C47D0AD0}" type="parTrans" cxnId="{BEDFD3C0-DE8C-4DFD-AC19-106CE275755B}">
      <dgm:prSet/>
      <dgm:spPr/>
      <dgm:t>
        <a:bodyPr/>
        <a:lstStyle/>
        <a:p>
          <a:endParaRPr lang="es-EC"/>
        </a:p>
      </dgm:t>
    </dgm:pt>
    <dgm:pt modelId="{70B9D061-0D6D-4BBD-96A7-F779AD8E960D}" type="sibTrans" cxnId="{BEDFD3C0-DE8C-4DFD-AC19-106CE275755B}">
      <dgm:prSet/>
      <dgm:spPr/>
      <dgm:t>
        <a:bodyPr/>
        <a:lstStyle/>
        <a:p>
          <a:endParaRPr lang="es-EC"/>
        </a:p>
      </dgm:t>
    </dgm:pt>
    <dgm:pt modelId="{275CFDAA-6824-4276-9767-5E643661C2DD}">
      <dgm:prSet phldrT="[Texto]"/>
      <dgm:spPr/>
      <dgm:t>
        <a:bodyPr/>
        <a:lstStyle/>
        <a:p>
          <a:r>
            <a:rPr lang="es-ES" b="1" dirty="0" smtClean="0"/>
            <a:t>Higiene personal </a:t>
          </a:r>
          <a:endParaRPr lang="es-EC" dirty="0"/>
        </a:p>
      </dgm:t>
    </dgm:pt>
    <dgm:pt modelId="{DF412C2A-AC7F-448D-9529-6FFA8519F423}" type="parTrans" cxnId="{3B599EFC-E035-43F5-973E-751FDB106827}">
      <dgm:prSet/>
      <dgm:spPr/>
      <dgm:t>
        <a:bodyPr/>
        <a:lstStyle/>
        <a:p>
          <a:endParaRPr lang="es-EC"/>
        </a:p>
      </dgm:t>
    </dgm:pt>
    <dgm:pt modelId="{0D21891F-BE32-4B2C-A457-65459B46963B}" type="sibTrans" cxnId="{3B599EFC-E035-43F5-973E-751FDB106827}">
      <dgm:prSet/>
      <dgm:spPr/>
      <dgm:t>
        <a:bodyPr/>
        <a:lstStyle/>
        <a:p>
          <a:endParaRPr lang="es-EC"/>
        </a:p>
      </dgm:t>
    </dgm:pt>
    <dgm:pt modelId="{84668C8D-4BED-4E36-ABF1-6FEEA484208F}">
      <dgm:prSet phldrT="[Texto]"/>
      <dgm:spPr/>
      <dgm:t>
        <a:bodyPr/>
        <a:lstStyle/>
        <a:p>
          <a:r>
            <a:rPr lang="es-ES" b="1" dirty="0" smtClean="0"/>
            <a:t>Importancia de la Higiene personal </a:t>
          </a:r>
          <a:endParaRPr lang="es-EC" dirty="0"/>
        </a:p>
      </dgm:t>
    </dgm:pt>
    <dgm:pt modelId="{8B8D189E-4893-4EC9-9D68-1AB4D5284C4A}" type="parTrans" cxnId="{59C0EBC2-8A13-4D96-A724-5432247FD551}">
      <dgm:prSet/>
      <dgm:spPr/>
      <dgm:t>
        <a:bodyPr/>
        <a:lstStyle/>
        <a:p>
          <a:endParaRPr lang="es-EC"/>
        </a:p>
      </dgm:t>
    </dgm:pt>
    <dgm:pt modelId="{FACABD9D-3E72-4900-9357-00F6BFDE4E9A}" type="sibTrans" cxnId="{59C0EBC2-8A13-4D96-A724-5432247FD551}">
      <dgm:prSet/>
      <dgm:spPr/>
      <dgm:t>
        <a:bodyPr/>
        <a:lstStyle/>
        <a:p>
          <a:endParaRPr lang="es-EC"/>
        </a:p>
      </dgm:t>
    </dgm:pt>
    <dgm:pt modelId="{03BE1C94-6DD8-4E9F-9CB1-0924DD1FBB39}">
      <dgm:prSet phldrT="[Texto]"/>
      <dgm:spPr/>
      <dgm:t>
        <a:bodyPr/>
        <a:lstStyle/>
        <a:p>
          <a:r>
            <a:rPr lang="es-ES" b="1" dirty="0" smtClean="0"/>
            <a:t>Normas de higiene personal en niños de 1 a 3 años </a:t>
          </a:r>
          <a:endParaRPr lang="es-EC" dirty="0"/>
        </a:p>
      </dgm:t>
    </dgm:pt>
    <dgm:pt modelId="{C0243BC9-BFC6-4AD4-8773-CA8E14358A5E}" type="parTrans" cxnId="{FA1A8369-D284-4934-8EA1-D9C5D98EC938}">
      <dgm:prSet/>
      <dgm:spPr/>
      <dgm:t>
        <a:bodyPr/>
        <a:lstStyle/>
        <a:p>
          <a:endParaRPr lang="es-EC"/>
        </a:p>
      </dgm:t>
    </dgm:pt>
    <dgm:pt modelId="{F9E264A2-76C2-459F-B63D-400ECE51CA07}" type="sibTrans" cxnId="{FA1A8369-D284-4934-8EA1-D9C5D98EC938}">
      <dgm:prSet/>
      <dgm:spPr/>
      <dgm:t>
        <a:bodyPr/>
        <a:lstStyle/>
        <a:p>
          <a:endParaRPr lang="es-EC"/>
        </a:p>
      </dgm:t>
    </dgm:pt>
    <dgm:pt modelId="{1F63A8AF-5121-463A-9D9C-374D48742267}">
      <dgm:prSet phldrT="[Texto]"/>
      <dgm:spPr/>
      <dgm:t>
        <a:bodyPr/>
        <a:lstStyle/>
        <a:p>
          <a:r>
            <a:rPr lang="es-ES" b="1" dirty="0" smtClean="0"/>
            <a:t>Niños de 1 a 3 años</a:t>
          </a:r>
          <a:endParaRPr lang="es-EC" dirty="0"/>
        </a:p>
      </dgm:t>
    </dgm:pt>
    <dgm:pt modelId="{3D1DA820-D0BD-4B37-AA0B-AF5C45139753}" type="parTrans" cxnId="{6CDB8E61-3B06-4D4B-87B4-AE25AB7262C1}">
      <dgm:prSet/>
      <dgm:spPr/>
      <dgm:t>
        <a:bodyPr/>
        <a:lstStyle/>
        <a:p>
          <a:endParaRPr lang="es-EC"/>
        </a:p>
      </dgm:t>
    </dgm:pt>
    <dgm:pt modelId="{309F62DA-5B16-49D0-BE61-A58F506EE4F0}" type="sibTrans" cxnId="{6CDB8E61-3B06-4D4B-87B4-AE25AB7262C1}">
      <dgm:prSet/>
      <dgm:spPr/>
      <dgm:t>
        <a:bodyPr/>
        <a:lstStyle/>
        <a:p>
          <a:endParaRPr lang="es-EC"/>
        </a:p>
      </dgm:t>
    </dgm:pt>
    <dgm:pt modelId="{FEACD3EF-2053-4E9B-B515-2BE15E201538}" type="pres">
      <dgm:prSet presAssocID="{16799077-1210-461A-B169-A55622A99E45}" presName="cycle" presStyleCnt="0">
        <dgm:presLayoutVars>
          <dgm:dir/>
          <dgm:resizeHandles val="exact"/>
        </dgm:presLayoutVars>
      </dgm:prSet>
      <dgm:spPr/>
      <dgm:t>
        <a:bodyPr/>
        <a:lstStyle/>
        <a:p>
          <a:endParaRPr lang="es-EC"/>
        </a:p>
      </dgm:t>
    </dgm:pt>
    <dgm:pt modelId="{09A39468-5B4C-4641-B017-27D2630531AF}" type="pres">
      <dgm:prSet presAssocID="{D540364D-0FE6-46DC-8889-2D6AB9D9DEE7}" presName="dummy" presStyleCnt="0"/>
      <dgm:spPr/>
    </dgm:pt>
    <dgm:pt modelId="{D3917D70-1694-42A6-A004-5A509F631BC0}" type="pres">
      <dgm:prSet presAssocID="{D540364D-0FE6-46DC-8889-2D6AB9D9DEE7}" presName="node" presStyleLbl="revTx" presStyleIdx="0" presStyleCnt="7">
        <dgm:presLayoutVars>
          <dgm:bulletEnabled val="1"/>
        </dgm:presLayoutVars>
      </dgm:prSet>
      <dgm:spPr/>
      <dgm:t>
        <a:bodyPr/>
        <a:lstStyle/>
        <a:p>
          <a:endParaRPr lang="es-EC"/>
        </a:p>
      </dgm:t>
    </dgm:pt>
    <dgm:pt modelId="{BE20BAEF-96D5-4603-B78A-5B7D4EB119F3}" type="pres">
      <dgm:prSet presAssocID="{44914802-6264-49B5-A813-9FE1BC1B881D}" presName="sibTrans" presStyleLbl="node1" presStyleIdx="0" presStyleCnt="7"/>
      <dgm:spPr/>
      <dgm:t>
        <a:bodyPr/>
        <a:lstStyle/>
        <a:p>
          <a:endParaRPr lang="es-EC"/>
        </a:p>
      </dgm:t>
    </dgm:pt>
    <dgm:pt modelId="{4C3F76D7-566B-460A-8C9F-6143180F3B71}" type="pres">
      <dgm:prSet presAssocID="{06E7C8CC-E5B3-404D-86A6-131B79BF0BAD}" presName="dummy" presStyleCnt="0"/>
      <dgm:spPr/>
    </dgm:pt>
    <dgm:pt modelId="{7C0F7AC4-78D6-4C55-A645-227133202CD5}" type="pres">
      <dgm:prSet presAssocID="{06E7C8CC-E5B3-404D-86A6-131B79BF0BAD}" presName="node" presStyleLbl="revTx" presStyleIdx="1" presStyleCnt="7">
        <dgm:presLayoutVars>
          <dgm:bulletEnabled val="1"/>
        </dgm:presLayoutVars>
      </dgm:prSet>
      <dgm:spPr/>
      <dgm:t>
        <a:bodyPr/>
        <a:lstStyle/>
        <a:p>
          <a:endParaRPr lang="es-EC"/>
        </a:p>
      </dgm:t>
    </dgm:pt>
    <dgm:pt modelId="{44ECC69F-FADB-4260-A393-33339FB25CD2}" type="pres">
      <dgm:prSet presAssocID="{E754B4F6-3279-4753-A471-8478BDAB2767}" presName="sibTrans" presStyleLbl="node1" presStyleIdx="1" presStyleCnt="7"/>
      <dgm:spPr/>
      <dgm:t>
        <a:bodyPr/>
        <a:lstStyle/>
        <a:p>
          <a:endParaRPr lang="es-EC"/>
        </a:p>
      </dgm:t>
    </dgm:pt>
    <dgm:pt modelId="{79885F19-C75A-4132-B51F-279764C2D301}" type="pres">
      <dgm:prSet presAssocID="{E5A647F8-A149-4CA0-A950-DBB8C7B692F2}" presName="dummy" presStyleCnt="0"/>
      <dgm:spPr/>
    </dgm:pt>
    <dgm:pt modelId="{9D73398E-D56D-495D-BD03-166BBFA2E94A}" type="pres">
      <dgm:prSet presAssocID="{E5A647F8-A149-4CA0-A950-DBB8C7B692F2}" presName="node" presStyleLbl="revTx" presStyleIdx="2" presStyleCnt="7">
        <dgm:presLayoutVars>
          <dgm:bulletEnabled val="1"/>
        </dgm:presLayoutVars>
      </dgm:prSet>
      <dgm:spPr/>
      <dgm:t>
        <a:bodyPr/>
        <a:lstStyle/>
        <a:p>
          <a:endParaRPr lang="es-EC"/>
        </a:p>
      </dgm:t>
    </dgm:pt>
    <dgm:pt modelId="{4061A0E1-54F6-448C-947B-4465A918A679}" type="pres">
      <dgm:prSet presAssocID="{70B9D061-0D6D-4BBD-96A7-F779AD8E960D}" presName="sibTrans" presStyleLbl="node1" presStyleIdx="2" presStyleCnt="7"/>
      <dgm:spPr/>
      <dgm:t>
        <a:bodyPr/>
        <a:lstStyle/>
        <a:p>
          <a:endParaRPr lang="es-EC"/>
        </a:p>
      </dgm:t>
    </dgm:pt>
    <dgm:pt modelId="{8DC5775E-3BA5-451D-9414-F4A3D5B08D26}" type="pres">
      <dgm:prSet presAssocID="{275CFDAA-6824-4276-9767-5E643661C2DD}" presName="dummy" presStyleCnt="0"/>
      <dgm:spPr/>
    </dgm:pt>
    <dgm:pt modelId="{90133F47-8776-4522-BB96-A4A7E8C3B094}" type="pres">
      <dgm:prSet presAssocID="{275CFDAA-6824-4276-9767-5E643661C2DD}" presName="node" presStyleLbl="revTx" presStyleIdx="3" presStyleCnt="7">
        <dgm:presLayoutVars>
          <dgm:bulletEnabled val="1"/>
        </dgm:presLayoutVars>
      </dgm:prSet>
      <dgm:spPr/>
      <dgm:t>
        <a:bodyPr/>
        <a:lstStyle/>
        <a:p>
          <a:endParaRPr lang="es-EC"/>
        </a:p>
      </dgm:t>
    </dgm:pt>
    <dgm:pt modelId="{DD6680B0-C708-437C-8A93-E8AA618A8C5C}" type="pres">
      <dgm:prSet presAssocID="{0D21891F-BE32-4B2C-A457-65459B46963B}" presName="sibTrans" presStyleLbl="node1" presStyleIdx="3" presStyleCnt="7"/>
      <dgm:spPr/>
      <dgm:t>
        <a:bodyPr/>
        <a:lstStyle/>
        <a:p>
          <a:endParaRPr lang="es-EC"/>
        </a:p>
      </dgm:t>
    </dgm:pt>
    <dgm:pt modelId="{190CA552-537B-4D9A-BD45-0340009DC2B4}" type="pres">
      <dgm:prSet presAssocID="{84668C8D-4BED-4E36-ABF1-6FEEA484208F}" presName="dummy" presStyleCnt="0"/>
      <dgm:spPr/>
    </dgm:pt>
    <dgm:pt modelId="{BAF316BE-991E-491D-9E1A-477A084B8F3D}" type="pres">
      <dgm:prSet presAssocID="{84668C8D-4BED-4E36-ABF1-6FEEA484208F}" presName="node" presStyleLbl="revTx" presStyleIdx="4" presStyleCnt="7">
        <dgm:presLayoutVars>
          <dgm:bulletEnabled val="1"/>
        </dgm:presLayoutVars>
      </dgm:prSet>
      <dgm:spPr/>
      <dgm:t>
        <a:bodyPr/>
        <a:lstStyle/>
        <a:p>
          <a:endParaRPr lang="es-EC"/>
        </a:p>
      </dgm:t>
    </dgm:pt>
    <dgm:pt modelId="{1C874DE1-5A57-41A1-8CCC-DC9EEEA83460}" type="pres">
      <dgm:prSet presAssocID="{FACABD9D-3E72-4900-9357-00F6BFDE4E9A}" presName="sibTrans" presStyleLbl="node1" presStyleIdx="4" presStyleCnt="7"/>
      <dgm:spPr/>
      <dgm:t>
        <a:bodyPr/>
        <a:lstStyle/>
        <a:p>
          <a:endParaRPr lang="es-EC"/>
        </a:p>
      </dgm:t>
    </dgm:pt>
    <dgm:pt modelId="{A066FE0F-C585-4964-92A6-51F93BD37E9C}" type="pres">
      <dgm:prSet presAssocID="{03BE1C94-6DD8-4E9F-9CB1-0924DD1FBB39}" presName="dummy" presStyleCnt="0"/>
      <dgm:spPr/>
    </dgm:pt>
    <dgm:pt modelId="{929A7014-257B-4EC9-949E-288F847B7329}" type="pres">
      <dgm:prSet presAssocID="{03BE1C94-6DD8-4E9F-9CB1-0924DD1FBB39}" presName="node" presStyleLbl="revTx" presStyleIdx="5" presStyleCnt="7">
        <dgm:presLayoutVars>
          <dgm:bulletEnabled val="1"/>
        </dgm:presLayoutVars>
      </dgm:prSet>
      <dgm:spPr/>
      <dgm:t>
        <a:bodyPr/>
        <a:lstStyle/>
        <a:p>
          <a:endParaRPr lang="es-EC"/>
        </a:p>
      </dgm:t>
    </dgm:pt>
    <dgm:pt modelId="{0CFFB306-3178-4FC4-B98C-7CB1B142F01E}" type="pres">
      <dgm:prSet presAssocID="{F9E264A2-76C2-459F-B63D-400ECE51CA07}" presName="sibTrans" presStyleLbl="node1" presStyleIdx="5" presStyleCnt="7"/>
      <dgm:spPr/>
      <dgm:t>
        <a:bodyPr/>
        <a:lstStyle/>
        <a:p>
          <a:endParaRPr lang="es-EC"/>
        </a:p>
      </dgm:t>
    </dgm:pt>
    <dgm:pt modelId="{659FAA99-F1AA-4C08-87F0-A1CCD4089080}" type="pres">
      <dgm:prSet presAssocID="{1F63A8AF-5121-463A-9D9C-374D48742267}" presName="dummy" presStyleCnt="0"/>
      <dgm:spPr/>
    </dgm:pt>
    <dgm:pt modelId="{B916C780-262A-4780-8BE3-652C6B6B60F7}" type="pres">
      <dgm:prSet presAssocID="{1F63A8AF-5121-463A-9D9C-374D48742267}" presName="node" presStyleLbl="revTx" presStyleIdx="6" presStyleCnt="7">
        <dgm:presLayoutVars>
          <dgm:bulletEnabled val="1"/>
        </dgm:presLayoutVars>
      </dgm:prSet>
      <dgm:spPr/>
      <dgm:t>
        <a:bodyPr/>
        <a:lstStyle/>
        <a:p>
          <a:endParaRPr lang="es-EC"/>
        </a:p>
      </dgm:t>
    </dgm:pt>
    <dgm:pt modelId="{5EA9EBF7-0A2B-4E82-BB34-FB90375F2731}" type="pres">
      <dgm:prSet presAssocID="{309F62DA-5B16-49D0-BE61-A58F506EE4F0}" presName="sibTrans" presStyleLbl="node1" presStyleIdx="6" presStyleCnt="7"/>
      <dgm:spPr/>
      <dgm:t>
        <a:bodyPr/>
        <a:lstStyle/>
        <a:p>
          <a:endParaRPr lang="es-EC"/>
        </a:p>
      </dgm:t>
    </dgm:pt>
  </dgm:ptLst>
  <dgm:cxnLst>
    <dgm:cxn modelId="{3496164C-A442-483B-ACA0-E7BE657C8EDC}" type="presOf" srcId="{E5A647F8-A149-4CA0-A950-DBB8C7B692F2}" destId="{9D73398E-D56D-495D-BD03-166BBFA2E94A}" srcOrd="0" destOrd="0" presId="urn:microsoft.com/office/officeart/2005/8/layout/cycle1"/>
    <dgm:cxn modelId="{BEDFD3C0-DE8C-4DFD-AC19-106CE275755B}" srcId="{16799077-1210-461A-B169-A55622A99E45}" destId="{E5A647F8-A149-4CA0-A950-DBB8C7B692F2}" srcOrd="2" destOrd="0" parTransId="{4E760736-5AE5-4ED6-8A4B-9202C47D0AD0}" sibTransId="{70B9D061-0D6D-4BBD-96A7-F779AD8E960D}"/>
    <dgm:cxn modelId="{A1B35591-938D-4500-862E-407388FF75EB}" type="presOf" srcId="{16799077-1210-461A-B169-A55622A99E45}" destId="{FEACD3EF-2053-4E9B-B515-2BE15E201538}" srcOrd="0" destOrd="0" presId="urn:microsoft.com/office/officeart/2005/8/layout/cycle1"/>
    <dgm:cxn modelId="{F22BD1A7-55EB-493B-886F-0FF264445759}" type="presOf" srcId="{84668C8D-4BED-4E36-ABF1-6FEEA484208F}" destId="{BAF316BE-991E-491D-9E1A-477A084B8F3D}" srcOrd="0" destOrd="0" presId="urn:microsoft.com/office/officeart/2005/8/layout/cycle1"/>
    <dgm:cxn modelId="{E0B2C5EB-D7C3-455D-89D8-9A320E5F02D1}" type="presOf" srcId="{06E7C8CC-E5B3-404D-86A6-131B79BF0BAD}" destId="{7C0F7AC4-78D6-4C55-A645-227133202CD5}" srcOrd="0" destOrd="0" presId="urn:microsoft.com/office/officeart/2005/8/layout/cycle1"/>
    <dgm:cxn modelId="{41C6EEA9-A5DB-4A5F-909A-02D37D6711C9}" type="presOf" srcId="{FACABD9D-3E72-4900-9357-00F6BFDE4E9A}" destId="{1C874DE1-5A57-41A1-8CCC-DC9EEEA83460}" srcOrd="0" destOrd="0" presId="urn:microsoft.com/office/officeart/2005/8/layout/cycle1"/>
    <dgm:cxn modelId="{FA1A8369-D284-4934-8EA1-D9C5D98EC938}" srcId="{16799077-1210-461A-B169-A55622A99E45}" destId="{03BE1C94-6DD8-4E9F-9CB1-0924DD1FBB39}" srcOrd="5" destOrd="0" parTransId="{C0243BC9-BFC6-4AD4-8773-CA8E14358A5E}" sibTransId="{F9E264A2-76C2-459F-B63D-400ECE51CA07}"/>
    <dgm:cxn modelId="{26151393-26E4-475A-BA95-8891792D2AE0}" type="presOf" srcId="{F9E264A2-76C2-459F-B63D-400ECE51CA07}" destId="{0CFFB306-3178-4FC4-B98C-7CB1B142F01E}" srcOrd="0" destOrd="0" presId="urn:microsoft.com/office/officeart/2005/8/layout/cycle1"/>
    <dgm:cxn modelId="{2337633E-359F-46C0-A520-DF5E2C7AA0A5}" type="presOf" srcId="{275CFDAA-6824-4276-9767-5E643661C2DD}" destId="{90133F47-8776-4522-BB96-A4A7E8C3B094}" srcOrd="0" destOrd="0" presId="urn:microsoft.com/office/officeart/2005/8/layout/cycle1"/>
    <dgm:cxn modelId="{9F85092F-92CA-46FB-A2FA-FB46160C47A3}" srcId="{16799077-1210-461A-B169-A55622A99E45}" destId="{D540364D-0FE6-46DC-8889-2D6AB9D9DEE7}" srcOrd="0" destOrd="0" parTransId="{C8064181-1C29-4E69-89DC-740B183EEB4F}" sibTransId="{44914802-6264-49B5-A813-9FE1BC1B881D}"/>
    <dgm:cxn modelId="{672D0C2C-BA1F-4449-B9DD-DA1063DFC968}" type="presOf" srcId="{D540364D-0FE6-46DC-8889-2D6AB9D9DEE7}" destId="{D3917D70-1694-42A6-A004-5A509F631BC0}" srcOrd="0" destOrd="0" presId="urn:microsoft.com/office/officeart/2005/8/layout/cycle1"/>
    <dgm:cxn modelId="{8DF3005E-301C-4F4E-95E9-671407972B73}" srcId="{16799077-1210-461A-B169-A55622A99E45}" destId="{06E7C8CC-E5B3-404D-86A6-131B79BF0BAD}" srcOrd="1" destOrd="0" parTransId="{0C0747B1-E3D1-4789-BD97-BAA69BAD659E}" sibTransId="{E754B4F6-3279-4753-A471-8478BDAB2767}"/>
    <dgm:cxn modelId="{078080D7-7EC0-4E8E-B524-151696948196}" type="presOf" srcId="{70B9D061-0D6D-4BBD-96A7-F779AD8E960D}" destId="{4061A0E1-54F6-448C-947B-4465A918A679}" srcOrd="0" destOrd="0" presId="urn:microsoft.com/office/officeart/2005/8/layout/cycle1"/>
    <dgm:cxn modelId="{696CAC88-B595-42E4-89D3-7277557A2C35}" type="presOf" srcId="{309F62DA-5B16-49D0-BE61-A58F506EE4F0}" destId="{5EA9EBF7-0A2B-4E82-BB34-FB90375F2731}" srcOrd="0" destOrd="0" presId="urn:microsoft.com/office/officeart/2005/8/layout/cycle1"/>
    <dgm:cxn modelId="{84F05072-CF26-4310-BBF0-6CB095683F17}" type="presOf" srcId="{1F63A8AF-5121-463A-9D9C-374D48742267}" destId="{B916C780-262A-4780-8BE3-652C6B6B60F7}" srcOrd="0" destOrd="0" presId="urn:microsoft.com/office/officeart/2005/8/layout/cycle1"/>
    <dgm:cxn modelId="{74B02C81-1636-49C6-99A7-C426242E6A1F}" type="presOf" srcId="{44914802-6264-49B5-A813-9FE1BC1B881D}" destId="{BE20BAEF-96D5-4603-B78A-5B7D4EB119F3}" srcOrd="0" destOrd="0" presId="urn:microsoft.com/office/officeart/2005/8/layout/cycle1"/>
    <dgm:cxn modelId="{CB426DC1-6A84-4F1F-98DE-A8F241233C8D}" type="presOf" srcId="{E754B4F6-3279-4753-A471-8478BDAB2767}" destId="{44ECC69F-FADB-4260-A393-33339FB25CD2}" srcOrd="0" destOrd="0" presId="urn:microsoft.com/office/officeart/2005/8/layout/cycle1"/>
    <dgm:cxn modelId="{3B599EFC-E035-43F5-973E-751FDB106827}" srcId="{16799077-1210-461A-B169-A55622A99E45}" destId="{275CFDAA-6824-4276-9767-5E643661C2DD}" srcOrd="3" destOrd="0" parTransId="{DF412C2A-AC7F-448D-9529-6FFA8519F423}" sibTransId="{0D21891F-BE32-4B2C-A457-65459B46963B}"/>
    <dgm:cxn modelId="{781613AD-A9ED-4919-9EC4-8CD2E29AFCD7}" type="presOf" srcId="{03BE1C94-6DD8-4E9F-9CB1-0924DD1FBB39}" destId="{929A7014-257B-4EC9-949E-288F847B7329}" srcOrd="0" destOrd="0" presId="urn:microsoft.com/office/officeart/2005/8/layout/cycle1"/>
    <dgm:cxn modelId="{59C0EBC2-8A13-4D96-A724-5432247FD551}" srcId="{16799077-1210-461A-B169-A55622A99E45}" destId="{84668C8D-4BED-4E36-ABF1-6FEEA484208F}" srcOrd="4" destOrd="0" parTransId="{8B8D189E-4893-4EC9-9D68-1AB4D5284C4A}" sibTransId="{FACABD9D-3E72-4900-9357-00F6BFDE4E9A}"/>
    <dgm:cxn modelId="{E4216C0D-977A-47B6-8123-81976904B697}" type="presOf" srcId="{0D21891F-BE32-4B2C-A457-65459B46963B}" destId="{DD6680B0-C708-437C-8A93-E8AA618A8C5C}" srcOrd="0" destOrd="0" presId="urn:microsoft.com/office/officeart/2005/8/layout/cycle1"/>
    <dgm:cxn modelId="{6CDB8E61-3B06-4D4B-87B4-AE25AB7262C1}" srcId="{16799077-1210-461A-B169-A55622A99E45}" destId="{1F63A8AF-5121-463A-9D9C-374D48742267}" srcOrd="6" destOrd="0" parTransId="{3D1DA820-D0BD-4B37-AA0B-AF5C45139753}" sibTransId="{309F62DA-5B16-49D0-BE61-A58F506EE4F0}"/>
    <dgm:cxn modelId="{B468F968-CA38-4030-9267-5201F9E74936}" type="presParOf" srcId="{FEACD3EF-2053-4E9B-B515-2BE15E201538}" destId="{09A39468-5B4C-4641-B017-27D2630531AF}" srcOrd="0" destOrd="0" presId="urn:microsoft.com/office/officeart/2005/8/layout/cycle1"/>
    <dgm:cxn modelId="{EE98CCED-6533-4781-8AB2-EA2164435BE0}" type="presParOf" srcId="{FEACD3EF-2053-4E9B-B515-2BE15E201538}" destId="{D3917D70-1694-42A6-A004-5A509F631BC0}" srcOrd="1" destOrd="0" presId="urn:microsoft.com/office/officeart/2005/8/layout/cycle1"/>
    <dgm:cxn modelId="{C23AA577-9210-4DDE-8D3E-04C034BBAB9B}" type="presParOf" srcId="{FEACD3EF-2053-4E9B-B515-2BE15E201538}" destId="{BE20BAEF-96D5-4603-B78A-5B7D4EB119F3}" srcOrd="2" destOrd="0" presId="urn:microsoft.com/office/officeart/2005/8/layout/cycle1"/>
    <dgm:cxn modelId="{AD106108-5F5E-41DD-9193-46D0E3C40CFB}" type="presParOf" srcId="{FEACD3EF-2053-4E9B-B515-2BE15E201538}" destId="{4C3F76D7-566B-460A-8C9F-6143180F3B71}" srcOrd="3" destOrd="0" presId="urn:microsoft.com/office/officeart/2005/8/layout/cycle1"/>
    <dgm:cxn modelId="{44005810-2886-48A9-9601-6FD6AB5BC027}" type="presParOf" srcId="{FEACD3EF-2053-4E9B-B515-2BE15E201538}" destId="{7C0F7AC4-78D6-4C55-A645-227133202CD5}" srcOrd="4" destOrd="0" presId="urn:microsoft.com/office/officeart/2005/8/layout/cycle1"/>
    <dgm:cxn modelId="{FE270EAF-1637-492B-96D2-17CDB1F270B9}" type="presParOf" srcId="{FEACD3EF-2053-4E9B-B515-2BE15E201538}" destId="{44ECC69F-FADB-4260-A393-33339FB25CD2}" srcOrd="5" destOrd="0" presId="urn:microsoft.com/office/officeart/2005/8/layout/cycle1"/>
    <dgm:cxn modelId="{E47BCED5-AE1C-47B3-8C97-20618E3680D6}" type="presParOf" srcId="{FEACD3EF-2053-4E9B-B515-2BE15E201538}" destId="{79885F19-C75A-4132-B51F-279764C2D301}" srcOrd="6" destOrd="0" presId="urn:microsoft.com/office/officeart/2005/8/layout/cycle1"/>
    <dgm:cxn modelId="{E2B3E177-A80A-4290-85C7-ECAA9F5FA39C}" type="presParOf" srcId="{FEACD3EF-2053-4E9B-B515-2BE15E201538}" destId="{9D73398E-D56D-495D-BD03-166BBFA2E94A}" srcOrd="7" destOrd="0" presId="urn:microsoft.com/office/officeart/2005/8/layout/cycle1"/>
    <dgm:cxn modelId="{15E91ECC-ACDC-4B39-8E7C-39E5035B42D3}" type="presParOf" srcId="{FEACD3EF-2053-4E9B-B515-2BE15E201538}" destId="{4061A0E1-54F6-448C-947B-4465A918A679}" srcOrd="8" destOrd="0" presId="urn:microsoft.com/office/officeart/2005/8/layout/cycle1"/>
    <dgm:cxn modelId="{D6398AEC-93E4-47D8-BBC7-4E7E43BEE439}" type="presParOf" srcId="{FEACD3EF-2053-4E9B-B515-2BE15E201538}" destId="{8DC5775E-3BA5-451D-9414-F4A3D5B08D26}" srcOrd="9" destOrd="0" presId="urn:microsoft.com/office/officeart/2005/8/layout/cycle1"/>
    <dgm:cxn modelId="{2B101228-4513-4B8A-BAF3-7F10448770BA}" type="presParOf" srcId="{FEACD3EF-2053-4E9B-B515-2BE15E201538}" destId="{90133F47-8776-4522-BB96-A4A7E8C3B094}" srcOrd="10" destOrd="0" presId="urn:microsoft.com/office/officeart/2005/8/layout/cycle1"/>
    <dgm:cxn modelId="{94A097B9-C3F9-4629-9805-AFA1479EDE38}" type="presParOf" srcId="{FEACD3EF-2053-4E9B-B515-2BE15E201538}" destId="{DD6680B0-C708-437C-8A93-E8AA618A8C5C}" srcOrd="11" destOrd="0" presId="urn:microsoft.com/office/officeart/2005/8/layout/cycle1"/>
    <dgm:cxn modelId="{2C641671-372F-4994-8104-8FB77EDE3EAE}" type="presParOf" srcId="{FEACD3EF-2053-4E9B-B515-2BE15E201538}" destId="{190CA552-537B-4D9A-BD45-0340009DC2B4}" srcOrd="12" destOrd="0" presId="urn:microsoft.com/office/officeart/2005/8/layout/cycle1"/>
    <dgm:cxn modelId="{050F83AD-03CD-4F0D-B71A-0DE74342F93A}" type="presParOf" srcId="{FEACD3EF-2053-4E9B-B515-2BE15E201538}" destId="{BAF316BE-991E-491D-9E1A-477A084B8F3D}" srcOrd="13" destOrd="0" presId="urn:microsoft.com/office/officeart/2005/8/layout/cycle1"/>
    <dgm:cxn modelId="{571E87A4-7639-47BB-B368-9F615453F0A5}" type="presParOf" srcId="{FEACD3EF-2053-4E9B-B515-2BE15E201538}" destId="{1C874DE1-5A57-41A1-8CCC-DC9EEEA83460}" srcOrd="14" destOrd="0" presId="urn:microsoft.com/office/officeart/2005/8/layout/cycle1"/>
    <dgm:cxn modelId="{4DE71BC2-5299-4FF1-91DB-69FAB20FE9D2}" type="presParOf" srcId="{FEACD3EF-2053-4E9B-B515-2BE15E201538}" destId="{A066FE0F-C585-4964-92A6-51F93BD37E9C}" srcOrd="15" destOrd="0" presId="urn:microsoft.com/office/officeart/2005/8/layout/cycle1"/>
    <dgm:cxn modelId="{61DF9EA0-ECD0-49CF-93D3-42F1133F8DC2}" type="presParOf" srcId="{FEACD3EF-2053-4E9B-B515-2BE15E201538}" destId="{929A7014-257B-4EC9-949E-288F847B7329}" srcOrd="16" destOrd="0" presId="urn:microsoft.com/office/officeart/2005/8/layout/cycle1"/>
    <dgm:cxn modelId="{03E7F031-89D8-4235-9E80-FF1E23EFD08C}" type="presParOf" srcId="{FEACD3EF-2053-4E9B-B515-2BE15E201538}" destId="{0CFFB306-3178-4FC4-B98C-7CB1B142F01E}" srcOrd="17" destOrd="0" presId="urn:microsoft.com/office/officeart/2005/8/layout/cycle1"/>
    <dgm:cxn modelId="{C05C85A5-234E-4F7F-918D-B581A0B78E29}" type="presParOf" srcId="{FEACD3EF-2053-4E9B-B515-2BE15E201538}" destId="{659FAA99-F1AA-4C08-87F0-A1CCD4089080}" srcOrd="18" destOrd="0" presId="urn:microsoft.com/office/officeart/2005/8/layout/cycle1"/>
    <dgm:cxn modelId="{F779A3EA-3187-4754-AF12-3B3AA008047A}" type="presParOf" srcId="{FEACD3EF-2053-4E9B-B515-2BE15E201538}" destId="{B916C780-262A-4780-8BE3-652C6B6B60F7}" srcOrd="19" destOrd="0" presId="urn:microsoft.com/office/officeart/2005/8/layout/cycle1"/>
    <dgm:cxn modelId="{A4D15E80-9963-416D-A63E-0639DD3DCFB3}" type="presParOf" srcId="{FEACD3EF-2053-4E9B-B515-2BE15E201538}" destId="{5EA9EBF7-0A2B-4E82-BB34-FB90375F2731}"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091D0E-2C2D-4D80-8A7A-D27E5F159A0D}"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s-EC"/>
        </a:p>
      </dgm:t>
    </dgm:pt>
    <dgm:pt modelId="{B0BF32E8-4559-47D3-967D-9C5B6DDAA07E}">
      <dgm:prSet phldrT="[Texto]" custT="1"/>
      <dgm:spPr/>
      <dgm:t>
        <a:bodyPr/>
        <a:lstStyle/>
        <a:p>
          <a:r>
            <a:rPr lang="es-EC" sz="1600" b="0" dirty="0" smtClean="0">
              <a:solidFill>
                <a:schemeClr val="tx1"/>
              </a:solidFill>
            </a:rPr>
            <a:t>Técnicas </a:t>
          </a:r>
          <a:endParaRPr lang="es-EC" sz="1600" b="0" dirty="0">
            <a:solidFill>
              <a:schemeClr val="tx1"/>
            </a:solidFill>
          </a:endParaRPr>
        </a:p>
      </dgm:t>
    </dgm:pt>
    <dgm:pt modelId="{17CDB8B8-A342-4596-9B65-E45EB184EE1C}" type="parTrans" cxnId="{7198A75E-966B-4E80-AC5C-BE102DA92ACB}">
      <dgm:prSet/>
      <dgm:spPr/>
      <dgm:t>
        <a:bodyPr/>
        <a:lstStyle/>
        <a:p>
          <a:endParaRPr lang="es-EC" sz="1600" b="0">
            <a:solidFill>
              <a:schemeClr val="tx1"/>
            </a:solidFill>
          </a:endParaRPr>
        </a:p>
      </dgm:t>
    </dgm:pt>
    <dgm:pt modelId="{986B83F8-4E8C-49DC-A266-5632B452A0A2}" type="sibTrans" cxnId="{7198A75E-966B-4E80-AC5C-BE102DA92ACB}">
      <dgm:prSet/>
      <dgm:spPr/>
      <dgm:t>
        <a:bodyPr/>
        <a:lstStyle/>
        <a:p>
          <a:endParaRPr lang="es-EC" sz="1600" b="0">
            <a:solidFill>
              <a:schemeClr val="tx1"/>
            </a:solidFill>
          </a:endParaRPr>
        </a:p>
      </dgm:t>
    </dgm:pt>
    <dgm:pt modelId="{DFF737F0-D4FB-446F-BD65-E5D5162D4FE9}">
      <dgm:prSet phldrT="[Texto]" custT="1"/>
      <dgm:spPr/>
      <dgm:t>
        <a:bodyPr/>
        <a:lstStyle/>
        <a:p>
          <a:r>
            <a:rPr lang="es-EC" sz="1600" b="0" dirty="0" smtClean="0">
              <a:solidFill>
                <a:schemeClr val="tx1"/>
              </a:solidFill>
            </a:rPr>
            <a:t>Baño </a:t>
          </a:r>
          <a:endParaRPr lang="es-EC" sz="1600" b="0" dirty="0">
            <a:solidFill>
              <a:schemeClr val="tx1"/>
            </a:solidFill>
          </a:endParaRPr>
        </a:p>
      </dgm:t>
    </dgm:pt>
    <dgm:pt modelId="{F6A04247-B508-4260-A11C-24EFCF12BCCB}" type="parTrans" cxnId="{A7307198-60C9-4904-90E2-582A69D24541}">
      <dgm:prSet/>
      <dgm:spPr/>
      <dgm:t>
        <a:bodyPr/>
        <a:lstStyle/>
        <a:p>
          <a:endParaRPr lang="es-EC" sz="1600" b="0">
            <a:solidFill>
              <a:schemeClr val="tx1"/>
            </a:solidFill>
          </a:endParaRPr>
        </a:p>
      </dgm:t>
    </dgm:pt>
    <dgm:pt modelId="{217AB252-0B85-4C7B-AA33-9E8EAE36071D}" type="sibTrans" cxnId="{A7307198-60C9-4904-90E2-582A69D24541}">
      <dgm:prSet/>
      <dgm:spPr/>
      <dgm:t>
        <a:bodyPr/>
        <a:lstStyle/>
        <a:p>
          <a:endParaRPr lang="es-EC" sz="1600" b="0">
            <a:solidFill>
              <a:schemeClr val="tx1"/>
            </a:solidFill>
          </a:endParaRPr>
        </a:p>
      </dgm:t>
    </dgm:pt>
    <dgm:pt modelId="{817DB01A-D06C-43E7-8A67-F14A2ABA7DCD}">
      <dgm:prSet phldrT="[Texto]" custT="1"/>
      <dgm:spPr/>
      <dgm:t>
        <a:bodyPr/>
        <a:lstStyle/>
        <a:p>
          <a:r>
            <a:rPr lang="es-ES_tradnl" sz="1600" b="0" dirty="0" smtClean="0">
              <a:solidFill>
                <a:schemeClr val="tx1"/>
              </a:solidFill>
            </a:rPr>
            <a:t>cabello </a:t>
          </a:r>
          <a:endParaRPr lang="es-EC" sz="1600" b="0" dirty="0">
            <a:solidFill>
              <a:schemeClr val="tx1"/>
            </a:solidFill>
          </a:endParaRPr>
        </a:p>
      </dgm:t>
    </dgm:pt>
    <dgm:pt modelId="{0E9FF616-C916-4CD8-91E1-E46FCE0D62B3}" type="parTrans" cxnId="{13927EB8-ADCA-4A37-B502-D2B513F04D2B}">
      <dgm:prSet/>
      <dgm:spPr/>
      <dgm:t>
        <a:bodyPr/>
        <a:lstStyle/>
        <a:p>
          <a:endParaRPr lang="es-EC" sz="1600" b="0">
            <a:solidFill>
              <a:schemeClr val="tx1"/>
            </a:solidFill>
          </a:endParaRPr>
        </a:p>
      </dgm:t>
    </dgm:pt>
    <dgm:pt modelId="{52E9A457-CE50-4BD4-AF40-843F7554A4D7}" type="sibTrans" cxnId="{13927EB8-ADCA-4A37-B502-D2B513F04D2B}">
      <dgm:prSet/>
      <dgm:spPr/>
      <dgm:t>
        <a:bodyPr/>
        <a:lstStyle/>
        <a:p>
          <a:endParaRPr lang="es-EC" sz="1600" b="0">
            <a:solidFill>
              <a:schemeClr val="tx1"/>
            </a:solidFill>
          </a:endParaRPr>
        </a:p>
      </dgm:t>
    </dgm:pt>
    <dgm:pt modelId="{55CE4B44-3382-4C56-8BC2-AF168B817FFA}">
      <dgm:prSet phldrT="[Texto]" custT="1"/>
      <dgm:spPr/>
      <dgm:t>
        <a:bodyPr/>
        <a:lstStyle/>
        <a:p>
          <a:r>
            <a:rPr lang="es-ES_tradnl" sz="1600" b="0" dirty="0" smtClean="0">
              <a:solidFill>
                <a:schemeClr val="tx1"/>
              </a:solidFill>
            </a:rPr>
            <a:t>de limpieza de los genitales</a:t>
          </a:r>
          <a:endParaRPr lang="es-EC" sz="1600" b="0" dirty="0">
            <a:solidFill>
              <a:schemeClr val="tx1"/>
            </a:solidFill>
          </a:endParaRPr>
        </a:p>
      </dgm:t>
    </dgm:pt>
    <dgm:pt modelId="{74D08EBF-67F5-48A0-83ED-136A20C96991}" type="parTrans" cxnId="{56769ABC-234F-47EF-B871-E95804DB037E}">
      <dgm:prSet/>
      <dgm:spPr/>
      <dgm:t>
        <a:bodyPr/>
        <a:lstStyle/>
        <a:p>
          <a:endParaRPr lang="es-EC" sz="1600" b="0">
            <a:solidFill>
              <a:schemeClr val="tx1"/>
            </a:solidFill>
          </a:endParaRPr>
        </a:p>
      </dgm:t>
    </dgm:pt>
    <dgm:pt modelId="{9653C62E-DBB1-4178-B948-423D383FD723}" type="sibTrans" cxnId="{56769ABC-234F-47EF-B871-E95804DB037E}">
      <dgm:prSet/>
      <dgm:spPr/>
      <dgm:t>
        <a:bodyPr/>
        <a:lstStyle/>
        <a:p>
          <a:endParaRPr lang="es-EC" sz="1600" b="0">
            <a:solidFill>
              <a:schemeClr val="tx1"/>
            </a:solidFill>
          </a:endParaRPr>
        </a:p>
      </dgm:t>
    </dgm:pt>
    <dgm:pt modelId="{F072EF3F-47F9-43C7-A608-EAEEC5A4C19A}">
      <dgm:prSet phldrT="[Texto]" custT="1"/>
      <dgm:spPr/>
      <dgm:t>
        <a:bodyPr/>
        <a:lstStyle/>
        <a:p>
          <a:r>
            <a:rPr lang="es-ES_tradnl" sz="1600" b="0" dirty="0" smtClean="0">
              <a:solidFill>
                <a:schemeClr val="tx1"/>
              </a:solidFill>
            </a:rPr>
            <a:t>pies</a:t>
          </a:r>
          <a:endParaRPr lang="es-EC" sz="1600" b="0" dirty="0">
            <a:solidFill>
              <a:schemeClr val="tx1"/>
            </a:solidFill>
          </a:endParaRPr>
        </a:p>
      </dgm:t>
    </dgm:pt>
    <dgm:pt modelId="{346655AA-E9F8-4A05-8385-472DC92824A0}" type="parTrans" cxnId="{425EFF0D-D46D-4B9C-8ABF-A0F225DA232A}">
      <dgm:prSet/>
      <dgm:spPr/>
      <dgm:t>
        <a:bodyPr/>
        <a:lstStyle/>
        <a:p>
          <a:endParaRPr lang="es-EC" sz="1600" b="0">
            <a:solidFill>
              <a:schemeClr val="tx1"/>
            </a:solidFill>
          </a:endParaRPr>
        </a:p>
      </dgm:t>
    </dgm:pt>
    <dgm:pt modelId="{339CF533-CCF4-430F-9F4A-F6FAB6004380}" type="sibTrans" cxnId="{425EFF0D-D46D-4B9C-8ABF-A0F225DA232A}">
      <dgm:prSet/>
      <dgm:spPr/>
      <dgm:t>
        <a:bodyPr/>
        <a:lstStyle/>
        <a:p>
          <a:endParaRPr lang="es-EC" sz="1600" b="0">
            <a:solidFill>
              <a:schemeClr val="tx1"/>
            </a:solidFill>
          </a:endParaRPr>
        </a:p>
      </dgm:t>
    </dgm:pt>
    <dgm:pt modelId="{2F09E5C4-82AD-4EC9-B32D-7745A1201DEB}">
      <dgm:prSet phldrT="[Texto]" custT="1"/>
      <dgm:spPr/>
      <dgm:t>
        <a:bodyPr/>
        <a:lstStyle/>
        <a:p>
          <a:r>
            <a:rPr lang="es-ES_tradnl" sz="1600" b="0" dirty="0" smtClean="0">
              <a:solidFill>
                <a:schemeClr val="tx1"/>
              </a:solidFill>
            </a:rPr>
            <a:t>manos</a:t>
          </a:r>
          <a:endParaRPr lang="es-EC" sz="1600" b="0" dirty="0">
            <a:solidFill>
              <a:schemeClr val="tx1"/>
            </a:solidFill>
          </a:endParaRPr>
        </a:p>
      </dgm:t>
    </dgm:pt>
    <dgm:pt modelId="{9FD98BC7-310C-4E9A-8B06-44E80C4C73A6}" type="parTrans" cxnId="{A57F87C7-B454-491C-9B9D-44A754924FE3}">
      <dgm:prSet/>
      <dgm:spPr/>
      <dgm:t>
        <a:bodyPr/>
        <a:lstStyle/>
        <a:p>
          <a:endParaRPr lang="es-EC" sz="1600" b="0">
            <a:solidFill>
              <a:schemeClr val="tx1"/>
            </a:solidFill>
          </a:endParaRPr>
        </a:p>
      </dgm:t>
    </dgm:pt>
    <dgm:pt modelId="{38AA6368-8A08-425A-9430-A4766B8DE4DF}" type="sibTrans" cxnId="{A57F87C7-B454-491C-9B9D-44A754924FE3}">
      <dgm:prSet/>
      <dgm:spPr/>
      <dgm:t>
        <a:bodyPr/>
        <a:lstStyle/>
        <a:p>
          <a:endParaRPr lang="es-EC" sz="1600" b="0">
            <a:solidFill>
              <a:schemeClr val="tx1"/>
            </a:solidFill>
          </a:endParaRPr>
        </a:p>
      </dgm:t>
    </dgm:pt>
    <dgm:pt modelId="{8F6FB85D-A350-4AC2-8878-908013E1C5B5}">
      <dgm:prSet phldrT="[Texto]" custT="1"/>
      <dgm:spPr/>
      <dgm:t>
        <a:bodyPr/>
        <a:lstStyle/>
        <a:p>
          <a:r>
            <a:rPr lang="es-ES_tradnl" sz="1600" b="0" dirty="0" smtClean="0">
              <a:solidFill>
                <a:schemeClr val="tx1"/>
              </a:solidFill>
            </a:rPr>
            <a:t>dientes</a:t>
          </a:r>
          <a:endParaRPr lang="es-EC" sz="1600" b="0" dirty="0">
            <a:solidFill>
              <a:schemeClr val="tx1"/>
            </a:solidFill>
          </a:endParaRPr>
        </a:p>
      </dgm:t>
    </dgm:pt>
    <dgm:pt modelId="{19B772D6-5CD4-4998-9358-891E27B861D9}" type="parTrans" cxnId="{91B757A1-39F1-48B2-B0E4-31564B5C15D7}">
      <dgm:prSet/>
      <dgm:spPr/>
      <dgm:t>
        <a:bodyPr/>
        <a:lstStyle/>
        <a:p>
          <a:endParaRPr lang="es-EC" sz="1600" b="0">
            <a:solidFill>
              <a:schemeClr val="tx1"/>
            </a:solidFill>
          </a:endParaRPr>
        </a:p>
      </dgm:t>
    </dgm:pt>
    <dgm:pt modelId="{8E263E99-3CEA-4ABD-A413-778E7305D8A3}" type="sibTrans" cxnId="{91B757A1-39F1-48B2-B0E4-31564B5C15D7}">
      <dgm:prSet/>
      <dgm:spPr/>
      <dgm:t>
        <a:bodyPr/>
        <a:lstStyle/>
        <a:p>
          <a:endParaRPr lang="es-EC" sz="1600" b="0">
            <a:solidFill>
              <a:schemeClr val="tx1"/>
            </a:solidFill>
          </a:endParaRPr>
        </a:p>
      </dgm:t>
    </dgm:pt>
    <dgm:pt modelId="{A16DA9AA-F367-49FB-A160-A8AB5C756DB2}">
      <dgm:prSet phldrT="[Texto]" custT="1"/>
      <dgm:spPr/>
      <dgm:t>
        <a:bodyPr/>
        <a:lstStyle/>
        <a:p>
          <a:r>
            <a:rPr lang="es-ES_tradnl" sz="1600" b="0" dirty="0" smtClean="0">
              <a:solidFill>
                <a:schemeClr val="tx1"/>
              </a:solidFill>
            </a:rPr>
            <a:t>uñas</a:t>
          </a:r>
          <a:endParaRPr lang="es-EC" sz="1600" b="0" dirty="0">
            <a:solidFill>
              <a:schemeClr val="tx1"/>
            </a:solidFill>
          </a:endParaRPr>
        </a:p>
      </dgm:t>
    </dgm:pt>
    <dgm:pt modelId="{7B8A9AE2-D417-4C36-AAD3-A0C04921E033}" type="parTrans" cxnId="{4FED7ACE-E5B6-4487-A6E5-BBF289EC605C}">
      <dgm:prSet/>
      <dgm:spPr/>
      <dgm:t>
        <a:bodyPr/>
        <a:lstStyle/>
        <a:p>
          <a:endParaRPr lang="es-EC" sz="1600" b="0">
            <a:solidFill>
              <a:schemeClr val="tx1"/>
            </a:solidFill>
          </a:endParaRPr>
        </a:p>
      </dgm:t>
    </dgm:pt>
    <dgm:pt modelId="{B99FF71B-55D3-42FA-9145-3004E44B4821}" type="sibTrans" cxnId="{4FED7ACE-E5B6-4487-A6E5-BBF289EC605C}">
      <dgm:prSet/>
      <dgm:spPr/>
      <dgm:t>
        <a:bodyPr/>
        <a:lstStyle/>
        <a:p>
          <a:endParaRPr lang="es-EC" sz="1600" b="0">
            <a:solidFill>
              <a:schemeClr val="tx1"/>
            </a:solidFill>
          </a:endParaRPr>
        </a:p>
      </dgm:t>
    </dgm:pt>
    <dgm:pt modelId="{BD5E65F0-3CD9-4CA0-979C-3A0425C890BA}">
      <dgm:prSet phldrT="[Texto]" custT="1"/>
      <dgm:spPr/>
      <dgm:t>
        <a:bodyPr/>
        <a:lstStyle/>
        <a:p>
          <a:r>
            <a:rPr lang="es-ES_tradnl" sz="1600" b="0" dirty="0" smtClean="0">
              <a:solidFill>
                <a:schemeClr val="tx1"/>
              </a:solidFill>
            </a:rPr>
            <a:t>orejas    </a:t>
          </a:r>
          <a:endParaRPr lang="es-EC" sz="1600" b="0" dirty="0">
            <a:solidFill>
              <a:schemeClr val="tx1"/>
            </a:solidFill>
          </a:endParaRPr>
        </a:p>
      </dgm:t>
    </dgm:pt>
    <dgm:pt modelId="{345E0285-5BE9-4B6B-98BB-84AEC6C4EF57}" type="parTrans" cxnId="{BA4565AF-6EC7-40C7-BA44-519C4256B19F}">
      <dgm:prSet/>
      <dgm:spPr/>
      <dgm:t>
        <a:bodyPr/>
        <a:lstStyle/>
        <a:p>
          <a:endParaRPr lang="es-EC" sz="1600" b="0">
            <a:solidFill>
              <a:schemeClr val="tx1"/>
            </a:solidFill>
          </a:endParaRPr>
        </a:p>
      </dgm:t>
    </dgm:pt>
    <dgm:pt modelId="{0CB11EB0-FF38-4F69-93C3-E5DFDBD9EB13}" type="sibTrans" cxnId="{BA4565AF-6EC7-40C7-BA44-519C4256B19F}">
      <dgm:prSet/>
      <dgm:spPr/>
      <dgm:t>
        <a:bodyPr/>
        <a:lstStyle/>
        <a:p>
          <a:endParaRPr lang="es-EC" sz="1600" b="0">
            <a:solidFill>
              <a:schemeClr val="tx1"/>
            </a:solidFill>
          </a:endParaRPr>
        </a:p>
      </dgm:t>
    </dgm:pt>
    <dgm:pt modelId="{34F1EA22-5142-467B-A554-0B56E657FCE3}">
      <dgm:prSet phldrT="[Texto]" custT="1"/>
      <dgm:spPr/>
      <dgm:t>
        <a:bodyPr/>
        <a:lstStyle/>
        <a:p>
          <a:r>
            <a:rPr lang="es-ES_tradnl" sz="1600" b="0" smtClean="0">
              <a:solidFill>
                <a:schemeClr val="tx1"/>
              </a:solidFill>
            </a:rPr>
            <a:t>ojos </a:t>
          </a:r>
          <a:endParaRPr lang="es-EC" sz="1600" b="0" dirty="0">
            <a:solidFill>
              <a:schemeClr val="tx1"/>
            </a:solidFill>
          </a:endParaRPr>
        </a:p>
      </dgm:t>
    </dgm:pt>
    <dgm:pt modelId="{E0F2EDF0-1B4E-4521-93BF-A0B130F5D835}" type="parTrans" cxnId="{B36ACAEE-29F9-4537-9688-68B1D6964D83}">
      <dgm:prSet/>
      <dgm:spPr/>
      <dgm:t>
        <a:bodyPr/>
        <a:lstStyle/>
        <a:p>
          <a:endParaRPr lang="es-EC" sz="1600" b="0">
            <a:solidFill>
              <a:schemeClr val="tx1"/>
            </a:solidFill>
          </a:endParaRPr>
        </a:p>
      </dgm:t>
    </dgm:pt>
    <dgm:pt modelId="{57DA50ED-0655-4386-9664-858E0E2B20A5}" type="sibTrans" cxnId="{B36ACAEE-29F9-4537-9688-68B1D6964D83}">
      <dgm:prSet/>
      <dgm:spPr/>
      <dgm:t>
        <a:bodyPr/>
        <a:lstStyle/>
        <a:p>
          <a:endParaRPr lang="es-EC" sz="1600" b="0">
            <a:solidFill>
              <a:schemeClr val="tx1"/>
            </a:solidFill>
          </a:endParaRPr>
        </a:p>
      </dgm:t>
    </dgm:pt>
    <dgm:pt modelId="{68FF6A41-7901-444C-A000-45A08DDCEDB8}" type="pres">
      <dgm:prSet presAssocID="{8B091D0E-2C2D-4D80-8A7A-D27E5F159A0D}" presName="Name0" presStyleCnt="0">
        <dgm:presLayoutVars>
          <dgm:chMax val="1"/>
          <dgm:dir/>
          <dgm:animLvl val="ctr"/>
          <dgm:resizeHandles val="exact"/>
        </dgm:presLayoutVars>
      </dgm:prSet>
      <dgm:spPr/>
      <dgm:t>
        <a:bodyPr/>
        <a:lstStyle/>
        <a:p>
          <a:endParaRPr lang="es-EC"/>
        </a:p>
      </dgm:t>
    </dgm:pt>
    <dgm:pt modelId="{6B90704A-C618-40AC-80BB-E60A6719032F}" type="pres">
      <dgm:prSet presAssocID="{B0BF32E8-4559-47D3-967D-9C5B6DDAA07E}" presName="centerShape" presStyleLbl="node0" presStyleIdx="0" presStyleCnt="1"/>
      <dgm:spPr/>
      <dgm:t>
        <a:bodyPr/>
        <a:lstStyle/>
        <a:p>
          <a:endParaRPr lang="es-EC"/>
        </a:p>
      </dgm:t>
    </dgm:pt>
    <dgm:pt modelId="{E377BE87-DE7C-4C01-A808-AB19DAB9DA39}" type="pres">
      <dgm:prSet presAssocID="{DFF737F0-D4FB-446F-BD65-E5D5162D4FE9}" presName="node" presStyleLbl="node1" presStyleIdx="0" presStyleCnt="9">
        <dgm:presLayoutVars>
          <dgm:bulletEnabled val="1"/>
        </dgm:presLayoutVars>
      </dgm:prSet>
      <dgm:spPr/>
      <dgm:t>
        <a:bodyPr/>
        <a:lstStyle/>
        <a:p>
          <a:endParaRPr lang="es-EC"/>
        </a:p>
      </dgm:t>
    </dgm:pt>
    <dgm:pt modelId="{DB5997BC-A7E2-4448-A55E-697492E96BFA}" type="pres">
      <dgm:prSet presAssocID="{DFF737F0-D4FB-446F-BD65-E5D5162D4FE9}" presName="dummy" presStyleCnt="0"/>
      <dgm:spPr/>
    </dgm:pt>
    <dgm:pt modelId="{195D55E3-D52C-4298-93C2-36AAAC77FCB7}" type="pres">
      <dgm:prSet presAssocID="{217AB252-0B85-4C7B-AA33-9E8EAE36071D}" presName="sibTrans" presStyleLbl="sibTrans2D1" presStyleIdx="0" presStyleCnt="9"/>
      <dgm:spPr/>
      <dgm:t>
        <a:bodyPr/>
        <a:lstStyle/>
        <a:p>
          <a:endParaRPr lang="es-EC"/>
        </a:p>
      </dgm:t>
    </dgm:pt>
    <dgm:pt modelId="{4AEEEBDB-F92E-4DF2-A365-F6E3C39CB331}" type="pres">
      <dgm:prSet presAssocID="{817DB01A-D06C-43E7-8A67-F14A2ABA7DCD}" presName="node" presStyleLbl="node1" presStyleIdx="1" presStyleCnt="9">
        <dgm:presLayoutVars>
          <dgm:bulletEnabled val="1"/>
        </dgm:presLayoutVars>
      </dgm:prSet>
      <dgm:spPr/>
      <dgm:t>
        <a:bodyPr/>
        <a:lstStyle/>
        <a:p>
          <a:endParaRPr lang="es-EC"/>
        </a:p>
      </dgm:t>
    </dgm:pt>
    <dgm:pt modelId="{9CD9CA08-5F22-4E41-AC1C-D5FDE2BF324F}" type="pres">
      <dgm:prSet presAssocID="{817DB01A-D06C-43E7-8A67-F14A2ABA7DCD}" presName="dummy" presStyleCnt="0"/>
      <dgm:spPr/>
    </dgm:pt>
    <dgm:pt modelId="{55CABA84-5C26-4FBF-B729-EBC06ED63759}" type="pres">
      <dgm:prSet presAssocID="{52E9A457-CE50-4BD4-AF40-843F7554A4D7}" presName="sibTrans" presStyleLbl="sibTrans2D1" presStyleIdx="1" presStyleCnt="9"/>
      <dgm:spPr/>
      <dgm:t>
        <a:bodyPr/>
        <a:lstStyle/>
        <a:p>
          <a:endParaRPr lang="es-EC"/>
        </a:p>
      </dgm:t>
    </dgm:pt>
    <dgm:pt modelId="{0D1E9CBB-89A5-48AC-81E7-68FF09394F1C}" type="pres">
      <dgm:prSet presAssocID="{55CE4B44-3382-4C56-8BC2-AF168B817FFA}" presName="node" presStyleLbl="node1" presStyleIdx="2" presStyleCnt="9" custScaleX="122288" custScaleY="117829">
        <dgm:presLayoutVars>
          <dgm:bulletEnabled val="1"/>
        </dgm:presLayoutVars>
      </dgm:prSet>
      <dgm:spPr/>
      <dgm:t>
        <a:bodyPr/>
        <a:lstStyle/>
        <a:p>
          <a:endParaRPr lang="es-EC"/>
        </a:p>
      </dgm:t>
    </dgm:pt>
    <dgm:pt modelId="{EDD50B74-C93D-4077-AA0B-261A544F8068}" type="pres">
      <dgm:prSet presAssocID="{55CE4B44-3382-4C56-8BC2-AF168B817FFA}" presName="dummy" presStyleCnt="0"/>
      <dgm:spPr/>
    </dgm:pt>
    <dgm:pt modelId="{C86603F8-A09B-475B-B70F-0683BCE557A7}" type="pres">
      <dgm:prSet presAssocID="{9653C62E-DBB1-4178-B948-423D383FD723}" presName="sibTrans" presStyleLbl="sibTrans2D1" presStyleIdx="2" presStyleCnt="9"/>
      <dgm:spPr/>
      <dgm:t>
        <a:bodyPr/>
        <a:lstStyle/>
        <a:p>
          <a:endParaRPr lang="es-EC"/>
        </a:p>
      </dgm:t>
    </dgm:pt>
    <dgm:pt modelId="{7352D292-3D15-4E30-83E4-FFCCB1888517}" type="pres">
      <dgm:prSet presAssocID="{F072EF3F-47F9-43C7-A608-EAEEC5A4C19A}" presName="node" presStyleLbl="node1" presStyleIdx="3" presStyleCnt="9">
        <dgm:presLayoutVars>
          <dgm:bulletEnabled val="1"/>
        </dgm:presLayoutVars>
      </dgm:prSet>
      <dgm:spPr/>
      <dgm:t>
        <a:bodyPr/>
        <a:lstStyle/>
        <a:p>
          <a:endParaRPr lang="es-EC"/>
        </a:p>
      </dgm:t>
    </dgm:pt>
    <dgm:pt modelId="{264DEE0C-3483-4144-800E-7977071C6B95}" type="pres">
      <dgm:prSet presAssocID="{F072EF3F-47F9-43C7-A608-EAEEC5A4C19A}" presName="dummy" presStyleCnt="0"/>
      <dgm:spPr/>
    </dgm:pt>
    <dgm:pt modelId="{8D1A2EFA-F113-42E8-9F90-17598D64BF4A}" type="pres">
      <dgm:prSet presAssocID="{339CF533-CCF4-430F-9F4A-F6FAB6004380}" presName="sibTrans" presStyleLbl="sibTrans2D1" presStyleIdx="3" presStyleCnt="9"/>
      <dgm:spPr/>
      <dgm:t>
        <a:bodyPr/>
        <a:lstStyle/>
        <a:p>
          <a:endParaRPr lang="es-EC"/>
        </a:p>
      </dgm:t>
    </dgm:pt>
    <dgm:pt modelId="{46244505-6FF0-435A-877C-9C4880D71D3C}" type="pres">
      <dgm:prSet presAssocID="{2F09E5C4-82AD-4EC9-B32D-7745A1201DEB}" presName="node" presStyleLbl="node1" presStyleIdx="4" presStyleCnt="9">
        <dgm:presLayoutVars>
          <dgm:bulletEnabled val="1"/>
        </dgm:presLayoutVars>
      </dgm:prSet>
      <dgm:spPr/>
      <dgm:t>
        <a:bodyPr/>
        <a:lstStyle/>
        <a:p>
          <a:endParaRPr lang="es-EC"/>
        </a:p>
      </dgm:t>
    </dgm:pt>
    <dgm:pt modelId="{4AB1A6F5-1197-448E-A1EC-044F890234BE}" type="pres">
      <dgm:prSet presAssocID="{2F09E5C4-82AD-4EC9-B32D-7745A1201DEB}" presName="dummy" presStyleCnt="0"/>
      <dgm:spPr/>
    </dgm:pt>
    <dgm:pt modelId="{301C6D75-0146-480A-877A-C054B8D59B78}" type="pres">
      <dgm:prSet presAssocID="{38AA6368-8A08-425A-9430-A4766B8DE4DF}" presName="sibTrans" presStyleLbl="sibTrans2D1" presStyleIdx="4" presStyleCnt="9"/>
      <dgm:spPr/>
      <dgm:t>
        <a:bodyPr/>
        <a:lstStyle/>
        <a:p>
          <a:endParaRPr lang="es-EC"/>
        </a:p>
      </dgm:t>
    </dgm:pt>
    <dgm:pt modelId="{1E6ECBC4-049B-4C51-BEF3-35ED2B0673F7}" type="pres">
      <dgm:prSet presAssocID="{8F6FB85D-A350-4AC2-8878-908013E1C5B5}" presName="node" presStyleLbl="node1" presStyleIdx="5" presStyleCnt="9">
        <dgm:presLayoutVars>
          <dgm:bulletEnabled val="1"/>
        </dgm:presLayoutVars>
      </dgm:prSet>
      <dgm:spPr/>
      <dgm:t>
        <a:bodyPr/>
        <a:lstStyle/>
        <a:p>
          <a:endParaRPr lang="es-EC"/>
        </a:p>
      </dgm:t>
    </dgm:pt>
    <dgm:pt modelId="{AD6FD54F-AA59-416A-A27D-1708BE00265B}" type="pres">
      <dgm:prSet presAssocID="{8F6FB85D-A350-4AC2-8878-908013E1C5B5}" presName="dummy" presStyleCnt="0"/>
      <dgm:spPr/>
    </dgm:pt>
    <dgm:pt modelId="{51A6EEE6-850C-4543-A43E-B4A3F9099879}" type="pres">
      <dgm:prSet presAssocID="{8E263E99-3CEA-4ABD-A413-778E7305D8A3}" presName="sibTrans" presStyleLbl="sibTrans2D1" presStyleIdx="5" presStyleCnt="9"/>
      <dgm:spPr/>
      <dgm:t>
        <a:bodyPr/>
        <a:lstStyle/>
        <a:p>
          <a:endParaRPr lang="es-EC"/>
        </a:p>
      </dgm:t>
    </dgm:pt>
    <dgm:pt modelId="{DDAE07C0-ACB6-4193-A336-E638A23E0D52}" type="pres">
      <dgm:prSet presAssocID="{A16DA9AA-F367-49FB-A160-A8AB5C756DB2}" presName="node" presStyleLbl="node1" presStyleIdx="6" presStyleCnt="9">
        <dgm:presLayoutVars>
          <dgm:bulletEnabled val="1"/>
        </dgm:presLayoutVars>
      </dgm:prSet>
      <dgm:spPr/>
      <dgm:t>
        <a:bodyPr/>
        <a:lstStyle/>
        <a:p>
          <a:endParaRPr lang="es-EC"/>
        </a:p>
      </dgm:t>
    </dgm:pt>
    <dgm:pt modelId="{55421967-22D3-43D4-8641-F810B5C520B1}" type="pres">
      <dgm:prSet presAssocID="{A16DA9AA-F367-49FB-A160-A8AB5C756DB2}" presName="dummy" presStyleCnt="0"/>
      <dgm:spPr/>
    </dgm:pt>
    <dgm:pt modelId="{7AE60584-B023-4AA2-92A8-287310D1B609}" type="pres">
      <dgm:prSet presAssocID="{B99FF71B-55D3-42FA-9145-3004E44B4821}" presName="sibTrans" presStyleLbl="sibTrans2D1" presStyleIdx="6" presStyleCnt="9"/>
      <dgm:spPr/>
      <dgm:t>
        <a:bodyPr/>
        <a:lstStyle/>
        <a:p>
          <a:endParaRPr lang="es-EC"/>
        </a:p>
      </dgm:t>
    </dgm:pt>
    <dgm:pt modelId="{ED338A3A-7D78-41B5-80F8-57E395DD5A3C}" type="pres">
      <dgm:prSet presAssocID="{BD5E65F0-3CD9-4CA0-979C-3A0425C890BA}" presName="node" presStyleLbl="node1" presStyleIdx="7" presStyleCnt="9">
        <dgm:presLayoutVars>
          <dgm:bulletEnabled val="1"/>
        </dgm:presLayoutVars>
      </dgm:prSet>
      <dgm:spPr/>
      <dgm:t>
        <a:bodyPr/>
        <a:lstStyle/>
        <a:p>
          <a:endParaRPr lang="es-EC"/>
        </a:p>
      </dgm:t>
    </dgm:pt>
    <dgm:pt modelId="{7D45006E-F0D4-435A-941F-47A3C0DDC192}" type="pres">
      <dgm:prSet presAssocID="{BD5E65F0-3CD9-4CA0-979C-3A0425C890BA}" presName="dummy" presStyleCnt="0"/>
      <dgm:spPr/>
    </dgm:pt>
    <dgm:pt modelId="{D0CFB257-3559-462D-B33E-FEB6F82B3D07}" type="pres">
      <dgm:prSet presAssocID="{0CB11EB0-FF38-4F69-93C3-E5DFDBD9EB13}" presName="sibTrans" presStyleLbl="sibTrans2D1" presStyleIdx="7" presStyleCnt="9"/>
      <dgm:spPr/>
      <dgm:t>
        <a:bodyPr/>
        <a:lstStyle/>
        <a:p>
          <a:endParaRPr lang="es-EC"/>
        </a:p>
      </dgm:t>
    </dgm:pt>
    <dgm:pt modelId="{D6D8C30E-5EBD-4126-AAA7-C93EA6D523B6}" type="pres">
      <dgm:prSet presAssocID="{34F1EA22-5142-467B-A554-0B56E657FCE3}" presName="node" presStyleLbl="node1" presStyleIdx="8" presStyleCnt="9">
        <dgm:presLayoutVars>
          <dgm:bulletEnabled val="1"/>
        </dgm:presLayoutVars>
      </dgm:prSet>
      <dgm:spPr/>
      <dgm:t>
        <a:bodyPr/>
        <a:lstStyle/>
        <a:p>
          <a:endParaRPr lang="es-EC"/>
        </a:p>
      </dgm:t>
    </dgm:pt>
    <dgm:pt modelId="{349EA2BA-6E36-4708-B47F-0DAB79E3DAB0}" type="pres">
      <dgm:prSet presAssocID="{34F1EA22-5142-467B-A554-0B56E657FCE3}" presName="dummy" presStyleCnt="0"/>
      <dgm:spPr/>
    </dgm:pt>
    <dgm:pt modelId="{A8F9C933-83B7-401E-B215-C7E63A3FB5E4}" type="pres">
      <dgm:prSet presAssocID="{57DA50ED-0655-4386-9664-858E0E2B20A5}" presName="sibTrans" presStyleLbl="sibTrans2D1" presStyleIdx="8" presStyleCnt="9"/>
      <dgm:spPr/>
      <dgm:t>
        <a:bodyPr/>
        <a:lstStyle/>
        <a:p>
          <a:endParaRPr lang="es-EC"/>
        </a:p>
      </dgm:t>
    </dgm:pt>
  </dgm:ptLst>
  <dgm:cxnLst>
    <dgm:cxn modelId="{5D9EB7B5-2456-4F64-853A-77FB1E5410A8}" type="presOf" srcId="{339CF533-CCF4-430F-9F4A-F6FAB6004380}" destId="{8D1A2EFA-F113-42E8-9F90-17598D64BF4A}" srcOrd="0" destOrd="0" presId="urn:microsoft.com/office/officeart/2005/8/layout/radial6"/>
    <dgm:cxn modelId="{A7307198-60C9-4904-90E2-582A69D24541}" srcId="{B0BF32E8-4559-47D3-967D-9C5B6DDAA07E}" destId="{DFF737F0-D4FB-446F-BD65-E5D5162D4FE9}" srcOrd="0" destOrd="0" parTransId="{F6A04247-B508-4260-A11C-24EFCF12BCCB}" sibTransId="{217AB252-0B85-4C7B-AA33-9E8EAE36071D}"/>
    <dgm:cxn modelId="{E5EE8AF2-3D9E-4D0D-866D-49CAD5972FE3}" type="presOf" srcId="{0CB11EB0-FF38-4F69-93C3-E5DFDBD9EB13}" destId="{D0CFB257-3559-462D-B33E-FEB6F82B3D07}" srcOrd="0" destOrd="0" presId="urn:microsoft.com/office/officeart/2005/8/layout/radial6"/>
    <dgm:cxn modelId="{BD3283E8-DFD5-4ABD-9E4A-2537539E6125}" type="presOf" srcId="{9653C62E-DBB1-4178-B948-423D383FD723}" destId="{C86603F8-A09B-475B-B70F-0683BCE557A7}" srcOrd="0" destOrd="0" presId="urn:microsoft.com/office/officeart/2005/8/layout/radial6"/>
    <dgm:cxn modelId="{1CBC0EC9-CD1D-4BC8-B667-D9C03D4BDC45}" type="presOf" srcId="{217AB252-0B85-4C7B-AA33-9E8EAE36071D}" destId="{195D55E3-D52C-4298-93C2-36AAAC77FCB7}" srcOrd="0" destOrd="0" presId="urn:microsoft.com/office/officeart/2005/8/layout/radial6"/>
    <dgm:cxn modelId="{91B757A1-39F1-48B2-B0E4-31564B5C15D7}" srcId="{B0BF32E8-4559-47D3-967D-9C5B6DDAA07E}" destId="{8F6FB85D-A350-4AC2-8878-908013E1C5B5}" srcOrd="5" destOrd="0" parTransId="{19B772D6-5CD4-4998-9358-891E27B861D9}" sibTransId="{8E263E99-3CEA-4ABD-A413-778E7305D8A3}"/>
    <dgm:cxn modelId="{56769ABC-234F-47EF-B871-E95804DB037E}" srcId="{B0BF32E8-4559-47D3-967D-9C5B6DDAA07E}" destId="{55CE4B44-3382-4C56-8BC2-AF168B817FFA}" srcOrd="2" destOrd="0" parTransId="{74D08EBF-67F5-48A0-83ED-136A20C96991}" sibTransId="{9653C62E-DBB1-4178-B948-423D383FD723}"/>
    <dgm:cxn modelId="{13FA6D05-D22D-4400-82AA-49998E11355E}" type="presOf" srcId="{34F1EA22-5142-467B-A554-0B56E657FCE3}" destId="{D6D8C30E-5EBD-4126-AAA7-C93EA6D523B6}" srcOrd="0" destOrd="0" presId="urn:microsoft.com/office/officeart/2005/8/layout/radial6"/>
    <dgm:cxn modelId="{7198A75E-966B-4E80-AC5C-BE102DA92ACB}" srcId="{8B091D0E-2C2D-4D80-8A7A-D27E5F159A0D}" destId="{B0BF32E8-4559-47D3-967D-9C5B6DDAA07E}" srcOrd="0" destOrd="0" parTransId="{17CDB8B8-A342-4596-9B65-E45EB184EE1C}" sibTransId="{986B83F8-4E8C-49DC-A266-5632B452A0A2}"/>
    <dgm:cxn modelId="{9ED85450-D18D-400D-A3A2-1F3E2194183B}" type="presOf" srcId="{BD5E65F0-3CD9-4CA0-979C-3A0425C890BA}" destId="{ED338A3A-7D78-41B5-80F8-57E395DD5A3C}" srcOrd="0" destOrd="0" presId="urn:microsoft.com/office/officeart/2005/8/layout/radial6"/>
    <dgm:cxn modelId="{A845D005-E2B4-419C-9D10-4011CDA4A6CA}" type="presOf" srcId="{F072EF3F-47F9-43C7-A608-EAEEC5A4C19A}" destId="{7352D292-3D15-4E30-83E4-FFCCB1888517}" srcOrd="0" destOrd="0" presId="urn:microsoft.com/office/officeart/2005/8/layout/radial6"/>
    <dgm:cxn modelId="{35B2D256-7047-4987-9D19-E4FF91FC128E}" type="presOf" srcId="{B0BF32E8-4559-47D3-967D-9C5B6DDAA07E}" destId="{6B90704A-C618-40AC-80BB-E60A6719032F}" srcOrd="0" destOrd="0" presId="urn:microsoft.com/office/officeart/2005/8/layout/radial6"/>
    <dgm:cxn modelId="{8BD22563-A432-4A2A-A10E-F4DB3271F76F}" type="presOf" srcId="{8F6FB85D-A350-4AC2-8878-908013E1C5B5}" destId="{1E6ECBC4-049B-4C51-BEF3-35ED2B0673F7}" srcOrd="0" destOrd="0" presId="urn:microsoft.com/office/officeart/2005/8/layout/radial6"/>
    <dgm:cxn modelId="{182316CA-4807-4DF8-AF04-433DEEDFC249}" type="presOf" srcId="{B99FF71B-55D3-42FA-9145-3004E44B4821}" destId="{7AE60584-B023-4AA2-92A8-287310D1B609}" srcOrd="0" destOrd="0" presId="urn:microsoft.com/office/officeart/2005/8/layout/radial6"/>
    <dgm:cxn modelId="{4FED7ACE-E5B6-4487-A6E5-BBF289EC605C}" srcId="{B0BF32E8-4559-47D3-967D-9C5B6DDAA07E}" destId="{A16DA9AA-F367-49FB-A160-A8AB5C756DB2}" srcOrd="6" destOrd="0" parTransId="{7B8A9AE2-D417-4C36-AAD3-A0C04921E033}" sibTransId="{B99FF71B-55D3-42FA-9145-3004E44B4821}"/>
    <dgm:cxn modelId="{28EE5D5D-1F68-4BC8-AB37-737C16C1C397}" type="presOf" srcId="{DFF737F0-D4FB-446F-BD65-E5D5162D4FE9}" destId="{E377BE87-DE7C-4C01-A808-AB19DAB9DA39}" srcOrd="0" destOrd="0" presId="urn:microsoft.com/office/officeart/2005/8/layout/radial6"/>
    <dgm:cxn modelId="{B36ACAEE-29F9-4537-9688-68B1D6964D83}" srcId="{B0BF32E8-4559-47D3-967D-9C5B6DDAA07E}" destId="{34F1EA22-5142-467B-A554-0B56E657FCE3}" srcOrd="8" destOrd="0" parTransId="{E0F2EDF0-1B4E-4521-93BF-A0B130F5D835}" sibTransId="{57DA50ED-0655-4386-9664-858E0E2B20A5}"/>
    <dgm:cxn modelId="{26C515EE-A0F4-4723-826C-94CBB9E3B8BD}" type="presOf" srcId="{2F09E5C4-82AD-4EC9-B32D-7745A1201DEB}" destId="{46244505-6FF0-435A-877C-9C4880D71D3C}" srcOrd="0" destOrd="0" presId="urn:microsoft.com/office/officeart/2005/8/layout/radial6"/>
    <dgm:cxn modelId="{4903734C-2200-4EE9-8910-7333432D120E}" type="presOf" srcId="{55CE4B44-3382-4C56-8BC2-AF168B817FFA}" destId="{0D1E9CBB-89A5-48AC-81E7-68FF09394F1C}" srcOrd="0" destOrd="0" presId="urn:microsoft.com/office/officeart/2005/8/layout/radial6"/>
    <dgm:cxn modelId="{3AC61E28-DAD4-44B9-A9CE-AF6C95447F6E}" type="presOf" srcId="{817DB01A-D06C-43E7-8A67-F14A2ABA7DCD}" destId="{4AEEEBDB-F92E-4DF2-A365-F6E3C39CB331}" srcOrd="0" destOrd="0" presId="urn:microsoft.com/office/officeart/2005/8/layout/radial6"/>
    <dgm:cxn modelId="{BA4565AF-6EC7-40C7-BA44-519C4256B19F}" srcId="{B0BF32E8-4559-47D3-967D-9C5B6DDAA07E}" destId="{BD5E65F0-3CD9-4CA0-979C-3A0425C890BA}" srcOrd="7" destOrd="0" parTransId="{345E0285-5BE9-4B6B-98BB-84AEC6C4EF57}" sibTransId="{0CB11EB0-FF38-4F69-93C3-E5DFDBD9EB13}"/>
    <dgm:cxn modelId="{425EFF0D-D46D-4B9C-8ABF-A0F225DA232A}" srcId="{B0BF32E8-4559-47D3-967D-9C5B6DDAA07E}" destId="{F072EF3F-47F9-43C7-A608-EAEEC5A4C19A}" srcOrd="3" destOrd="0" parTransId="{346655AA-E9F8-4A05-8385-472DC92824A0}" sibTransId="{339CF533-CCF4-430F-9F4A-F6FAB6004380}"/>
    <dgm:cxn modelId="{1E9BC819-E1E1-49E0-A5F4-35B3409FFBF9}" type="presOf" srcId="{57DA50ED-0655-4386-9664-858E0E2B20A5}" destId="{A8F9C933-83B7-401E-B215-C7E63A3FB5E4}" srcOrd="0" destOrd="0" presId="urn:microsoft.com/office/officeart/2005/8/layout/radial6"/>
    <dgm:cxn modelId="{13927EB8-ADCA-4A37-B502-D2B513F04D2B}" srcId="{B0BF32E8-4559-47D3-967D-9C5B6DDAA07E}" destId="{817DB01A-D06C-43E7-8A67-F14A2ABA7DCD}" srcOrd="1" destOrd="0" parTransId="{0E9FF616-C916-4CD8-91E1-E46FCE0D62B3}" sibTransId="{52E9A457-CE50-4BD4-AF40-843F7554A4D7}"/>
    <dgm:cxn modelId="{A57F87C7-B454-491C-9B9D-44A754924FE3}" srcId="{B0BF32E8-4559-47D3-967D-9C5B6DDAA07E}" destId="{2F09E5C4-82AD-4EC9-B32D-7745A1201DEB}" srcOrd="4" destOrd="0" parTransId="{9FD98BC7-310C-4E9A-8B06-44E80C4C73A6}" sibTransId="{38AA6368-8A08-425A-9430-A4766B8DE4DF}"/>
    <dgm:cxn modelId="{7159850A-9C1E-45D1-995E-33C7A45DDD09}" type="presOf" srcId="{52E9A457-CE50-4BD4-AF40-843F7554A4D7}" destId="{55CABA84-5C26-4FBF-B729-EBC06ED63759}" srcOrd="0" destOrd="0" presId="urn:microsoft.com/office/officeart/2005/8/layout/radial6"/>
    <dgm:cxn modelId="{3596CD02-9871-4412-B075-AC319CB2953B}" type="presOf" srcId="{8B091D0E-2C2D-4D80-8A7A-D27E5F159A0D}" destId="{68FF6A41-7901-444C-A000-45A08DDCEDB8}" srcOrd="0" destOrd="0" presId="urn:microsoft.com/office/officeart/2005/8/layout/radial6"/>
    <dgm:cxn modelId="{C76E2291-BABD-4381-A41D-496634ED1BBD}" type="presOf" srcId="{A16DA9AA-F367-49FB-A160-A8AB5C756DB2}" destId="{DDAE07C0-ACB6-4193-A336-E638A23E0D52}" srcOrd="0" destOrd="0" presId="urn:microsoft.com/office/officeart/2005/8/layout/radial6"/>
    <dgm:cxn modelId="{B315E627-B275-4734-AA99-D290190A4850}" type="presOf" srcId="{8E263E99-3CEA-4ABD-A413-778E7305D8A3}" destId="{51A6EEE6-850C-4543-A43E-B4A3F9099879}" srcOrd="0" destOrd="0" presId="urn:microsoft.com/office/officeart/2005/8/layout/radial6"/>
    <dgm:cxn modelId="{BC3D4EFF-DEB2-4E4B-BA11-BAADDB08F898}" type="presOf" srcId="{38AA6368-8A08-425A-9430-A4766B8DE4DF}" destId="{301C6D75-0146-480A-877A-C054B8D59B78}" srcOrd="0" destOrd="0" presId="urn:microsoft.com/office/officeart/2005/8/layout/radial6"/>
    <dgm:cxn modelId="{89EF0C4A-34B1-4E03-9130-E98BC75E1364}" type="presParOf" srcId="{68FF6A41-7901-444C-A000-45A08DDCEDB8}" destId="{6B90704A-C618-40AC-80BB-E60A6719032F}" srcOrd="0" destOrd="0" presId="urn:microsoft.com/office/officeart/2005/8/layout/radial6"/>
    <dgm:cxn modelId="{429D148A-8A90-46A0-9E62-E34F34986831}" type="presParOf" srcId="{68FF6A41-7901-444C-A000-45A08DDCEDB8}" destId="{E377BE87-DE7C-4C01-A808-AB19DAB9DA39}" srcOrd="1" destOrd="0" presId="urn:microsoft.com/office/officeart/2005/8/layout/radial6"/>
    <dgm:cxn modelId="{4D2A88F0-9A8C-457E-97FB-C3188B6CA822}" type="presParOf" srcId="{68FF6A41-7901-444C-A000-45A08DDCEDB8}" destId="{DB5997BC-A7E2-4448-A55E-697492E96BFA}" srcOrd="2" destOrd="0" presId="urn:microsoft.com/office/officeart/2005/8/layout/radial6"/>
    <dgm:cxn modelId="{DF6642BB-67A1-449B-A97B-E4A01D1A6824}" type="presParOf" srcId="{68FF6A41-7901-444C-A000-45A08DDCEDB8}" destId="{195D55E3-D52C-4298-93C2-36AAAC77FCB7}" srcOrd="3" destOrd="0" presId="urn:microsoft.com/office/officeart/2005/8/layout/radial6"/>
    <dgm:cxn modelId="{1FF16C16-0EC1-4845-B3D2-9D81F4640F47}" type="presParOf" srcId="{68FF6A41-7901-444C-A000-45A08DDCEDB8}" destId="{4AEEEBDB-F92E-4DF2-A365-F6E3C39CB331}" srcOrd="4" destOrd="0" presId="urn:microsoft.com/office/officeart/2005/8/layout/radial6"/>
    <dgm:cxn modelId="{873C06F5-2B36-4189-BDD0-80E0099BD624}" type="presParOf" srcId="{68FF6A41-7901-444C-A000-45A08DDCEDB8}" destId="{9CD9CA08-5F22-4E41-AC1C-D5FDE2BF324F}" srcOrd="5" destOrd="0" presId="urn:microsoft.com/office/officeart/2005/8/layout/radial6"/>
    <dgm:cxn modelId="{5C146A02-C954-44F2-AD4A-E022E9806062}" type="presParOf" srcId="{68FF6A41-7901-444C-A000-45A08DDCEDB8}" destId="{55CABA84-5C26-4FBF-B729-EBC06ED63759}" srcOrd="6" destOrd="0" presId="urn:microsoft.com/office/officeart/2005/8/layout/radial6"/>
    <dgm:cxn modelId="{282B18C8-67BE-41D6-9339-ABB43E494E46}" type="presParOf" srcId="{68FF6A41-7901-444C-A000-45A08DDCEDB8}" destId="{0D1E9CBB-89A5-48AC-81E7-68FF09394F1C}" srcOrd="7" destOrd="0" presId="urn:microsoft.com/office/officeart/2005/8/layout/radial6"/>
    <dgm:cxn modelId="{3805C6E2-ECD2-4654-B816-6EEE44EA30F8}" type="presParOf" srcId="{68FF6A41-7901-444C-A000-45A08DDCEDB8}" destId="{EDD50B74-C93D-4077-AA0B-261A544F8068}" srcOrd="8" destOrd="0" presId="urn:microsoft.com/office/officeart/2005/8/layout/radial6"/>
    <dgm:cxn modelId="{C3A088A2-95EA-4F24-A711-9C34D82447E4}" type="presParOf" srcId="{68FF6A41-7901-444C-A000-45A08DDCEDB8}" destId="{C86603F8-A09B-475B-B70F-0683BCE557A7}" srcOrd="9" destOrd="0" presId="urn:microsoft.com/office/officeart/2005/8/layout/radial6"/>
    <dgm:cxn modelId="{17D401EF-2993-4F84-8D5A-1912F790B50A}" type="presParOf" srcId="{68FF6A41-7901-444C-A000-45A08DDCEDB8}" destId="{7352D292-3D15-4E30-83E4-FFCCB1888517}" srcOrd="10" destOrd="0" presId="urn:microsoft.com/office/officeart/2005/8/layout/radial6"/>
    <dgm:cxn modelId="{95AD0C2D-52C5-4578-9BC4-73DB28F4B012}" type="presParOf" srcId="{68FF6A41-7901-444C-A000-45A08DDCEDB8}" destId="{264DEE0C-3483-4144-800E-7977071C6B95}" srcOrd="11" destOrd="0" presId="urn:microsoft.com/office/officeart/2005/8/layout/radial6"/>
    <dgm:cxn modelId="{006DF1DC-0DC0-42AF-AD47-D30465623F82}" type="presParOf" srcId="{68FF6A41-7901-444C-A000-45A08DDCEDB8}" destId="{8D1A2EFA-F113-42E8-9F90-17598D64BF4A}" srcOrd="12" destOrd="0" presId="urn:microsoft.com/office/officeart/2005/8/layout/radial6"/>
    <dgm:cxn modelId="{402862E8-1734-4632-B13C-345126224DB5}" type="presParOf" srcId="{68FF6A41-7901-444C-A000-45A08DDCEDB8}" destId="{46244505-6FF0-435A-877C-9C4880D71D3C}" srcOrd="13" destOrd="0" presId="urn:microsoft.com/office/officeart/2005/8/layout/radial6"/>
    <dgm:cxn modelId="{1D6E1B14-9D3D-41A7-A6A5-CF9826956FD6}" type="presParOf" srcId="{68FF6A41-7901-444C-A000-45A08DDCEDB8}" destId="{4AB1A6F5-1197-448E-A1EC-044F890234BE}" srcOrd="14" destOrd="0" presId="urn:microsoft.com/office/officeart/2005/8/layout/radial6"/>
    <dgm:cxn modelId="{701A4868-98A9-45A9-8ED4-D2E3B7E66B9E}" type="presParOf" srcId="{68FF6A41-7901-444C-A000-45A08DDCEDB8}" destId="{301C6D75-0146-480A-877A-C054B8D59B78}" srcOrd="15" destOrd="0" presId="urn:microsoft.com/office/officeart/2005/8/layout/radial6"/>
    <dgm:cxn modelId="{B22F2B38-6F16-4A1E-A2FE-23CB13D3C864}" type="presParOf" srcId="{68FF6A41-7901-444C-A000-45A08DDCEDB8}" destId="{1E6ECBC4-049B-4C51-BEF3-35ED2B0673F7}" srcOrd="16" destOrd="0" presId="urn:microsoft.com/office/officeart/2005/8/layout/radial6"/>
    <dgm:cxn modelId="{62E1F1A5-8026-4BF6-895F-C47FD70CC961}" type="presParOf" srcId="{68FF6A41-7901-444C-A000-45A08DDCEDB8}" destId="{AD6FD54F-AA59-416A-A27D-1708BE00265B}" srcOrd="17" destOrd="0" presId="urn:microsoft.com/office/officeart/2005/8/layout/radial6"/>
    <dgm:cxn modelId="{7F2FAFFD-CECD-438E-AACC-939C710B6DA8}" type="presParOf" srcId="{68FF6A41-7901-444C-A000-45A08DDCEDB8}" destId="{51A6EEE6-850C-4543-A43E-B4A3F9099879}" srcOrd="18" destOrd="0" presId="urn:microsoft.com/office/officeart/2005/8/layout/radial6"/>
    <dgm:cxn modelId="{F059FFF3-6B31-48D4-8DE3-B1CC0DA58B35}" type="presParOf" srcId="{68FF6A41-7901-444C-A000-45A08DDCEDB8}" destId="{DDAE07C0-ACB6-4193-A336-E638A23E0D52}" srcOrd="19" destOrd="0" presId="urn:microsoft.com/office/officeart/2005/8/layout/radial6"/>
    <dgm:cxn modelId="{3A3B588A-8600-4303-B201-D15CC7AF9537}" type="presParOf" srcId="{68FF6A41-7901-444C-A000-45A08DDCEDB8}" destId="{55421967-22D3-43D4-8641-F810B5C520B1}" srcOrd="20" destOrd="0" presId="urn:microsoft.com/office/officeart/2005/8/layout/radial6"/>
    <dgm:cxn modelId="{26D63BE9-4182-4890-8BE3-04CAA0AA267D}" type="presParOf" srcId="{68FF6A41-7901-444C-A000-45A08DDCEDB8}" destId="{7AE60584-B023-4AA2-92A8-287310D1B609}" srcOrd="21" destOrd="0" presId="urn:microsoft.com/office/officeart/2005/8/layout/radial6"/>
    <dgm:cxn modelId="{C1E10611-D8AB-4024-8968-8E24CECFB05D}" type="presParOf" srcId="{68FF6A41-7901-444C-A000-45A08DDCEDB8}" destId="{ED338A3A-7D78-41B5-80F8-57E395DD5A3C}" srcOrd="22" destOrd="0" presId="urn:microsoft.com/office/officeart/2005/8/layout/radial6"/>
    <dgm:cxn modelId="{122D0DBA-CE70-4443-B35E-A413FA0B6610}" type="presParOf" srcId="{68FF6A41-7901-444C-A000-45A08DDCEDB8}" destId="{7D45006E-F0D4-435A-941F-47A3C0DDC192}" srcOrd="23" destOrd="0" presId="urn:microsoft.com/office/officeart/2005/8/layout/radial6"/>
    <dgm:cxn modelId="{2C787B14-334E-4780-8A25-11CA8579FD64}" type="presParOf" srcId="{68FF6A41-7901-444C-A000-45A08DDCEDB8}" destId="{D0CFB257-3559-462D-B33E-FEB6F82B3D07}" srcOrd="24" destOrd="0" presId="urn:microsoft.com/office/officeart/2005/8/layout/radial6"/>
    <dgm:cxn modelId="{F652C66B-8153-4F2A-88C4-E09755E39E59}" type="presParOf" srcId="{68FF6A41-7901-444C-A000-45A08DDCEDB8}" destId="{D6D8C30E-5EBD-4126-AAA7-C93EA6D523B6}" srcOrd="25" destOrd="0" presId="urn:microsoft.com/office/officeart/2005/8/layout/radial6"/>
    <dgm:cxn modelId="{E9BA1D6B-B3B1-418F-B421-3932527867C7}" type="presParOf" srcId="{68FF6A41-7901-444C-A000-45A08DDCEDB8}" destId="{349EA2BA-6E36-4708-B47F-0DAB79E3DAB0}" srcOrd="26" destOrd="0" presId="urn:microsoft.com/office/officeart/2005/8/layout/radial6"/>
    <dgm:cxn modelId="{C6412CA0-15B1-41FA-9113-C76FD6E81CCA}" type="presParOf" srcId="{68FF6A41-7901-444C-A000-45A08DDCEDB8}" destId="{A8F9C933-83B7-401E-B215-C7E63A3FB5E4}"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B0A706-1090-4B26-9130-B54D47E9EFAF}"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es-EC"/>
        </a:p>
      </dgm:t>
    </dgm:pt>
    <dgm:pt modelId="{1D43699E-CADA-4C06-9FD2-4298C04C1A5B}">
      <dgm:prSet phldrT="[Texto]"/>
      <dgm:spPr/>
      <dgm:t>
        <a:bodyPr/>
        <a:lstStyle/>
        <a:p>
          <a:r>
            <a:rPr lang="es-EC" dirty="0" smtClean="0"/>
            <a:t>Los hábitos de higiene personal en relación con los valores ancestrales </a:t>
          </a:r>
          <a:endParaRPr lang="es-EC" dirty="0"/>
        </a:p>
      </dgm:t>
    </dgm:pt>
    <dgm:pt modelId="{97FB6DE0-716E-40B8-997E-5771FACCCD0E}" type="parTrans" cxnId="{82AAB2AC-BF1C-47EB-8366-98A3A43D1048}">
      <dgm:prSet/>
      <dgm:spPr/>
      <dgm:t>
        <a:bodyPr/>
        <a:lstStyle/>
        <a:p>
          <a:endParaRPr lang="es-EC"/>
        </a:p>
      </dgm:t>
    </dgm:pt>
    <dgm:pt modelId="{EFE9BBDB-6E9E-4A69-8D33-0E689AE12A32}" type="sibTrans" cxnId="{82AAB2AC-BF1C-47EB-8366-98A3A43D1048}">
      <dgm:prSet/>
      <dgm:spPr/>
      <dgm:t>
        <a:bodyPr/>
        <a:lstStyle/>
        <a:p>
          <a:endParaRPr lang="es-EC"/>
        </a:p>
      </dgm:t>
    </dgm:pt>
    <dgm:pt modelId="{E2DBD2DD-C7A0-4767-92F2-228583A0B0E4}">
      <dgm:prSet phldrT="[Texto]"/>
      <dgm:spPr/>
      <dgm:t>
        <a:bodyPr/>
        <a:lstStyle/>
        <a:p>
          <a:r>
            <a:rPr lang="es-ES" b="1" dirty="0" smtClean="0"/>
            <a:t>Relación con los valores ancestrales </a:t>
          </a:r>
          <a:endParaRPr lang="es-EC" dirty="0"/>
        </a:p>
      </dgm:t>
    </dgm:pt>
    <dgm:pt modelId="{CD732082-0EB2-428F-9AD0-11380D1EE9DB}" type="parTrans" cxnId="{060CC0C6-C692-4CBE-A651-9D75F0692265}">
      <dgm:prSet/>
      <dgm:spPr/>
      <dgm:t>
        <a:bodyPr/>
        <a:lstStyle/>
        <a:p>
          <a:endParaRPr lang="es-EC"/>
        </a:p>
      </dgm:t>
    </dgm:pt>
    <dgm:pt modelId="{8652B37A-3451-4B80-BAAE-35F28C0791AC}" type="sibTrans" cxnId="{060CC0C6-C692-4CBE-A651-9D75F0692265}">
      <dgm:prSet/>
      <dgm:spPr/>
      <dgm:t>
        <a:bodyPr/>
        <a:lstStyle/>
        <a:p>
          <a:endParaRPr lang="es-EC"/>
        </a:p>
      </dgm:t>
    </dgm:pt>
    <dgm:pt modelId="{E47799B7-1FAE-41DA-82F5-2E29AD334EA7}" type="pres">
      <dgm:prSet presAssocID="{22B0A706-1090-4B26-9130-B54D47E9EFAF}" presName="compositeShape" presStyleCnt="0">
        <dgm:presLayoutVars>
          <dgm:dir/>
          <dgm:resizeHandles/>
        </dgm:presLayoutVars>
      </dgm:prSet>
      <dgm:spPr/>
      <dgm:t>
        <a:bodyPr/>
        <a:lstStyle/>
        <a:p>
          <a:endParaRPr lang="es-EC"/>
        </a:p>
      </dgm:t>
    </dgm:pt>
    <dgm:pt modelId="{B17055C2-32B0-42C7-91FA-1CD5DCDF8A4C}" type="pres">
      <dgm:prSet presAssocID="{22B0A706-1090-4B26-9130-B54D47E9EFAF}" presName="pyramid" presStyleLbl="node1" presStyleIdx="0" presStyleCnt="1"/>
      <dgm:spPr/>
    </dgm:pt>
    <dgm:pt modelId="{B9374C62-4C6F-4FF9-B18B-EFE6B86E3F0C}" type="pres">
      <dgm:prSet presAssocID="{22B0A706-1090-4B26-9130-B54D47E9EFAF}" presName="theList" presStyleCnt="0"/>
      <dgm:spPr/>
    </dgm:pt>
    <dgm:pt modelId="{A5764C68-39E2-42BD-ABC8-366778C64611}" type="pres">
      <dgm:prSet presAssocID="{1D43699E-CADA-4C06-9FD2-4298C04C1A5B}" presName="aNode" presStyleLbl="fgAcc1" presStyleIdx="0" presStyleCnt="2">
        <dgm:presLayoutVars>
          <dgm:bulletEnabled val="1"/>
        </dgm:presLayoutVars>
      </dgm:prSet>
      <dgm:spPr/>
      <dgm:t>
        <a:bodyPr/>
        <a:lstStyle/>
        <a:p>
          <a:endParaRPr lang="es-EC"/>
        </a:p>
      </dgm:t>
    </dgm:pt>
    <dgm:pt modelId="{7E2055B1-41AD-49C1-AE53-9BD3E7B31DA1}" type="pres">
      <dgm:prSet presAssocID="{1D43699E-CADA-4C06-9FD2-4298C04C1A5B}" presName="aSpace" presStyleCnt="0"/>
      <dgm:spPr/>
    </dgm:pt>
    <dgm:pt modelId="{7FCD182B-B34D-4521-A3CD-023ABCFD82C8}" type="pres">
      <dgm:prSet presAssocID="{E2DBD2DD-C7A0-4767-92F2-228583A0B0E4}" presName="aNode" presStyleLbl="fgAcc1" presStyleIdx="1" presStyleCnt="2">
        <dgm:presLayoutVars>
          <dgm:bulletEnabled val="1"/>
        </dgm:presLayoutVars>
      </dgm:prSet>
      <dgm:spPr/>
      <dgm:t>
        <a:bodyPr/>
        <a:lstStyle/>
        <a:p>
          <a:endParaRPr lang="es-EC"/>
        </a:p>
      </dgm:t>
    </dgm:pt>
    <dgm:pt modelId="{6F0441D9-8A49-44DB-B288-73AA3094BFE0}" type="pres">
      <dgm:prSet presAssocID="{E2DBD2DD-C7A0-4767-92F2-228583A0B0E4}" presName="aSpace" presStyleCnt="0"/>
      <dgm:spPr/>
    </dgm:pt>
  </dgm:ptLst>
  <dgm:cxnLst>
    <dgm:cxn modelId="{085707C3-D332-4CE4-A96A-AD15C5D4016D}" type="presOf" srcId="{E2DBD2DD-C7A0-4767-92F2-228583A0B0E4}" destId="{7FCD182B-B34D-4521-A3CD-023ABCFD82C8}" srcOrd="0" destOrd="0" presId="urn:microsoft.com/office/officeart/2005/8/layout/pyramid2"/>
    <dgm:cxn modelId="{060CC0C6-C692-4CBE-A651-9D75F0692265}" srcId="{22B0A706-1090-4B26-9130-B54D47E9EFAF}" destId="{E2DBD2DD-C7A0-4767-92F2-228583A0B0E4}" srcOrd="1" destOrd="0" parTransId="{CD732082-0EB2-428F-9AD0-11380D1EE9DB}" sibTransId="{8652B37A-3451-4B80-BAAE-35F28C0791AC}"/>
    <dgm:cxn modelId="{82AAB2AC-BF1C-47EB-8366-98A3A43D1048}" srcId="{22B0A706-1090-4B26-9130-B54D47E9EFAF}" destId="{1D43699E-CADA-4C06-9FD2-4298C04C1A5B}" srcOrd="0" destOrd="0" parTransId="{97FB6DE0-716E-40B8-997E-5771FACCCD0E}" sibTransId="{EFE9BBDB-6E9E-4A69-8D33-0E689AE12A32}"/>
    <dgm:cxn modelId="{5EC64505-75EE-4496-AFD0-D11F3DD106BF}" type="presOf" srcId="{22B0A706-1090-4B26-9130-B54D47E9EFAF}" destId="{E47799B7-1FAE-41DA-82F5-2E29AD334EA7}" srcOrd="0" destOrd="0" presId="urn:microsoft.com/office/officeart/2005/8/layout/pyramid2"/>
    <dgm:cxn modelId="{47856220-2FA8-49F1-B369-1E0CE507694A}" type="presOf" srcId="{1D43699E-CADA-4C06-9FD2-4298C04C1A5B}" destId="{A5764C68-39E2-42BD-ABC8-366778C64611}" srcOrd="0" destOrd="0" presId="urn:microsoft.com/office/officeart/2005/8/layout/pyramid2"/>
    <dgm:cxn modelId="{1BDB6A50-9AE7-4D70-AA77-E0A41B8F264D}" type="presParOf" srcId="{E47799B7-1FAE-41DA-82F5-2E29AD334EA7}" destId="{B17055C2-32B0-42C7-91FA-1CD5DCDF8A4C}" srcOrd="0" destOrd="0" presId="urn:microsoft.com/office/officeart/2005/8/layout/pyramid2"/>
    <dgm:cxn modelId="{DA9B2447-FF53-4A2C-8162-49963D8400D4}" type="presParOf" srcId="{E47799B7-1FAE-41DA-82F5-2E29AD334EA7}" destId="{B9374C62-4C6F-4FF9-B18B-EFE6B86E3F0C}" srcOrd="1" destOrd="0" presId="urn:microsoft.com/office/officeart/2005/8/layout/pyramid2"/>
    <dgm:cxn modelId="{41AD612B-F05C-4FD5-9C53-F27B2E4FF52D}" type="presParOf" srcId="{B9374C62-4C6F-4FF9-B18B-EFE6B86E3F0C}" destId="{A5764C68-39E2-42BD-ABC8-366778C64611}" srcOrd="0" destOrd="0" presId="urn:microsoft.com/office/officeart/2005/8/layout/pyramid2"/>
    <dgm:cxn modelId="{5EF805D9-6D3F-4745-9506-979682B25699}" type="presParOf" srcId="{B9374C62-4C6F-4FF9-B18B-EFE6B86E3F0C}" destId="{7E2055B1-41AD-49C1-AE53-9BD3E7B31DA1}" srcOrd="1" destOrd="0" presId="urn:microsoft.com/office/officeart/2005/8/layout/pyramid2"/>
    <dgm:cxn modelId="{16939F3E-3931-4CE7-AE8B-F341C673AFE8}" type="presParOf" srcId="{B9374C62-4C6F-4FF9-B18B-EFE6B86E3F0C}" destId="{7FCD182B-B34D-4521-A3CD-023ABCFD82C8}" srcOrd="2" destOrd="0" presId="urn:microsoft.com/office/officeart/2005/8/layout/pyramid2"/>
    <dgm:cxn modelId="{69A70C7F-3BAD-4232-AF28-224623BF5D6F}" type="presParOf" srcId="{B9374C62-4C6F-4FF9-B18B-EFE6B86E3F0C}" destId="{6F0441D9-8A49-44DB-B288-73AA3094BFE0}" srcOrd="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5D281C-F674-4F77-8DD6-94D41137FDDC}" type="doc">
      <dgm:prSet loTypeId="urn:microsoft.com/office/officeart/2009/3/layout/CircleRelationship" loCatId="relationship" qsTypeId="urn:microsoft.com/office/officeart/2005/8/quickstyle/simple3" qsCatId="simple" csTypeId="urn:microsoft.com/office/officeart/2005/8/colors/colorful1#1" csCatId="colorful" phldr="1"/>
      <dgm:spPr/>
    </dgm:pt>
    <dgm:pt modelId="{56EFFFA2-A1A8-4553-9BF3-58D1C05D3702}">
      <dgm:prSet phldrT="[Texto]" custT="1"/>
      <dgm:spPr/>
      <dgm:t>
        <a:bodyPr/>
        <a:lstStyle/>
        <a:p>
          <a:r>
            <a:rPr lang="es-ES" sz="2000" dirty="0" smtClean="0"/>
            <a:t>Enfoque cualitativo y modalidad de campo</a:t>
          </a:r>
          <a:endParaRPr lang="es-ES" sz="2000" dirty="0"/>
        </a:p>
      </dgm:t>
    </dgm:pt>
    <dgm:pt modelId="{42C07196-CD24-47BE-BEE4-8EA6F8CC213E}" type="parTrans" cxnId="{1BA86655-090A-4034-B055-D3B501007D0D}">
      <dgm:prSet/>
      <dgm:spPr/>
      <dgm:t>
        <a:bodyPr/>
        <a:lstStyle/>
        <a:p>
          <a:endParaRPr lang="es-ES" sz="2000"/>
        </a:p>
      </dgm:t>
    </dgm:pt>
    <dgm:pt modelId="{8AC673AF-F284-4E56-8E31-96A134F91E31}" type="sibTrans" cxnId="{1BA86655-090A-4034-B055-D3B501007D0D}">
      <dgm:prSet/>
      <dgm:spPr/>
      <dgm:t>
        <a:bodyPr/>
        <a:lstStyle/>
        <a:p>
          <a:endParaRPr lang="es-ES" sz="2000"/>
        </a:p>
      </dgm:t>
    </dgm:pt>
    <dgm:pt modelId="{47D21296-03C8-48A1-9F4C-D587A0269D1E}">
      <dgm:prSet phldrT="[Texto]" custT="1"/>
      <dgm:spPr/>
      <dgm:t>
        <a:bodyPr/>
        <a:lstStyle/>
        <a:p>
          <a:r>
            <a:rPr lang="es-ES" sz="2400" dirty="0" smtClean="0"/>
            <a:t>Tipo descriptiva</a:t>
          </a:r>
          <a:endParaRPr lang="es-ES" sz="2400" dirty="0"/>
        </a:p>
      </dgm:t>
    </dgm:pt>
    <dgm:pt modelId="{23714F45-C43C-454F-90E2-1D65207DD754}" type="parTrans" cxnId="{AB00F28D-4518-4EA1-8BB9-C183E454D207}">
      <dgm:prSet/>
      <dgm:spPr/>
      <dgm:t>
        <a:bodyPr/>
        <a:lstStyle/>
        <a:p>
          <a:endParaRPr lang="es-ES" sz="2000"/>
        </a:p>
      </dgm:t>
    </dgm:pt>
    <dgm:pt modelId="{51A668C5-70C2-45BD-A949-E817FD83B032}" type="sibTrans" cxnId="{AB00F28D-4518-4EA1-8BB9-C183E454D207}">
      <dgm:prSet/>
      <dgm:spPr/>
      <dgm:t>
        <a:bodyPr/>
        <a:lstStyle/>
        <a:p>
          <a:endParaRPr lang="es-ES" sz="2000"/>
        </a:p>
      </dgm:t>
    </dgm:pt>
    <dgm:pt modelId="{0627852B-EE35-44D5-B38C-02F2BB43E1D3}">
      <dgm:prSet phldrT="[Texto]" custT="1"/>
      <dgm:spPr/>
      <dgm:t>
        <a:bodyPr/>
        <a:lstStyle/>
        <a:p>
          <a:r>
            <a:rPr lang="es-ES" sz="1800" dirty="0" smtClean="0"/>
            <a:t>Niños y niñas de 1 a 3 años (54)</a:t>
          </a:r>
          <a:endParaRPr lang="es-ES" sz="1800" dirty="0"/>
        </a:p>
      </dgm:t>
    </dgm:pt>
    <dgm:pt modelId="{EF5D6B59-B975-4863-9694-1F4A949E35E5}" type="parTrans" cxnId="{18677413-E0B0-4C3E-BED0-4FDFD789D22F}">
      <dgm:prSet/>
      <dgm:spPr/>
      <dgm:t>
        <a:bodyPr/>
        <a:lstStyle/>
        <a:p>
          <a:endParaRPr lang="es-ES"/>
        </a:p>
      </dgm:t>
    </dgm:pt>
    <dgm:pt modelId="{10A3F9D8-D291-47C8-9D72-C951ABE05B52}" type="sibTrans" cxnId="{18677413-E0B0-4C3E-BED0-4FDFD789D22F}">
      <dgm:prSet/>
      <dgm:spPr/>
      <dgm:t>
        <a:bodyPr/>
        <a:lstStyle/>
        <a:p>
          <a:endParaRPr lang="es-ES"/>
        </a:p>
      </dgm:t>
    </dgm:pt>
    <dgm:pt modelId="{9BF66E49-9E52-4D15-B68C-72736B220E8E}">
      <dgm:prSet phldrT="[Texto]" custT="1"/>
      <dgm:spPr/>
      <dgm:t>
        <a:bodyPr/>
        <a:lstStyle/>
        <a:p>
          <a:r>
            <a:rPr lang="es-ES" sz="1600" dirty="0" smtClean="0"/>
            <a:t>Educadoras (7)</a:t>
          </a:r>
          <a:endParaRPr lang="es-ES" sz="1600" dirty="0"/>
        </a:p>
      </dgm:t>
    </dgm:pt>
    <dgm:pt modelId="{0B2A07BF-8565-4AD5-976C-01F02D1E55DA}" type="parTrans" cxnId="{5FA8D30C-168D-4B7F-B2AB-8538AE07474A}">
      <dgm:prSet/>
      <dgm:spPr/>
      <dgm:t>
        <a:bodyPr/>
        <a:lstStyle/>
        <a:p>
          <a:endParaRPr lang="es-ES"/>
        </a:p>
      </dgm:t>
    </dgm:pt>
    <dgm:pt modelId="{C18100AA-8709-4762-A81E-FB20669B637D}" type="sibTrans" cxnId="{5FA8D30C-168D-4B7F-B2AB-8538AE07474A}">
      <dgm:prSet/>
      <dgm:spPr/>
      <dgm:t>
        <a:bodyPr/>
        <a:lstStyle/>
        <a:p>
          <a:endParaRPr lang="es-ES"/>
        </a:p>
      </dgm:t>
    </dgm:pt>
    <dgm:pt modelId="{EF441397-84CC-4D3A-8AE0-0F4CED3A6073}">
      <dgm:prSet phldrT="[Texto]" custT="1"/>
      <dgm:spPr/>
      <dgm:t>
        <a:bodyPr/>
        <a:lstStyle/>
        <a:p>
          <a:r>
            <a:rPr lang="es-ES" sz="1600" dirty="0" smtClean="0"/>
            <a:t>Padres de familia (54)</a:t>
          </a:r>
          <a:endParaRPr lang="es-ES" sz="1600" dirty="0"/>
        </a:p>
      </dgm:t>
    </dgm:pt>
    <dgm:pt modelId="{68461D9C-3162-4872-9A44-E75372CE29DA}" type="parTrans" cxnId="{3195E782-BF1F-4D52-ACFB-30FF7D646A0D}">
      <dgm:prSet/>
      <dgm:spPr/>
      <dgm:t>
        <a:bodyPr/>
        <a:lstStyle/>
        <a:p>
          <a:endParaRPr lang="es-EC"/>
        </a:p>
      </dgm:t>
    </dgm:pt>
    <dgm:pt modelId="{3B05EF5F-010D-4269-B391-7BE24DF138F4}" type="sibTrans" cxnId="{3195E782-BF1F-4D52-ACFB-30FF7D646A0D}">
      <dgm:prSet/>
      <dgm:spPr/>
      <dgm:t>
        <a:bodyPr/>
        <a:lstStyle/>
        <a:p>
          <a:endParaRPr lang="es-EC"/>
        </a:p>
      </dgm:t>
    </dgm:pt>
    <dgm:pt modelId="{2F79AF29-E252-43CD-B8B2-3E7B97E14C91}" type="pres">
      <dgm:prSet presAssocID="{4D5D281C-F674-4F77-8DD6-94D41137FDDC}" presName="Name0" presStyleCnt="0">
        <dgm:presLayoutVars>
          <dgm:chMax val="1"/>
          <dgm:chPref val="1"/>
        </dgm:presLayoutVars>
      </dgm:prSet>
      <dgm:spPr/>
    </dgm:pt>
    <dgm:pt modelId="{2A763FE8-2A42-4F62-AEF7-BD93BFA64EB4}" type="pres">
      <dgm:prSet presAssocID="{56EFFFA2-A1A8-4553-9BF3-58D1C05D3702}" presName="Parent" presStyleLbl="node0" presStyleIdx="0" presStyleCnt="1">
        <dgm:presLayoutVars>
          <dgm:chMax val="5"/>
          <dgm:chPref val="5"/>
        </dgm:presLayoutVars>
      </dgm:prSet>
      <dgm:spPr/>
      <dgm:t>
        <a:bodyPr/>
        <a:lstStyle/>
        <a:p>
          <a:endParaRPr lang="es-EC"/>
        </a:p>
      </dgm:t>
    </dgm:pt>
    <dgm:pt modelId="{FE401CDE-829A-4E70-9443-A00EEBCB847F}" type="pres">
      <dgm:prSet presAssocID="{56EFFFA2-A1A8-4553-9BF3-58D1C05D3702}" presName="Accent1" presStyleLbl="node1" presStyleIdx="0" presStyleCnt="17"/>
      <dgm:spPr/>
    </dgm:pt>
    <dgm:pt modelId="{5EB16A11-A398-4268-8B4E-CAF7402B1C4F}" type="pres">
      <dgm:prSet presAssocID="{56EFFFA2-A1A8-4553-9BF3-58D1C05D3702}" presName="Accent2" presStyleLbl="node1" presStyleIdx="1" presStyleCnt="17"/>
      <dgm:spPr/>
    </dgm:pt>
    <dgm:pt modelId="{77700205-40E9-46A3-8A88-42A92AD31FE9}" type="pres">
      <dgm:prSet presAssocID="{56EFFFA2-A1A8-4553-9BF3-58D1C05D3702}" presName="Accent3" presStyleLbl="node1" presStyleIdx="2" presStyleCnt="17"/>
      <dgm:spPr/>
    </dgm:pt>
    <dgm:pt modelId="{5B891769-B113-4572-9339-7624CAACB021}" type="pres">
      <dgm:prSet presAssocID="{56EFFFA2-A1A8-4553-9BF3-58D1C05D3702}" presName="Accent4" presStyleLbl="node1" presStyleIdx="3" presStyleCnt="17"/>
      <dgm:spPr/>
    </dgm:pt>
    <dgm:pt modelId="{7A04F172-0C7E-413B-9C44-548372B1985B}" type="pres">
      <dgm:prSet presAssocID="{56EFFFA2-A1A8-4553-9BF3-58D1C05D3702}" presName="Accent5" presStyleLbl="node1" presStyleIdx="4" presStyleCnt="17"/>
      <dgm:spPr/>
    </dgm:pt>
    <dgm:pt modelId="{5EF51460-3AB1-49CA-B42E-BBC9BC965FCD}" type="pres">
      <dgm:prSet presAssocID="{56EFFFA2-A1A8-4553-9BF3-58D1C05D3702}" presName="Accent6" presStyleLbl="node1" presStyleIdx="5" presStyleCnt="17"/>
      <dgm:spPr/>
    </dgm:pt>
    <dgm:pt modelId="{0EE33B8F-6C4D-4C12-A654-4C638D5C139A}" type="pres">
      <dgm:prSet presAssocID="{47D21296-03C8-48A1-9F4C-D587A0269D1E}" presName="Child1" presStyleLbl="node1" presStyleIdx="6" presStyleCnt="17" custScaleX="170343" custLinFactNeighborX="-52062" custLinFactNeighborY="-14251">
        <dgm:presLayoutVars>
          <dgm:chMax val="0"/>
          <dgm:chPref val="0"/>
        </dgm:presLayoutVars>
      </dgm:prSet>
      <dgm:spPr/>
      <dgm:t>
        <a:bodyPr/>
        <a:lstStyle/>
        <a:p>
          <a:endParaRPr lang="es-EC"/>
        </a:p>
      </dgm:t>
    </dgm:pt>
    <dgm:pt modelId="{416F5F04-2229-4602-BA53-1B14C11F9BA0}" type="pres">
      <dgm:prSet presAssocID="{47D21296-03C8-48A1-9F4C-D587A0269D1E}" presName="Accent7" presStyleCnt="0"/>
      <dgm:spPr/>
    </dgm:pt>
    <dgm:pt modelId="{66954B13-585A-4A22-BB39-00AF67A7C4CB}" type="pres">
      <dgm:prSet presAssocID="{47D21296-03C8-48A1-9F4C-D587A0269D1E}" presName="AccentHold1" presStyleLbl="node1" presStyleIdx="7" presStyleCnt="17"/>
      <dgm:spPr/>
    </dgm:pt>
    <dgm:pt modelId="{A26673BB-F22C-4832-8B85-4443CFF1B5D0}" type="pres">
      <dgm:prSet presAssocID="{47D21296-03C8-48A1-9F4C-D587A0269D1E}" presName="Accent8" presStyleCnt="0"/>
      <dgm:spPr/>
    </dgm:pt>
    <dgm:pt modelId="{C07A8135-7113-4337-AD59-2AE4329660F7}" type="pres">
      <dgm:prSet presAssocID="{47D21296-03C8-48A1-9F4C-D587A0269D1E}" presName="AccentHold2" presStyleLbl="node1" presStyleIdx="8" presStyleCnt="17"/>
      <dgm:spPr/>
    </dgm:pt>
    <dgm:pt modelId="{F3A4483F-0962-4975-937F-308A6A713012}" type="pres">
      <dgm:prSet presAssocID="{0627852B-EE35-44D5-B38C-02F2BB43E1D3}" presName="Child2" presStyleLbl="node1" presStyleIdx="9" presStyleCnt="17">
        <dgm:presLayoutVars>
          <dgm:chMax val="0"/>
          <dgm:chPref val="0"/>
        </dgm:presLayoutVars>
      </dgm:prSet>
      <dgm:spPr/>
      <dgm:t>
        <a:bodyPr/>
        <a:lstStyle/>
        <a:p>
          <a:endParaRPr lang="es-EC"/>
        </a:p>
      </dgm:t>
    </dgm:pt>
    <dgm:pt modelId="{C78DA035-9404-49FC-AFE6-C061D0CA5D83}" type="pres">
      <dgm:prSet presAssocID="{0627852B-EE35-44D5-B38C-02F2BB43E1D3}" presName="Accent9" presStyleCnt="0"/>
      <dgm:spPr/>
    </dgm:pt>
    <dgm:pt modelId="{06CF9B4D-C8A7-4CF5-A2D4-D9356133C51B}" type="pres">
      <dgm:prSet presAssocID="{0627852B-EE35-44D5-B38C-02F2BB43E1D3}" presName="AccentHold1" presStyleLbl="node1" presStyleIdx="10" presStyleCnt="17"/>
      <dgm:spPr/>
    </dgm:pt>
    <dgm:pt modelId="{15AC24D2-A268-405A-A6CA-F1FBD2FD063C}" type="pres">
      <dgm:prSet presAssocID="{0627852B-EE35-44D5-B38C-02F2BB43E1D3}" presName="Accent10" presStyleCnt="0"/>
      <dgm:spPr/>
    </dgm:pt>
    <dgm:pt modelId="{6EB4D9EF-6E42-484D-945B-003A3815D298}" type="pres">
      <dgm:prSet presAssocID="{0627852B-EE35-44D5-B38C-02F2BB43E1D3}" presName="AccentHold2" presStyleLbl="node1" presStyleIdx="11" presStyleCnt="17"/>
      <dgm:spPr/>
    </dgm:pt>
    <dgm:pt modelId="{7900B051-3531-47BA-844B-CEAF9A086FCB}" type="pres">
      <dgm:prSet presAssocID="{0627852B-EE35-44D5-B38C-02F2BB43E1D3}" presName="Accent11" presStyleCnt="0"/>
      <dgm:spPr/>
    </dgm:pt>
    <dgm:pt modelId="{1DF6C05A-BE1D-46BC-BB15-8B95471758BD}" type="pres">
      <dgm:prSet presAssocID="{0627852B-EE35-44D5-B38C-02F2BB43E1D3}" presName="AccentHold3" presStyleLbl="node1" presStyleIdx="12" presStyleCnt="17"/>
      <dgm:spPr/>
    </dgm:pt>
    <dgm:pt modelId="{89A91BF7-D2E1-4104-8B4A-DD2D4DD2D5C7}" type="pres">
      <dgm:prSet presAssocID="{9BF66E49-9E52-4D15-B68C-72736B220E8E}" presName="Child3" presStyleLbl="node1" presStyleIdx="13" presStyleCnt="17">
        <dgm:presLayoutVars>
          <dgm:chMax val="0"/>
          <dgm:chPref val="0"/>
        </dgm:presLayoutVars>
      </dgm:prSet>
      <dgm:spPr/>
      <dgm:t>
        <a:bodyPr/>
        <a:lstStyle/>
        <a:p>
          <a:endParaRPr lang="es-EC"/>
        </a:p>
      </dgm:t>
    </dgm:pt>
    <dgm:pt modelId="{A851F315-5018-4D89-A49A-32653DEFB6FD}" type="pres">
      <dgm:prSet presAssocID="{9BF66E49-9E52-4D15-B68C-72736B220E8E}" presName="Accent12" presStyleCnt="0"/>
      <dgm:spPr/>
    </dgm:pt>
    <dgm:pt modelId="{B8570FCD-C447-4E4C-A388-06230DE8FEC0}" type="pres">
      <dgm:prSet presAssocID="{9BF66E49-9E52-4D15-B68C-72736B220E8E}" presName="AccentHold1" presStyleLbl="node1" presStyleIdx="14" presStyleCnt="17"/>
      <dgm:spPr/>
    </dgm:pt>
    <dgm:pt modelId="{0D4D2F6C-E3D7-48A9-A3F3-883DF216335F}" type="pres">
      <dgm:prSet presAssocID="{EF441397-84CC-4D3A-8AE0-0F4CED3A6073}" presName="Child4" presStyleLbl="node1" presStyleIdx="15" presStyleCnt="17">
        <dgm:presLayoutVars>
          <dgm:chMax val="0"/>
          <dgm:chPref val="0"/>
        </dgm:presLayoutVars>
      </dgm:prSet>
      <dgm:spPr/>
      <dgm:t>
        <a:bodyPr/>
        <a:lstStyle/>
        <a:p>
          <a:endParaRPr lang="es-EC"/>
        </a:p>
      </dgm:t>
    </dgm:pt>
    <dgm:pt modelId="{71996527-9FE2-49AA-A501-2C154D90F477}" type="pres">
      <dgm:prSet presAssocID="{EF441397-84CC-4D3A-8AE0-0F4CED3A6073}" presName="Accent13" presStyleCnt="0"/>
      <dgm:spPr/>
    </dgm:pt>
    <dgm:pt modelId="{2DC3738D-9978-411E-A8CD-C91E60EA89DA}" type="pres">
      <dgm:prSet presAssocID="{EF441397-84CC-4D3A-8AE0-0F4CED3A6073}" presName="AccentHold1" presStyleLbl="node1" presStyleIdx="16" presStyleCnt="17"/>
      <dgm:spPr/>
    </dgm:pt>
  </dgm:ptLst>
  <dgm:cxnLst>
    <dgm:cxn modelId="{3195E782-BF1F-4D52-ACFB-30FF7D646A0D}" srcId="{56EFFFA2-A1A8-4553-9BF3-58D1C05D3702}" destId="{EF441397-84CC-4D3A-8AE0-0F4CED3A6073}" srcOrd="3" destOrd="0" parTransId="{68461D9C-3162-4872-9A44-E75372CE29DA}" sibTransId="{3B05EF5F-010D-4269-B391-7BE24DF138F4}"/>
    <dgm:cxn modelId="{18677413-E0B0-4C3E-BED0-4FDFD789D22F}" srcId="{56EFFFA2-A1A8-4553-9BF3-58D1C05D3702}" destId="{0627852B-EE35-44D5-B38C-02F2BB43E1D3}" srcOrd="1" destOrd="0" parTransId="{EF5D6B59-B975-4863-9694-1F4A949E35E5}" sibTransId="{10A3F9D8-D291-47C8-9D72-C951ABE05B52}"/>
    <dgm:cxn modelId="{49962DFD-B247-4934-9671-8568D1577B65}" type="presOf" srcId="{47D21296-03C8-48A1-9F4C-D587A0269D1E}" destId="{0EE33B8F-6C4D-4C12-A654-4C638D5C139A}" srcOrd="0" destOrd="0" presId="urn:microsoft.com/office/officeart/2009/3/layout/CircleRelationship"/>
    <dgm:cxn modelId="{BED307E0-5E32-48F0-990B-6766C185E31B}" type="presOf" srcId="{EF441397-84CC-4D3A-8AE0-0F4CED3A6073}" destId="{0D4D2F6C-E3D7-48A9-A3F3-883DF216335F}" srcOrd="0" destOrd="0" presId="urn:microsoft.com/office/officeart/2009/3/layout/CircleRelationship"/>
    <dgm:cxn modelId="{AB00F28D-4518-4EA1-8BB9-C183E454D207}" srcId="{56EFFFA2-A1A8-4553-9BF3-58D1C05D3702}" destId="{47D21296-03C8-48A1-9F4C-D587A0269D1E}" srcOrd="0" destOrd="0" parTransId="{23714F45-C43C-454F-90E2-1D65207DD754}" sibTransId="{51A668C5-70C2-45BD-A949-E817FD83B032}"/>
    <dgm:cxn modelId="{5FA8D30C-168D-4B7F-B2AB-8538AE07474A}" srcId="{56EFFFA2-A1A8-4553-9BF3-58D1C05D3702}" destId="{9BF66E49-9E52-4D15-B68C-72736B220E8E}" srcOrd="2" destOrd="0" parTransId="{0B2A07BF-8565-4AD5-976C-01F02D1E55DA}" sibTransId="{C18100AA-8709-4762-A81E-FB20669B637D}"/>
    <dgm:cxn modelId="{ACBF6006-1D47-4BEF-9B0D-60F591500837}" type="presOf" srcId="{56EFFFA2-A1A8-4553-9BF3-58D1C05D3702}" destId="{2A763FE8-2A42-4F62-AEF7-BD93BFA64EB4}" srcOrd="0" destOrd="0" presId="urn:microsoft.com/office/officeart/2009/3/layout/CircleRelationship"/>
    <dgm:cxn modelId="{933E4D4C-A620-4B34-8661-FCC19581E813}" type="presOf" srcId="{0627852B-EE35-44D5-B38C-02F2BB43E1D3}" destId="{F3A4483F-0962-4975-937F-308A6A713012}" srcOrd="0" destOrd="0" presId="urn:microsoft.com/office/officeart/2009/3/layout/CircleRelationship"/>
    <dgm:cxn modelId="{BD830905-6512-477D-BA44-15A3187F0B1E}" type="presOf" srcId="{9BF66E49-9E52-4D15-B68C-72736B220E8E}" destId="{89A91BF7-D2E1-4104-8B4A-DD2D4DD2D5C7}" srcOrd="0" destOrd="0" presId="urn:microsoft.com/office/officeart/2009/3/layout/CircleRelationship"/>
    <dgm:cxn modelId="{1BA86655-090A-4034-B055-D3B501007D0D}" srcId="{4D5D281C-F674-4F77-8DD6-94D41137FDDC}" destId="{56EFFFA2-A1A8-4553-9BF3-58D1C05D3702}" srcOrd="0" destOrd="0" parTransId="{42C07196-CD24-47BE-BEE4-8EA6F8CC213E}" sibTransId="{8AC673AF-F284-4E56-8E31-96A134F91E31}"/>
    <dgm:cxn modelId="{3EDDE23E-F926-469A-BE59-296B0E0C2DE5}" type="presOf" srcId="{4D5D281C-F674-4F77-8DD6-94D41137FDDC}" destId="{2F79AF29-E252-43CD-B8B2-3E7B97E14C91}" srcOrd="0" destOrd="0" presId="urn:microsoft.com/office/officeart/2009/3/layout/CircleRelationship"/>
    <dgm:cxn modelId="{597CFEB8-EB32-4F5A-9F45-2266ABF5AB3D}" type="presParOf" srcId="{2F79AF29-E252-43CD-B8B2-3E7B97E14C91}" destId="{2A763FE8-2A42-4F62-AEF7-BD93BFA64EB4}" srcOrd="0" destOrd="0" presId="urn:microsoft.com/office/officeart/2009/3/layout/CircleRelationship"/>
    <dgm:cxn modelId="{05791383-89E7-4261-957B-D207C30635E5}" type="presParOf" srcId="{2F79AF29-E252-43CD-B8B2-3E7B97E14C91}" destId="{FE401CDE-829A-4E70-9443-A00EEBCB847F}" srcOrd="1" destOrd="0" presId="urn:microsoft.com/office/officeart/2009/3/layout/CircleRelationship"/>
    <dgm:cxn modelId="{F098066C-2406-42B4-9AB7-E704322C865E}" type="presParOf" srcId="{2F79AF29-E252-43CD-B8B2-3E7B97E14C91}" destId="{5EB16A11-A398-4268-8B4E-CAF7402B1C4F}" srcOrd="2" destOrd="0" presId="urn:microsoft.com/office/officeart/2009/3/layout/CircleRelationship"/>
    <dgm:cxn modelId="{EC9161EF-1AB2-4912-8521-4ACC25676762}" type="presParOf" srcId="{2F79AF29-E252-43CD-B8B2-3E7B97E14C91}" destId="{77700205-40E9-46A3-8A88-42A92AD31FE9}" srcOrd="3" destOrd="0" presId="urn:microsoft.com/office/officeart/2009/3/layout/CircleRelationship"/>
    <dgm:cxn modelId="{0F5A212B-E84B-4976-AB33-4648693853CC}" type="presParOf" srcId="{2F79AF29-E252-43CD-B8B2-3E7B97E14C91}" destId="{5B891769-B113-4572-9339-7624CAACB021}" srcOrd="4" destOrd="0" presId="urn:microsoft.com/office/officeart/2009/3/layout/CircleRelationship"/>
    <dgm:cxn modelId="{8B7B08D8-FF67-45BA-B368-B6783ADE4926}" type="presParOf" srcId="{2F79AF29-E252-43CD-B8B2-3E7B97E14C91}" destId="{7A04F172-0C7E-413B-9C44-548372B1985B}" srcOrd="5" destOrd="0" presId="urn:microsoft.com/office/officeart/2009/3/layout/CircleRelationship"/>
    <dgm:cxn modelId="{1A13AE8F-D465-4FD0-9D25-F2FFF4B7ED95}" type="presParOf" srcId="{2F79AF29-E252-43CD-B8B2-3E7B97E14C91}" destId="{5EF51460-3AB1-49CA-B42E-BBC9BC965FCD}" srcOrd="6" destOrd="0" presId="urn:microsoft.com/office/officeart/2009/3/layout/CircleRelationship"/>
    <dgm:cxn modelId="{A72B334F-94F1-4639-89D6-7B6F0E790544}" type="presParOf" srcId="{2F79AF29-E252-43CD-B8B2-3E7B97E14C91}" destId="{0EE33B8F-6C4D-4C12-A654-4C638D5C139A}" srcOrd="7" destOrd="0" presId="urn:microsoft.com/office/officeart/2009/3/layout/CircleRelationship"/>
    <dgm:cxn modelId="{4DBC5A29-D59B-42C4-AC0F-F6477DAD2D56}" type="presParOf" srcId="{2F79AF29-E252-43CD-B8B2-3E7B97E14C91}" destId="{416F5F04-2229-4602-BA53-1B14C11F9BA0}" srcOrd="8" destOrd="0" presId="urn:microsoft.com/office/officeart/2009/3/layout/CircleRelationship"/>
    <dgm:cxn modelId="{B79DCF74-63F5-48A7-9A1B-BC0C6CC9E1E1}" type="presParOf" srcId="{416F5F04-2229-4602-BA53-1B14C11F9BA0}" destId="{66954B13-585A-4A22-BB39-00AF67A7C4CB}" srcOrd="0" destOrd="0" presId="urn:microsoft.com/office/officeart/2009/3/layout/CircleRelationship"/>
    <dgm:cxn modelId="{5E149176-2B61-4CD3-A365-F796254B63BD}" type="presParOf" srcId="{2F79AF29-E252-43CD-B8B2-3E7B97E14C91}" destId="{A26673BB-F22C-4832-8B85-4443CFF1B5D0}" srcOrd="9" destOrd="0" presId="urn:microsoft.com/office/officeart/2009/3/layout/CircleRelationship"/>
    <dgm:cxn modelId="{CB834BA6-D1B8-455A-ACB5-0B949A8E9B49}" type="presParOf" srcId="{A26673BB-F22C-4832-8B85-4443CFF1B5D0}" destId="{C07A8135-7113-4337-AD59-2AE4329660F7}" srcOrd="0" destOrd="0" presId="urn:microsoft.com/office/officeart/2009/3/layout/CircleRelationship"/>
    <dgm:cxn modelId="{CE7BB334-9036-445E-83ED-4B7003AE711C}" type="presParOf" srcId="{2F79AF29-E252-43CD-B8B2-3E7B97E14C91}" destId="{F3A4483F-0962-4975-937F-308A6A713012}" srcOrd="10" destOrd="0" presId="urn:microsoft.com/office/officeart/2009/3/layout/CircleRelationship"/>
    <dgm:cxn modelId="{1CC139CA-6214-4515-98D6-CBBD219A8F4F}" type="presParOf" srcId="{2F79AF29-E252-43CD-B8B2-3E7B97E14C91}" destId="{C78DA035-9404-49FC-AFE6-C061D0CA5D83}" srcOrd="11" destOrd="0" presId="urn:microsoft.com/office/officeart/2009/3/layout/CircleRelationship"/>
    <dgm:cxn modelId="{A945AF79-ED8A-4535-AE23-6763FD66FDDD}" type="presParOf" srcId="{C78DA035-9404-49FC-AFE6-C061D0CA5D83}" destId="{06CF9B4D-C8A7-4CF5-A2D4-D9356133C51B}" srcOrd="0" destOrd="0" presId="urn:microsoft.com/office/officeart/2009/3/layout/CircleRelationship"/>
    <dgm:cxn modelId="{62821E63-18D3-47A4-A3E9-6C9EF912EEB3}" type="presParOf" srcId="{2F79AF29-E252-43CD-B8B2-3E7B97E14C91}" destId="{15AC24D2-A268-405A-A6CA-F1FBD2FD063C}" srcOrd="12" destOrd="0" presId="urn:microsoft.com/office/officeart/2009/3/layout/CircleRelationship"/>
    <dgm:cxn modelId="{5F6D5DEB-64B7-4DE7-A0AA-72354748B06C}" type="presParOf" srcId="{15AC24D2-A268-405A-A6CA-F1FBD2FD063C}" destId="{6EB4D9EF-6E42-484D-945B-003A3815D298}" srcOrd="0" destOrd="0" presId="urn:microsoft.com/office/officeart/2009/3/layout/CircleRelationship"/>
    <dgm:cxn modelId="{F77BA643-3C26-478B-BE19-494FB3D34827}" type="presParOf" srcId="{2F79AF29-E252-43CD-B8B2-3E7B97E14C91}" destId="{7900B051-3531-47BA-844B-CEAF9A086FCB}" srcOrd="13" destOrd="0" presId="urn:microsoft.com/office/officeart/2009/3/layout/CircleRelationship"/>
    <dgm:cxn modelId="{B5460B33-8B7B-4300-B98B-99250CC5C88E}" type="presParOf" srcId="{7900B051-3531-47BA-844B-CEAF9A086FCB}" destId="{1DF6C05A-BE1D-46BC-BB15-8B95471758BD}" srcOrd="0" destOrd="0" presId="urn:microsoft.com/office/officeart/2009/3/layout/CircleRelationship"/>
    <dgm:cxn modelId="{29D3BAA7-62DA-4189-BC02-642D06ED9181}" type="presParOf" srcId="{2F79AF29-E252-43CD-B8B2-3E7B97E14C91}" destId="{89A91BF7-D2E1-4104-8B4A-DD2D4DD2D5C7}" srcOrd="14" destOrd="0" presId="urn:microsoft.com/office/officeart/2009/3/layout/CircleRelationship"/>
    <dgm:cxn modelId="{33A91E3B-EB2C-4DB1-9F82-F949A66A1E83}" type="presParOf" srcId="{2F79AF29-E252-43CD-B8B2-3E7B97E14C91}" destId="{A851F315-5018-4D89-A49A-32653DEFB6FD}" srcOrd="15" destOrd="0" presId="urn:microsoft.com/office/officeart/2009/3/layout/CircleRelationship"/>
    <dgm:cxn modelId="{416EEEE7-9644-4B50-A9A7-854AD8F77633}" type="presParOf" srcId="{A851F315-5018-4D89-A49A-32653DEFB6FD}" destId="{B8570FCD-C447-4E4C-A388-06230DE8FEC0}" srcOrd="0" destOrd="0" presId="urn:microsoft.com/office/officeart/2009/3/layout/CircleRelationship"/>
    <dgm:cxn modelId="{A7121F43-3334-4EF1-BB67-8875B9747F2C}" type="presParOf" srcId="{2F79AF29-E252-43CD-B8B2-3E7B97E14C91}" destId="{0D4D2F6C-E3D7-48A9-A3F3-883DF216335F}" srcOrd="16" destOrd="0" presId="urn:microsoft.com/office/officeart/2009/3/layout/CircleRelationship"/>
    <dgm:cxn modelId="{5E900B25-0381-40C8-BC3C-12817CC4609A}" type="presParOf" srcId="{2F79AF29-E252-43CD-B8B2-3E7B97E14C91}" destId="{71996527-9FE2-49AA-A501-2C154D90F477}" srcOrd="17" destOrd="0" presId="urn:microsoft.com/office/officeart/2009/3/layout/CircleRelationship"/>
    <dgm:cxn modelId="{E449AE9B-F615-473F-87E5-3E98DE7996C7}" type="presParOf" srcId="{71996527-9FE2-49AA-A501-2C154D90F477}" destId="{2DC3738D-9978-411E-A8CD-C91E60EA89DA}"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CC6F8C9-D533-41F3-8B66-59A83F500FCE}" type="doc">
      <dgm:prSet loTypeId="urn:microsoft.com/office/officeart/2005/8/layout/hList3" loCatId="list" qsTypeId="urn:microsoft.com/office/officeart/2005/8/quickstyle/simple3" qsCatId="simple" csTypeId="urn:microsoft.com/office/officeart/2005/8/colors/accent2_1" csCatId="accent2" phldr="1"/>
      <dgm:spPr/>
      <dgm:t>
        <a:bodyPr/>
        <a:lstStyle/>
        <a:p>
          <a:endParaRPr lang="es-ES"/>
        </a:p>
      </dgm:t>
    </dgm:pt>
    <dgm:pt modelId="{B80DD1D3-FD61-412B-9FAC-F6326C2C593F}" type="pres">
      <dgm:prSet presAssocID="{1CC6F8C9-D533-41F3-8B66-59A83F500FCE}" presName="composite" presStyleCnt="0">
        <dgm:presLayoutVars>
          <dgm:chMax val="1"/>
          <dgm:dir/>
          <dgm:resizeHandles val="exact"/>
        </dgm:presLayoutVars>
      </dgm:prSet>
      <dgm:spPr/>
      <dgm:t>
        <a:bodyPr/>
        <a:lstStyle/>
        <a:p>
          <a:endParaRPr lang="es-ES"/>
        </a:p>
      </dgm:t>
    </dgm:pt>
  </dgm:ptLst>
  <dgm:cxnLst>
    <dgm:cxn modelId="{0B0EBC8F-717D-458E-9B9B-FAB8C69C31DD}" type="presOf" srcId="{1CC6F8C9-D533-41F3-8B66-59A83F500FCE}" destId="{B80DD1D3-FD61-412B-9FAC-F6326C2C593F}" srcOrd="0"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FBBD9-644E-4A18-AE17-083A21F2AA06}"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s-EC"/>
        </a:p>
      </dgm:t>
    </dgm:pt>
    <dgm:pt modelId="{D10DC334-EF4B-430E-8EAF-E87AB8425E3D}">
      <dgm:prSet phldrT="[Texto]" custT="1"/>
      <dgm:spPr/>
      <dgm:t>
        <a:bodyPr/>
        <a:lstStyle/>
        <a:p>
          <a:r>
            <a:rPr lang="es-ES" sz="1400" dirty="0" smtClean="0"/>
            <a:t>La cultura </a:t>
          </a:r>
          <a:endParaRPr lang="es-EC" sz="1400" dirty="0"/>
        </a:p>
      </dgm:t>
    </dgm:pt>
    <dgm:pt modelId="{153BE154-43A3-4AB5-8B6F-093F10945D83}" type="parTrans" cxnId="{679693D3-122B-4130-83EB-71F4DB728C32}">
      <dgm:prSet/>
      <dgm:spPr/>
      <dgm:t>
        <a:bodyPr/>
        <a:lstStyle/>
        <a:p>
          <a:endParaRPr lang="es-EC" sz="1400"/>
        </a:p>
      </dgm:t>
    </dgm:pt>
    <dgm:pt modelId="{007C9868-9494-4C65-81C2-4B44E34B9E22}" type="sibTrans" cxnId="{679693D3-122B-4130-83EB-71F4DB728C32}">
      <dgm:prSet/>
      <dgm:spPr/>
      <dgm:t>
        <a:bodyPr/>
        <a:lstStyle/>
        <a:p>
          <a:endParaRPr lang="es-EC" sz="1400"/>
        </a:p>
      </dgm:t>
    </dgm:pt>
    <dgm:pt modelId="{6277A4D6-6492-4374-8260-708B85F19D21}">
      <dgm:prSet phldrT="[Texto]" custT="1"/>
      <dgm:spPr/>
      <dgm:t>
        <a:bodyPr/>
        <a:lstStyle/>
        <a:p>
          <a:r>
            <a:rPr lang="es-ES" sz="1400" dirty="0" smtClean="0"/>
            <a:t>aculturación</a:t>
          </a:r>
          <a:endParaRPr lang="es-EC" sz="1400" dirty="0"/>
        </a:p>
      </dgm:t>
    </dgm:pt>
    <dgm:pt modelId="{EC306F3C-D8D9-4E96-846B-03646B0B2C58}" type="parTrans" cxnId="{7694245F-C709-4170-BBB3-DE8B617BD0F8}">
      <dgm:prSet/>
      <dgm:spPr/>
      <dgm:t>
        <a:bodyPr/>
        <a:lstStyle/>
        <a:p>
          <a:endParaRPr lang="es-EC" sz="1400"/>
        </a:p>
      </dgm:t>
    </dgm:pt>
    <dgm:pt modelId="{9421C4DD-4EE2-46B4-B52D-20168480D116}" type="sibTrans" cxnId="{7694245F-C709-4170-BBB3-DE8B617BD0F8}">
      <dgm:prSet/>
      <dgm:spPr/>
      <dgm:t>
        <a:bodyPr/>
        <a:lstStyle/>
        <a:p>
          <a:endParaRPr lang="es-EC" sz="1400"/>
        </a:p>
      </dgm:t>
    </dgm:pt>
    <dgm:pt modelId="{4EBAEAD1-315A-4A3E-B081-3B806D8434BE}">
      <dgm:prSet phldrT="[Texto]" custT="1"/>
      <dgm:spPr/>
      <dgm:t>
        <a:bodyPr/>
        <a:lstStyle/>
        <a:p>
          <a:r>
            <a:rPr lang="es-ES" sz="1400" dirty="0" smtClean="0"/>
            <a:t>Falta  de los hábitos de higiene</a:t>
          </a:r>
          <a:endParaRPr lang="es-EC" sz="1400" dirty="0"/>
        </a:p>
      </dgm:t>
    </dgm:pt>
    <dgm:pt modelId="{EB35B6AE-1737-4E9E-9D0F-78A97F70E352}" type="parTrans" cxnId="{B28C6A5E-6EB6-45A8-8CF5-B48EA1448217}">
      <dgm:prSet/>
      <dgm:spPr/>
      <dgm:t>
        <a:bodyPr/>
        <a:lstStyle/>
        <a:p>
          <a:endParaRPr lang="es-EC" sz="1400"/>
        </a:p>
      </dgm:t>
    </dgm:pt>
    <dgm:pt modelId="{50A55464-E34F-438B-86C6-C1D396AED6B5}" type="sibTrans" cxnId="{B28C6A5E-6EB6-45A8-8CF5-B48EA1448217}">
      <dgm:prSet/>
      <dgm:spPr/>
      <dgm:t>
        <a:bodyPr/>
        <a:lstStyle/>
        <a:p>
          <a:endParaRPr lang="es-EC" sz="1400"/>
        </a:p>
      </dgm:t>
    </dgm:pt>
    <dgm:pt modelId="{BDED916F-0BC4-4163-A91A-739D7D92762D}">
      <dgm:prSet phldrT="[Texto]" custT="1"/>
      <dgm:spPr/>
      <dgm:t>
        <a:bodyPr/>
        <a:lstStyle/>
        <a:p>
          <a:r>
            <a:rPr lang="es-EC" sz="1400" dirty="0" smtClean="0"/>
            <a:t>Perdida de costumbres ancestrales </a:t>
          </a:r>
          <a:endParaRPr lang="es-EC" sz="1400" dirty="0"/>
        </a:p>
      </dgm:t>
    </dgm:pt>
    <dgm:pt modelId="{051906E7-49EB-4A47-AE51-B41C3ECE43BF}" type="parTrans" cxnId="{582237C2-2F11-431B-B5D8-6FEBF2D96F85}">
      <dgm:prSet/>
      <dgm:spPr/>
      <dgm:t>
        <a:bodyPr/>
        <a:lstStyle/>
        <a:p>
          <a:endParaRPr lang="es-EC" sz="1400"/>
        </a:p>
      </dgm:t>
    </dgm:pt>
    <dgm:pt modelId="{9933B257-F28D-4EFA-9D11-8AD57C810087}" type="sibTrans" cxnId="{582237C2-2F11-431B-B5D8-6FEBF2D96F85}">
      <dgm:prSet/>
      <dgm:spPr/>
      <dgm:t>
        <a:bodyPr/>
        <a:lstStyle/>
        <a:p>
          <a:endParaRPr lang="es-EC" sz="1400"/>
        </a:p>
      </dgm:t>
    </dgm:pt>
    <dgm:pt modelId="{8CE35880-A6F0-4D93-9F9C-6CF12775AE14}">
      <dgm:prSet phldrT="[Texto]" custT="1"/>
      <dgm:spPr/>
      <dgm:t>
        <a:bodyPr/>
        <a:lstStyle/>
        <a:p>
          <a:r>
            <a:rPr lang="es-EC" sz="1400" dirty="0" smtClean="0"/>
            <a:t>Niños y niña vulnerables</a:t>
          </a:r>
          <a:endParaRPr lang="es-EC" sz="1400" dirty="0"/>
        </a:p>
      </dgm:t>
    </dgm:pt>
    <dgm:pt modelId="{BECC19F2-9934-4F57-938D-978673C3B72E}" type="parTrans" cxnId="{68517DD2-D0DE-4E41-9876-1EB9B3668D27}">
      <dgm:prSet/>
      <dgm:spPr/>
      <dgm:t>
        <a:bodyPr/>
        <a:lstStyle/>
        <a:p>
          <a:endParaRPr lang="es-EC" sz="1400"/>
        </a:p>
      </dgm:t>
    </dgm:pt>
    <dgm:pt modelId="{B65F5A5C-4553-418A-8E4E-EA4ED4A4A01F}" type="sibTrans" cxnId="{68517DD2-D0DE-4E41-9876-1EB9B3668D27}">
      <dgm:prSet/>
      <dgm:spPr/>
      <dgm:t>
        <a:bodyPr/>
        <a:lstStyle/>
        <a:p>
          <a:endParaRPr lang="es-EC" sz="1400"/>
        </a:p>
      </dgm:t>
    </dgm:pt>
    <dgm:pt modelId="{5AC0386D-8B53-4452-AA42-4AEDFD740F3D}">
      <dgm:prSet phldrT="[Texto]" custT="1"/>
      <dgm:spPr/>
      <dgm:t>
        <a:bodyPr/>
        <a:lstStyle/>
        <a:p>
          <a:r>
            <a:rPr lang="es-EC" sz="1400" dirty="0" smtClean="0"/>
            <a:t>Pocos recursos </a:t>
          </a:r>
          <a:endParaRPr lang="es-EC" sz="1400" dirty="0"/>
        </a:p>
      </dgm:t>
    </dgm:pt>
    <dgm:pt modelId="{7993CE98-EFD8-499C-898F-B7624A112158}" type="parTrans" cxnId="{04CA161B-21A0-464D-B235-F138407808D1}">
      <dgm:prSet/>
      <dgm:spPr/>
      <dgm:t>
        <a:bodyPr/>
        <a:lstStyle/>
        <a:p>
          <a:endParaRPr lang="es-EC" sz="1400"/>
        </a:p>
      </dgm:t>
    </dgm:pt>
    <dgm:pt modelId="{553D3B3B-9883-4039-8A3C-CABACBABB09C}" type="sibTrans" cxnId="{04CA161B-21A0-464D-B235-F138407808D1}">
      <dgm:prSet/>
      <dgm:spPr/>
      <dgm:t>
        <a:bodyPr/>
        <a:lstStyle/>
        <a:p>
          <a:endParaRPr lang="es-EC" sz="1400"/>
        </a:p>
      </dgm:t>
    </dgm:pt>
    <dgm:pt modelId="{77DC424E-38D1-4D94-99BF-ED3E2D5B4631}" type="pres">
      <dgm:prSet presAssocID="{452FBBD9-644E-4A18-AE17-083A21F2AA06}" presName="Name0" presStyleCnt="0">
        <dgm:presLayoutVars>
          <dgm:chMax val="1"/>
          <dgm:chPref val="1"/>
        </dgm:presLayoutVars>
      </dgm:prSet>
      <dgm:spPr/>
      <dgm:t>
        <a:bodyPr/>
        <a:lstStyle/>
        <a:p>
          <a:endParaRPr lang="es-EC"/>
        </a:p>
      </dgm:t>
    </dgm:pt>
    <dgm:pt modelId="{9C97EC76-2E52-443F-A274-89FAE7F9BCD3}" type="pres">
      <dgm:prSet presAssocID="{D10DC334-EF4B-430E-8EAF-E87AB8425E3D}" presName="Parent" presStyleLbl="node0" presStyleIdx="0" presStyleCnt="1" custScaleX="62779" custScaleY="68178" custLinFactNeighborX="3732" custLinFactNeighborY="3569">
        <dgm:presLayoutVars>
          <dgm:chMax val="5"/>
          <dgm:chPref val="5"/>
        </dgm:presLayoutVars>
      </dgm:prSet>
      <dgm:spPr/>
      <dgm:t>
        <a:bodyPr/>
        <a:lstStyle/>
        <a:p>
          <a:endParaRPr lang="es-EC"/>
        </a:p>
      </dgm:t>
    </dgm:pt>
    <dgm:pt modelId="{2E0443D1-E716-4988-80D1-19FC22A3DB43}" type="pres">
      <dgm:prSet presAssocID="{D10DC334-EF4B-430E-8EAF-E87AB8425E3D}" presName="Accent2" presStyleLbl="node1" presStyleIdx="0" presStyleCnt="19" custLinFactX="-100000" custLinFactNeighborX="-152816" custLinFactNeighborY="40071"/>
      <dgm:spPr/>
    </dgm:pt>
    <dgm:pt modelId="{15064D8C-7C42-48A7-AF1A-A0923521CCFA}" type="pres">
      <dgm:prSet presAssocID="{D10DC334-EF4B-430E-8EAF-E87AB8425E3D}" presName="Accent3" presStyleLbl="node1" presStyleIdx="1" presStyleCnt="19" custLinFactX="400000" custLinFactNeighborX="494777" custLinFactNeighborY="11941"/>
      <dgm:spPr/>
    </dgm:pt>
    <dgm:pt modelId="{172C5BCA-2209-4D16-9DE1-BF295335D045}" type="pres">
      <dgm:prSet presAssocID="{D10DC334-EF4B-430E-8EAF-E87AB8425E3D}" presName="Accent4" presStyleLbl="node1" presStyleIdx="2" presStyleCnt="19" custLinFactX="112035" custLinFactNeighborX="200000" custLinFactNeighborY="-26213"/>
      <dgm:spPr/>
    </dgm:pt>
    <dgm:pt modelId="{F55039FD-7805-476D-9FE5-E8A6115700A3}" type="pres">
      <dgm:prSet presAssocID="{D10DC334-EF4B-430E-8EAF-E87AB8425E3D}" presName="Accent5" presStyleLbl="node1" presStyleIdx="3" presStyleCnt="19"/>
      <dgm:spPr/>
    </dgm:pt>
    <dgm:pt modelId="{8C33D59D-037D-4A1D-A81D-40626CE57456}" type="pres">
      <dgm:prSet presAssocID="{D10DC334-EF4B-430E-8EAF-E87AB8425E3D}" presName="Accent6" presStyleLbl="node1" presStyleIdx="4" presStyleCnt="19" custLinFactX="-200000" custLinFactY="-96263" custLinFactNeighborX="-203545" custLinFactNeighborY="-100000"/>
      <dgm:spPr/>
    </dgm:pt>
    <dgm:pt modelId="{C1A92E5E-0232-4E43-A91E-9437EE914786}" type="pres">
      <dgm:prSet presAssocID="{6277A4D6-6492-4374-8260-708B85F19D21}" presName="Child1" presStyleLbl="node1" presStyleIdx="5" presStyleCnt="19" custScaleX="140227" custScaleY="140201" custLinFactY="-22355" custLinFactNeighborX="34355" custLinFactNeighborY="-100000">
        <dgm:presLayoutVars>
          <dgm:chMax val="0"/>
          <dgm:chPref val="0"/>
        </dgm:presLayoutVars>
      </dgm:prSet>
      <dgm:spPr/>
      <dgm:t>
        <a:bodyPr/>
        <a:lstStyle/>
        <a:p>
          <a:endParaRPr lang="es-EC"/>
        </a:p>
      </dgm:t>
    </dgm:pt>
    <dgm:pt modelId="{46987B71-D9DF-4519-92F1-6A08A6203E64}" type="pres">
      <dgm:prSet presAssocID="{6277A4D6-6492-4374-8260-708B85F19D21}" presName="Accent7" presStyleCnt="0"/>
      <dgm:spPr/>
    </dgm:pt>
    <dgm:pt modelId="{1EF54C2A-F874-40C0-A8B8-20F1EC56DE74}" type="pres">
      <dgm:prSet presAssocID="{6277A4D6-6492-4374-8260-708B85F19D21}" presName="AccentHold1" presStyleLbl="node1" presStyleIdx="6" presStyleCnt="19" custLinFactY="-100000" custLinFactNeighborX="-74904" custLinFactNeighborY="-191395"/>
      <dgm:spPr/>
    </dgm:pt>
    <dgm:pt modelId="{BF939828-5F23-49C9-8D45-546D5060EB86}" type="pres">
      <dgm:prSet presAssocID="{6277A4D6-6492-4374-8260-708B85F19D21}" presName="Accent8" presStyleCnt="0"/>
      <dgm:spPr/>
    </dgm:pt>
    <dgm:pt modelId="{379B50FB-2C02-439B-9B8B-D692D40D5032}" type="pres">
      <dgm:prSet presAssocID="{6277A4D6-6492-4374-8260-708B85F19D21}" presName="AccentHold2" presStyleLbl="node1" presStyleIdx="7" presStyleCnt="19"/>
      <dgm:spPr/>
    </dgm:pt>
    <dgm:pt modelId="{3035104C-9239-4D57-9912-D1E0E36F8FC7}" type="pres">
      <dgm:prSet presAssocID="{4EBAEAD1-315A-4A3E-B081-3B806D8434BE}" presName="Child2" presStyleLbl="node1" presStyleIdx="8" presStyleCnt="19" custScaleX="123544" custScaleY="126856" custLinFactNeighborX="21540" custLinFactNeighborY="-28616">
        <dgm:presLayoutVars>
          <dgm:chMax val="0"/>
          <dgm:chPref val="0"/>
        </dgm:presLayoutVars>
      </dgm:prSet>
      <dgm:spPr/>
      <dgm:t>
        <a:bodyPr/>
        <a:lstStyle/>
        <a:p>
          <a:endParaRPr lang="es-EC"/>
        </a:p>
      </dgm:t>
    </dgm:pt>
    <dgm:pt modelId="{BB17B8ED-6BBA-403E-AAD8-2F1EB6EBBB04}" type="pres">
      <dgm:prSet presAssocID="{4EBAEAD1-315A-4A3E-B081-3B806D8434BE}" presName="Accent9" presStyleCnt="0"/>
      <dgm:spPr/>
    </dgm:pt>
    <dgm:pt modelId="{107F3D80-D321-4AE4-B6D3-FDB9DD84D229}" type="pres">
      <dgm:prSet presAssocID="{4EBAEAD1-315A-4A3E-B081-3B806D8434BE}" presName="AccentHold1" presStyleLbl="node1" presStyleIdx="9" presStyleCnt="19"/>
      <dgm:spPr/>
    </dgm:pt>
    <dgm:pt modelId="{76965B8C-C40B-410B-AE70-F39641BE3418}" type="pres">
      <dgm:prSet presAssocID="{4EBAEAD1-315A-4A3E-B081-3B806D8434BE}" presName="Accent10" presStyleCnt="0"/>
      <dgm:spPr/>
    </dgm:pt>
    <dgm:pt modelId="{16D05E6D-8FB0-400B-8418-C96D81F74127}" type="pres">
      <dgm:prSet presAssocID="{4EBAEAD1-315A-4A3E-B081-3B806D8434BE}" presName="AccentHold2" presStyleLbl="node1" presStyleIdx="10" presStyleCnt="19"/>
      <dgm:spPr/>
    </dgm:pt>
    <dgm:pt modelId="{0A57A30C-3B7D-4A89-8DB7-5DA6973D0C26}" type="pres">
      <dgm:prSet presAssocID="{4EBAEAD1-315A-4A3E-B081-3B806D8434BE}" presName="Accent11" presStyleCnt="0"/>
      <dgm:spPr/>
    </dgm:pt>
    <dgm:pt modelId="{08860BB9-6112-4C29-AD23-FFA3739FDF67}" type="pres">
      <dgm:prSet presAssocID="{4EBAEAD1-315A-4A3E-B081-3B806D8434BE}" presName="AccentHold3" presStyleLbl="node1" presStyleIdx="11" presStyleCnt="19" custLinFactX="174972" custLinFactNeighborX="200000" custLinFactNeighborY="90717"/>
      <dgm:spPr/>
    </dgm:pt>
    <dgm:pt modelId="{52819331-2C72-43F0-9172-E8ECDDF5DF35}" type="pres">
      <dgm:prSet presAssocID="{BDED916F-0BC4-4163-A91A-739D7D92762D}" presName="Child3" presStyleLbl="node1" presStyleIdx="12" presStyleCnt="19" custScaleX="146710" custScaleY="120500" custLinFactNeighborX="74611" custLinFactNeighborY="1938">
        <dgm:presLayoutVars>
          <dgm:chMax val="0"/>
          <dgm:chPref val="0"/>
        </dgm:presLayoutVars>
      </dgm:prSet>
      <dgm:spPr/>
      <dgm:t>
        <a:bodyPr/>
        <a:lstStyle/>
        <a:p>
          <a:endParaRPr lang="es-EC"/>
        </a:p>
      </dgm:t>
    </dgm:pt>
    <dgm:pt modelId="{24095A1D-C767-4417-B906-E554791DE3CF}" type="pres">
      <dgm:prSet presAssocID="{BDED916F-0BC4-4163-A91A-739D7D92762D}" presName="Accent12" presStyleCnt="0"/>
      <dgm:spPr/>
    </dgm:pt>
    <dgm:pt modelId="{BC36382A-45C0-435B-89D1-097583D90DC0}" type="pres">
      <dgm:prSet presAssocID="{BDED916F-0BC4-4163-A91A-739D7D92762D}" presName="AccentHold1" presStyleLbl="node1" presStyleIdx="13" presStyleCnt="19" custLinFactY="318060" custLinFactNeighborX="11904" custLinFactNeighborY="400000"/>
      <dgm:spPr/>
    </dgm:pt>
    <dgm:pt modelId="{F3566F2D-6751-44AF-9BA8-8D2DCD5ECCCF}" type="pres">
      <dgm:prSet presAssocID="{8CE35880-A6F0-4D93-9F9C-6CF12775AE14}" presName="Child4" presStyleLbl="node1" presStyleIdx="14" presStyleCnt="19" custScaleX="139508" custScaleY="113512" custLinFactX="-100000" custLinFactY="-53545" custLinFactNeighborX="-118906" custLinFactNeighborY="-100000">
        <dgm:presLayoutVars>
          <dgm:chMax val="0"/>
          <dgm:chPref val="0"/>
        </dgm:presLayoutVars>
      </dgm:prSet>
      <dgm:spPr/>
      <dgm:t>
        <a:bodyPr/>
        <a:lstStyle/>
        <a:p>
          <a:endParaRPr lang="es-EC"/>
        </a:p>
      </dgm:t>
    </dgm:pt>
    <dgm:pt modelId="{44122D8D-E705-48DF-A010-8C37EFFB6E4A}" type="pres">
      <dgm:prSet presAssocID="{8CE35880-A6F0-4D93-9F9C-6CF12775AE14}" presName="Accent13" presStyleCnt="0"/>
      <dgm:spPr/>
    </dgm:pt>
    <dgm:pt modelId="{63C3960A-73EB-4349-9F88-838802C72095}" type="pres">
      <dgm:prSet presAssocID="{8CE35880-A6F0-4D93-9F9C-6CF12775AE14}" presName="AccentHold1" presStyleLbl="node1" presStyleIdx="15" presStyleCnt="19" custLinFactX="93793" custLinFactY="100000" custLinFactNeighborX="100000" custLinFactNeighborY="185909"/>
      <dgm:spPr/>
    </dgm:pt>
    <dgm:pt modelId="{3740816A-87AF-4698-9412-816E06D0462C}" type="pres">
      <dgm:prSet presAssocID="{5AC0386D-8B53-4452-AA42-4AEDFD740F3D}" presName="Child5" presStyleLbl="node1" presStyleIdx="16" presStyleCnt="19" custLinFactX="-7401" custLinFactY="152821" custLinFactNeighborX="-100000" custLinFactNeighborY="200000">
        <dgm:presLayoutVars>
          <dgm:chMax val="0"/>
          <dgm:chPref val="0"/>
        </dgm:presLayoutVars>
      </dgm:prSet>
      <dgm:spPr/>
      <dgm:t>
        <a:bodyPr/>
        <a:lstStyle/>
        <a:p>
          <a:endParaRPr lang="es-EC"/>
        </a:p>
      </dgm:t>
    </dgm:pt>
    <dgm:pt modelId="{23D131B3-702C-4946-9D81-6722A3A9F5A3}" type="pres">
      <dgm:prSet presAssocID="{5AC0386D-8B53-4452-AA42-4AEDFD740F3D}" presName="Accent15" presStyleCnt="0"/>
      <dgm:spPr/>
    </dgm:pt>
    <dgm:pt modelId="{C0FE8CFC-1A7F-427C-9010-4397F91EE827}" type="pres">
      <dgm:prSet presAssocID="{5AC0386D-8B53-4452-AA42-4AEDFD740F3D}" presName="AccentHold2" presStyleLbl="node1" presStyleIdx="17" presStyleCnt="19" custLinFactX="-277350" custLinFactY="-13314" custLinFactNeighborX="-300000" custLinFactNeighborY="-100000"/>
      <dgm:spPr/>
    </dgm:pt>
    <dgm:pt modelId="{FF0D532D-84F4-47A6-B6BD-463B1429BF54}" type="pres">
      <dgm:prSet presAssocID="{5AC0386D-8B53-4452-AA42-4AEDFD740F3D}" presName="Accent16" presStyleCnt="0"/>
      <dgm:spPr/>
    </dgm:pt>
    <dgm:pt modelId="{553E67BE-8D9A-49E4-8B05-91B9E484F962}" type="pres">
      <dgm:prSet presAssocID="{5AC0386D-8B53-4452-AA42-4AEDFD740F3D}" presName="AccentHold3" presStyleLbl="node1" presStyleIdx="18" presStyleCnt="19"/>
      <dgm:spPr/>
    </dgm:pt>
  </dgm:ptLst>
  <dgm:cxnLst>
    <dgm:cxn modelId="{3C922947-BF7B-466B-B46C-51DAB5C228F3}" type="presOf" srcId="{BDED916F-0BC4-4163-A91A-739D7D92762D}" destId="{52819331-2C72-43F0-9172-E8ECDDF5DF35}" srcOrd="0" destOrd="0" presId="urn:microsoft.com/office/officeart/2009/3/layout/CircleRelationship"/>
    <dgm:cxn modelId="{68517DD2-D0DE-4E41-9876-1EB9B3668D27}" srcId="{D10DC334-EF4B-430E-8EAF-E87AB8425E3D}" destId="{8CE35880-A6F0-4D93-9F9C-6CF12775AE14}" srcOrd="3" destOrd="0" parTransId="{BECC19F2-9934-4F57-938D-978673C3B72E}" sibTransId="{B65F5A5C-4553-418A-8E4E-EA4ED4A4A01F}"/>
    <dgm:cxn modelId="{D45E37C3-6A25-410C-B9B7-14FFD4EC3612}" type="presOf" srcId="{6277A4D6-6492-4374-8260-708B85F19D21}" destId="{C1A92E5E-0232-4E43-A91E-9437EE914786}" srcOrd="0" destOrd="0" presId="urn:microsoft.com/office/officeart/2009/3/layout/CircleRelationship"/>
    <dgm:cxn modelId="{B42794D4-4414-45EC-A968-47630BA89FCC}" type="presOf" srcId="{452FBBD9-644E-4A18-AE17-083A21F2AA06}" destId="{77DC424E-38D1-4D94-99BF-ED3E2D5B4631}" srcOrd="0" destOrd="0" presId="urn:microsoft.com/office/officeart/2009/3/layout/CircleRelationship"/>
    <dgm:cxn modelId="{582237C2-2F11-431B-B5D8-6FEBF2D96F85}" srcId="{D10DC334-EF4B-430E-8EAF-E87AB8425E3D}" destId="{BDED916F-0BC4-4163-A91A-739D7D92762D}" srcOrd="2" destOrd="0" parTransId="{051906E7-49EB-4A47-AE51-B41C3ECE43BF}" sibTransId="{9933B257-F28D-4EFA-9D11-8AD57C810087}"/>
    <dgm:cxn modelId="{679693D3-122B-4130-83EB-71F4DB728C32}" srcId="{452FBBD9-644E-4A18-AE17-083A21F2AA06}" destId="{D10DC334-EF4B-430E-8EAF-E87AB8425E3D}" srcOrd="0" destOrd="0" parTransId="{153BE154-43A3-4AB5-8B6F-093F10945D83}" sibTransId="{007C9868-9494-4C65-81C2-4B44E34B9E22}"/>
    <dgm:cxn modelId="{227353FF-C8B6-4F7B-8D11-6F41A3C418AD}" type="presOf" srcId="{4EBAEAD1-315A-4A3E-B081-3B806D8434BE}" destId="{3035104C-9239-4D57-9912-D1E0E36F8FC7}" srcOrd="0" destOrd="0" presId="urn:microsoft.com/office/officeart/2009/3/layout/CircleRelationship"/>
    <dgm:cxn modelId="{04CA161B-21A0-464D-B235-F138407808D1}" srcId="{D10DC334-EF4B-430E-8EAF-E87AB8425E3D}" destId="{5AC0386D-8B53-4452-AA42-4AEDFD740F3D}" srcOrd="4" destOrd="0" parTransId="{7993CE98-EFD8-499C-898F-B7624A112158}" sibTransId="{553D3B3B-9883-4039-8A3C-CABACBABB09C}"/>
    <dgm:cxn modelId="{B365486E-8C17-4750-89CA-456489B8B24A}" type="presOf" srcId="{D10DC334-EF4B-430E-8EAF-E87AB8425E3D}" destId="{9C97EC76-2E52-443F-A274-89FAE7F9BCD3}" srcOrd="0" destOrd="0" presId="urn:microsoft.com/office/officeart/2009/3/layout/CircleRelationship"/>
    <dgm:cxn modelId="{7694245F-C709-4170-BBB3-DE8B617BD0F8}" srcId="{D10DC334-EF4B-430E-8EAF-E87AB8425E3D}" destId="{6277A4D6-6492-4374-8260-708B85F19D21}" srcOrd="0" destOrd="0" parTransId="{EC306F3C-D8D9-4E96-846B-03646B0B2C58}" sibTransId="{9421C4DD-4EE2-46B4-B52D-20168480D116}"/>
    <dgm:cxn modelId="{B28C6A5E-6EB6-45A8-8CF5-B48EA1448217}" srcId="{D10DC334-EF4B-430E-8EAF-E87AB8425E3D}" destId="{4EBAEAD1-315A-4A3E-B081-3B806D8434BE}" srcOrd="1" destOrd="0" parTransId="{EB35B6AE-1737-4E9E-9D0F-78A97F70E352}" sibTransId="{50A55464-E34F-438B-86C6-C1D396AED6B5}"/>
    <dgm:cxn modelId="{541284B6-13BD-473C-A427-80C804402B74}" type="presOf" srcId="{5AC0386D-8B53-4452-AA42-4AEDFD740F3D}" destId="{3740816A-87AF-4698-9412-816E06D0462C}" srcOrd="0" destOrd="0" presId="urn:microsoft.com/office/officeart/2009/3/layout/CircleRelationship"/>
    <dgm:cxn modelId="{7402304B-EED9-425B-9504-2617E7BA2E31}" type="presOf" srcId="{8CE35880-A6F0-4D93-9F9C-6CF12775AE14}" destId="{F3566F2D-6751-44AF-9BA8-8D2DCD5ECCCF}" srcOrd="0" destOrd="0" presId="urn:microsoft.com/office/officeart/2009/3/layout/CircleRelationship"/>
    <dgm:cxn modelId="{079AF0AD-BE53-42B5-AB1E-52F9CB858B67}" type="presParOf" srcId="{77DC424E-38D1-4D94-99BF-ED3E2D5B4631}" destId="{9C97EC76-2E52-443F-A274-89FAE7F9BCD3}" srcOrd="0" destOrd="0" presId="urn:microsoft.com/office/officeart/2009/3/layout/CircleRelationship"/>
    <dgm:cxn modelId="{8CDE9361-AD85-4123-B538-BEBA49B536F7}" type="presParOf" srcId="{77DC424E-38D1-4D94-99BF-ED3E2D5B4631}" destId="{2E0443D1-E716-4988-80D1-19FC22A3DB43}" srcOrd="1" destOrd="0" presId="urn:microsoft.com/office/officeart/2009/3/layout/CircleRelationship"/>
    <dgm:cxn modelId="{55E4D2A2-5D27-4F47-9D0C-FD056BF45212}" type="presParOf" srcId="{77DC424E-38D1-4D94-99BF-ED3E2D5B4631}" destId="{15064D8C-7C42-48A7-AF1A-A0923521CCFA}" srcOrd="2" destOrd="0" presId="urn:microsoft.com/office/officeart/2009/3/layout/CircleRelationship"/>
    <dgm:cxn modelId="{2C3BE5B8-EFE4-495E-9478-4D0B38D5C1BC}" type="presParOf" srcId="{77DC424E-38D1-4D94-99BF-ED3E2D5B4631}" destId="{172C5BCA-2209-4D16-9DE1-BF295335D045}" srcOrd="3" destOrd="0" presId="urn:microsoft.com/office/officeart/2009/3/layout/CircleRelationship"/>
    <dgm:cxn modelId="{A6F2C2D1-753F-46ED-A652-678D30A35EC7}" type="presParOf" srcId="{77DC424E-38D1-4D94-99BF-ED3E2D5B4631}" destId="{F55039FD-7805-476D-9FE5-E8A6115700A3}" srcOrd="4" destOrd="0" presId="urn:microsoft.com/office/officeart/2009/3/layout/CircleRelationship"/>
    <dgm:cxn modelId="{EF6949FE-9C08-4A05-A08A-BB7334F93D5B}" type="presParOf" srcId="{77DC424E-38D1-4D94-99BF-ED3E2D5B4631}" destId="{8C33D59D-037D-4A1D-A81D-40626CE57456}" srcOrd="5" destOrd="0" presId="urn:microsoft.com/office/officeart/2009/3/layout/CircleRelationship"/>
    <dgm:cxn modelId="{3DE1AC37-E627-4EBC-B252-2303AA61F77C}" type="presParOf" srcId="{77DC424E-38D1-4D94-99BF-ED3E2D5B4631}" destId="{C1A92E5E-0232-4E43-A91E-9437EE914786}" srcOrd="6" destOrd="0" presId="urn:microsoft.com/office/officeart/2009/3/layout/CircleRelationship"/>
    <dgm:cxn modelId="{5F61DF0F-5F0E-477C-B444-3FEB7F2AD3F4}" type="presParOf" srcId="{77DC424E-38D1-4D94-99BF-ED3E2D5B4631}" destId="{46987B71-D9DF-4519-92F1-6A08A6203E64}" srcOrd="7" destOrd="0" presId="urn:microsoft.com/office/officeart/2009/3/layout/CircleRelationship"/>
    <dgm:cxn modelId="{1026A9AF-6410-4160-86A1-418ECD59360A}" type="presParOf" srcId="{46987B71-D9DF-4519-92F1-6A08A6203E64}" destId="{1EF54C2A-F874-40C0-A8B8-20F1EC56DE74}" srcOrd="0" destOrd="0" presId="urn:microsoft.com/office/officeart/2009/3/layout/CircleRelationship"/>
    <dgm:cxn modelId="{8974314F-8024-4093-A844-AB9E0890E4D2}" type="presParOf" srcId="{77DC424E-38D1-4D94-99BF-ED3E2D5B4631}" destId="{BF939828-5F23-49C9-8D45-546D5060EB86}" srcOrd="8" destOrd="0" presId="urn:microsoft.com/office/officeart/2009/3/layout/CircleRelationship"/>
    <dgm:cxn modelId="{3B3898D6-C1BF-4A22-BB3B-1394A52C3E36}" type="presParOf" srcId="{BF939828-5F23-49C9-8D45-546D5060EB86}" destId="{379B50FB-2C02-439B-9B8B-D692D40D5032}" srcOrd="0" destOrd="0" presId="urn:microsoft.com/office/officeart/2009/3/layout/CircleRelationship"/>
    <dgm:cxn modelId="{94052F0B-D018-4A4F-B78D-BDA37A784996}" type="presParOf" srcId="{77DC424E-38D1-4D94-99BF-ED3E2D5B4631}" destId="{3035104C-9239-4D57-9912-D1E0E36F8FC7}" srcOrd="9" destOrd="0" presId="urn:microsoft.com/office/officeart/2009/3/layout/CircleRelationship"/>
    <dgm:cxn modelId="{ABFE8DD6-4875-445C-90E1-6596C2066A18}" type="presParOf" srcId="{77DC424E-38D1-4D94-99BF-ED3E2D5B4631}" destId="{BB17B8ED-6BBA-403E-AAD8-2F1EB6EBBB04}" srcOrd="10" destOrd="0" presId="urn:microsoft.com/office/officeart/2009/3/layout/CircleRelationship"/>
    <dgm:cxn modelId="{8E27B215-42DF-40D8-B3F5-B3908E59FC1C}" type="presParOf" srcId="{BB17B8ED-6BBA-403E-AAD8-2F1EB6EBBB04}" destId="{107F3D80-D321-4AE4-B6D3-FDB9DD84D229}" srcOrd="0" destOrd="0" presId="urn:microsoft.com/office/officeart/2009/3/layout/CircleRelationship"/>
    <dgm:cxn modelId="{094A888C-6764-4A86-96BA-C337EBF4E926}" type="presParOf" srcId="{77DC424E-38D1-4D94-99BF-ED3E2D5B4631}" destId="{76965B8C-C40B-410B-AE70-F39641BE3418}" srcOrd="11" destOrd="0" presId="urn:microsoft.com/office/officeart/2009/3/layout/CircleRelationship"/>
    <dgm:cxn modelId="{D2F5FA07-7772-4942-A823-932928CBD3D7}" type="presParOf" srcId="{76965B8C-C40B-410B-AE70-F39641BE3418}" destId="{16D05E6D-8FB0-400B-8418-C96D81F74127}" srcOrd="0" destOrd="0" presId="urn:microsoft.com/office/officeart/2009/3/layout/CircleRelationship"/>
    <dgm:cxn modelId="{BB506762-6D1B-4E30-AA3D-E9D93FC686CA}" type="presParOf" srcId="{77DC424E-38D1-4D94-99BF-ED3E2D5B4631}" destId="{0A57A30C-3B7D-4A89-8DB7-5DA6973D0C26}" srcOrd="12" destOrd="0" presId="urn:microsoft.com/office/officeart/2009/3/layout/CircleRelationship"/>
    <dgm:cxn modelId="{02377EEB-9C7E-4A0E-8A18-599515F94758}" type="presParOf" srcId="{0A57A30C-3B7D-4A89-8DB7-5DA6973D0C26}" destId="{08860BB9-6112-4C29-AD23-FFA3739FDF67}" srcOrd="0" destOrd="0" presId="urn:microsoft.com/office/officeart/2009/3/layout/CircleRelationship"/>
    <dgm:cxn modelId="{9E49669E-3AA4-44CA-95D6-FCACD28B27C3}" type="presParOf" srcId="{77DC424E-38D1-4D94-99BF-ED3E2D5B4631}" destId="{52819331-2C72-43F0-9172-E8ECDDF5DF35}" srcOrd="13" destOrd="0" presId="urn:microsoft.com/office/officeart/2009/3/layout/CircleRelationship"/>
    <dgm:cxn modelId="{2E099683-6BF1-4B1C-BDA0-6050AF620717}" type="presParOf" srcId="{77DC424E-38D1-4D94-99BF-ED3E2D5B4631}" destId="{24095A1D-C767-4417-B906-E554791DE3CF}" srcOrd="14" destOrd="0" presId="urn:microsoft.com/office/officeart/2009/3/layout/CircleRelationship"/>
    <dgm:cxn modelId="{0BF78A8B-4D25-4234-9ED6-DFC8A4420B28}" type="presParOf" srcId="{24095A1D-C767-4417-B906-E554791DE3CF}" destId="{BC36382A-45C0-435B-89D1-097583D90DC0}" srcOrd="0" destOrd="0" presId="urn:microsoft.com/office/officeart/2009/3/layout/CircleRelationship"/>
    <dgm:cxn modelId="{8D5486B0-F12F-46C3-90ED-F2A86FA7EFED}" type="presParOf" srcId="{77DC424E-38D1-4D94-99BF-ED3E2D5B4631}" destId="{F3566F2D-6751-44AF-9BA8-8D2DCD5ECCCF}" srcOrd="15" destOrd="0" presId="urn:microsoft.com/office/officeart/2009/3/layout/CircleRelationship"/>
    <dgm:cxn modelId="{37CD8368-F6E5-4746-99E3-06C76AD29986}" type="presParOf" srcId="{77DC424E-38D1-4D94-99BF-ED3E2D5B4631}" destId="{44122D8D-E705-48DF-A010-8C37EFFB6E4A}" srcOrd="16" destOrd="0" presId="urn:microsoft.com/office/officeart/2009/3/layout/CircleRelationship"/>
    <dgm:cxn modelId="{9A617FC8-2F34-4F90-96D3-EA4CD52A016C}" type="presParOf" srcId="{44122D8D-E705-48DF-A010-8C37EFFB6E4A}" destId="{63C3960A-73EB-4349-9F88-838802C72095}" srcOrd="0" destOrd="0" presId="urn:microsoft.com/office/officeart/2009/3/layout/CircleRelationship"/>
    <dgm:cxn modelId="{664DEC0C-C3EB-467B-8C14-8EB647F516BE}" type="presParOf" srcId="{77DC424E-38D1-4D94-99BF-ED3E2D5B4631}" destId="{3740816A-87AF-4698-9412-816E06D0462C}" srcOrd="17" destOrd="0" presId="urn:microsoft.com/office/officeart/2009/3/layout/CircleRelationship"/>
    <dgm:cxn modelId="{831AAE3A-8384-47AD-A108-1405156840BB}" type="presParOf" srcId="{77DC424E-38D1-4D94-99BF-ED3E2D5B4631}" destId="{23D131B3-702C-4946-9D81-6722A3A9F5A3}" srcOrd="18" destOrd="0" presId="urn:microsoft.com/office/officeart/2009/3/layout/CircleRelationship"/>
    <dgm:cxn modelId="{6FF6696F-89C0-46E2-9FE6-01EE190DD0D1}" type="presParOf" srcId="{23D131B3-702C-4946-9D81-6722A3A9F5A3}" destId="{C0FE8CFC-1A7F-427C-9010-4397F91EE827}" srcOrd="0" destOrd="0" presId="urn:microsoft.com/office/officeart/2009/3/layout/CircleRelationship"/>
    <dgm:cxn modelId="{99CDF7FF-8F64-421F-AE0D-5BE71F47A9E7}" type="presParOf" srcId="{77DC424E-38D1-4D94-99BF-ED3E2D5B4631}" destId="{FF0D532D-84F4-47A6-B6BD-463B1429BF54}" srcOrd="19" destOrd="0" presId="urn:microsoft.com/office/officeart/2009/3/layout/CircleRelationship"/>
    <dgm:cxn modelId="{D142471E-8323-4BE3-B316-E1ADEE50D785}" type="presParOf" srcId="{FF0D532D-84F4-47A6-B6BD-463B1429BF54}" destId="{553E67BE-8D9A-49E4-8B05-91B9E484F962}" srcOrd="0" destOrd="0" presId="urn:microsoft.com/office/officeart/2009/3/layout/CircleRelationship"/>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7906A5B-4A56-4FE8-AEF7-345E377DF7C2}"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C"/>
        </a:p>
      </dgm:t>
    </dgm:pt>
    <dgm:pt modelId="{B9E98C0C-CC76-4994-A0E4-036532123B87}">
      <dgm:prSet phldrT="[Texto]" custT="1"/>
      <dgm:spPr/>
      <dgm:t>
        <a:bodyPr/>
        <a:lstStyle/>
        <a:p>
          <a:pPr algn="l"/>
          <a:r>
            <a:rPr lang="es-EC" sz="1600" b="1" smtClean="0">
              <a:effectLst/>
              <a:latin typeface="Candara" panose="020E0502030303020204" pitchFamily="34" charset="0"/>
            </a:rPr>
            <a:t>Sujetos a investigar </a:t>
          </a:r>
          <a:endParaRPr lang="es-EC" sz="1600" b="1" dirty="0">
            <a:effectLst/>
            <a:latin typeface="Candara" panose="020E0502030303020204" pitchFamily="34" charset="0"/>
          </a:endParaRPr>
        </a:p>
      </dgm:t>
    </dgm:pt>
    <dgm:pt modelId="{7AB3E465-B9F5-4E37-9E1E-9E7A5CC26795}" type="parTrans" cxnId="{6E24238E-8F37-4C0E-AD7D-1F4C85B10B0D}">
      <dgm:prSet/>
      <dgm:spPr/>
      <dgm:t>
        <a:bodyPr/>
        <a:lstStyle/>
        <a:p>
          <a:pPr algn="l"/>
          <a:endParaRPr lang="es-EC" sz="1600">
            <a:solidFill>
              <a:schemeClr val="tx1"/>
            </a:solidFill>
            <a:latin typeface="Candara" panose="020E0502030303020204" pitchFamily="34" charset="0"/>
          </a:endParaRPr>
        </a:p>
      </dgm:t>
    </dgm:pt>
    <dgm:pt modelId="{2D4BBD4E-9563-48D8-89EA-A8E9353A1F25}" type="sibTrans" cxnId="{6E24238E-8F37-4C0E-AD7D-1F4C85B10B0D}">
      <dgm:prSet/>
      <dgm:spPr/>
      <dgm:t>
        <a:bodyPr/>
        <a:lstStyle/>
        <a:p>
          <a:pPr algn="l"/>
          <a:endParaRPr lang="es-EC" sz="1600">
            <a:solidFill>
              <a:schemeClr val="tx1"/>
            </a:solidFill>
            <a:latin typeface="Candara" panose="020E0502030303020204" pitchFamily="34" charset="0"/>
          </a:endParaRPr>
        </a:p>
      </dgm:t>
    </dgm:pt>
    <dgm:pt modelId="{6186A07E-F75C-4F97-A301-62B414E3B26E}">
      <dgm:prSet phldrT="[Texto]" custT="1"/>
      <dgm:spPr/>
      <dgm:t>
        <a:bodyPr/>
        <a:lstStyle/>
        <a:p>
          <a:pPr algn="l"/>
          <a:r>
            <a:rPr lang="es-EC" sz="1600" smtClean="0">
              <a:latin typeface="Candara" panose="020E0502030303020204" pitchFamily="34" charset="0"/>
            </a:rPr>
            <a:t>Niños</a:t>
          </a:r>
          <a:endParaRPr lang="es-EC" sz="1600" dirty="0">
            <a:latin typeface="Candara" panose="020E0502030303020204" pitchFamily="34" charset="0"/>
          </a:endParaRPr>
        </a:p>
      </dgm:t>
    </dgm:pt>
    <dgm:pt modelId="{F1C8F354-859A-4CE7-B248-77A0AA49F1E7}" type="parTrans" cxnId="{B26741DC-607C-45AA-9B47-9A5836F27731}">
      <dgm:prSet/>
      <dgm:spPr/>
      <dgm:t>
        <a:bodyPr/>
        <a:lstStyle/>
        <a:p>
          <a:pPr algn="l"/>
          <a:endParaRPr lang="es-EC" sz="1600">
            <a:solidFill>
              <a:schemeClr val="tx1"/>
            </a:solidFill>
            <a:latin typeface="Candara" panose="020E0502030303020204" pitchFamily="34" charset="0"/>
          </a:endParaRPr>
        </a:p>
      </dgm:t>
    </dgm:pt>
    <dgm:pt modelId="{CB674159-5DDB-4E50-B9FF-A69A8625085E}" type="sibTrans" cxnId="{B26741DC-607C-45AA-9B47-9A5836F27731}">
      <dgm:prSet/>
      <dgm:spPr/>
      <dgm:t>
        <a:bodyPr/>
        <a:lstStyle/>
        <a:p>
          <a:pPr algn="l"/>
          <a:endParaRPr lang="es-EC" sz="1600">
            <a:solidFill>
              <a:schemeClr val="tx1"/>
            </a:solidFill>
            <a:latin typeface="Candara" panose="020E0502030303020204" pitchFamily="34" charset="0"/>
          </a:endParaRPr>
        </a:p>
      </dgm:t>
    </dgm:pt>
    <dgm:pt modelId="{28ADED29-5049-410D-B9F4-C7BA0F352333}">
      <dgm:prSet phldrT="[Texto]" custT="1"/>
      <dgm:spPr/>
      <dgm:t>
        <a:bodyPr/>
        <a:lstStyle/>
        <a:p>
          <a:pPr algn="l"/>
          <a:r>
            <a:rPr lang="es-EC" sz="1600" b="1" smtClean="0">
              <a:effectLst/>
              <a:latin typeface="Candara" panose="020E0502030303020204" pitchFamily="34" charset="0"/>
            </a:rPr>
            <a:t>Técnicas</a:t>
          </a:r>
          <a:endParaRPr lang="es-EC" sz="1600" b="1" dirty="0">
            <a:effectLst/>
            <a:latin typeface="Candara" panose="020E0502030303020204" pitchFamily="34" charset="0"/>
          </a:endParaRPr>
        </a:p>
      </dgm:t>
    </dgm:pt>
    <dgm:pt modelId="{12A2FDE7-A3EA-44CC-98AE-6E0C3732C9D3}" type="parTrans" cxnId="{2096CA4E-C822-4704-8913-BE1A936D312F}">
      <dgm:prSet/>
      <dgm:spPr/>
      <dgm:t>
        <a:bodyPr/>
        <a:lstStyle/>
        <a:p>
          <a:pPr algn="l"/>
          <a:endParaRPr lang="es-EC" sz="1600">
            <a:solidFill>
              <a:schemeClr val="tx1"/>
            </a:solidFill>
            <a:latin typeface="Candara" panose="020E0502030303020204" pitchFamily="34" charset="0"/>
          </a:endParaRPr>
        </a:p>
      </dgm:t>
    </dgm:pt>
    <dgm:pt modelId="{CF8AB820-2E76-47CC-A6FA-3729A912AB8A}" type="sibTrans" cxnId="{2096CA4E-C822-4704-8913-BE1A936D312F}">
      <dgm:prSet/>
      <dgm:spPr/>
      <dgm:t>
        <a:bodyPr/>
        <a:lstStyle/>
        <a:p>
          <a:pPr algn="l"/>
          <a:endParaRPr lang="es-EC" sz="1600">
            <a:solidFill>
              <a:schemeClr val="tx1"/>
            </a:solidFill>
            <a:latin typeface="Candara" panose="020E0502030303020204" pitchFamily="34" charset="0"/>
          </a:endParaRPr>
        </a:p>
      </dgm:t>
    </dgm:pt>
    <dgm:pt modelId="{43ECD5B4-A264-4487-8910-FDC377DA2122}">
      <dgm:prSet phldrT="[Texto]" custT="1"/>
      <dgm:spPr/>
      <dgm:t>
        <a:bodyPr/>
        <a:lstStyle/>
        <a:p>
          <a:pPr algn="l"/>
          <a:r>
            <a:rPr lang="es-EC" sz="1600" b="1" smtClean="0">
              <a:effectLst/>
              <a:latin typeface="Candara" panose="020E0502030303020204" pitchFamily="34" charset="0"/>
            </a:rPr>
            <a:t>Instrumentos</a:t>
          </a:r>
          <a:endParaRPr lang="es-EC" sz="1600" b="1" dirty="0">
            <a:effectLst/>
            <a:latin typeface="Candara" panose="020E0502030303020204" pitchFamily="34" charset="0"/>
          </a:endParaRPr>
        </a:p>
      </dgm:t>
    </dgm:pt>
    <dgm:pt modelId="{41999E3C-5500-4706-901E-A861B1DC5432}" type="parTrans" cxnId="{26B5C068-36B7-4037-9F5E-A1BC35D676BE}">
      <dgm:prSet/>
      <dgm:spPr/>
      <dgm:t>
        <a:bodyPr/>
        <a:lstStyle/>
        <a:p>
          <a:pPr algn="l"/>
          <a:endParaRPr lang="es-EC" sz="1600">
            <a:solidFill>
              <a:schemeClr val="tx1"/>
            </a:solidFill>
            <a:latin typeface="Candara" panose="020E0502030303020204" pitchFamily="34" charset="0"/>
          </a:endParaRPr>
        </a:p>
      </dgm:t>
    </dgm:pt>
    <dgm:pt modelId="{8DA1D0F5-18C8-494A-AF4B-E236B07E88A8}" type="sibTrans" cxnId="{26B5C068-36B7-4037-9F5E-A1BC35D676BE}">
      <dgm:prSet/>
      <dgm:spPr/>
      <dgm:t>
        <a:bodyPr/>
        <a:lstStyle/>
        <a:p>
          <a:pPr algn="l"/>
          <a:endParaRPr lang="es-EC" sz="1600">
            <a:solidFill>
              <a:schemeClr val="tx1"/>
            </a:solidFill>
            <a:latin typeface="Candara" panose="020E0502030303020204" pitchFamily="34" charset="0"/>
          </a:endParaRPr>
        </a:p>
      </dgm:t>
    </dgm:pt>
    <dgm:pt modelId="{AE22909A-5ECB-4D7E-94DF-C23B958A9D1B}">
      <dgm:prSet phldrT="[Texto]" custT="1"/>
      <dgm:spPr/>
      <dgm:t>
        <a:bodyPr/>
        <a:lstStyle/>
        <a:p>
          <a:pPr algn="l"/>
          <a:r>
            <a:rPr lang="es-EC" sz="1600" smtClean="0">
              <a:latin typeface="Candara" panose="020E0502030303020204" pitchFamily="34" charset="0"/>
            </a:rPr>
            <a:t>Docentes</a:t>
          </a:r>
          <a:endParaRPr lang="es-EC" sz="1600" dirty="0">
            <a:latin typeface="Candara" panose="020E0502030303020204" pitchFamily="34" charset="0"/>
          </a:endParaRPr>
        </a:p>
      </dgm:t>
    </dgm:pt>
    <dgm:pt modelId="{CFCB180D-DEFA-404B-AE18-2CF85896E5C5}" type="parTrans" cxnId="{10C1CD96-A473-444B-B541-B2A42D0A285B}">
      <dgm:prSet/>
      <dgm:spPr/>
      <dgm:t>
        <a:bodyPr/>
        <a:lstStyle/>
        <a:p>
          <a:pPr algn="l"/>
          <a:endParaRPr lang="es-EC" sz="1600">
            <a:solidFill>
              <a:schemeClr val="tx1"/>
            </a:solidFill>
            <a:latin typeface="Candara" panose="020E0502030303020204" pitchFamily="34" charset="0"/>
          </a:endParaRPr>
        </a:p>
      </dgm:t>
    </dgm:pt>
    <dgm:pt modelId="{59617A17-3BF0-44E0-BD6B-C4345F06A1DE}" type="sibTrans" cxnId="{10C1CD96-A473-444B-B541-B2A42D0A285B}">
      <dgm:prSet/>
      <dgm:spPr/>
      <dgm:t>
        <a:bodyPr/>
        <a:lstStyle/>
        <a:p>
          <a:pPr algn="l"/>
          <a:endParaRPr lang="es-EC" sz="1600">
            <a:solidFill>
              <a:schemeClr val="tx1"/>
            </a:solidFill>
            <a:latin typeface="Candara" panose="020E0502030303020204" pitchFamily="34" charset="0"/>
          </a:endParaRPr>
        </a:p>
      </dgm:t>
    </dgm:pt>
    <dgm:pt modelId="{CD5B72B7-090E-48F7-AE85-1A71A47BE0B2}">
      <dgm:prSet custT="1"/>
      <dgm:spPr/>
      <dgm:t>
        <a:bodyPr/>
        <a:lstStyle/>
        <a:p>
          <a:pPr algn="l"/>
          <a:r>
            <a:rPr lang="es-ES" sz="1600" smtClean="0">
              <a:effectLst/>
            </a:rPr>
            <a:t>Guía de Observación: instrumento de registro, que permite observar actividades, puntualizando los detalles y sucesos observados.</a:t>
          </a:r>
          <a:endParaRPr lang="es-EC" sz="1600" dirty="0">
            <a:latin typeface="Candara" panose="020E0502030303020204" pitchFamily="34" charset="0"/>
          </a:endParaRPr>
        </a:p>
      </dgm:t>
    </dgm:pt>
    <dgm:pt modelId="{C83DBDC7-7B51-45F5-9AB1-B35A3495CB06}" type="parTrans" cxnId="{298A2D23-143E-49D5-86B0-773FAD873AB7}">
      <dgm:prSet/>
      <dgm:spPr/>
      <dgm:t>
        <a:bodyPr/>
        <a:lstStyle/>
        <a:p>
          <a:pPr algn="l"/>
          <a:endParaRPr lang="es-EC" sz="1600">
            <a:solidFill>
              <a:schemeClr val="tx1"/>
            </a:solidFill>
            <a:latin typeface="Candara" panose="020E0502030303020204" pitchFamily="34" charset="0"/>
          </a:endParaRPr>
        </a:p>
      </dgm:t>
    </dgm:pt>
    <dgm:pt modelId="{EDCA7B34-11B4-4946-A54E-D4F87C2589A2}" type="sibTrans" cxnId="{298A2D23-143E-49D5-86B0-773FAD873AB7}">
      <dgm:prSet/>
      <dgm:spPr/>
      <dgm:t>
        <a:bodyPr/>
        <a:lstStyle/>
        <a:p>
          <a:pPr algn="l"/>
          <a:endParaRPr lang="es-EC" sz="1600">
            <a:solidFill>
              <a:schemeClr val="tx1"/>
            </a:solidFill>
            <a:latin typeface="Candara" panose="020E0502030303020204" pitchFamily="34" charset="0"/>
          </a:endParaRPr>
        </a:p>
      </dgm:t>
    </dgm:pt>
    <dgm:pt modelId="{DC8389C1-9FAE-4A21-AA9D-A81B8EA7962B}">
      <dgm:prSet phldrT="[Texto]" custT="1"/>
      <dgm:spPr/>
      <dgm:t>
        <a:bodyPr/>
        <a:lstStyle/>
        <a:p>
          <a:pPr algn="l"/>
          <a:r>
            <a:rPr lang="es-EC" sz="1600" smtClean="0">
              <a:latin typeface="Candara" panose="020E0502030303020204" pitchFamily="34" charset="0"/>
            </a:rPr>
            <a:t>Encuesta </a:t>
          </a:r>
          <a:endParaRPr lang="es-EC" sz="1600" dirty="0">
            <a:latin typeface="Candara" panose="020E0502030303020204" pitchFamily="34" charset="0"/>
          </a:endParaRPr>
        </a:p>
      </dgm:t>
    </dgm:pt>
    <dgm:pt modelId="{2D028C4D-41CF-4348-B8C5-59DFE243C61E}" type="parTrans" cxnId="{18F031F8-691E-4A54-9B9B-2E5B88E790DF}">
      <dgm:prSet/>
      <dgm:spPr/>
      <dgm:t>
        <a:bodyPr/>
        <a:lstStyle/>
        <a:p>
          <a:pPr algn="l"/>
          <a:endParaRPr lang="es-EC" sz="1600">
            <a:latin typeface="Candara" panose="020E0502030303020204" pitchFamily="34" charset="0"/>
          </a:endParaRPr>
        </a:p>
      </dgm:t>
    </dgm:pt>
    <dgm:pt modelId="{BF6C7165-E785-420E-9896-519B154636BE}" type="sibTrans" cxnId="{18F031F8-691E-4A54-9B9B-2E5B88E790DF}">
      <dgm:prSet/>
      <dgm:spPr/>
      <dgm:t>
        <a:bodyPr/>
        <a:lstStyle/>
        <a:p>
          <a:pPr algn="l"/>
          <a:endParaRPr lang="es-EC" sz="1600">
            <a:latin typeface="Candara" panose="020E0502030303020204" pitchFamily="34" charset="0"/>
          </a:endParaRPr>
        </a:p>
      </dgm:t>
    </dgm:pt>
    <dgm:pt modelId="{3EFCA9A5-DE13-475E-A5AB-37A33CF43778}">
      <dgm:prSet custT="1"/>
      <dgm:spPr/>
      <dgm:t>
        <a:bodyPr/>
        <a:lstStyle/>
        <a:p>
          <a:pPr algn="l"/>
          <a:r>
            <a:rPr lang="es-EC" sz="1600" smtClean="0">
              <a:latin typeface="Candara" panose="020E0502030303020204" pitchFamily="34" charset="0"/>
            </a:rPr>
            <a:t>Cuestionario dirigida a las educadoras y padres de familia </a:t>
          </a:r>
          <a:endParaRPr lang="es-EC" sz="1600" dirty="0">
            <a:latin typeface="Candara" panose="020E0502030303020204" pitchFamily="34" charset="0"/>
          </a:endParaRPr>
        </a:p>
      </dgm:t>
    </dgm:pt>
    <dgm:pt modelId="{82454948-E7CD-4C14-BE33-DC21EBEF4536}" type="parTrans" cxnId="{3C00AD0A-0F38-460C-8C5A-F83D3E9D1779}">
      <dgm:prSet/>
      <dgm:spPr/>
      <dgm:t>
        <a:bodyPr/>
        <a:lstStyle/>
        <a:p>
          <a:pPr algn="l"/>
          <a:endParaRPr lang="es-EC" sz="1600">
            <a:latin typeface="Candara" panose="020E0502030303020204" pitchFamily="34" charset="0"/>
          </a:endParaRPr>
        </a:p>
      </dgm:t>
    </dgm:pt>
    <dgm:pt modelId="{7CB28F1D-AA4F-4B9F-86AC-698422CA8AB0}" type="sibTrans" cxnId="{3C00AD0A-0F38-460C-8C5A-F83D3E9D1779}">
      <dgm:prSet/>
      <dgm:spPr/>
      <dgm:t>
        <a:bodyPr/>
        <a:lstStyle/>
        <a:p>
          <a:pPr algn="l"/>
          <a:endParaRPr lang="es-EC" sz="1600">
            <a:latin typeface="Candara" panose="020E0502030303020204" pitchFamily="34" charset="0"/>
          </a:endParaRPr>
        </a:p>
      </dgm:t>
    </dgm:pt>
    <dgm:pt modelId="{9FD099B9-B556-420A-BFEC-B59696F16056}">
      <dgm:prSet phldrT="[Texto]" custT="1"/>
      <dgm:spPr/>
      <dgm:t>
        <a:bodyPr/>
        <a:lstStyle/>
        <a:p>
          <a:pPr algn="l"/>
          <a:r>
            <a:rPr lang="es-EC" sz="1600" smtClean="0">
              <a:latin typeface="Candara" panose="020E0502030303020204" pitchFamily="34" charset="0"/>
            </a:rPr>
            <a:t>Observación</a:t>
          </a:r>
          <a:endParaRPr lang="es-EC" sz="1600" dirty="0">
            <a:latin typeface="Candara" panose="020E0502030303020204" pitchFamily="34" charset="0"/>
          </a:endParaRPr>
        </a:p>
      </dgm:t>
    </dgm:pt>
    <dgm:pt modelId="{10E18C40-788E-4EBC-839E-530A42F4DD63}" type="parTrans" cxnId="{06F5D336-BE1C-4D90-8389-CCEA46D7D90F}">
      <dgm:prSet/>
      <dgm:spPr/>
      <dgm:t>
        <a:bodyPr/>
        <a:lstStyle/>
        <a:p>
          <a:pPr algn="l"/>
          <a:endParaRPr lang="es-ES" sz="1600"/>
        </a:p>
      </dgm:t>
    </dgm:pt>
    <dgm:pt modelId="{3111B4B9-C259-4092-A97D-2C107D7C30A0}" type="sibTrans" cxnId="{06F5D336-BE1C-4D90-8389-CCEA46D7D90F}">
      <dgm:prSet/>
      <dgm:spPr/>
      <dgm:t>
        <a:bodyPr/>
        <a:lstStyle/>
        <a:p>
          <a:pPr algn="l"/>
          <a:endParaRPr lang="es-ES" sz="1600"/>
        </a:p>
      </dgm:t>
    </dgm:pt>
    <dgm:pt modelId="{915E6208-F0DC-4584-903F-CB7DB841EE74}">
      <dgm:prSet phldrT="[Texto]" custT="1"/>
      <dgm:spPr/>
      <dgm:t>
        <a:bodyPr/>
        <a:lstStyle/>
        <a:p>
          <a:pPr algn="l"/>
          <a:r>
            <a:rPr lang="es-EC" sz="1600" smtClean="0">
              <a:latin typeface="Candara" panose="020E0502030303020204" pitchFamily="34" charset="0"/>
            </a:rPr>
            <a:t>Padres de familia  </a:t>
          </a:r>
          <a:endParaRPr lang="es-EC" sz="1600" dirty="0">
            <a:latin typeface="Candara" panose="020E0502030303020204" pitchFamily="34" charset="0"/>
          </a:endParaRPr>
        </a:p>
      </dgm:t>
    </dgm:pt>
    <dgm:pt modelId="{C8D427CD-AC13-486D-B95C-1B30F5DF130C}" type="parTrans" cxnId="{7A3C6BEB-2680-457D-B329-9AFAF0A10ACB}">
      <dgm:prSet/>
      <dgm:spPr/>
      <dgm:t>
        <a:bodyPr/>
        <a:lstStyle/>
        <a:p>
          <a:pPr algn="l"/>
          <a:endParaRPr lang="es-EC" sz="1600"/>
        </a:p>
      </dgm:t>
    </dgm:pt>
    <dgm:pt modelId="{400FFAEE-F70C-42D2-91F6-8C77B95B211F}" type="sibTrans" cxnId="{7A3C6BEB-2680-457D-B329-9AFAF0A10ACB}">
      <dgm:prSet/>
      <dgm:spPr/>
      <dgm:t>
        <a:bodyPr/>
        <a:lstStyle/>
        <a:p>
          <a:pPr algn="l"/>
          <a:endParaRPr lang="es-EC" sz="1600"/>
        </a:p>
      </dgm:t>
    </dgm:pt>
    <dgm:pt modelId="{CCFCD0E6-BF20-47A7-93CC-5C09BABB2957}" type="pres">
      <dgm:prSet presAssocID="{17906A5B-4A56-4FE8-AEF7-345E377DF7C2}" presName="Name0" presStyleCnt="0">
        <dgm:presLayoutVars>
          <dgm:dir/>
          <dgm:animLvl val="lvl"/>
          <dgm:resizeHandles/>
        </dgm:presLayoutVars>
      </dgm:prSet>
      <dgm:spPr/>
      <dgm:t>
        <a:bodyPr/>
        <a:lstStyle/>
        <a:p>
          <a:endParaRPr lang="es-EC"/>
        </a:p>
      </dgm:t>
    </dgm:pt>
    <dgm:pt modelId="{C415EB56-3BCF-4390-B499-9C3771A61BFA}" type="pres">
      <dgm:prSet presAssocID="{B9E98C0C-CC76-4994-A0E4-036532123B87}" presName="linNode" presStyleCnt="0"/>
      <dgm:spPr/>
      <dgm:t>
        <a:bodyPr/>
        <a:lstStyle/>
        <a:p>
          <a:endParaRPr lang="es-EC"/>
        </a:p>
      </dgm:t>
    </dgm:pt>
    <dgm:pt modelId="{2FB8DCEC-1CC5-4D85-A907-EF82B763788D}" type="pres">
      <dgm:prSet presAssocID="{B9E98C0C-CC76-4994-A0E4-036532123B87}" presName="parentShp" presStyleLbl="node1" presStyleIdx="0" presStyleCnt="3">
        <dgm:presLayoutVars>
          <dgm:bulletEnabled val="1"/>
        </dgm:presLayoutVars>
      </dgm:prSet>
      <dgm:spPr/>
      <dgm:t>
        <a:bodyPr/>
        <a:lstStyle/>
        <a:p>
          <a:endParaRPr lang="es-EC"/>
        </a:p>
      </dgm:t>
    </dgm:pt>
    <dgm:pt modelId="{2C384456-1C73-4358-8E68-15B8149AA465}" type="pres">
      <dgm:prSet presAssocID="{B9E98C0C-CC76-4994-A0E4-036532123B87}" presName="childShp" presStyleLbl="bgAccFollowNode1" presStyleIdx="0" presStyleCnt="3" custScaleY="55922">
        <dgm:presLayoutVars>
          <dgm:bulletEnabled val="1"/>
        </dgm:presLayoutVars>
      </dgm:prSet>
      <dgm:spPr/>
      <dgm:t>
        <a:bodyPr/>
        <a:lstStyle/>
        <a:p>
          <a:endParaRPr lang="es-EC"/>
        </a:p>
      </dgm:t>
    </dgm:pt>
    <dgm:pt modelId="{1AF898B5-B784-45E7-B587-E3BCE9D9F39A}" type="pres">
      <dgm:prSet presAssocID="{2D4BBD4E-9563-48D8-89EA-A8E9353A1F25}" presName="spacing" presStyleCnt="0"/>
      <dgm:spPr/>
      <dgm:t>
        <a:bodyPr/>
        <a:lstStyle/>
        <a:p>
          <a:endParaRPr lang="es-EC"/>
        </a:p>
      </dgm:t>
    </dgm:pt>
    <dgm:pt modelId="{13399B08-9A87-48CE-B8DE-B06B769C96D8}" type="pres">
      <dgm:prSet presAssocID="{28ADED29-5049-410D-B9F4-C7BA0F352333}" presName="linNode" presStyleCnt="0"/>
      <dgm:spPr/>
      <dgm:t>
        <a:bodyPr/>
        <a:lstStyle/>
        <a:p>
          <a:endParaRPr lang="es-EC"/>
        </a:p>
      </dgm:t>
    </dgm:pt>
    <dgm:pt modelId="{B80CA4FE-FF4A-46F3-9A42-AEC410E3FE50}" type="pres">
      <dgm:prSet presAssocID="{28ADED29-5049-410D-B9F4-C7BA0F352333}" presName="parentShp" presStyleLbl="node1" presStyleIdx="1" presStyleCnt="3" custScaleY="74704" custLinFactNeighborY="-3852">
        <dgm:presLayoutVars>
          <dgm:bulletEnabled val="1"/>
        </dgm:presLayoutVars>
      </dgm:prSet>
      <dgm:spPr/>
      <dgm:t>
        <a:bodyPr/>
        <a:lstStyle/>
        <a:p>
          <a:endParaRPr lang="es-EC"/>
        </a:p>
      </dgm:t>
    </dgm:pt>
    <dgm:pt modelId="{C2721C9B-8505-4CDA-9218-3817D553DA2D}" type="pres">
      <dgm:prSet presAssocID="{28ADED29-5049-410D-B9F4-C7BA0F352333}" presName="childShp" presStyleLbl="bgAccFollowNode1" presStyleIdx="1" presStyleCnt="3" custScaleY="59809" custLinFactNeighborY="-5778">
        <dgm:presLayoutVars>
          <dgm:bulletEnabled val="1"/>
        </dgm:presLayoutVars>
      </dgm:prSet>
      <dgm:spPr/>
      <dgm:t>
        <a:bodyPr/>
        <a:lstStyle/>
        <a:p>
          <a:endParaRPr lang="es-EC"/>
        </a:p>
      </dgm:t>
    </dgm:pt>
    <dgm:pt modelId="{B4E85ADC-0962-4CA5-A3AE-7696239D744E}" type="pres">
      <dgm:prSet presAssocID="{CF8AB820-2E76-47CC-A6FA-3729A912AB8A}" presName="spacing" presStyleCnt="0"/>
      <dgm:spPr/>
      <dgm:t>
        <a:bodyPr/>
        <a:lstStyle/>
        <a:p>
          <a:endParaRPr lang="es-EC"/>
        </a:p>
      </dgm:t>
    </dgm:pt>
    <dgm:pt modelId="{372ACFB2-66A8-4236-9248-1B407AD28952}" type="pres">
      <dgm:prSet presAssocID="{43ECD5B4-A264-4487-8910-FDC377DA2122}" presName="linNode" presStyleCnt="0"/>
      <dgm:spPr/>
      <dgm:t>
        <a:bodyPr/>
        <a:lstStyle/>
        <a:p>
          <a:endParaRPr lang="es-EC"/>
        </a:p>
      </dgm:t>
    </dgm:pt>
    <dgm:pt modelId="{9B0956CB-325B-4569-96BC-5E2EFE8CC778}" type="pres">
      <dgm:prSet presAssocID="{43ECD5B4-A264-4487-8910-FDC377DA2122}" presName="parentShp" presStyleLbl="node1" presStyleIdx="2" presStyleCnt="3" custScaleY="77409" custLinFactNeighborX="245" custLinFactNeighborY="-978">
        <dgm:presLayoutVars>
          <dgm:bulletEnabled val="1"/>
        </dgm:presLayoutVars>
      </dgm:prSet>
      <dgm:spPr/>
      <dgm:t>
        <a:bodyPr/>
        <a:lstStyle/>
        <a:p>
          <a:endParaRPr lang="es-EC"/>
        </a:p>
      </dgm:t>
    </dgm:pt>
    <dgm:pt modelId="{1F0CD261-C2C3-4AA8-87F3-634CB14E0D21}" type="pres">
      <dgm:prSet presAssocID="{43ECD5B4-A264-4487-8910-FDC377DA2122}" presName="childShp" presStyleLbl="bgAccFollowNode1" presStyleIdx="2" presStyleCnt="3" custScaleY="100630" custLinFactNeighborX="-489" custLinFactNeighborY="822">
        <dgm:presLayoutVars>
          <dgm:bulletEnabled val="1"/>
        </dgm:presLayoutVars>
      </dgm:prSet>
      <dgm:spPr/>
      <dgm:t>
        <a:bodyPr/>
        <a:lstStyle/>
        <a:p>
          <a:endParaRPr lang="es-EC"/>
        </a:p>
      </dgm:t>
    </dgm:pt>
  </dgm:ptLst>
  <dgm:cxnLst>
    <dgm:cxn modelId="{18F031F8-691E-4A54-9B9B-2E5B88E790DF}" srcId="{28ADED29-5049-410D-B9F4-C7BA0F352333}" destId="{DC8389C1-9FAE-4A21-AA9D-A81B8EA7962B}" srcOrd="1" destOrd="0" parTransId="{2D028C4D-41CF-4348-B8C5-59DFE243C61E}" sibTransId="{BF6C7165-E785-420E-9896-519B154636BE}"/>
    <dgm:cxn modelId="{0C73E8C8-DE9F-4842-972B-F5619619C118}" type="presOf" srcId="{43ECD5B4-A264-4487-8910-FDC377DA2122}" destId="{9B0956CB-325B-4569-96BC-5E2EFE8CC778}" srcOrd="0" destOrd="0" presId="urn:microsoft.com/office/officeart/2005/8/layout/vList6"/>
    <dgm:cxn modelId="{06F5D336-BE1C-4D90-8389-CCEA46D7D90F}" srcId="{28ADED29-5049-410D-B9F4-C7BA0F352333}" destId="{9FD099B9-B556-420A-BFEC-B59696F16056}" srcOrd="0" destOrd="0" parTransId="{10E18C40-788E-4EBC-839E-530A42F4DD63}" sibTransId="{3111B4B9-C259-4092-A97D-2C107D7C30A0}"/>
    <dgm:cxn modelId="{D380914A-134E-4D6A-8F57-980EBB700698}" type="presOf" srcId="{28ADED29-5049-410D-B9F4-C7BA0F352333}" destId="{B80CA4FE-FF4A-46F3-9A42-AEC410E3FE50}" srcOrd="0" destOrd="0" presId="urn:microsoft.com/office/officeart/2005/8/layout/vList6"/>
    <dgm:cxn modelId="{B26741DC-607C-45AA-9B47-9A5836F27731}" srcId="{B9E98C0C-CC76-4994-A0E4-036532123B87}" destId="{6186A07E-F75C-4F97-A301-62B414E3B26E}" srcOrd="0" destOrd="0" parTransId="{F1C8F354-859A-4CE7-B248-77A0AA49F1E7}" sibTransId="{CB674159-5DDB-4E50-B9FF-A69A8625085E}"/>
    <dgm:cxn modelId="{CE172DDD-DAF1-40B3-AF42-7FD0C8D48B8F}" type="presOf" srcId="{915E6208-F0DC-4584-903F-CB7DB841EE74}" destId="{2C384456-1C73-4358-8E68-15B8149AA465}" srcOrd="0" destOrd="2" presId="urn:microsoft.com/office/officeart/2005/8/layout/vList6"/>
    <dgm:cxn modelId="{2096CA4E-C822-4704-8913-BE1A936D312F}" srcId="{17906A5B-4A56-4FE8-AEF7-345E377DF7C2}" destId="{28ADED29-5049-410D-B9F4-C7BA0F352333}" srcOrd="1" destOrd="0" parTransId="{12A2FDE7-A3EA-44CC-98AE-6E0C3732C9D3}" sibTransId="{CF8AB820-2E76-47CC-A6FA-3729A912AB8A}"/>
    <dgm:cxn modelId="{26B5C068-36B7-4037-9F5E-A1BC35D676BE}" srcId="{17906A5B-4A56-4FE8-AEF7-345E377DF7C2}" destId="{43ECD5B4-A264-4487-8910-FDC377DA2122}" srcOrd="2" destOrd="0" parTransId="{41999E3C-5500-4706-901E-A861B1DC5432}" sibTransId="{8DA1D0F5-18C8-494A-AF4B-E236B07E88A8}"/>
    <dgm:cxn modelId="{8477137A-2E1D-4C7C-B1B8-07C6882BD378}" type="presOf" srcId="{DC8389C1-9FAE-4A21-AA9D-A81B8EA7962B}" destId="{C2721C9B-8505-4CDA-9218-3817D553DA2D}" srcOrd="0" destOrd="1" presId="urn:microsoft.com/office/officeart/2005/8/layout/vList6"/>
    <dgm:cxn modelId="{936CCFE7-D1C3-49E4-B6B1-C0079BEA53CF}" type="presOf" srcId="{6186A07E-F75C-4F97-A301-62B414E3B26E}" destId="{2C384456-1C73-4358-8E68-15B8149AA465}" srcOrd="0" destOrd="0" presId="urn:microsoft.com/office/officeart/2005/8/layout/vList6"/>
    <dgm:cxn modelId="{F94F9E18-9E11-4B40-881D-187FDA4B60D9}" type="presOf" srcId="{B9E98C0C-CC76-4994-A0E4-036532123B87}" destId="{2FB8DCEC-1CC5-4D85-A907-EF82B763788D}" srcOrd="0" destOrd="0" presId="urn:microsoft.com/office/officeart/2005/8/layout/vList6"/>
    <dgm:cxn modelId="{6ED5A95A-2427-4B15-941D-1704CE19D8EC}" type="presOf" srcId="{9FD099B9-B556-420A-BFEC-B59696F16056}" destId="{C2721C9B-8505-4CDA-9218-3817D553DA2D}" srcOrd="0" destOrd="0" presId="urn:microsoft.com/office/officeart/2005/8/layout/vList6"/>
    <dgm:cxn modelId="{3C00AD0A-0F38-460C-8C5A-F83D3E9D1779}" srcId="{43ECD5B4-A264-4487-8910-FDC377DA2122}" destId="{3EFCA9A5-DE13-475E-A5AB-37A33CF43778}" srcOrd="1" destOrd="0" parTransId="{82454948-E7CD-4C14-BE33-DC21EBEF4536}" sibTransId="{7CB28F1D-AA4F-4B9F-86AC-698422CA8AB0}"/>
    <dgm:cxn modelId="{0260D025-62C5-4E0F-AB6F-C0144588C7EC}" type="presOf" srcId="{17906A5B-4A56-4FE8-AEF7-345E377DF7C2}" destId="{CCFCD0E6-BF20-47A7-93CC-5C09BABB2957}" srcOrd="0" destOrd="0" presId="urn:microsoft.com/office/officeart/2005/8/layout/vList6"/>
    <dgm:cxn modelId="{C6D60FC2-4D12-44FF-BC49-91D99748F590}" type="presOf" srcId="{AE22909A-5ECB-4D7E-94DF-C23B958A9D1B}" destId="{2C384456-1C73-4358-8E68-15B8149AA465}" srcOrd="0" destOrd="1" presId="urn:microsoft.com/office/officeart/2005/8/layout/vList6"/>
    <dgm:cxn modelId="{6E24238E-8F37-4C0E-AD7D-1F4C85B10B0D}" srcId="{17906A5B-4A56-4FE8-AEF7-345E377DF7C2}" destId="{B9E98C0C-CC76-4994-A0E4-036532123B87}" srcOrd="0" destOrd="0" parTransId="{7AB3E465-B9F5-4E37-9E1E-9E7A5CC26795}" sibTransId="{2D4BBD4E-9563-48D8-89EA-A8E9353A1F25}"/>
    <dgm:cxn modelId="{7A3C6BEB-2680-457D-B329-9AFAF0A10ACB}" srcId="{B9E98C0C-CC76-4994-A0E4-036532123B87}" destId="{915E6208-F0DC-4584-903F-CB7DB841EE74}" srcOrd="2" destOrd="0" parTransId="{C8D427CD-AC13-486D-B95C-1B30F5DF130C}" sibTransId="{400FFAEE-F70C-42D2-91F6-8C77B95B211F}"/>
    <dgm:cxn modelId="{10C1CD96-A473-444B-B541-B2A42D0A285B}" srcId="{B9E98C0C-CC76-4994-A0E4-036532123B87}" destId="{AE22909A-5ECB-4D7E-94DF-C23B958A9D1B}" srcOrd="1" destOrd="0" parTransId="{CFCB180D-DEFA-404B-AE18-2CF85896E5C5}" sibTransId="{59617A17-3BF0-44E0-BD6B-C4345F06A1DE}"/>
    <dgm:cxn modelId="{D39294DE-2604-4402-9FEA-93A41206BCA3}" type="presOf" srcId="{CD5B72B7-090E-48F7-AE85-1A71A47BE0B2}" destId="{1F0CD261-C2C3-4AA8-87F3-634CB14E0D21}" srcOrd="0" destOrd="0" presId="urn:microsoft.com/office/officeart/2005/8/layout/vList6"/>
    <dgm:cxn modelId="{298A2D23-143E-49D5-86B0-773FAD873AB7}" srcId="{43ECD5B4-A264-4487-8910-FDC377DA2122}" destId="{CD5B72B7-090E-48F7-AE85-1A71A47BE0B2}" srcOrd="0" destOrd="0" parTransId="{C83DBDC7-7B51-45F5-9AB1-B35A3495CB06}" sibTransId="{EDCA7B34-11B4-4946-A54E-D4F87C2589A2}"/>
    <dgm:cxn modelId="{7298C184-3248-45AB-9DF6-5EF34BB8280E}" type="presOf" srcId="{3EFCA9A5-DE13-475E-A5AB-37A33CF43778}" destId="{1F0CD261-C2C3-4AA8-87F3-634CB14E0D21}" srcOrd="0" destOrd="1" presId="urn:microsoft.com/office/officeart/2005/8/layout/vList6"/>
    <dgm:cxn modelId="{CBFEB979-91EB-4738-A952-0A2E7A4A8797}" type="presParOf" srcId="{CCFCD0E6-BF20-47A7-93CC-5C09BABB2957}" destId="{C415EB56-3BCF-4390-B499-9C3771A61BFA}" srcOrd="0" destOrd="0" presId="urn:microsoft.com/office/officeart/2005/8/layout/vList6"/>
    <dgm:cxn modelId="{D8273D2F-D502-47D1-9F40-B40A520E4783}" type="presParOf" srcId="{C415EB56-3BCF-4390-B499-9C3771A61BFA}" destId="{2FB8DCEC-1CC5-4D85-A907-EF82B763788D}" srcOrd="0" destOrd="0" presId="urn:microsoft.com/office/officeart/2005/8/layout/vList6"/>
    <dgm:cxn modelId="{7D3E9797-0A01-4289-A5DA-1307982B4649}" type="presParOf" srcId="{C415EB56-3BCF-4390-B499-9C3771A61BFA}" destId="{2C384456-1C73-4358-8E68-15B8149AA465}" srcOrd="1" destOrd="0" presId="urn:microsoft.com/office/officeart/2005/8/layout/vList6"/>
    <dgm:cxn modelId="{5F267B80-119A-4F8E-83D5-15FD9F17102F}" type="presParOf" srcId="{CCFCD0E6-BF20-47A7-93CC-5C09BABB2957}" destId="{1AF898B5-B784-45E7-B587-E3BCE9D9F39A}" srcOrd="1" destOrd="0" presId="urn:microsoft.com/office/officeart/2005/8/layout/vList6"/>
    <dgm:cxn modelId="{EF24922C-51ED-46A0-A447-08E09967B862}" type="presParOf" srcId="{CCFCD0E6-BF20-47A7-93CC-5C09BABB2957}" destId="{13399B08-9A87-48CE-B8DE-B06B769C96D8}" srcOrd="2" destOrd="0" presId="urn:microsoft.com/office/officeart/2005/8/layout/vList6"/>
    <dgm:cxn modelId="{D5361711-316D-436A-89FF-2CE34BD210FF}" type="presParOf" srcId="{13399B08-9A87-48CE-B8DE-B06B769C96D8}" destId="{B80CA4FE-FF4A-46F3-9A42-AEC410E3FE50}" srcOrd="0" destOrd="0" presId="urn:microsoft.com/office/officeart/2005/8/layout/vList6"/>
    <dgm:cxn modelId="{B6E85028-B4FF-4DE8-9635-FBEA1AFB186F}" type="presParOf" srcId="{13399B08-9A87-48CE-B8DE-B06B769C96D8}" destId="{C2721C9B-8505-4CDA-9218-3817D553DA2D}" srcOrd="1" destOrd="0" presId="urn:microsoft.com/office/officeart/2005/8/layout/vList6"/>
    <dgm:cxn modelId="{CB443923-8627-4AC2-87CF-F8505ADD00C3}" type="presParOf" srcId="{CCFCD0E6-BF20-47A7-93CC-5C09BABB2957}" destId="{B4E85ADC-0962-4CA5-A3AE-7696239D744E}" srcOrd="3" destOrd="0" presId="urn:microsoft.com/office/officeart/2005/8/layout/vList6"/>
    <dgm:cxn modelId="{E37E5F1F-D635-45E2-B754-30D82BD5889B}" type="presParOf" srcId="{CCFCD0E6-BF20-47A7-93CC-5C09BABB2957}" destId="{372ACFB2-66A8-4236-9248-1B407AD28952}" srcOrd="4" destOrd="0" presId="urn:microsoft.com/office/officeart/2005/8/layout/vList6"/>
    <dgm:cxn modelId="{0843D998-C31F-4CAC-AE22-6046623A8EB4}" type="presParOf" srcId="{372ACFB2-66A8-4236-9248-1B407AD28952}" destId="{9B0956CB-325B-4569-96BC-5E2EFE8CC778}" srcOrd="0" destOrd="0" presId="urn:microsoft.com/office/officeart/2005/8/layout/vList6"/>
    <dgm:cxn modelId="{A9A5E7B3-67F5-447D-B397-803816D05FA2}" type="presParOf" srcId="{372ACFB2-66A8-4236-9248-1B407AD28952}" destId="{1F0CD261-C2C3-4AA8-87F3-634CB14E0D21}"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501FD6-6B3A-4371-A5A1-37E420617B84}"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C"/>
        </a:p>
      </dgm:t>
    </dgm:pt>
    <dgm:pt modelId="{8DA762AC-F6BD-4CA0-9B1D-C9F7757DDD6E}">
      <dgm:prSet phldrT="[Texto]"/>
      <dgm:spPr/>
      <dgm:t>
        <a:bodyPr/>
        <a:lstStyle/>
        <a:p>
          <a:r>
            <a:rPr lang="es-EC" smtClean="0"/>
            <a:t>La investigación determina que las costumbres ancestrales en los hábitos de higiene de  los niños de 1 a 3 años del  Centro de Desarrollo Infantil “Mis pequeños Querubines”, influye de manera abstracta es decir que los niños en el tiempo que están en el CDI se limitan a realizar sus costumbres de la casa, puesto que el CDI tienen otra rutina de hábitos de higiene en teoría. </a:t>
          </a:r>
          <a:endParaRPr lang="es-EC"/>
        </a:p>
      </dgm:t>
    </dgm:pt>
    <dgm:pt modelId="{5CB8671D-739E-4AD5-89BE-1CC393F8397C}" type="parTrans" cxnId="{9F5254D7-D4DC-4E9B-BE2C-51371D0948EE}">
      <dgm:prSet/>
      <dgm:spPr/>
      <dgm:t>
        <a:bodyPr/>
        <a:lstStyle/>
        <a:p>
          <a:endParaRPr lang="es-EC"/>
        </a:p>
      </dgm:t>
    </dgm:pt>
    <dgm:pt modelId="{40919060-6DE5-4CD4-B14A-CE4DCD7AF781}" type="sibTrans" cxnId="{9F5254D7-D4DC-4E9B-BE2C-51371D0948EE}">
      <dgm:prSet/>
      <dgm:spPr/>
      <dgm:t>
        <a:bodyPr/>
        <a:lstStyle/>
        <a:p>
          <a:endParaRPr lang="es-EC"/>
        </a:p>
      </dgm:t>
    </dgm:pt>
    <dgm:pt modelId="{7BE34913-723C-4472-BC7B-D00B686AD182}">
      <dgm:prSet/>
      <dgm:spPr/>
      <dgm:t>
        <a:bodyPr/>
        <a:lstStyle/>
        <a:p>
          <a:endParaRPr lang="es-EC"/>
        </a:p>
      </dgm:t>
    </dgm:pt>
    <dgm:pt modelId="{CE234EF7-DA81-44A9-972B-9AC172B5FECF}" type="parTrans" cxnId="{598D1919-C7B4-4C3D-9A85-C2DC23814AAD}">
      <dgm:prSet/>
      <dgm:spPr/>
      <dgm:t>
        <a:bodyPr/>
        <a:lstStyle/>
        <a:p>
          <a:endParaRPr lang="es-EC"/>
        </a:p>
      </dgm:t>
    </dgm:pt>
    <dgm:pt modelId="{CE170531-1811-4DFB-991E-ADACFB7CF893}" type="sibTrans" cxnId="{598D1919-C7B4-4C3D-9A85-C2DC23814AAD}">
      <dgm:prSet/>
      <dgm:spPr/>
      <dgm:t>
        <a:bodyPr/>
        <a:lstStyle/>
        <a:p>
          <a:endParaRPr lang="es-EC"/>
        </a:p>
      </dgm:t>
    </dgm:pt>
    <dgm:pt modelId="{09485074-C15E-407B-966D-ABF96F7BA484}">
      <dgm:prSet/>
      <dgm:spPr/>
      <dgm:t>
        <a:bodyPr/>
        <a:lstStyle/>
        <a:p>
          <a:r>
            <a:rPr lang="es-EC" smtClean="0"/>
            <a:t>La investigación determina que las docentes del Centro de Desarrollo Infantil “Mis pequeños Querubines”, tienen conocimiento sobre las costumbres ancestrales en los hábitos de higiene personal en los niños de 1 a 3 años, pero en teoría más no en la práctica. Es decir, conocen prácticas ancestrales que se podría aplicar con los niños de esta edad pero no lo hacen por la limitación que tienen por parte del Mies y la normativa legal. </a:t>
          </a:r>
          <a:endParaRPr lang="es-EC"/>
        </a:p>
      </dgm:t>
    </dgm:pt>
    <dgm:pt modelId="{DBFA0494-6C91-4CB1-B5DF-844944D37C25}" type="parTrans" cxnId="{3DFA63A8-0120-453A-8305-9B8151AB53D7}">
      <dgm:prSet/>
      <dgm:spPr/>
      <dgm:t>
        <a:bodyPr/>
        <a:lstStyle/>
        <a:p>
          <a:endParaRPr lang="es-EC"/>
        </a:p>
      </dgm:t>
    </dgm:pt>
    <dgm:pt modelId="{EC63DFA4-D433-4E59-A20B-06BA2CE7571D}" type="sibTrans" cxnId="{3DFA63A8-0120-453A-8305-9B8151AB53D7}">
      <dgm:prSet/>
      <dgm:spPr/>
      <dgm:t>
        <a:bodyPr/>
        <a:lstStyle/>
        <a:p>
          <a:endParaRPr lang="es-EC"/>
        </a:p>
      </dgm:t>
    </dgm:pt>
    <dgm:pt modelId="{AEBA35EC-FF5E-4FB5-B31A-5E36033A762B}">
      <dgm:prSet/>
      <dgm:spPr/>
      <dgm:t>
        <a:bodyPr/>
        <a:lstStyle/>
        <a:p>
          <a:endParaRPr lang="es-EC"/>
        </a:p>
      </dgm:t>
    </dgm:pt>
    <dgm:pt modelId="{FA96C67A-6DC8-40FE-B490-398A175C285F}" type="parTrans" cxnId="{077F4016-9115-4DE6-B326-0E93FE52643D}">
      <dgm:prSet/>
      <dgm:spPr/>
      <dgm:t>
        <a:bodyPr/>
        <a:lstStyle/>
        <a:p>
          <a:endParaRPr lang="es-EC"/>
        </a:p>
      </dgm:t>
    </dgm:pt>
    <dgm:pt modelId="{6164484F-13DC-4B67-B633-ED9C4BCAF864}" type="sibTrans" cxnId="{077F4016-9115-4DE6-B326-0E93FE52643D}">
      <dgm:prSet/>
      <dgm:spPr/>
      <dgm:t>
        <a:bodyPr/>
        <a:lstStyle/>
        <a:p>
          <a:endParaRPr lang="es-EC"/>
        </a:p>
      </dgm:t>
    </dgm:pt>
    <dgm:pt modelId="{35C59C7D-9194-4CE8-BCDA-2552E7AF72FA}">
      <dgm:prSet/>
      <dgm:spPr/>
      <dgm:t>
        <a:bodyPr/>
        <a:lstStyle/>
        <a:p>
          <a:r>
            <a:rPr lang="es-EC" smtClean="0"/>
            <a:t>Se evidencia a través de la investigación que los niños de 1 a 3 años del Centro de Desarrollo Infantil “Mis pequeños Querubines”, tienen hábitos de higiene más utilizados como; el lavado de las manos antes del almuerzo, estar con el pañal limpio, la gran mayoría tener uñas cortas, orejas limpias, bañarse todos los días, lavarse la cara. </a:t>
          </a:r>
          <a:endParaRPr lang="es-EC"/>
        </a:p>
      </dgm:t>
    </dgm:pt>
    <dgm:pt modelId="{121115A2-D4E0-4E3B-AD8A-583F3642E101}" type="parTrans" cxnId="{62B3D570-B505-49BC-AEF8-5238DD186CDB}">
      <dgm:prSet/>
      <dgm:spPr/>
      <dgm:t>
        <a:bodyPr/>
        <a:lstStyle/>
        <a:p>
          <a:endParaRPr lang="es-EC"/>
        </a:p>
      </dgm:t>
    </dgm:pt>
    <dgm:pt modelId="{B830BCE4-6C37-4EA3-8C35-F477376EF894}" type="sibTrans" cxnId="{62B3D570-B505-49BC-AEF8-5238DD186CDB}">
      <dgm:prSet/>
      <dgm:spPr/>
      <dgm:t>
        <a:bodyPr/>
        <a:lstStyle/>
        <a:p>
          <a:endParaRPr lang="es-EC"/>
        </a:p>
      </dgm:t>
    </dgm:pt>
    <dgm:pt modelId="{B73E9D31-E0E4-468A-8933-98335E2EED92}">
      <dgm:prSet/>
      <dgm:spPr/>
      <dgm:t>
        <a:bodyPr/>
        <a:lstStyle/>
        <a:p>
          <a:endParaRPr lang="es-EC"/>
        </a:p>
      </dgm:t>
    </dgm:pt>
    <dgm:pt modelId="{D83D5C2D-0E5F-4DDB-80EC-EE7AE4D28ACB}" type="parTrans" cxnId="{1952D132-8B71-46B8-A99B-1C05D10C4690}">
      <dgm:prSet/>
      <dgm:spPr/>
      <dgm:t>
        <a:bodyPr/>
        <a:lstStyle/>
        <a:p>
          <a:endParaRPr lang="es-EC"/>
        </a:p>
      </dgm:t>
    </dgm:pt>
    <dgm:pt modelId="{BD74E9D4-42EB-4E0C-9EBD-222DA8347BD3}" type="sibTrans" cxnId="{1952D132-8B71-46B8-A99B-1C05D10C4690}">
      <dgm:prSet/>
      <dgm:spPr/>
      <dgm:t>
        <a:bodyPr/>
        <a:lstStyle/>
        <a:p>
          <a:endParaRPr lang="es-EC"/>
        </a:p>
      </dgm:t>
    </dgm:pt>
    <dgm:pt modelId="{32577D1C-486B-423A-B936-F95CC944DC32}">
      <dgm:prSet/>
      <dgm:spPr/>
      <dgm:t>
        <a:bodyPr/>
        <a:lstStyle/>
        <a:p>
          <a:r>
            <a:rPr lang="es-EC" smtClean="0"/>
            <a:t>En la investigación se determina que las costumbres ancestrales en el Centro de Desarrollo Infantil “Mis pequeños Querubines”, no se relacionan puesto que las docentes al ser educador, limitan a los niños a la relación de las costumbres de su casa en el CDI. </a:t>
          </a:r>
          <a:endParaRPr lang="es-EC"/>
        </a:p>
      </dgm:t>
    </dgm:pt>
    <dgm:pt modelId="{4852C5E7-3261-468E-B96D-0F86EB7F1F58}" type="parTrans" cxnId="{A87DBFBD-4A2D-4A83-8A54-B09A050FDBB7}">
      <dgm:prSet/>
      <dgm:spPr/>
      <dgm:t>
        <a:bodyPr/>
        <a:lstStyle/>
        <a:p>
          <a:endParaRPr lang="es-EC"/>
        </a:p>
      </dgm:t>
    </dgm:pt>
    <dgm:pt modelId="{A0E396E0-8F0F-4D72-A21E-91936C0711F2}" type="sibTrans" cxnId="{A87DBFBD-4A2D-4A83-8A54-B09A050FDBB7}">
      <dgm:prSet/>
      <dgm:spPr/>
      <dgm:t>
        <a:bodyPr/>
        <a:lstStyle/>
        <a:p>
          <a:endParaRPr lang="es-EC"/>
        </a:p>
      </dgm:t>
    </dgm:pt>
    <dgm:pt modelId="{B0E80E92-9882-4956-9AB1-B81F1C5BD082}">
      <dgm:prSet/>
      <dgm:spPr/>
      <dgm:t>
        <a:bodyPr/>
        <a:lstStyle/>
        <a:p>
          <a:endParaRPr lang="es-EC"/>
        </a:p>
      </dgm:t>
    </dgm:pt>
    <dgm:pt modelId="{AD2056A5-4FA5-4FA6-83C2-BD22AC39ED2E}" type="parTrans" cxnId="{ED770985-17A7-481E-BC0E-3A333B9989EE}">
      <dgm:prSet/>
      <dgm:spPr/>
      <dgm:t>
        <a:bodyPr/>
        <a:lstStyle/>
        <a:p>
          <a:endParaRPr lang="es-EC"/>
        </a:p>
      </dgm:t>
    </dgm:pt>
    <dgm:pt modelId="{0E6D55FB-E4D9-4230-9A60-884437BAC377}" type="sibTrans" cxnId="{ED770985-17A7-481E-BC0E-3A333B9989EE}">
      <dgm:prSet/>
      <dgm:spPr/>
      <dgm:t>
        <a:bodyPr/>
        <a:lstStyle/>
        <a:p>
          <a:endParaRPr lang="es-EC"/>
        </a:p>
      </dgm:t>
    </dgm:pt>
    <dgm:pt modelId="{10397440-E8BE-47A2-98A5-0368ED65350A}">
      <dgm:prSet/>
      <dgm:spPr/>
      <dgm:t>
        <a:bodyPr/>
        <a:lstStyle/>
        <a:p>
          <a:r>
            <a:rPr lang="es-EC" smtClean="0"/>
            <a:t>En esta investigación se da como solución diseñar una guía a fin que las docentes tengan actividades prácticas con un conocimiento científico y acertado sobre las costumbres ancestrales y de esta manera fortalecer los hábitos de higiene personal en los niños de 1 a 3 años del Centro de Desarrollo Infantil “Mis pequeños Querubines”, y de esta manera tener  un aprendizaje correcto. </a:t>
          </a:r>
          <a:endParaRPr lang="es-EC"/>
        </a:p>
      </dgm:t>
    </dgm:pt>
    <dgm:pt modelId="{15CB7D84-9447-47C8-8CD1-8AEA77F5A2EE}" type="parTrans" cxnId="{24B8C5C6-A7C6-4BD4-8F36-567612DE7533}">
      <dgm:prSet/>
      <dgm:spPr/>
      <dgm:t>
        <a:bodyPr/>
        <a:lstStyle/>
        <a:p>
          <a:endParaRPr lang="es-EC"/>
        </a:p>
      </dgm:t>
    </dgm:pt>
    <dgm:pt modelId="{55E79A37-DD8E-4130-BE06-1D6B5B937598}" type="sibTrans" cxnId="{24B8C5C6-A7C6-4BD4-8F36-567612DE7533}">
      <dgm:prSet/>
      <dgm:spPr/>
      <dgm:t>
        <a:bodyPr/>
        <a:lstStyle/>
        <a:p>
          <a:endParaRPr lang="es-EC"/>
        </a:p>
      </dgm:t>
    </dgm:pt>
    <dgm:pt modelId="{878447DB-9F0B-46D9-8AC9-98EB2369A9C0}" type="pres">
      <dgm:prSet presAssocID="{E1501FD6-6B3A-4371-A5A1-37E420617B84}" presName="diagram" presStyleCnt="0">
        <dgm:presLayoutVars>
          <dgm:dir/>
          <dgm:resizeHandles val="exact"/>
        </dgm:presLayoutVars>
      </dgm:prSet>
      <dgm:spPr/>
      <dgm:t>
        <a:bodyPr/>
        <a:lstStyle/>
        <a:p>
          <a:endParaRPr lang="es-EC"/>
        </a:p>
      </dgm:t>
    </dgm:pt>
    <dgm:pt modelId="{ACA58047-E208-45FA-8BAB-A1B735D552AF}" type="pres">
      <dgm:prSet presAssocID="{8DA762AC-F6BD-4CA0-9B1D-C9F7757DDD6E}" presName="node" presStyleLbl="node1" presStyleIdx="0" presStyleCnt="5">
        <dgm:presLayoutVars>
          <dgm:bulletEnabled val="1"/>
        </dgm:presLayoutVars>
      </dgm:prSet>
      <dgm:spPr/>
      <dgm:t>
        <a:bodyPr/>
        <a:lstStyle/>
        <a:p>
          <a:endParaRPr lang="es-EC"/>
        </a:p>
      </dgm:t>
    </dgm:pt>
    <dgm:pt modelId="{53A4CED3-CC6B-42B8-AF31-4BB54815201C}" type="pres">
      <dgm:prSet presAssocID="{40919060-6DE5-4CD4-B14A-CE4DCD7AF781}" presName="sibTrans" presStyleLbl="sibTrans2D1" presStyleIdx="0" presStyleCnt="4"/>
      <dgm:spPr/>
      <dgm:t>
        <a:bodyPr/>
        <a:lstStyle/>
        <a:p>
          <a:endParaRPr lang="es-EC"/>
        </a:p>
      </dgm:t>
    </dgm:pt>
    <dgm:pt modelId="{FD3A2A6B-E736-4379-979D-7E8C11E1421E}" type="pres">
      <dgm:prSet presAssocID="{40919060-6DE5-4CD4-B14A-CE4DCD7AF781}" presName="connectorText" presStyleLbl="sibTrans2D1" presStyleIdx="0" presStyleCnt="4"/>
      <dgm:spPr/>
      <dgm:t>
        <a:bodyPr/>
        <a:lstStyle/>
        <a:p>
          <a:endParaRPr lang="es-EC"/>
        </a:p>
      </dgm:t>
    </dgm:pt>
    <dgm:pt modelId="{31CF5D05-D696-4BFC-803E-AFD379B519E0}" type="pres">
      <dgm:prSet presAssocID="{09485074-C15E-407B-966D-ABF96F7BA484}" presName="node" presStyleLbl="node1" presStyleIdx="1" presStyleCnt="5">
        <dgm:presLayoutVars>
          <dgm:bulletEnabled val="1"/>
        </dgm:presLayoutVars>
      </dgm:prSet>
      <dgm:spPr/>
      <dgm:t>
        <a:bodyPr/>
        <a:lstStyle/>
        <a:p>
          <a:endParaRPr lang="es-EC"/>
        </a:p>
      </dgm:t>
    </dgm:pt>
    <dgm:pt modelId="{D37719AF-1C5E-4E0B-A832-4851DFD5F9D5}" type="pres">
      <dgm:prSet presAssocID="{EC63DFA4-D433-4E59-A20B-06BA2CE7571D}" presName="sibTrans" presStyleLbl="sibTrans2D1" presStyleIdx="1" presStyleCnt="4"/>
      <dgm:spPr/>
      <dgm:t>
        <a:bodyPr/>
        <a:lstStyle/>
        <a:p>
          <a:endParaRPr lang="es-EC"/>
        </a:p>
      </dgm:t>
    </dgm:pt>
    <dgm:pt modelId="{99FEB75D-395F-4C2C-B759-BD5E1ECC267D}" type="pres">
      <dgm:prSet presAssocID="{EC63DFA4-D433-4E59-A20B-06BA2CE7571D}" presName="connectorText" presStyleLbl="sibTrans2D1" presStyleIdx="1" presStyleCnt="4"/>
      <dgm:spPr/>
      <dgm:t>
        <a:bodyPr/>
        <a:lstStyle/>
        <a:p>
          <a:endParaRPr lang="es-EC"/>
        </a:p>
      </dgm:t>
    </dgm:pt>
    <dgm:pt modelId="{4DDB8A37-55B1-4AE7-BCCC-2F3201018F94}" type="pres">
      <dgm:prSet presAssocID="{35C59C7D-9194-4CE8-BCDA-2552E7AF72FA}" presName="node" presStyleLbl="node1" presStyleIdx="2" presStyleCnt="5">
        <dgm:presLayoutVars>
          <dgm:bulletEnabled val="1"/>
        </dgm:presLayoutVars>
      </dgm:prSet>
      <dgm:spPr/>
      <dgm:t>
        <a:bodyPr/>
        <a:lstStyle/>
        <a:p>
          <a:endParaRPr lang="es-EC"/>
        </a:p>
      </dgm:t>
    </dgm:pt>
    <dgm:pt modelId="{5A7A94D0-DF47-4C44-B2EB-9E6012D29F1F}" type="pres">
      <dgm:prSet presAssocID="{B830BCE4-6C37-4EA3-8C35-F477376EF894}" presName="sibTrans" presStyleLbl="sibTrans2D1" presStyleIdx="2" presStyleCnt="4"/>
      <dgm:spPr/>
      <dgm:t>
        <a:bodyPr/>
        <a:lstStyle/>
        <a:p>
          <a:endParaRPr lang="es-EC"/>
        </a:p>
      </dgm:t>
    </dgm:pt>
    <dgm:pt modelId="{16BA1B57-C267-406B-A7B7-42D2B2080F2F}" type="pres">
      <dgm:prSet presAssocID="{B830BCE4-6C37-4EA3-8C35-F477376EF894}" presName="connectorText" presStyleLbl="sibTrans2D1" presStyleIdx="2" presStyleCnt="4"/>
      <dgm:spPr/>
      <dgm:t>
        <a:bodyPr/>
        <a:lstStyle/>
        <a:p>
          <a:endParaRPr lang="es-EC"/>
        </a:p>
      </dgm:t>
    </dgm:pt>
    <dgm:pt modelId="{9547BEB5-1410-4EBA-ADAB-855F9B8CFF09}" type="pres">
      <dgm:prSet presAssocID="{32577D1C-486B-423A-B936-F95CC944DC32}" presName="node" presStyleLbl="node1" presStyleIdx="3" presStyleCnt="5">
        <dgm:presLayoutVars>
          <dgm:bulletEnabled val="1"/>
        </dgm:presLayoutVars>
      </dgm:prSet>
      <dgm:spPr/>
      <dgm:t>
        <a:bodyPr/>
        <a:lstStyle/>
        <a:p>
          <a:endParaRPr lang="es-EC"/>
        </a:p>
      </dgm:t>
    </dgm:pt>
    <dgm:pt modelId="{7E7511BA-92AF-46C9-A82F-452B7D0BB338}" type="pres">
      <dgm:prSet presAssocID="{A0E396E0-8F0F-4D72-A21E-91936C0711F2}" presName="sibTrans" presStyleLbl="sibTrans2D1" presStyleIdx="3" presStyleCnt="4"/>
      <dgm:spPr/>
      <dgm:t>
        <a:bodyPr/>
        <a:lstStyle/>
        <a:p>
          <a:endParaRPr lang="es-EC"/>
        </a:p>
      </dgm:t>
    </dgm:pt>
    <dgm:pt modelId="{923E3749-32BC-45B9-9242-578613CF25DB}" type="pres">
      <dgm:prSet presAssocID="{A0E396E0-8F0F-4D72-A21E-91936C0711F2}" presName="connectorText" presStyleLbl="sibTrans2D1" presStyleIdx="3" presStyleCnt="4"/>
      <dgm:spPr/>
      <dgm:t>
        <a:bodyPr/>
        <a:lstStyle/>
        <a:p>
          <a:endParaRPr lang="es-EC"/>
        </a:p>
      </dgm:t>
    </dgm:pt>
    <dgm:pt modelId="{3CC5DC03-134F-4B0B-B45F-B59282DBD44C}" type="pres">
      <dgm:prSet presAssocID="{10397440-E8BE-47A2-98A5-0368ED65350A}" presName="node" presStyleLbl="node1" presStyleIdx="4" presStyleCnt="5">
        <dgm:presLayoutVars>
          <dgm:bulletEnabled val="1"/>
        </dgm:presLayoutVars>
      </dgm:prSet>
      <dgm:spPr/>
      <dgm:t>
        <a:bodyPr/>
        <a:lstStyle/>
        <a:p>
          <a:endParaRPr lang="es-EC"/>
        </a:p>
      </dgm:t>
    </dgm:pt>
  </dgm:ptLst>
  <dgm:cxnLst>
    <dgm:cxn modelId="{0CAC05EA-C301-4110-BAB9-26D63AF9D1A4}" type="presOf" srcId="{A0E396E0-8F0F-4D72-A21E-91936C0711F2}" destId="{923E3749-32BC-45B9-9242-578613CF25DB}" srcOrd="1" destOrd="0" presId="urn:microsoft.com/office/officeart/2005/8/layout/process5"/>
    <dgm:cxn modelId="{ADA32D51-B6AA-4B7C-9F3C-8E92CCFF2F88}" type="presOf" srcId="{AEBA35EC-FF5E-4FB5-B31A-5E36033A762B}" destId="{31CF5D05-D696-4BFC-803E-AFD379B519E0}" srcOrd="0" destOrd="1" presId="urn:microsoft.com/office/officeart/2005/8/layout/process5"/>
    <dgm:cxn modelId="{CA683FC5-D169-4907-87FC-B097C43677A3}" type="presOf" srcId="{A0E396E0-8F0F-4D72-A21E-91936C0711F2}" destId="{7E7511BA-92AF-46C9-A82F-452B7D0BB338}" srcOrd="0" destOrd="0" presId="urn:microsoft.com/office/officeart/2005/8/layout/process5"/>
    <dgm:cxn modelId="{50E209C2-020E-4108-8FCE-2ED900310B59}" type="presOf" srcId="{E1501FD6-6B3A-4371-A5A1-37E420617B84}" destId="{878447DB-9F0B-46D9-8AC9-98EB2369A9C0}" srcOrd="0" destOrd="0" presId="urn:microsoft.com/office/officeart/2005/8/layout/process5"/>
    <dgm:cxn modelId="{1952D132-8B71-46B8-A99B-1C05D10C4690}" srcId="{35C59C7D-9194-4CE8-BCDA-2552E7AF72FA}" destId="{B73E9D31-E0E4-468A-8933-98335E2EED92}" srcOrd="0" destOrd="0" parTransId="{D83D5C2D-0E5F-4DDB-80EC-EE7AE4D28ACB}" sibTransId="{BD74E9D4-42EB-4E0C-9EBD-222DA8347BD3}"/>
    <dgm:cxn modelId="{01EF2A5B-2338-43C2-9BCE-BAA8591D56D8}" type="presOf" srcId="{B73E9D31-E0E4-468A-8933-98335E2EED92}" destId="{4DDB8A37-55B1-4AE7-BCCC-2F3201018F94}" srcOrd="0" destOrd="1" presId="urn:microsoft.com/office/officeart/2005/8/layout/process5"/>
    <dgm:cxn modelId="{62B3D570-B505-49BC-AEF8-5238DD186CDB}" srcId="{E1501FD6-6B3A-4371-A5A1-37E420617B84}" destId="{35C59C7D-9194-4CE8-BCDA-2552E7AF72FA}" srcOrd="2" destOrd="0" parTransId="{121115A2-D4E0-4E3B-AD8A-583F3642E101}" sibTransId="{B830BCE4-6C37-4EA3-8C35-F477376EF894}"/>
    <dgm:cxn modelId="{3B80F40D-07BD-45EF-8EFE-AD959BC4C852}" type="presOf" srcId="{10397440-E8BE-47A2-98A5-0368ED65350A}" destId="{3CC5DC03-134F-4B0B-B45F-B59282DBD44C}" srcOrd="0" destOrd="0" presId="urn:microsoft.com/office/officeart/2005/8/layout/process5"/>
    <dgm:cxn modelId="{24B8C5C6-A7C6-4BD4-8F36-567612DE7533}" srcId="{E1501FD6-6B3A-4371-A5A1-37E420617B84}" destId="{10397440-E8BE-47A2-98A5-0368ED65350A}" srcOrd="4" destOrd="0" parTransId="{15CB7D84-9447-47C8-8CD1-8AEA77F5A2EE}" sibTransId="{55E79A37-DD8E-4130-BE06-1D6B5B937598}"/>
    <dgm:cxn modelId="{C5A3FBA8-F811-460E-82E4-100A85F22765}" type="presOf" srcId="{09485074-C15E-407B-966D-ABF96F7BA484}" destId="{31CF5D05-D696-4BFC-803E-AFD379B519E0}" srcOrd="0" destOrd="0" presId="urn:microsoft.com/office/officeart/2005/8/layout/process5"/>
    <dgm:cxn modelId="{03762C5D-9DEA-48DF-A6C9-2F7AA6EB2024}" type="presOf" srcId="{7BE34913-723C-4472-BC7B-D00B686AD182}" destId="{ACA58047-E208-45FA-8BAB-A1B735D552AF}" srcOrd="0" destOrd="1" presId="urn:microsoft.com/office/officeart/2005/8/layout/process5"/>
    <dgm:cxn modelId="{9F5254D7-D4DC-4E9B-BE2C-51371D0948EE}" srcId="{E1501FD6-6B3A-4371-A5A1-37E420617B84}" destId="{8DA762AC-F6BD-4CA0-9B1D-C9F7757DDD6E}" srcOrd="0" destOrd="0" parTransId="{5CB8671D-739E-4AD5-89BE-1CC393F8397C}" sibTransId="{40919060-6DE5-4CD4-B14A-CE4DCD7AF781}"/>
    <dgm:cxn modelId="{0FB9C4D3-F651-46F6-BE22-45F69FEF9F8C}" type="presOf" srcId="{EC63DFA4-D433-4E59-A20B-06BA2CE7571D}" destId="{D37719AF-1C5E-4E0B-A832-4851DFD5F9D5}" srcOrd="0" destOrd="0" presId="urn:microsoft.com/office/officeart/2005/8/layout/process5"/>
    <dgm:cxn modelId="{EFF023DA-0F28-4DDA-8F80-9F12957906B7}" type="presOf" srcId="{35C59C7D-9194-4CE8-BCDA-2552E7AF72FA}" destId="{4DDB8A37-55B1-4AE7-BCCC-2F3201018F94}" srcOrd="0" destOrd="0" presId="urn:microsoft.com/office/officeart/2005/8/layout/process5"/>
    <dgm:cxn modelId="{3DFA63A8-0120-453A-8305-9B8151AB53D7}" srcId="{E1501FD6-6B3A-4371-A5A1-37E420617B84}" destId="{09485074-C15E-407B-966D-ABF96F7BA484}" srcOrd="1" destOrd="0" parTransId="{DBFA0494-6C91-4CB1-B5DF-844944D37C25}" sibTransId="{EC63DFA4-D433-4E59-A20B-06BA2CE7571D}"/>
    <dgm:cxn modelId="{1B56BA34-C7AE-4E55-9C8E-98FE83BE8318}" type="presOf" srcId="{B0E80E92-9882-4956-9AB1-B81F1C5BD082}" destId="{9547BEB5-1410-4EBA-ADAB-855F9B8CFF09}" srcOrd="0" destOrd="1" presId="urn:microsoft.com/office/officeart/2005/8/layout/process5"/>
    <dgm:cxn modelId="{2D5D2A79-E2B2-4386-9E8C-DBD9EC9E7EAF}" type="presOf" srcId="{EC63DFA4-D433-4E59-A20B-06BA2CE7571D}" destId="{99FEB75D-395F-4C2C-B759-BD5E1ECC267D}" srcOrd="1" destOrd="0" presId="urn:microsoft.com/office/officeart/2005/8/layout/process5"/>
    <dgm:cxn modelId="{ED770985-17A7-481E-BC0E-3A333B9989EE}" srcId="{32577D1C-486B-423A-B936-F95CC944DC32}" destId="{B0E80E92-9882-4956-9AB1-B81F1C5BD082}" srcOrd="0" destOrd="0" parTransId="{AD2056A5-4FA5-4FA6-83C2-BD22AC39ED2E}" sibTransId="{0E6D55FB-E4D9-4230-9A60-884437BAC377}"/>
    <dgm:cxn modelId="{55A33B34-1CB5-4B64-B41F-6A5C967A7659}" type="presOf" srcId="{B830BCE4-6C37-4EA3-8C35-F477376EF894}" destId="{16BA1B57-C267-406B-A7B7-42D2B2080F2F}" srcOrd="1" destOrd="0" presId="urn:microsoft.com/office/officeart/2005/8/layout/process5"/>
    <dgm:cxn modelId="{17F6F499-7AF5-4C04-AC4F-94DCAAB815CB}" type="presOf" srcId="{40919060-6DE5-4CD4-B14A-CE4DCD7AF781}" destId="{53A4CED3-CC6B-42B8-AF31-4BB54815201C}" srcOrd="0" destOrd="0" presId="urn:microsoft.com/office/officeart/2005/8/layout/process5"/>
    <dgm:cxn modelId="{C4C936E8-4E53-49ED-8F2C-DE56B3891BCE}" type="presOf" srcId="{B830BCE4-6C37-4EA3-8C35-F477376EF894}" destId="{5A7A94D0-DF47-4C44-B2EB-9E6012D29F1F}" srcOrd="0" destOrd="0" presId="urn:microsoft.com/office/officeart/2005/8/layout/process5"/>
    <dgm:cxn modelId="{A87DBFBD-4A2D-4A83-8A54-B09A050FDBB7}" srcId="{E1501FD6-6B3A-4371-A5A1-37E420617B84}" destId="{32577D1C-486B-423A-B936-F95CC944DC32}" srcOrd="3" destOrd="0" parTransId="{4852C5E7-3261-468E-B96D-0F86EB7F1F58}" sibTransId="{A0E396E0-8F0F-4D72-A21E-91936C0711F2}"/>
    <dgm:cxn modelId="{077F4016-9115-4DE6-B326-0E93FE52643D}" srcId="{09485074-C15E-407B-966D-ABF96F7BA484}" destId="{AEBA35EC-FF5E-4FB5-B31A-5E36033A762B}" srcOrd="0" destOrd="0" parTransId="{FA96C67A-6DC8-40FE-B490-398A175C285F}" sibTransId="{6164484F-13DC-4B67-B633-ED9C4BCAF864}"/>
    <dgm:cxn modelId="{07FEADDB-CAB7-4BEC-BCA9-9351FBE7B9E1}" type="presOf" srcId="{8DA762AC-F6BD-4CA0-9B1D-C9F7757DDD6E}" destId="{ACA58047-E208-45FA-8BAB-A1B735D552AF}" srcOrd="0" destOrd="0" presId="urn:microsoft.com/office/officeart/2005/8/layout/process5"/>
    <dgm:cxn modelId="{7DCB2927-B17A-4C60-89BB-93E8D2F6CC67}" type="presOf" srcId="{40919060-6DE5-4CD4-B14A-CE4DCD7AF781}" destId="{FD3A2A6B-E736-4379-979D-7E8C11E1421E}" srcOrd="1" destOrd="0" presId="urn:microsoft.com/office/officeart/2005/8/layout/process5"/>
    <dgm:cxn modelId="{598D1919-C7B4-4C3D-9A85-C2DC23814AAD}" srcId="{8DA762AC-F6BD-4CA0-9B1D-C9F7757DDD6E}" destId="{7BE34913-723C-4472-BC7B-D00B686AD182}" srcOrd="0" destOrd="0" parTransId="{CE234EF7-DA81-44A9-972B-9AC172B5FECF}" sibTransId="{CE170531-1811-4DFB-991E-ADACFB7CF893}"/>
    <dgm:cxn modelId="{0D49B9AB-58C9-4A8D-B885-32CD4EE05408}" type="presOf" srcId="{32577D1C-486B-423A-B936-F95CC944DC32}" destId="{9547BEB5-1410-4EBA-ADAB-855F9B8CFF09}" srcOrd="0" destOrd="0" presId="urn:microsoft.com/office/officeart/2005/8/layout/process5"/>
    <dgm:cxn modelId="{EEB33014-79CF-43A9-BF45-9D0ABB73738F}" type="presParOf" srcId="{878447DB-9F0B-46D9-8AC9-98EB2369A9C0}" destId="{ACA58047-E208-45FA-8BAB-A1B735D552AF}" srcOrd="0" destOrd="0" presId="urn:microsoft.com/office/officeart/2005/8/layout/process5"/>
    <dgm:cxn modelId="{7FFFC3DC-A492-4A25-81B3-AF2236F712AE}" type="presParOf" srcId="{878447DB-9F0B-46D9-8AC9-98EB2369A9C0}" destId="{53A4CED3-CC6B-42B8-AF31-4BB54815201C}" srcOrd="1" destOrd="0" presId="urn:microsoft.com/office/officeart/2005/8/layout/process5"/>
    <dgm:cxn modelId="{DFC8960E-1492-49BE-B66E-25C068E50986}" type="presParOf" srcId="{53A4CED3-CC6B-42B8-AF31-4BB54815201C}" destId="{FD3A2A6B-E736-4379-979D-7E8C11E1421E}" srcOrd="0" destOrd="0" presId="urn:microsoft.com/office/officeart/2005/8/layout/process5"/>
    <dgm:cxn modelId="{7EE60C7E-0A9D-49D6-9FFC-A70CBFE076DB}" type="presParOf" srcId="{878447DB-9F0B-46D9-8AC9-98EB2369A9C0}" destId="{31CF5D05-D696-4BFC-803E-AFD379B519E0}" srcOrd="2" destOrd="0" presId="urn:microsoft.com/office/officeart/2005/8/layout/process5"/>
    <dgm:cxn modelId="{8B1B64D4-734F-4422-B96F-FF2CB2420C50}" type="presParOf" srcId="{878447DB-9F0B-46D9-8AC9-98EB2369A9C0}" destId="{D37719AF-1C5E-4E0B-A832-4851DFD5F9D5}" srcOrd="3" destOrd="0" presId="urn:microsoft.com/office/officeart/2005/8/layout/process5"/>
    <dgm:cxn modelId="{957642E2-81ED-43A2-BAA0-790B6A0BEE73}" type="presParOf" srcId="{D37719AF-1C5E-4E0B-A832-4851DFD5F9D5}" destId="{99FEB75D-395F-4C2C-B759-BD5E1ECC267D}" srcOrd="0" destOrd="0" presId="urn:microsoft.com/office/officeart/2005/8/layout/process5"/>
    <dgm:cxn modelId="{D2612A97-07B6-4FF4-9EED-ADFABB007BD7}" type="presParOf" srcId="{878447DB-9F0B-46D9-8AC9-98EB2369A9C0}" destId="{4DDB8A37-55B1-4AE7-BCCC-2F3201018F94}" srcOrd="4" destOrd="0" presId="urn:microsoft.com/office/officeart/2005/8/layout/process5"/>
    <dgm:cxn modelId="{7C8316C3-4093-4B4E-8E0E-5328E4E77D87}" type="presParOf" srcId="{878447DB-9F0B-46D9-8AC9-98EB2369A9C0}" destId="{5A7A94D0-DF47-4C44-B2EB-9E6012D29F1F}" srcOrd="5" destOrd="0" presId="urn:microsoft.com/office/officeart/2005/8/layout/process5"/>
    <dgm:cxn modelId="{88923C81-54F9-4336-A47C-3DD520B7331F}" type="presParOf" srcId="{5A7A94D0-DF47-4C44-B2EB-9E6012D29F1F}" destId="{16BA1B57-C267-406B-A7B7-42D2B2080F2F}" srcOrd="0" destOrd="0" presId="urn:microsoft.com/office/officeart/2005/8/layout/process5"/>
    <dgm:cxn modelId="{23E15399-9BF4-4F3A-94E0-47D90C86686C}" type="presParOf" srcId="{878447DB-9F0B-46D9-8AC9-98EB2369A9C0}" destId="{9547BEB5-1410-4EBA-ADAB-855F9B8CFF09}" srcOrd="6" destOrd="0" presId="urn:microsoft.com/office/officeart/2005/8/layout/process5"/>
    <dgm:cxn modelId="{18FD45C0-7B1B-4CED-A475-4C57A267C9B7}" type="presParOf" srcId="{878447DB-9F0B-46D9-8AC9-98EB2369A9C0}" destId="{7E7511BA-92AF-46C9-A82F-452B7D0BB338}" srcOrd="7" destOrd="0" presId="urn:microsoft.com/office/officeart/2005/8/layout/process5"/>
    <dgm:cxn modelId="{860C83FA-095F-4B30-B746-C49A288C9895}" type="presParOf" srcId="{7E7511BA-92AF-46C9-A82F-452B7D0BB338}" destId="{923E3749-32BC-45B9-9242-578613CF25DB}" srcOrd="0" destOrd="0" presId="urn:microsoft.com/office/officeart/2005/8/layout/process5"/>
    <dgm:cxn modelId="{D7BE2FF4-DFF7-4631-894E-872FBA83A511}" type="presParOf" srcId="{878447DB-9F0B-46D9-8AC9-98EB2369A9C0}" destId="{3CC5DC03-134F-4B0B-B45F-B59282DBD44C}"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A02C937-25FD-47E8-A560-404F89E57D64}"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s-EC"/>
        </a:p>
      </dgm:t>
    </dgm:pt>
    <dgm:pt modelId="{98748DE5-C318-4721-8199-5672D3A857F1}">
      <dgm:prSet phldrT="[Texto]" custT="1"/>
      <dgm:spPr/>
      <dgm:t>
        <a:bodyPr/>
        <a:lstStyle/>
        <a:p>
          <a:r>
            <a:rPr lang="es-EC" sz="1200" dirty="0" smtClean="0">
              <a:solidFill>
                <a:schemeClr val="tx1"/>
              </a:solidFill>
            </a:rPr>
            <a:t>Realizar secuencia de la práctica de hábitos de higiene de la casa como en el CDI, con el fin de rescatar las costumbres ancestrales, de esta manera buscar una alternativa de desarrollo pleno y que en la rutina del CDI se considere el rescate de las costumbres en su diario vivir, permitiendo desarrollar la parte social de una mejor manera y evitar la pérdida de identidad cultural. </a:t>
          </a:r>
          <a:endParaRPr lang="es-EC" sz="1200" dirty="0">
            <a:solidFill>
              <a:schemeClr val="tx1"/>
            </a:solidFill>
          </a:endParaRPr>
        </a:p>
      </dgm:t>
    </dgm:pt>
    <dgm:pt modelId="{AAA21B11-AFF9-417D-B994-A3B813C15B97}" type="parTrans" cxnId="{A15354C8-3395-42A6-BB0E-5C6E17E686FC}">
      <dgm:prSet/>
      <dgm:spPr/>
      <dgm:t>
        <a:bodyPr/>
        <a:lstStyle/>
        <a:p>
          <a:endParaRPr lang="es-EC" sz="1200">
            <a:solidFill>
              <a:schemeClr val="tx1"/>
            </a:solidFill>
          </a:endParaRPr>
        </a:p>
      </dgm:t>
    </dgm:pt>
    <dgm:pt modelId="{27FBEAB4-F6D2-4C38-B529-5C450F5A20A0}" type="sibTrans" cxnId="{A15354C8-3395-42A6-BB0E-5C6E17E686FC}">
      <dgm:prSet/>
      <dgm:spPr/>
      <dgm:t>
        <a:bodyPr/>
        <a:lstStyle/>
        <a:p>
          <a:endParaRPr lang="es-EC" sz="1200">
            <a:solidFill>
              <a:schemeClr val="tx1"/>
            </a:solidFill>
          </a:endParaRPr>
        </a:p>
      </dgm:t>
    </dgm:pt>
    <dgm:pt modelId="{150F9F08-D45F-49AB-B543-7CA29BA4E2DC}">
      <dgm:prSet custT="1"/>
      <dgm:spPr/>
      <dgm:t>
        <a:bodyPr/>
        <a:lstStyle/>
        <a:p>
          <a:r>
            <a:rPr lang="es-EC" sz="1200" dirty="0" smtClean="0">
              <a:solidFill>
                <a:schemeClr val="tx1"/>
              </a:solidFill>
            </a:rPr>
            <a:t>Motivar a las educadoras a aplicar técnicas de conocimientos ancestrales ligado a los hábitos de higiene personal en todo momento adecuado. </a:t>
          </a:r>
          <a:endParaRPr lang="es-EC" sz="1200" dirty="0">
            <a:solidFill>
              <a:schemeClr val="tx1"/>
            </a:solidFill>
          </a:endParaRPr>
        </a:p>
      </dgm:t>
    </dgm:pt>
    <dgm:pt modelId="{5190C62E-5791-410D-9109-D7874813B72B}" type="parTrans" cxnId="{BDDEC6BD-357F-4F39-AECE-6F72F5CF8DBF}">
      <dgm:prSet/>
      <dgm:spPr/>
      <dgm:t>
        <a:bodyPr/>
        <a:lstStyle/>
        <a:p>
          <a:endParaRPr lang="es-EC" sz="1200">
            <a:solidFill>
              <a:schemeClr val="tx1"/>
            </a:solidFill>
          </a:endParaRPr>
        </a:p>
      </dgm:t>
    </dgm:pt>
    <dgm:pt modelId="{22BFDBFE-3851-487E-A378-C143D2169A6D}" type="sibTrans" cxnId="{BDDEC6BD-357F-4F39-AECE-6F72F5CF8DBF}">
      <dgm:prSet/>
      <dgm:spPr/>
      <dgm:t>
        <a:bodyPr/>
        <a:lstStyle/>
        <a:p>
          <a:endParaRPr lang="es-EC" sz="1200">
            <a:solidFill>
              <a:schemeClr val="tx1"/>
            </a:solidFill>
          </a:endParaRPr>
        </a:p>
      </dgm:t>
    </dgm:pt>
    <dgm:pt modelId="{6DAA76A7-278A-4549-B5B3-0BB120358DC7}">
      <dgm:prSet custT="1"/>
      <dgm:spPr/>
      <dgm:t>
        <a:bodyPr/>
        <a:lstStyle/>
        <a:p>
          <a:r>
            <a:rPr lang="es-EC" sz="1200" dirty="0" smtClean="0">
              <a:solidFill>
                <a:schemeClr val="tx1"/>
              </a:solidFill>
            </a:rPr>
            <a:t>Tener más compromiso por parte de los docentes y padres de familia en el fortalecimiento de hábitos de higiene puesto que son escasos a los hábitos que deberían tener a esta edad. Siendo que es de vital importancia para el  desarrollo físico, emocional, intelectual y social de los niños y niñas.   </a:t>
          </a:r>
        </a:p>
      </dgm:t>
    </dgm:pt>
    <dgm:pt modelId="{27ADDE0C-805E-4C5F-BDC1-11CE41AFA887}" type="parTrans" cxnId="{C6A23D32-71FA-4188-A1C0-1C8F03E30405}">
      <dgm:prSet/>
      <dgm:spPr/>
      <dgm:t>
        <a:bodyPr/>
        <a:lstStyle/>
        <a:p>
          <a:endParaRPr lang="es-EC" sz="1200">
            <a:solidFill>
              <a:schemeClr val="tx1"/>
            </a:solidFill>
          </a:endParaRPr>
        </a:p>
      </dgm:t>
    </dgm:pt>
    <dgm:pt modelId="{00D1301E-2FA6-4A59-A316-8CD714E24E9F}" type="sibTrans" cxnId="{C6A23D32-71FA-4188-A1C0-1C8F03E30405}">
      <dgm:prSet/>
      <dgm:spPr/>
      <dgm:t>
        <a:bodyPr/>
        <a:lstStyle/>
        <a:p>
          <a:endParaRPr lang="es-EC" sz="1200">
            <a:solidFill>
              <a:schemeClr val="tx1"/>
            </a:solidFill>
          </a:endParaRPr>
        </a:p>
      </dgm:t>
    </dgm:pt>
    <dgm:pt modelId="{7D15DB87-06A8-4C6F-BE90-361EF746FCF5}">
      <dgm:prSet custT="1"/>
      <dgm:spPr/>
      <dgm:t>
        <a:bodyPr/>
        <a:lstStyle/>
        <a:p>
          <a:r>
            <a:rPr lang="es-EC" sz="1200" smtClean="0">
              <a:solidFill>
                <a:schemeClr val="tx1"/>
              </a:solidFill>
            </a:rPr>
            <a:t>Desarrollar una guía de actividades de fortalecimiento de hábitos de higiene, dirigida a docentes a fin que tengan actividades prácticas con conocimiento acertado sobre las costumbres ancestrales. </a:t>
          </a:r>
          <a:endParaRPr lang="es-EC" sz="1200">
            <a:solidFill>
              <a:schemeClr val="tx1"/>
            </a:solidFill>
          </a:endParaRPr>
        </a:p>
      </dgm:t>
    </dgm:pt>
    <dgm:pt modelId="{2CA36874-5D0B-416D-8745-9FE59484349D}" type="parTrans" cxnId="{96E9567E-11DB-4E86-9D92-4FC9FCE02EED}">
      <dgm:prSet/>
      <dgm:spPr/>
      <dgm:t>
        <a:bodyPr/>
        <a:lstStyle/>
        <a:p>
          <a:endParaRPr lang="es-EC" sz="1200">
            <a:solidFill>
              <a:schemeClr val="tx1"/>
            </a:solidFill>
          </a:endParaRPr>
        </a:p>
      </dgm:t>
    </dgm:pt>
    <dgm:pt modelId="{2F3B64F4-F1B5-49AE-BFB5-C42210AE4DED}" type="sibTrans" cxnId="{96E9567E-11DB-4E86-9D92-4FC9FCE02EED}">
      <dgm:prSet/>
      <dgm:spPr/>
      <dgm:t>
        <a:bodyPr/>
        <a:lstStyle/>
        <a:p>
          <a:endParaRPr lang="es-EC" sz="1200">
            <a:solidFill>
              <a:schemeClr val="tx1"/>
            </a:solidFill>
          </a:endParaRPr>
        </a:p>
      </dgm:t>
    </dgm:pt>
    <dgm:pt modelId="{C35FC336-33A0-4BF1-9EF3-09FC72BBC77E}" type="pres">
      <dgm:prSet presAssocID="{AA02C937-25FD-47E8-A560-404F89E57D64}" presName="Name0" presStyleCnt="0">
        <dgm:presLayoutVars>
          <dgm:dir/>
          <dgm:resizeHandles val="exact"/>
        </dgm:presLayoutVars>
      </dgm:prSet>
      <dgm:spPr/>
      <dgm:t>
        <a:bodyPr/>
        <a:lstStyle/>
        <a:p>
          <a:endParaRPr lang="es-EC"/>
        </a:p>
      </dgm:t>
    </dgm:pt>
    <dgm:pt modelId="{FC9CCE77-5B6B-4B4B-9782-C9BFFDAD84AB}" type="pres">
      <dgm:prSet presAssocID="{98748DE5-C318-4721-8199-5672D3A857F1}" presName="composite" presStyleCnt="0"/>
      <dgm:spPr/>
    </dgm:pt>
    <dgm:pt modelId="{92243691-E46C-487B-9376-6BA0F43A212B}" type="pres">
      <dgm:prSet presAssocID="{98748DE5-C318-4721-8199-5672D3A857F1}" presName="rect1" presStyleLbl="trAlignAcc1" presStyleIdx="0" presStyleCnt="4" custScaleY="132908" custLinFactNeighborX="3143" custLinFactNeighborY="-854">
        <dgm:presLayoutVars>
          <dgm:bulletEnabled val="1"/>
        </dgm:presLayoutVars>
      </dgm:prSet>
      <dgm:spPr/>
      <dgm:t>
        <a:bodyPr/>
        <a:lstStyle/>
        <a:p>
          <a:endParaRPr lang="es-EC"/>
        </a:p>
      </dgm:t>
    </dgm:pt>
    <dgm:pt modelId="{55C32477-B40C-442C-A652-AD55790B0660}" type="pres">
      <dgm:prSet presAssocID="{98748DE5-C318-4721-8199-5672D3A857F1}" presName="rect2" presStyleLbl="fgImgPlace1" presStyleIdx="0" presStyleCnt="4"/>
      <dgm:spPr/>
    </dgm:pt>
    <dgm:pt modelId="{0C14DED9-EEFE-4C21-846F-012B03104886}" type="pres">
      <dgm:prSet presAssocID="{27FBEAB4-F6D2-4C38-B529-5C450F5A20A0}" presName="sibTrans" presStyleCnt="0"/>
      <dgm:spPr/>
    </dgm:pt>
    <dgm:pt modelId="{D122C860-5A4A-4BD7-9489-C7A0DF4301D0}" type="pres">
      <dgm:prSet presAssocID="{150F9F08-D45F-49AB-B543-7CA29BA4E2DC}" presName="composite" presStyleCnt="0"/>
      <dgm:spPr/>
    </dgm:pt>
    <dgm:pt modelId="{21BF5F4A-23D5-422A-A8B9-48CD79708A9B}" type="pres">
      <dgm:prSet presAssocID="{150F9F08-D45F-49AB-B543-7CA29BA4E2DC}" presName="rect1" presStyleLbl="trAlignAcc1" presStyleIdx="1" presStyleCnt="4">
        <dgm:presLayoutVars>
          <dgm:bulletEnabled val="1"/>
        </dgm:presLayoutVars>
      </dgm:prSet>
      <dgm:spPr/>
      <dgm:t>
        <a:bodyPr/>
        <a:lstStyle/>
        <a:p>
          <a:endParaRPr lang="es-EC"/>
        </a:p>
      </dgm:t>
    </dgm:pt>
    <dgm:pt modelId="{44682CE9-BEC4-4F6E-BA03-D6E27CCF0506}" type="pres">
      <dgm:prSet presAssocID="{150F9F08-D45F-49AB-B543-7CA29BA4E2DC}" presName="rect2" presStyleLbl="fgImgPlace1" presStyleIdx="1" presStyleCnt="4"/>
      <dgm:spPr/>
    </dgm:pt>
    <dgm:pt modelId="{616E818E-B055-40E5-AE33-38F98D7ABD47}" type="pres">
      <dgm:prSet presAssocID="{22BFDBFE-3851-487E-A378-C143D2169A6D}" presName="sibTrans" presStyleCnt="0"/>
      <dgm:spPr/>
    </dgm:pt>
    <dgm:pt modelId="{9BA744F3-12C0-4C08-8111-3AE49570B300}" type="pres">
      <dgm:prSet presAssocID="{6DAA76A7-278A-4549-B5B3-0BB120358DC7}" presName="composite" presStyleCnt="0"/>
      <dgm:spPr/>
    </dgm:pt>
    <dgm:pt modelId="{A8965A5C-F552-4D2C-AB8E-AEBAA7C135DD}" type="pres">
      <dgm:prSet presAssocID="{6DAA76A7-278A-4549-B5B3-0BB120358DC7}" presName="rect1" presStyleLbl="trAlignAcc1" presStyleIdx="2" presStyleCnt="4" custScaleY="118005" custLinFactNeighborX="1059" custLinFactNeighborY="50010">
        <dgm:presLayoutVars>
          <dgm:bulletEnabled val="1"/>
        </dgm:presLayoutVars>
      </dgm:prSet>
      <dgm:spPr/>
      <dgm:t>
        <a:bodyPr/>
        <a:lstStyle/>
        <a:p>
          <a:endParaRPr lang="es-EC"/>
        </a:p>
      </dgm:t>
    </dgm:pt>
    <dgm:pt modelId="{9756300C-A05E-46F1-8A16-9A8E16A68334}" type="pres">
      <dgm:prSet presAssocID="{6DAA76A7-278A-4549-B5B3-0BB120358DC7}" presName="rect2" presStyleLbl="fgImgPlace1" presStyleIdx="2" presStyleCnt="4"/>
      <dgm:spPr/>
    </dgm:pt>
    <dgm:pt modelId="{70072307-831E-422C-B8DD-1CD046B5F8C9}" type="pres">
      <dgm:prSet presAssocID="{00D1301E-2FA6-4A59-A316-8CD714E24E9F}" presName="sibTrans" presStyleCnt="0"/>
      <dgm:spPr/>
    </dgm:pt>
    <dgm:pt modelId="{02B1F1F8-AC7C-4950-9A1B-EECE7F5D4102}" type="pres">
      <dgm:prSet presAssocID="{7D15DB87-06A8-4C6F-BE90-361EF746FCF5}" presName="composite" presStyleCnt="0"/>
      <dgm:spPr/>
    </dgm:pt>
    <dgm:pt modelId="{121A286C-A349-4A78-BA7E-3BC00B4C0F2F}" type="pres">
      <dgm:prSet presAssocID="{7D15DB87-06A8-4C6F-BE90-361EF746FCF5}" presName="rect1" presStyleLbl="trAlignAcc1" presStyleIdx="3" presStyleCnt="4">
        <dgm:presLayoutVars>
          <dgm:bulletEnabled val="1"/>
        </dgm:presLayoutVars>
      </dgm:prSet>
      <dgm:spPr/>
      <dgm:t>
        <a:bodyPr/>
        <a:lstStyle/>
        <a:p>
          <a:endParaRPr lang="es-EC"/>
        </a:p>
      </dgm:t>
    </dgm:pt>
    <dgm:pt modelId="{7E140D20-05E6-4C91-9970-6E57FA559B7E}" type="pres">
      <dgm:prSet presAssocID="{7D15DB87-06A8-4C6F-BE90-361EF746FCF5}" presName="rect2" presStyleLbl="fgImgPlace1" presStyleIdx="3" presStyleCnt="4"/>
      <dgm:spPr/>
    </dgm:pt>
  </dgm:ptLst>
  <dgm:cxnLst>
    <dgm:cxn modelId="{F120D2FE-EF86-429E-A40B-79EB460C7468}" type="presOf" srcId="{7D15DB87-06A8-4C6F-BE90-361EF746FCF5}" destId="{121A286C-A349-4A78-BA7E-3BC00B4C0F2F}" srcOrd="0" destOrd="0" presId="urn:microsoft.com/office/officeart/2008/layout/PictureStrips"/>
    <dgm:cxn modelId="{E8695F31-3FD5-4FE3-8536-2BF99CAFA249}" type="presOf" srcId="{AA02C937-25FD-47E8-A560-404F89E57D64}" destId="{C35FC336-33A0-4BF1-9EF3-09FC72BBC77E}" srcOrd="0" destOrd="0" presId="urn:microsoft.com/office/officeart/2008/layout/PictureStrips"/>
    <dgm:cxn modelId="{064C4946-169D-4F51-8161-F4D91BD685E7}" type="presOf" srcId="{6DAA76A7-278A-4549-B5B3-0BB120358DC7}" destId="{A8965A5C-F552-4D2C-AB8E-AEBAA7C135DD}" srcOrd="0" destOrd="0" presId="urn:microsoft.com/office/officeart/2008/layout/PictureStrips"/>
    <dgm:cxn modelId="{BDDEC6BD-357F-4F39-AECE-6F72F5CF8DBF}" srcId="{AA02C937-25FD-47E8-A560-404F89E57D64}" destId="{150F9F08-D45F-49AB-B543-7CA29BA4E2DC}" srcOrd="1" destOrd="0" parTransId="{5190C62E-5791-410D-9109-D7874813B72B}" sibTransId="{22BFDBFE-3851-487E-A378-C143D2169A6D}"/>
    <dgm:cxn modelId="{2AA1D68C-15BD-40C7-A8AD-51EA64858B29}" type="presOf" srcId="{150F9F08-D45F-49AB-B543-7CA29BA4E2DC}" destId="{21BF5F4A-23D5-422A-A8B9-48CD79708A9B}" srcOrd="0" destOrd="0" presId="urn:microsoft.com/office/officeart/2008/layout/PictureStrips"/>
    <dgm:cxn modelId="{96E9567E-11DB-4E86-9D92-4FC9FCE02EED}" srcId="{AA02C937-25FD-47E8-A560-404F89E57D64}" destId="{7D15DB87-06A8-4C6F-BE90-361EF746FCF5}" srcOrd="3" destOrd="0" parTransId="{2CA36874-5D0B-416D-8745-9FE59484349D}" sibTransId="{2F3B64F4-F1B5-49AE-BFB5-C42210AE4DED}"/>
    <dgm:cxn modelId="{C6A23D32-71FA-4188-A1C0-1C8F03E30405}" srcId="{AA02C937-25FD-47E8-A560-404F89E57D64}" destId="{6DAA76A7-278A-4549-B5B3-0BB120358DC7}" srcOrd="2" destOrd="0" parTransId="{27ADDE0C-805E-4C5F-BDC1-11CE41AFA887}" sibTransId="{00D1301E-2FA6-4A59-A316-8CD714E24E9F}"/>
    <dgm:cxn modelId="{A15354C8-3395-42A6-BB0E-5C6E17E686FC}" srcId="{AA02C937-25FD-47E8-A560-404F89E57D64}" destId="{98748DE5-C318-4721-8199-5672D3A857F1}" srcOrd="0" destOrd="0" parTransId="{AAA21B11-AFF9-417D-B994-A3B813C15B97}" sibTransId="{27FBEAB4-F6D2-4C38-B529-5C450F5A20A0}"/>
    <dgm:cxn modelId="{E84B31C8-B3FC-4858-A279-F958E8E90900}" type="presOf" srcId="{98748DE5-C318-4721-8199-5672D3A857F1}" destId="{92243691-E46C-487B-9376-6BA0F43A212B}" srcOrd="0" destOrd="0" presId="urn:microsoft.com/office/officeart/2008/layout/PictureStrips"/>
    <dgm:cxn modelId="{15AFA511-767E-416D-AEF1-E23EB3A17052}" type="presParOf" srcId="{C35FC336-33A0-4BF1-9EF3-09FC72BBC77E}" destId="{FC9CCE77-5B6B-4B4B-9782-C9BFFDAD84AB}" srcOrd="0" destOrd="0" presId="urn:microsoft.com/office/officeart/2008/layout/PictureStrips"/>
    <dgm:cxn modelId="{E134CD93-BD44-4401-841B-6A92EDE9E43D}" type="presParOf" srcId="{FC9CCE77-5B6B-4B4B-9782-C9BFFDAD84AB}" destId="{92243691-E46C-487B-9376-6BA0F43A212B}" srcOrd="0" destOrd="0" presId="urn:microsoft.com/office/officeart/2008/layout/PictureStrips"/>
    <dgm:cxn modelId="{D64F3E36-4E20-451D-8A43-8B22137FAFD1}" type="presParOf" srcId="{FC9CCE77-5B6B-4B4B-9782-C9BFFDAD84AB}" destId="{55C32477-B40C-442C-A652-AD55790B0660}" srcOrd="1" destOrd="0" presId="urn:microsoft.com/office/officeart/2008/layout/PictureStrips"/>
    <dgm:cxn modelId="{0AD4268F-6286-4FD5-BB34-02152591DBA9}" type="presParOf" srcId="{C35FC336-33A0-4BF1-9EF3-09FC72BBC77E}" destId="{0C14DED9-EEFE-4C21-846F-012B03104886}" srcOrd="1" destOrd="0" presId="urn:microsoft.com/office/officeart/2008/layout/PictureStrips"/>
    <dgm:cxn modelId="{5D9C9B0D-58D5-4D91-8F2C-C04B319A6A30}" type="presParOf" srcId="{C35FC336-33A0-4BF1-9EF3-09FC72BBC77E}" destId="{D122C860-5A4A-4BD7-9489-C7A0DF4301D0}" srcOrd="2" destOrd="0" presId="urn:microsoft.com/office/officeart/2008/layout/PictureStrips"/>
    <dgm:cxn modelId="{105C12EB-90A6-4095-85F4-86E12A1DDA3A}" type="presParOf" srcId="{D122C860-5A4A-4BD7-9489-C7A0DF4301D0}" destId="{21BF5F4A-23D5-422A-A8B9-48CD79708A9B}" srcOrd="0" destOrd="0" presId="urn:microsoft.com/office/officeart/2008/layout/PictureStrips"/>
    <dgm:cxn modelId="{76189EC8-6A4C-4409-9BAC-60B8BFD4F252}" type="presParOf" srcId="{D122C860-5A4A-4BD7-9489-C7A0DF4301D0}" destId="{44682CE9-BEC4-4F6E-BA03-D6E27CCF0506}" srcOrd="1" destOrd="0" presId="urn:microsoft.com/office/officeart/2008/layout/PictureStrips"/>
    <dgm:cxn modelId="{7C871B11-3665-4880-8D85-72349E6761B6}" type="presParOf" srcId="{C35FC336-33A0-4BF1-9EF3-09FC72BBC77E}" destId="{616E818E-B055-40E5-AE33-38F98D7ABD47}" srcOrd="3" destOrd="0" presId="urn:microsoft.com/office/officeart/2008/layout/PictureStrips"/>
    <dgm:cxn modelId="{3BDEF681-B427-4ABD-9749-6080C2EDCDD5}" type="presParOf" srcId="{C35FC336-33A0-4BF1-9EF3-09FC72BBC77E}" destId="{9BA744F3-12C0-4C08-8111-3AE49570B300}" srcOrd="4" destOrd="0" presId="urn:microsoft.com/office/officeart/2008/layout/PictureStrips"/>
    <dgm:cxn modelId="{99059A47-AC6A-404B-9684-E9F03DF3A060}" type="presParOf" srcId="{9BA744F3-12C0-4C08-8111-3AE49570B300}" destId="{A8965A5C-F552-4D2C-AB8E-AEBAA7C135DD}" srcOrd="0" destOrd="0" presId="urn:microsoft.com/office/officeart/2008/layout/PictureStrips"/>
    <dgm:cxn modelId="{828C5D45-E2B3-43E3-BCE6-448FB1FC673F}" type="presParOf" srcId="{9BA744F3-12C0-4C08-8111-3AE49570B300}" destId="{9756300C-A05E-46F1-8A16-9A8E16A68334}" srcOrd="1" destOrd="0" presId="urn:microsoft.com/office/officeart/2008/layout/PictureStrips"/>
    <dgm:cxn modelId="{2B4B1630-7F36-40B7-B930-7935B694E7DE}" type="presParOf" srcId="{C35FC336-33A0-4BF1-9EF3-09FC72BBC77E}" destId="{70072307-831E-422C-B8DD-1CD046B5F8C9}" srcOrd="5" destOrd="0" presId="urn:microsoft.com/office/officeart/2008/layout/PictureStrips"/>
    <dgm:cxn modelId="{C8294175-20DB-42C9-A880-D9F3E5325F72}" type="presParOf" srcId="{C35FC336-33A0-4BF1-9EF3-09FC72BBC77E}" destId="{02B1F1F8-AC7C-4950-9A1B-EECE7F5D4102}" srcOrd="6" destOrd="0" presId="urn:microsoft.com/office/officeart/2008/layout/PictureStrips"/>
    <dgm:cxn modelId="{84278368-FBE1-43E6-900D-66B923D7BD1F}" type="presParOf" srcId="{02B1F1F8-AC7C-4950-9A1B-EECE7F5D4102}" destId="{121A286C-A349-4A78-BA7E-3BC00B4C0F2F}" srcOrd="0" destOrd="0" presId="urn:microsoft.com/office/officeart/2008/layout/PictureStrips"/>
    <dgm:cxn modelId="{B9F5D7FD-65F1-406E-99E1-4989A989A40E}" type="presParOf" srcId="{02B1F1F8-AC7C-4950-9A1B-EECE7F5D4102}" destId="{7E140D20-05E6-4C91-9970-6E57FA559B7E}"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EC2FA9-ACE8-435B-B29F-4F70FAA49858}" type="doc">
      <dgm:prSet loTypeId="urn:microsoft.com/office/officeart/2005/8/layout/gear1" loCatId="cycle" qsTypeId="urn:microsoft.com/office/officeart/2005/8/quickstyle/simple1" qsCatId="simple" csTypeId="urn:microsoft.com/office/officeart/2005/8/colors/colorful4" csCatId="colorful" phldr="1"/>
      <dgm:spPr/>
    </dgm:pt>
    <dgm:pt modelId="{990767D0-337D-485A-864E-2B656355588D}">
      <dgm:prSet phldrT="[Texto]" custT="1"/>
      <dgm:spPr/>
      <dgm:t>
        <a:bodyPr/>
        <a:lstStyle/>
        <a:p>
          <a:r>
            <a:rPr lang="es-ES" sz="1400" dirty="0" smtClean="0"/>
            <a:t>¿Cómo influyen las costumbres ancestrales en los hábitos de higiene de los niños de 1 a 3 años del Centro de Desarrollo Infantil “Mis Pequeños Querubines”?     </a:t>
          </a:r>
          <a:endParaRPr lang="es-EC" sz="1400" dirty="0"/>
        </a:p>
      </dgm:t>
    </dgm:pt>
    <dgm:pt modelId="{3C7D32DF-8553-4750-8A97-7A8B57A374F8}" type="parTrans" cxnId="{DD84ADBF-F12B-4472-BD89-D81B21F1FAC2}">
      <dgm:prSet/>
      <dgm:spPr/>
      <dgm:t>
        <a:bodyPr/>
        <a:lstStyle/>
        <a:p>
          <a:endParaRPr lang="es-EC" sz="2000"/>
        </a:p>
      </dgm:t>
    </dgm:pt>
    <dgm:pt modelId="{0CAD1B21-EBB7-4B75-9C37-B367F13CB6AA}" type="sibTrans" cxnId="{DD84ADBF-F12B-4472-BD89-D81B21F1FAC2}">
      <dgm:prSet/>
      <dgm:spPr/>
      <dgm:t>
        <a:bodyPr/>
        <a:lstStyle/>
        <a:p>
          <a:endParaRPr lang="es-EC" sz="2000"/>
        </a:p>
      </dgm:t>
    </dgm:pt>
    <dgm:pt modelId="{EC46620A-07DE-48A2-908D-5A8B981012D7}" type="pres">
      <dgm:prSet presAssocID="{8DEC2FA9-ACE8-435B-B29F-4F70FAA49858}" presName="composite" presStyleCnt="0">
        <dgm:presLayoutVars>
          <dgm:chMax val="3"/>
          <dgm:animLvl val="lvl"/>
          <dgm:resizeHandles val="exact"/>
        </dgm:presLayoutVars>
      </dgm:prSet>
      <dgm:spPr/>
    </dgm:pt>
    <dgm:pt modelId="{08AAE329-A0AB-4CB6-B006-462BF0072494}" type="pres">
      <dgm:prSet presAssocID="{990767D0-337D-485A-864E-2B656355588D}" presName="gear1" presStyleLbl="node1" presStyleIdx="0" presStyleCnt="1" custScaleX="105050" custScaleY="102020">
        <dgm:presLayoutVars>
          <dgm:chMax val="1"/>
          <dgm:bulletEnabled val="1"/>
        </dgm:presLayoutVars>
      </dgm:prSet>
      <dgm:spPr/>
      <dgm:t>
        <a:bodyPr/>
        <a:lstStyle/>
        <a:p>
          <a:endParaRPr lang="es-EC"/>
        </a:p>
      </dgm:t>
    </dgm:pt>
    <dgm:pt modelId="{82A161B0-3285-495C-94B2-E450BC89C54E}" type="pres">
      <dgm:prSet presAssocID="{990767D0-337D-485A-864E-2B656355588D}" presName="gear1srcNode" presStyleLbl="node1" presStyleIdx="0" presStyleCnt="1"/>
      <dgm:spPr/>
      <dgm:t>
        <a:bodyPr/>
        <a:lstStyle/>
        <a:p>
          <a:endParaRPr lang="es-EC"/>
        </a:p>
      </dgm:t>
    </dgm:pt>
    <dgm:pt modelId="{785139FD-9EF9-4E5E-955F-A97A9E9112F2}" type="pres">
      <dgm:prSet presAssocID="{990767D0-337D-485A-864E-2B656355588D}" presName="gear1dstNode" presStyleLbl="node1" presStyleIdx="0" presStyleCnt="1"/>
      <dgm:spPr/>
      <dgm:t>
        <a:bodyPr/>
        <a:lstStyle/>
        <a:p>
          <a:endParaRPr lang="es-EC"/>
        </a:p>
      </dgm:t>
    </dgm:pt>
    <dgm:pt modelId="{2BDA1363-5B9F-4EDF-8166-FBC066BE17CD}" type="pres">
      <dgm:prSet presAssocID="{0CAD1B21-EBB7-4B75-9C37-B367F13CB6AA}" presName="connector1" presStyleLbl="sibTrans2D1" presStyleIdx="0" presStyleCnt="1"/>
      <dgm:spPr/>
      <dgm:t>
        <a:bodyPr/>
        <a:lstStyle/>
        <a:p>
          <a:endParaRPr lang="es-EC"/>
        </a:p>
      </dgm:t>
    </dgm:pt>
  </dgm:ptLst>
  <dgm:cxnLst>
    <dgm:cxn modelId="{FDF65A71-C57D-4FDB-92D4-4016DD6A5B92}" type="presOf" srcId="{990767D0-337D-485A-864E-2B656355588D}" destId="{82A161B0-3285-495C-94B2-E450BC89C54E}" srcOrd="1" destOrd="0" presId="urn:microsoft.com/office/officeart/2005/8/layout/gear1"/>
    <dgm:cxn modelId="{EE466478-03BB-4173-97F5-509131FB9CE0}" type="presOf" srcId="{990767D0-337D-485A-864E-2B656355588D}" destId="{785139FD-9EF9-4E5E-955F-A97A9E9112F2}" srcOrd="2" destOrd="0" presId="urn:microsoft.com/office/officeart/2005/8/layout/gear1"/>
    <dgm:cxn modelId="{DD84ADBF-F12B-4472-BD89-D81B21F1FAC2}" srcId="{8DEC2FA9-ACE8-435B-B29F-4F70FAA49858}" destId="{990767D0-337D-485A-864E-2B656355588D}" srcOrd="0" destOrd="0" parTransId="{3C7D32DF-8553-4750-8A97-7A8B57A374F8}" sibTransId="{0CAD1B21-EBB7-4B75-9C37-B367F13CB6AA}"/>
    <dgm:cxn modelId="{855B44F4-1EAB-40E7-810E-BC8C9B0968AD}" type="presOf" srcId="{990767D0-337D-485A-864E-2B656355588D}" destId="{08AAE329-A0AB-4CB6-B006-462BF0072494}" srcOrd="0" destOrd="0" presId="urn:microsoft.com/office/officeart/2005/8/layout/gear1"/>
    <dgm:cxn modelId="{7BBD975B-474E-49DA-8FC1-80A77DF0726B}" type="presOf" srcId="{0CAD1B21-EBB7-4B75-9C37-B367F13CB6AA}" destId="{2BDA1363-5B9F-4EDF-8166-FBC066BE17CD}" srcOrd="0" destOrd="0" presId="urn:microsoft.com/office/officeart/2005/8/layout/gear1"/>
    <dgm:cxn modelId="{AA43102C-E44A-4B2C-885D-5ACD465873BE}" type="presOf" srcId="{8DEC2FA9-ACE8-435B-B29F-4F70FAA49858}" destId="{EC46620A-07DE-48A2-908D-5A8B981012D7}" srcOrd="0" destOrd="0" presId="urn:microsoft.com/office/officeart/2005/8/layout/gear1"/>
    <dgm:cxn modelId="{F9A13996-F6B8-4AA0-B168-C250150EE79F}" type="presParOf" srcId="{EC46620A-07DE-48A2-908D-5A8B981012D7}" destId="{08AAE329-A0AB-4CB6-B006-462BF0072494}" srcOrd="0" destOrd="0" presId="urn:microsoft.com/office/officeart/2005/8/layout/gear1"/>
    <dgm:cxn modelId="{3B7CB40A-01B0-471D-867B-3095C2B81D7D}" type="presParOf" srcId="{EC46620A-07DE-48A2-908D-5A8B981012D7}" destId="{82A161B0-3285-495C-94B2-E450BC89C54E}" srcOrd="1" destOrd="0" presId="urn:microsoft.com/office/officeart/2005/8/layout/gear1"/>
    <dgm:cxn modelId="{BFB3E7DC-C0CA-4DF4-BCD0-C5571D71EFB4}" type="presParOf" srcId="{EC46620A-07DE-48A2-908D-5A8B981012D7}" destId="{785139FD-9EF9-4E5E-955F-A97A9E9112F2}" srcOrd="2" destOrd="0" presId="urn:microsoft.com/office/officeart/2005/8/layout/gear1"/>
    <dgm:cxn modelId="{F927DA0D-30A3-4D31-B675-704F587C753E}" type="presParOf" srcId="{EC46620A-07DE-48A2-908D-5A8B981012D7}" destId="{2BDA1363-5B9F-4EDF-8166-FBC066BE17CD}" srcOrd="3"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453BCE-04B7-4B21-BC85-81BE096814F5}"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s-EC"/>
        </a:p>
      </dgm:t>
    </dgm:pt>
    <dgm:pt modelId="{D84C6340-06AD-449D-B35B-77337749B3BB}">
      <dgm:prSet phldrT="[Texto]"/>
      <dgm:spPr/>
      <dgm:t>
        <a:bodyPr/>
        <a:lstStyle/>
        <a:p>
          <a:r>
            <a:rPr lang="es-ES" smtClean="0"/>
            <a:t>Grupo humano </a:t>
          </a:r>
          <a:endParaRPr lang="es-EC"/>
        </a:p>
      </dgm:t>
    </dgm:pt>
    <dgm:pt modelId="{D86C8A49-71DF-4D46-AA7B-09D1FA8212DB}" type="parTrans" cxnId="{9BEE8FDB-CAC6-4C70-90C3-5AA72667F6CF}">
      <dgm:prSet/>
      <dgm:spPr/>
      <dgm:t>
        <a:bodyPr/>
        <a:lstStyle/>
        <a:p>
          <a:endParaRPr lang="es-EC"/>
        </a:p>
      </dgm:t>
    </dgm:pt>
    <dgm:pt modelId="{D93EA50D-9631-496A-B635-3920DCD1520F}" type="sibTrans" cxnId="{9BEE8FDB-CAC6-4C70-90C3-5AA72667F6CF}">
      <dgm:prSet/>
      <dgm:spPr/>
      <dgm:t>
        <a:bodyPr/>
        <a:lstStyle/>
        <a:p>
          <a:endParaRPr lang="es-EC"/>
        </a:p>
      </dgm:t>
    </dgm:pt>
    <dgm:pt modelId="{65B05B0B-59C3-49C0-A14B-06D48F0FA928}">
      <dgm:prSet phldrT="[Texto]"/>
      <dgm:spPr/>
      <dgm:t>
        <a:bodyPr/>
        <a:lstStyle/>
        <a:p>
          <a:r>
            <a:rPr lang="es-ES" dirty="0" smtClean="0"/>
            <a:t>Niños y niñas de        1 a 3 años </a:t>
          </a:r>
          <a:endParaRPr lang="es-ES" dirty="0"/>
        </a:p>
      </dgm:t>
    </dgm:pt>
    <dgm:pt modelId="{65B90A87-5336-4C13-9D47-CD06FD9F659A}" type="parTrans" cxnId="{38714157-16F1-4F3C-BEB1-4942996BFE5D}">
      <dgm:prSet/>
      <dgm:spPr/>
      <dgm:t>
        <a:bodyPr/>
        <a:lstStyle/>
        <a:p>
          <a:endParaRPr lang="es-EC"/>
        </a:p>
      </dgm:t>
    </dgm:pt>
    <dgm:pt modelId="{505DCADF-BA8E-4800-9639-EE775D997DCB}" type="sibTrans" cxnId="{38714157-16F1-4F3C-BEB1-4942996BFE5D}">
      <dgm:prSet/>
      <dgm:spPr/>
      <dgm:t>
        <a:bodyPr/>
        <a:lstStyle/>
        <a:p>
          <a:endParaRPr lang="es-EC"/>
        </a:p>
      </dgm:t>
    </dgm:pt>
    <dgm:pt modelId="{93327405-A0C2-4719-9144-EF80E44D3C3C}">
      <dgm:prSet phldrT="[Texto]"/>
      <dgm:spPr/>
      <dgm:t>
        <a:bodyPr/>
        <a:lstStyle/>
        <a:p>
          <a:r>
            <a:rPr lang="es-ES" dirty="0" smtClean="0"/>
            <a:t> Educadoras del CDI</a:t>
          </a:r>
          <a:endParaRPr lang="es-ES" dirty="0"/>
        </a:p>
      </dgm:t>
    </dgm:pt>
    <dgm:pt modelId="{0DCAA338-17A9-4464-9915-76ACD530E03B}" type="parTrans" cxnId="{82C41F09-882F-4333-8699-5560C792C2EA}">
      <dgm:prSet/>
      <dgm:spPr/>
      <dgm:t>
        <a:bodyPr/>
        <a:lstStyle/>
        <a:p>
          <a:endParaRPr lang="es-EC"/>
        </a:p>
      </dgm:t>
    </dgm:pt>
    <dgm:pt modelId="{282B8978-D87D-45C8-93CB-E4E8931A96CA}" type="sibTrans" cxnId="{82C41F09-882F-4333-8699-5560C792C2EA}">
      <dgm:prSet/>
      <dgm:spPr/>
      <dgm:t>
        <a:bodyPr/>
        <a:lstStyle/>
        <a:p>
          <a:endParaRPr lang="es-EC"/>
        </a:p>
      </dgm:t>
    </dgm:pt>
    <dgm:pt modelId="{3CD70319-BAED-48F3-A435-277924816E97}">
      <dgm:prSet phldrT="[Texto]"/>
      <dgm:spPr/>
      <dgm:t>
        <a:bodyPr/>
        <a:lstStyle/>
        <a:p>
          <a:r>
            <a:rPr lang="es-ES" dirty="0" smtClean="0"/>
            <a:t>Espacio geográfico y temporal</a:t>
          </a:r>
          <a:endParaRPr lang="es-ES" dirty="0"/>
        </a:p>
      </dgm:t>
    </dgm:pt>
    <dgm:pt modelId="{F48C7458-5705-4BAF-AA45-CA5013AE8C8D}" type="parTrans" cxnId="{E31C9AA0-9FFC-4A47-82C0-2E086867FF49}">
      <dgm:prSet/>
      <dgm:spPr/>
      <dgm:t>
        <a:bodyPr/>
        <a:lstStyle/>
        <a:p>
          <a:endParaRPr lang="es-EC"/>
        </a:p>
      </dgm:t>
    </dgm:pt>
    <dgm:pt modelId="{0039B00D-6647-4FB0-A519-68111F7E65F7}" type="sibTrans" cxnId="{E31C9AA0-9FFC-4A47-82C0-2E086867FF49}">
      <dgm:prSet/>
      <dgm:spPr/>
      <dgm:t>
        <a:bodyPr/>
        <a:lstStyle/>
        <a:p>
          <a:endParaRPr lang="es-EC"/>
        </a:p>
      </dgm:t>
    </dgm:pt>
    <dgm:pt modelId="{B215FA27-9309-4444-B90F-1F5EBCC98371}">
      <dgm:prSet phldrT="[Texto]"/>
      <dgm:spPr/>
      <dgm:t>
        <a:bodyPr/>
        <a:lstStyle/>
        <a:p>
          <a:r>
            <a:rPr lang="es-EC" dirty="0" smtClean="0"/>
            <a:t>Centro de Desarrollo Infantil “Mis pequeños Querubines “ Ubicado en la Provincia de Pichincha, Cantón Rumiñahui, Parroquia Rural </a:t>
          </a:r>
          <a:r>
            <a:rPr lang="es-EC" dirty="0" err="1" smtClean="0"/>
            <a:t>Cotogchoa</a:t>
          </a:r>
          <a:r>
            <a:rPr lang="es-EC" dirty="0" smtClean="0"/>
            <a:t>, Barrio </a:t>
          </a:r>
          <a:r>
            <a:rPr lang="es-EC" dirty="0" err="1" smtClean="0"/>
            <a:t>Mushuñan</a:t>
          </a:r>
          <a:r>
            <a:rPr lang="es-EC" dirty="0" smtClean="0"/>
            <a:t>, Av. Inés </a:t>
          </a:r>
          <a:r>
            <a:rPr lang="es-EC" dirty="0" err="1" smtClean="0"/>
            <a:t>Gangotena</a:t>
          </a:r>
          <a:endParaRPr lang="es-ES" dirty="0"/>
        </a:p>
      </dgm:t>
    </dgm:pt>
    <dgm:pt modelId="{4C7D52BC-0FEB-4579-AAA6-77EF0C23E070}" type="parTrans" cxnId="{9A9CEF56-6580-4283-9A31-9AAFF23FDB56}">
      <dgm:prSet/>
      <dgm:spPr/>
      <dgm:t>
        <a:bodyPr/>
        <a:lstStyle/>
        <a:p>
          <a:endParaRPr lang="es-EC"/>
        </a:p>
      </dgm:t>
    </dgm:pt>
    <dgm:pt modelId="{F022E058-88EF-4A3D-87D7-1DB17DFC49AA}" type="sibTrans" cxnId="{9A9CEF56-6580-4283-9A31-9AAFF23FDB56}">
      <dgm:prSet/>
      <dgm:spPr/>
      <dgm:t>
        <a:bodyPr/>
        <a:lstStyle/>
        <a:p>
          <a:endParaRPr lang="es-EC"/>
        </a:p>
      </dgm:t>
    </dgm:pt>
    <dgm:pt modelId="{06B55983-DB3A-408A-BED1-62033D26D087}">
      <dgm:prSet phldrT="[Texto]"/>
      <dgm:spPr/>
      <dgm:t>
        <a:bodyPr/>
        <a:lstStyle/>
        <a:p>
          <a:r>
            <a:rPr lang="es-ES" dirty="0" smtClean="0"/>
            <a:t>Padres de familia </a:t>
          </a:r>
          <a:endParaRPr lang="es-ES" dirty="0"/>
        </a:p>
      </dgm:t>
    </dgm:pt>
    <dgm:pt modelId="{83BD8079-847F-4276-B7C8-45C0169177F9}" type="parTrans" cxnId="{34A64E8F-2770-4D75-8E51-CB5DBB263B88}">
      <dgm:prSet/>
      <dgm:spPr/>
      <dgm:t>
        <a:bodyPr/>
        <a:lstStyle/>
        <a:p>
          <a:endParaRPr lang="es-EC"/>
        </a:p>
      </dgm:t>
    </dgm:pt>
    <dgm:pt modelId="{C24EE062-7D98-4B01-97BC-58E031F30D15}" type="sibTrans" cxnId="{34A64E8F-2770-4D75-8E51-CB5DBB263B88}">
      <dgm:prSet/>
      <dgm:spPr/>
      <dgm:t>
        <a:bodyPr/>
        <a:lstStyle/>
        <a:p>
          <a:endParaRPr lang="es-EC"/>
        </a:p>
      </dgm:t>
    </dgm:pt>
    <dgm:pt modelId="{8E53B14B-3C16-4FE6-A20B-6C9C39D87D03}" type="pres">
      <dgm:prSet presAssocID="{4C453BCE-04B7-4B21-BC85-81BE096814F5}" presName="theList" presStyleCnt="0">
        <dgm:presLayoutVars>
          <dgm:dir/>
          <dgm:animLvl val="lvl"/>
          <dgm:resizeHandles val="exact"/>
        </dgm:presLayoutVars>
      </dgm:prSet>
      <dgm:spPr/>
      <dgm:t>
        <a:bodyPr/>
        <a:lstStyle/>
        <a:p>
          <a:endParaRPr lang="es-EC"/>
        </a:p>
      </dgm:t>
    </dgm:pt>
    <dgm:pt modelId="{642927CC-AA19-49F1-B1EF-00D0D5E0E080}" type="pres">
      <dgm:prSet presAssocID="{D84C6340-06AD-449D-B35B-77337749B3BB}" presName="compNode" presStyleCnt="0"/>
      <dgm:spPr/>
    </dgm:pt>
    <dgm:pt modelId="{226476DF-4DA1-4F45-A7F4-73A72F037A2F}" type="pres">
      <dgm:prSet presAssocID="{D84C6340-06AD-449D-B35B-77337749B3BB}" presName="noGeometry" presStyleCnt="0"/>
      <dgm:spPr/>
    </dgm:pt>
    <dgm:pt modelId="{D48CFC52-450B-48E2-A153-5B30953784A0}" type="pres">
      <dgm:prSet presAssocID="{D84C6340-06AD-449D-B35B-77337749B3BB}" presName="childTextVisible" presStyleLbl="bgAccFollowNode1" presStyleIdx="0" presStyleCnt="2">
        <dgm:presLayoutVars>
          <dgm:bulletEnabled val="1"/>
        </dgm:presLayoutVars>
      </dgm:prSet>
      <dgm:spPr/>
      <dgm:t>
        <a:bodyPr/>
        <a:lstStyle/>
        <a:p>
          <a:endParaRPr lang="es-EC"/>
        </a:p>
      </dgm:t>
    </dgm:pt>
    <dgm:pt modelId="{320CB7E0-0FC3-4A64-BD51-A2EC6D3D057B}" type="pres">
      <dgm:prSet presAssocID="{D84C6340-06AD-449D-B35B-77337749B3BB}" presName="childTextHidden" presStyleLbl="bgAccFollowNode1" presStyleIdx="0" presStyleCnt="2"/>
      <dgm:spPr/>
      <dgm:t>
        <a:bodyPr/>
        <a:lstStyle/>
        <a:p>
          <a:endParaRPr lang="es-EC"/>
        </a:p>
      </dgm:t>
    </dgm:pt>
    <dgm:pt modelId="{AFABF7FF-C2E6-4FD3-A231-F1D7E115C7DB}" type="pres">
      <dgm:prSet presAssocID="{D84C6340-06AD-449D-B35B-77337749B3BB}" presName="parentText" presStyleLbl="node1" presStyleIdx="0" presStyleCnt="2">
        <dgm:presLayoutVars>
          <dgm:chMax val="1"/>
          <dgm:bulletEnabled val="1"/>
        </dgm:presLayoutVars>
      </dgm:prSet>
      <dgm:spPr/>
      <dgm:t>
        <a:bodyPr/>
        <a:lstStyle/>
        <a:p>
          <a:endParaRPr lang="es-EC"/>
        </a:p>
      </dgm:t>
    </dgm:pt>
    <dgm:pt modelId="{E102A785-0A7D-40C3-9752-0358FBFBB07A}" type="pres">
      <dgm:prSet presAssocID="{D84C6340-06AD-449D-B35B-77337749B3BB}" presName="aSpace" presStyleCnt="0"/>
      <dgm:spPr/>
    </dgm:pt>
    <dgm:pt modelId="{40FA9A74-4120-4EA1-9781-101B34977348}" type="pres">
      <dgm:prSet presAssocID="{3CD70319-BAED-48F3-A435-277924816E97}" presName="compNode" presStyleCnt="0"/>
      <dgm:spPr/>
    </dgm:pt>
    <dgm:pt modelId="{F41AFA14-506A-4F3A-A532-AF053FD0BCD7}" type="pres">
      <dgm:prSet presAssocID="{3CD70319-BAED-48F3-A435-277924816E97}" presName="noGeometry" presStyleCnt="0"/>
      <dgm:spPr/>
    </dgm:pt>
    <dgm:pt modelId="{C89DA2D4-7182-4071-A0F0-B0FC8DBFA980}" type="pres">
      <dgm:prSet presAssocID="{3CD70319-BAED-48F3-A435-277924816E97}" presName="childTextVisible" presStyleLbl="bgAccFollowNode1" presStyleIdx="1" presStyleCnt="2">
        <dgm:presLayoutVars>
          <dgm:bulletEnabled val="1"/>
        </dgm:presLayoutVars>
      </dgm:prSet>
      <dgm:spPr/>
      <dgm:t>
        <a:bodyPr/>
        <a:lstStyle/>
        <a:p>
          <a:endParaRPr lang="es-EC"/>
        </a:p>
      </dgm:t>
    </dgm:pt>
    <dgm:pt modelId="{3638E0CD-C440-4A2B-B3F7-B8D4A765EBEA}" type="pres">
      <dgm:prSet presAssocID="{3CD70319-BAED-48F3-A435-277924816E97}" presName="childTextHidden" presStyleLbl="bgAccFollowNode1" presStyleIdx="1" presStyleCnt="2"/>
      <dgm:spPr/>
      <dgm:t>
        <a:bodyPr/>
        <a:lstStyle/>
        <a:p>
          <a:endParaRPr lang="es-EC"/>
        </a:p>
      </dgm:t>
    </dgm:pt>
    <dgm:pt modelId="{8A59411D-2D77-49AE-8142-E69482B5EBF0}" type="pres">
      <dgm:prSet presAssocID="{3CD70319-BAED-48F3-A435-277924816E97}" presName="parentText" presStyleLbl="node1" presStyleIdx="1" presStyleCnt="2">
        <dgm:presLayoutVars>
          <dgm:chMax val="1"/>
          <dgm:bulletEnabled val="1"/>
        </dgm:presLayoutVars>
      </dgm:prSet>
      <dgm:spPr/>
      <dgm:t>
        <a:bodyPr/>
        <a:lstStyle/>
        <a:p>
          <a:endParaRPr lang="es-EC"/>
        </a:p>
      </dgm:t>
    </dgm:pt>
  </dgm:ptLst>
  <dgm:cxnLst>
    <dgm:cxn modelId="{53AD7A59-83C8-49F6-9052-73B0A6938F1E}" type="presOf" srcId="{65B05B0B-59C3-49C0-A14B-06D48F0FA928}" destId="{320CB7E0-0FC3-4A64-BD51-A2EC6D3D057B}" srcOrd="1" destOrd="0" presId="urn:microsoft.com/office/officeart/2005/8/layout/hProcess6"/>
    <dgm:cxn modelId="{38714157-16F1-4F3C-BEB1-4942996BFE5D}" srcId="{D84C6340-06AD-449D-B35B-77337749B3BB}" destId="{65B05B0B-59C3-49C0-A14B-06D48F0FA928}" srcOrd="0" destOrd="0" parTransId="{65B90A87-5336-4C13-9D47-CD06FD9F659A}" sibTransId="{505DCADF-BA8E-4800-9639-EE775D997DCB}"/>
    <dgm:cxn modelId="{B21B3B41-2C79-4845-A6C5-C49F44ECFBE2}" type="presOf" srcId="{4C453BCE-04B7-4B21-BC85-81BE096814F5}" destId="{8E53B14B-3C16-4FE6-A20B-6C9C39D87D03}" srcOrd="0" destOrd="0" presId="urn:microsoft.com/office/officeart/2005/8/layout/hProcess6"/>
    <dgm:cxn modelId="{36D1C32B-3BE8-461F-A0A2-AFF5CF3F894E}" type="presOf" srcId="{06B55983-DB3A-408A-BED1-62033D26D087}" destId="{D48CFC52-450B-48E2-A153-5B30953784A0}" srcOrd="0" destOrd="2" presId="urn:microsoft.com/office/officeart/2005/8/layout/hProcess6"/>
    <dgm:cxn modelId="{D6228307-DAAB-477D-BFF6-0D26FA31BAEE}" type="presOf" srcId="{93327405-A0C2-4719-9144-EF80E44D3C3C}" destId="{320CB7E0-0FC3-4A64-BD51-A2EC6D3D057B}" srcOrd="1" destOrd="1" presId="urn:microsoft.com/office/officeart/2005/8/layout/hProcess6"/>
    <dgm:cxn modelId="{34A64E8F-2770-4D75-8E51-CB5DBB263B88}" srcId="{D84C6340-06AD-449D-B35B-77337749B3BB}" destId="{06B55983-DB3A-408A-BED1-62033D26D087}" srcOrd="2" destOrd="0" parTransId="{83BD8079-847F-4276-B7C8-45C0169177F9}" sibTransId="{C24EE062-7D98-4B01-97BC-58E031F30D15}"/>
    <dgm:cxn modelId="{AA2572D7-A142-4E04-BB0A-391E515520B8}" type="presOf" srcId="{06B55983-DB3A-408A-BED1-62033D26D087}" destId="{320CB7E0-0FC3-4A64-BD51-A2EC6D3D057B}" srcOrd="1" destOrd="2" presId="urn:microsoft.com/office/officeart/2005/8/layout/hProcess6"/>
    <dgm:cxn modelId="{9A9CEF56-6580-4283-9A31-9AAFF23FDB56}" srcId="{3CD70319-BAED-48F3-A435-277924816E97}" destId="{B215FA27-9309-4444-B90F-1F5EBCC98371}" srcOrd="0" destOrd="0" parTransId="{4C7D52BC-0FEB-4579-AAA6-77EF0C23E070}" sibTransId="{F022E058-88EF-4A3D-87D7-1DB17DFC49AA}"/>
    <dgm:cxn modelId="{9BEE8FDB-CAC6-4C70-90C3-5AA72667F6CF}" srcId="{4C453BCE-04B7-4B21-BC85-81BE096814F5}" destId="{D84C6340-06AD-449D-B35B-77337749B3BB}" srcOrd="0" destOrd="0" parTransId="{D86C8A49-71DF-4D46-AA7B-09D1FA8212DB}" sibTransId="{D93EA50D-9631-496A-B635-3920DCD1520F}"/>
    <dgm:cxn modelId="{767FA7CB-7064-4E89-B7D0-5503C89E9740}" type="presOf" srcId="{B215FA27-9309-4444-B90F-1F5EBCC98371}" destId="{C89DA2D4-7182-4071-A0F0-B0FC8DBFA980}" srcOrd="0" destOrd="0" presId="urn:microsoft.com/office/officeart/2005/8/layout/hProcess6"/>
    <dgm:cxn modelId="{82C41F09-882F-4333-8699-5560C792C2EA}" srcId="{D84C6340-06AD-449D-B35B-77337749B3BB}" destId="{93327405-A0C2-4719-9144-EF80E44D3C3C}" srcOrd="1" destOrd="0" parTransId="{0DCAA338-17A9-4464-9915-76ACD530E03B}" sibTransId="{282B8978-D87D-45C8-93CB-E4E8931A96CA}"/>
    <dgm:cxn modelId="{0BA4FA0A-EB12-4DC2-B702-5E728DF4D7EF}" type="presOf" srcId="{65B05B0B-59C3-49C0-A14B-06D48F0FA928}" destId="{D48CFC52-450B-48E2-A153-5B30953784A0}" srcOrd="0" destOrd="0" presId="urn:microsoft.com/office/officeart/2005/8/layout/hProcess6"/>
    <dgm:cxn modelId="{A431D778-1383-4977-8FA3-B28E19E99613}" type="presOf" srcId="{B215FA27-9309-4444-B90F-1F5EBCC98371}" destId="{3638E0CD-C440-4A2B-B3F7-B8D4A765EBEA}" srcOrd="1" destOrd="0" presId="urn:microsoft.com/office/officeart/2005/8/layout/hProcess6"/>
    <dgm:cxn modelId="{1026A0F9-811A-49D7-8D21-BD19364333EB}" type="presOf" srcId="{93327405-A0C2-4719-9144-EF80E44D3C3C}" destId="{D48CFC52-450B-48E2-A153-5B30953784A0}" srcOrd="0" destOrd="1" presId="urn:microsoft.com/office/officeart/2005/8/layout/hProcess6"/>
    <dgm:cxn modelId="{BB0CCFB5-727C-42CA-94D0-C1EF60D5E977}" type="presOf" srcId="{3CD70319-BAED-48F3-A435-277924816E97}" destId="{8A59411D-2D77-49AE-8142-E69482B5EBF0}" srcOrd="0" destOrd="0" presId="urn:microsoft.com/office/officeart/2005/8/layout/hProcess6"/>
    <dgm:cxn modelId="{343858C1-C4A9-40E5-8871-66BA46ADB42A}" type="presOf" srcId="{D84C6340-06AD-449D-B35B-77337749B3BB}" destId="{AFABF7FF-C2E6-4FD3-A231-F1D7E115C7DB}" srcOrd="0" destOrd="0" presId="urn:microsoft.com/office/officeart/2005/8/layout/hProcess6"/>
    <dgm:cxn modelId="{E31C9AA0-9FFC-4A47-82C0-2E086867FF49}" srcId="{4C453BCE-04B7-4B21-BC85-81BE096814F5}" destId="{3CD70319-BAED-48F3-A435-277924816E97}" srcOrd="1" destOrd="0" parTransId="{F48C7458-5705-4BAF-AA45-CA5013AE8C8D}" sibTransId="{0039B00D-6647-4FB0-A519-68111F7E65F7}"/>
    <dgm:cxn modelId="{DCC28883-596A-4E0A-BF82-B5E2B31A4288}" type="presParOf" srcId="{8E53B14B-3C16-4FE6-A20B-6C9C39D87D03}" destId="{642927CC-AA19-49F1-B1EF-00D0D5E0E080}" srcOrd="0" destOrd="0" presId="urn:microsoft.com/office/officeart/2005/8/layout/hProcess6"/>
    <dgm:cxn modelId="{25D15A80-60E3-44F0-A37B-5E4859361990}" type="presParOf" srcId="{642927CC-AA19-49F1-B1EF-00D0D5E0E080}" destId="{226476DF-4DA1-4F45-A7F4-73A72F037A2F}" srcOrd="0" destOrd="0" presId="urn:microsoft.com/office/officeart/2005/8/layout/hProcess6"/>
    <dgm:cxn modelId="{B32B5437-3679-4EB1-92A5-878B3A158407}" type="presParOf" srcId="{642927CC-AA19-49F1-B1EF-00D0D5E0E080}" destId="{D48CFC52-450B-48E2-A153-5B30953784A0}" srcOrd="1" destOrd="0" presId="urn:microsoft.com/office/officeart/2005/8/layout/hProcess6"/>
    <dgm:cxn modelId="{CD3A3FD0-2BE0-4EC3-B320-D08A78FC1ED3}" type="presParOf" srcId="{642927CC-AA19-49F1-B1EF-00D0D5E0E080}" destId="{320CB7E0-0FC3-4A64-BD51-A2EC6D3D057B}" srcOrd="2" destOrd="0" presId="urn:microsoft.com/office/officeart/2005/8/layout/hProcess6"/>
    <dgm:cxn modelId="{63406A36-922E-4CEC-80DB-8948BDC01F14}" type="presParOf" srcId="{642927CC-AA19-49F1-B1EF-00D0D5E0E080}" destId="{AFABF7FF-C2E6-4FD3-A231-F1D7E115C7DB}" srcOrd="3" destOrd="0" presId="urn:microsoft.com/office/officeart/2005/8/layout/hProcess6"/>
    <dgm:cxn modelId="{C9D30AF6-E8E0-4C18-82B3-AF572AAE9BAF}" type="presParOf" srcId="{8E53B14B-3C16-4FE6-A20B-6C9C39D87D03}" destId="{E102A785-0A7D-40C3-9752-0358FBFBB07A}" srcOrd="1" destOrd="0" presId="urn:microsoft.com/office/officeart/2005/8/layout/hProcess6"/>
    <dgm:cxn modelId="{580F37E3-2850-4A50-9B6F-5D4AADC6F025}" type="presParOf" srcId="{8E53B14B-3C16-4FE6-A20B-6C9C39D87D03}" destId="{40FA9A74-4120-4EA1-9781-101B34977348}" srcOrd="2" destOrd="0" presId="urn:microsoft.com/office/officeart/2005/8/layout/hProcess6"/>
    <dgm:cxn modelId="{8F88B06F-1AC1-4C26-9F0C-D96C1467549E}" type="presParOf" srcId="{40FA9A74-4120-4EA1-9781-101B34977348}" destId="{F41AFA14-506A-4F3A-A532-AF053FD0BCD7}" srcOrd="0" destOrd="0" presId="urn:microsoft.com/office/officeart/2005/8/layout/hProcess6"/>
    <dgm:cxn modelId="{7AEE50E2-9AB4-4587-8585-5663BC0CCF9C}" type="presParOf" srcId="{40FA9A74-4120-4EA1-9781-101B34977348}" destId="{C89DA2D4-7182-4071-A0F0-B0FC8DBFA980}" srcOrd="1" destOrd="0" presId="urn:microsoft.com/office/officeart/2005/8/layout/hProcess6"/>
    <dgm:cxn modelId="{89853923-E84D-4EAA-AF7D-6A65A764445B}" type="presParOf" srcId="{40FA9A74-4120-4EA1-9781-101B34977348}" destId="{3638E0CD-C440-4A2B-B3F7-B8D4A765EBEA}" srcOrd="2" destOrd="0" presId="urn:microsoft.com/office/officeart/2005/8/layout/hProcess6"/>
    <dgm:cxn modelId="{37AF2C0D-00F2-4081-AB89-DA7748E877D1}" type="presParOf" srcId="{40FA9A74-4120-4EA1-9781-101B34977348}" destId="{8A59411D-2D77-49AE-8142-E69482B5EBF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DB7FA-2D00-4CD0-A5F1-194857094F65}"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C"/>
        </a:p>
      </dgm:t>
    </dgm:pt>
    <dgm:pt modelId="{4F8D49CE-F7C0-42BD-8807-CF5DCC9A3C0F}">
      <dgm:prSet phldrT="[Texto]"/>
      <dgm:spPr/>
      <dgm:t>
        <a:bodyPr/>
        <a:lstStyle/>
        <a:p>
          <a:r>
            <a:rPr lang="es-EC" b="1" smtClean="0"/>
            <a:t>GENERAL:</a:t>
          </a:r>
          <a:endParaRPr lang="es-EC"/>
        </a:p>
      </dgm:t>
    </dgm:pt>
    <dgm:pt modelId="{C9BF7855-1101-47AB-842E-789D3E77DCC6}" type="parTrans" cxnId="{93C0DEB7-960B-4D2F-96EA-4DBA53004823}">
      <dgm:prSet/>
      <dgm:spPr/>
      <dgm:t>
        <a:bodyPr/>
        <a:lstStyle/>
        <a:p>
          <a:endParaRPr lang="es-EC"/>
        </a:p>
      </dgm:t>
    </dgm:pt>
    <dgm:pt modelId="{014F2936-6D11-4AC2-81ED-A78C811C5C7D}" type="sibTrans" cxnId="{93C0DEB7-960B-4D2F-96EA-4DBA53004823}">
      <dgm:prSet/>
      <dgm:spPr/>
      <dgm:t>
        <a:bodyPr/>
        <a:lstStyle/>
        <a:p>
          <a:endParaRPr lang="es-EC"/>
        </a:p>
      </dgm:t>
    </dgm:pt>
    <dgm:pt modelId="{4F4F49A5-2AD2-4782-9DAC-0BA98733B290}">
      <dgm:prSet custT="1"/>
      <dgm:spPr/>
      <dgm:t>
        <a:bodyPr/>
        <a:lstStyle/>
        <a:p>
          <a:r>
            <a:rPr lang="es-EC" sz="1800" dirty="0" smtClean="0"/>
            <a:t>Identificar de qué manera influye las costumbres ancestrales en los hábitos de higiene personal de los niños de 1 a 3 años en el Centro de Desarrollo Infantil “Mis pequeños Querubines”.</a:t>
          </a:r>
          <a:endParaRPr lang="es-ES" sz="1800" dirty="0"/>
        </a:p>
      </dgm:t>
    </dgm:pt>
    <dgm:pt modelId="{0267C07F-2826-4D2C-98F5-13852665CF1B}" type="parTrans" cxnId="{2E3A97DB-7C0A-47F3-A3CA-29E90C76CE3B}">
      <dgm:prSet/>
      <dgm:spPr/>
      <dgm:t>
        <a:bodyPr/>
        <a:lstStyle/>
        <a:p>
          <a:endParaRPr lang="es-EC"/>
        </a:p>
      </dgm:t>
    </dgm:pt>
    <dgm:pt modelId="{06CC26DF-516C-4DBE-89EE-E18B5F803466}" type="sibTrans" cxnId="{2E3A97DB-7C0A-47F3-A3CA-29E90C76CE3B}">
      <dgm:prSet/>
      <dgm:spPr/>
      <dgm:t>
        <a:bodyPr/>
        <a:lstStyle/>
        <a:p>
          <a:endParaRPr lang="es-EC"/>
        </a:p>
      </dgm:t>
    </dgm:pt>
    <dgm:pt modelId="{933B168D-5572-4999-ADBE-1F369026E3E0}" type="pres">
      <dgm:prSet presAssocID="{FD2DB7FA-2D00-4CD0-A5F1-194857094F65}" presName="Name0" presStyleCnt="0">
        <dgm:presLayoutVars>
          <dgm:dir/>
          <dgm:animOne val="branch"/>
          <dgm:animLvl val="lvl"/>
        </dgm:presLayoutVars>
      </dgm:prSet>
      <dgm:spPr/>
      <dgm:t>
        <a:bodyPr/>
        <a:lstStyle/>
        <a:p>
          <a:endParaRPr lang="es-EC"/>
        </a:p>
      </dgm:t>
    </dgm:pt>
    <dgm:pt modelId="{9D229730-37EE-4C26-B89C-40F66AE18A30}" type="pres">
      <dgm:prSet presAssocID="{4F8D49CE-F7C0-42BD-8807-CF5DCC9A3C0F}" presName="chaos" presStyleCnt="0"/>
      <dgm:spPr/>
    </dgm:pt>
    <dgm:pt modelId="{2AC7D11E-E585-4552-A3D7-814E08A37A72}" type="pres">
      <dgm:prSet presAssocID="{4F8D49CE-F7C0-42BD-8807-CF5DCC9A3C0F}" presName="parTx1" presStyleLbl="revTx" presStyleIdx="0" presStyleCnt="1"/>
      <dgm:spPr/>
      <dgm:t>
        <a:bodyPr/>
        <a:lstStyle/>
        <a:p>
          <a:endParaRPr lang="es-EC"/>
        </a:p>
      </dgm:t>
    </dgm:pt>
    <dgm:pt modelId="{8E90E40D-025E-4928-81B4-413AA98103FF}" type="pres">
      <dgm:prSet presAssocID="{4F8D49CE-F7C0-42BD-8807-CF5DCC9A3C0F}" presName="c1" presStyleLbl="node1" presStyleIdx="0" presStyleCnt="19"/>
      <dgm:spPr/>
    </dgm:pt>
    <dgm:pt modelId="{416C0335-A2DA-4780-AFB2-219D29DAEF78}" type="pres">
      <dgm:prSet presAssocID="{4F8D49CE-F7C0-42BD-8807-CF5DCC9A3C0F}" presName="c2" presStyleLbl="node1" presStyleIdx="1" presStyleCnt="19"/>
      <dgm:spPr/>
    </dgm:pt>
    <dgm:pt modelId="{05820A91-57EC-4D30-BBBA-EC806F614DF9}" type="pres">
      <dgm:prSet presAssocID="{4F8D49CE-F7C0-42BD-8807-CF5DCC9A3C0F}" presName="c3" presStyleLbl="node1" presStyleIdx="2" presStyleCnt="19"/>
      <dgm:spPr/>
    </dgm:pt>
    <dgm:pt modelId="{02795AC1-1640-4FDF-9FAE-B32B28CF925A}" type="pres">
      <dgm:prSet presAssocID="{4F8D49CE-F7C0-42BD-8807-CF5DCC9A3C0F}" presName="c4" presStyleLbl="node1" presStyleIdx="3" presStyleCnt="19"/>
      <dgm:spPr/>
    </dgm:pt>
    <dgm:pt modelId="{4135102E-417C-42C5-A53C-795F9B15DD11}" type="pres">
      <dgm:prSet presAssocID="{4F8D49CE-F7C0-42BD-8807-CF5DCC9A3C0F}" presName="c5" presStyleLbl="node1" presStyleIdx="4" presStyleCnt="19"/>
      <dgm:spPr/>
    </dgm:pt>
    <dgm:pt modelId="{F8F06EDB-D620-4271-AF1F-48EC02E4DAF9}" type="pres">
      <dgm:prSet presAssocID="{4F8D49CE-F7C0-42BD-8807-CF5DCC9A3C0F}" presName="c6" presStyleLbl="node1" presStyleIdx="5" presStyleCnt="19"/>
      <dgm:spPr/>
    </dgm:pt>
    <dgm:pt modelId="{C0FE3CA4-72A0-4B5E-8CAB-B02A548CA603}" type="pres">
      <dgm:prSet presAssocID="{4F8D49CE-F7C0-42BD-8807-CF5DCC9A3C0F}" presName="c7" presStyleLbl="node1" presStyleIdx="6" presStyleCnt="19"/>
      <dgm:spPr/>
    </dgm:pt>
    <dgm:pt modelId="{36151754-00A1-42F1-BB1F-DB8E85BF275C}" type="pres">
      <dgm:prSet presAssocID="{4F8D49CE-F7C0-42BD-8807-CF5DCC9A3C0F}" presName="c8" presStyleLbl="node1" presStyleIdx="7" presStyleCnt="19"/>
      <dgm:spPr/>
    </dgm:pt>
    <dgm:pt modelId="{2BBB55A4-7F47-4B25-B351-78B9C46803B8}" type="pres">
      <dgm:prSet presAssocID="{4F8D49CE-F7C0-42BD-8807-CF5DCC9A3C0F}" presName="c9" presStyleLbl="node1" presStyleIdx="8" presStyleCnt="19"/>
      <dgm:spPr/>
    </dgm:pt>
    <dgm:pt modelId="{607EB691-94D6-4C2C-83E1-80C356E69500}" type="pres">
      <dgm:prSet presAssocID="{4F8D49CE-F7C0-42BD-8807-CF5DCC9A3C0F}" presName="c10" presStyleLbl="node1" presStyleIdx="9" presStyleCnt="19"/>
      <dgm:spPr/>
    </dgm:pt>
    <dgm:pt modelId="{855629E3-D050-4CC6-BFBD-14860B308E5C}" type="pres">
      <dgm:prSet presAssocID="{4F8D49CE-F7C0-42BD-8807-CF5DCC9A3C0F}" presName="c11" presStyleLbl="node1" presStyleIdx="10" presStyleCnt="19"/>
      <dgm:spPr/>
    </dgm:pt>
    <dgm:pt modelId="{846E1A5A-83AD-4A7E-9B6E-84EAD1414947}" type="pres">
      <dgm:prSet presAssocID="{4F8D49CE-F7C0-42BD-8807-CF5DCC9A3C0F}" presName="c12" presStyleLbl="node1" presStyleIdx="11" presStyleCnt="19"/>
      <dgm:spPr/>
    </dgm:pt>
    <dgm:pt modelId="{2617B260-E851-41A7-AB61-D03A22BF3525}" type="pres">
      <dgm:prSet presAssocID="{4F8D49CE-F7C0-42BD-8807-CF5DCC9A3C0F}" presName="c13" presStyleLbl="node1" presStyleIdx="12" presStyleCnt="19"/>
      <dgm:spPr/>
    </dgm:pt>
    <dgm:pt modelId="{02B16907-210D-46C8-8ECF-82F3DFB27559}" type="pres">
      <dgm:prSet presAssocID="{4F8D49CE-F7C0-42BD-8807-CF5DCC9A3C0F}" presName="c14" presStyleLbl="node1" presStyleIdx="13" presStyleCnt="19"/>
      <dgm:spPr/>
    </dgm:pt>
    <dgm:pt modelId="{58D21089-D40B-42E1-8E76-CAF3CC6A5BB5}" type="pres">
      <dgm:prSet presAssocID="{4F8D49CE-F7C0-42BD-8807-CF5DCC9A3C0F}" presName="c15" presStyleLbl="node1" presStyleIdx="14" presStyleCnt="19"/>
      <dgm:spPr/>
    </dgm:pt>
    <dgm:pt modelId="{88EFF46A-D9A7-4532-A41F-43A989A48801}" type="pres">
      <dgm:prSet presAssocID="{4F8D49CE-F7C0-42BD-8807-CF5DCC9A3C0F}" presName="c16" presStyleLbl="node1" presStyleIdx="15" presStyleCnt="19"/>
      <dgm:spPr/>
    </dgm:pt>
    <dgm:pt modelId="{00B39C12-3996-4A5C-9DBD-CFA4C6676F3E}" type="pres">
      <dgm:prSet presAssocID="{4F8D49CE-F7C0-42BD-8807-CF5DCC9A3C0F}" presName="c17" presStyleLbl="node1" presStyleIdx="16" presStyleCnt="19"/>
      <dgm:spPr/>
    </dgm:pt>
    <dgm:pt modelId="{47CF5471-79FF-4EAA-9548-113DD525629F}" type="pres">
      <dgm:prSet presAssocID="{4F8D49CE-F7C0-42BD-8807-CF5DCC9A3C0F}" presName="c18" presStyleLbl="node1" presStyleIdx="17" presStyleCnt="19"/>
      <dgm:spPr/>
    </dgm:pt>
    <dgm:pt modelId="{50FF8FD3-AAE4-416F-9575-9980DA072270}" type="pres">
      <dgm:prSet presAssocID="{014F2936-6D11-4AC2-81ED-A78C811C5C7D}" presName="chevronComposite1" presStyleCnt="0"/>
      <dgm:spPr/>
    </dgm:pt>
    <dgm:pt modelId="{353DF64E-4FC0-4235-AB21-69C022F84915}" type="pres">
      <dgm:prSet presAssocID="{014F2936-6D11-4AC2-81ED-A78C811C5C7D}" presName="chevron1" presStyleLbl="sibTrans2D1" presStyleIdx="0" presStyleCnt="2"/>
      <dgm:spPr/>
    </dgm:pt>
    <dgm:pt modelId="{C8B56D74-6A90-4EC3-B4E1-4D552C65C200}" type="pres">
      <dgm:prSet presAssocID="{014F2936-6D11-4AC2-81ED-A78C811C5C7D}" presName="spChevron1" presStyleCnt="0"/>
      <dgm:spPr/>
    </dgm:pt>
    <dgm:pt modelId="{B1ED0554-A8B9-4D62-A4F4-CACF6A733322}" type="pres">
      <dgm:prSet presAssocID="{014F2936-6D11-4AC2-81ED-A78C811C5C7D}" presName="overlap" presStyleCnt="0"/>
      <dgm:spPr/>
    </dgm:pt>
    <dgm:pt modelId="{AFCEA530-AC0B-48D2-8194-E493609DCE8F}" type="pres">
      <dgm:prSet presAssocID="{014F2936-6D11-4AC2-81ED-A78C811C5C7D}" presName="chevronComposite2" presStyleCnt="0"/>
      <dgm:spPr/>
    </dgm:pt>
    <dgm:pt modelId="{A55E274B-7322-42FB-A764-4C6B760EFB1C}" type="pres">
      <dgm:prSet presAssocID="{014F2936-6D11-4AC2-81ED-A78C811C5C7D}" presName="chevron2" presStyleLbl="sibTrans2D1" presStyleIdx="1" presStyleCnt="2"/>
      <dgm:spPr/>
    </dgm:pt>
    <dgm:pt modelId="{E0E29E5C-A444-45D6-93CD-F6A5A01076DC}" type="pres">
      <dgm:prSet presAssocID="{014F2936-6D11-4AC2-81ED-A78C811C5C7D}" presName="spChevron2" presStyleCnt="0"/>
      <dgm:spPr/>
    </dgm:pt>
    <dgm:pt modelId="{2DB5637E-E755-4699-9F46-FB82B5B01934}" type="pres">
      <dgm:prSet presAssocID="{4F4F49A5-2AD2-4782-9DAC-0BA98733B290}" presName="last" presStyleCnt="0"/>
      <dgm:spPr/>
    </dgm:pt>
    <dgm:pt modelId="{6679B4D0-6BB6-450D-85C6-E2DF6EC8A417}" type="pres">
      <dgm:prSet presAssocID="{4F4F49A5-2AD2-4782-9DAC-0BA98733B290}" presName="circleTx" presStyleLbl="node1" presStyleIdx="18" presStyleCnt="19" custScaleX="118972" custScaleY="123614"/>
      <dgm:spPr/>
      <dgm:t>
        <a:bodyPr/>
        <a:lstStyle/>
        <a:p>
          <a:endParaRPr lang="es-EC"/>
        </a:p>
      </dgm:t>
    </dgm:pt>
    <dgm:pt modelId="{979B0185-1682-4A0A-B744-AA041A1BD641}" type="pres">
      <dgm:prSet presAssocID="{4F4F49A5-2AD2-4782-9DAC-0BA98733B290}" presName="spN" presStyleCnt="0"/>
      <dgm:spPr/>
    </dgm:pt>
  </dgm:ptLst>
  <dgm:cxnLst>
    <dgm:cxn modelId="{34B10010-9548-4D17-ADD2-ED44F8301C85}" type="presOf" srcId="{4F4F49A5-2AD2-4782-9DAC-0BA98733B290}" destId="{6679B4D0-6BB6-450D-85C6-E2DF6EC8A417}" srcOrd="0" destOrd="0" presId="urn:microsoft.com/office/officeart/2009/3/layout/RandomtoResultProcess"/>
    <dgm:cxn modelId="{93B2FCFA-B48D-4E6D-8CBA-914986177E68}" type="presOf" srcId="{FD2DB7FA-2D00-4CD0-A5F1-194857094F65}" destId="{933B168D-5572-4999-ADBE-1F369026E3E0}" srcOrd="0" destOrd="0" presId="urn:microsoft.com/office/officeart/2009/3/layout/RandomtoResultProcess"/>
    <dgm:cxn modelId="{93C0DEB7-960B-4D2F-96EA-4DBA53004823}" srcId="{FD2DB7FA-2D00-4CD0-A5F1-194857094F65}" destId="{4F8D49CE-F7C0-42BD-8807-CF5DCC9A3C0F}" srcOrd="0" destOrd="0" parTransId="{C9BF7855-1101-47AB-842E-789D3E77DCC6}" sibTransId="{014F2936-6D11-4AC2-81ED-A78C811C5C7D}"/>
    <dgm:cxn modelId="{113F3062-F1AA-494A-B2FC-BF9A9CF8CEBF}" type="presOf" srcId="{4F8D49CE-F7C0-42BD-8807-CF5DCC9A3C0F}" destId="{2AC7D11E-E585-4552-A3D7-814E08A37A72}" srcOrd="0" destOrd="0" presId="urn:microsoft.com/office/officeart/2009/3/layout/RandomtoResultProcess"/>
    <dgm:cxn modelId="{2E3A97DB-7C0A-47F3-A3CA-29E90C76CE3B}" srcId="{FD2DB7FA-2D00-4CD0-A5F1-194857094F65}" destId="{4F4F49A5-2AD2-4782-9DAC-0BA98733B290}" srcOrd="1" destOrd="0" parTransId="{0267C07F-2826-4D2C-98F5-13852665CF1B}" sibTransId="{06CC26DF-516C-4DBE-89EE-E18B5F803466}"/>
    <dgm:cxn modelId="{DA413B18-6E70-4A63-B55C-CED41788211A}" type="presParOf" srcId="{933B168D-5572-4999-ADBE-1F369026E3E0}" destId="{9D229730-37EE-4C26-B89C-40F66AE18A30}" srcOrd="0" destOrd="0" presId="urn:microsoft.com/office/officeart/2009/3/layout/RandomtoResultProcess"/>
    <dgm:cxn modelId="{C82FCC4E-C144-4493-9D61-D1944E318A33}" type="presParOf" srcId="{9D229730-37EE-4C26-B89C-40F66AE18A30}" destId="{2AC7D11E-E585-4552-A3D7-814E08A37A72}" srcOrd="0" destOrd="0" presId="urn:microsoft.com/office/officeart/2009/3/layout/RandomtoResultProcess"/>
    <dgm:cxn modelId="{97C7C400-6E4E-4987-AAE2-0D5D4563E895}" type="presParOf" srcId="{9D229730-37EE-4C26-B89C-40F66AE18A30}" destId="{8E90E40D-025E-4928-81B4-413AA98103FF}" srcOrd="1" destOrd="0" presId="urn:microsoft.com/office/officeart/2009/3/layout/RandomtoResultProcess"/>
    <dgm:cxn modelId="{CFF9FD8E-011C-4B1C-ABCE-20E299F89C95}" type="presParOf" srcId="{9D229730-37EE-4C26-B89C-40F66AE18A30}" destId="{416C0335-A2DA-4780-AFB2-219D29DAEF78}" srcOrd="2" destOrd="0" presId="urn:microsoft.com/office/officeart/2009/3/layout/RandomtoResultProcess"/>
    <dgm:cxn modelId="{1343666A-9E52-450A-8929-1548A786581A}" type="presParOf" srcId="{9D229730-37EE-4C26-B89C-40F66AE18A30}" destId="{05820A91-57EC-4D30-BBBA-EC806F614DF9}" srcOrd="3" destOrd="0" presId="urn:microsoft.com/office/officeart/2009/3/layout/RandomtoResultProcess"/>
    <dgm:cxn modelId="{FE488B61-D505-4D95-98C8-61C21C2AFAAF}" type="presParOf" srcId="{9D229730-37EE-4C26-B89C-40F66AE18A30}" destId="{02795AC1-1640-4FDF-9FAE-B32B28CF925A}" srcOrd="4" destOrd="0" presId="urn:microsoft.com/office/officeart/2009/3/layout/RandomtoResultProcess"/>
    <dgm:cxn modelId="{DC4B67E7-29C3-49A3-85CB-6D79783D3A16}" type="presParOf" srcId="{9D229730-37EE-4C26-B89C-40F66AE18A30}" destId="{4135102E-417C-42C5-A53C-795F9B15DD11}" srcOrd="5" destOrd="0" presId="urn:microsoft.com/office/officeart/2009/3/layout/RandomtoResultProcess"/>
    <dgm:cxn modelId="{A9878CD7-A217-4674-A40E-6B01F9E821FC}" type="presParOf" srcId="{9D229730-37EE-4C26-B89C-40F66AE18A30}" destId="{F8F06EDB-D620-4271-AF1F-48EC02E4DAF9}" srcOrd="6" destOrd="0" presId="urn:microsoft.com/office/officeart/2009/3/layout/RandomtoResultProcess"/>
    <dgm:cxn modelId="{E7697933-6EC9-47CB-934F-8EB951560FFA}" type="presParOf" srcId="{9D229730-37EE-4C26-B89C-40F66AE18A30}" destId="{C0FE3CA4-72A0-4B5E-8CAB-B02A548CA603}" srcOrd="7" destOrd="0" presId="urn:microsoft.com/office/officeart/2009/3/layout/RandomtoResultProcess"/>
    <dgm:cxn modelId="{8BE2DC69-3216-48AC-BA57-30F52917D123}" type="presParOf" srcId="{9D229730-37EE-4C26-B89C-40F66AE18A30}" destId="{36151754-00A1-42F1-BB1F-DB8E85BF275C}" srcOrd="8" destOrd="0" presId="urn:microsoft.com/office/officeart/2009/3/layout/RandomtoResultProcess"/>
    <dgm:cxn modelId="{0F854F30-7F7C-4154-9C77-692FE5AD83C3}" type="presParOf" srcId="{9D229730-37EE-4C26-B89C-40F66AE18A30}" destId="{2BBB55A4-7F47-4B25-B351-78B9C46803B8}" srcOrd="9" destOrd="0" presId="urn:microsoft.com/office/officeart/2009/3/layout/RandomtoResultProcess"/>
    <dgm:cxn modelId="{FAC2B0F9-CF34-4B19-9069-4C26BEC0D957}" type="presParOf" srcId="{9D229730-37EE-4C26-B89C-40F66AE18A30}" destId="{607EB691-94D6-4C2C-83E1-80C356E69500}" srcOrd="10" destOrd="0" presId="urn:microsoft.com/office/officeart/2009/3/layout/RandomtoResultProcess"/>
    <dgm:cxn modelId="{77D51CE6-2505-4C94-B8BE-6E74717B61D5}" type="presParOf" srcId="{9D229730-37EE-4C26-B89C-40F66AE18A30}" destId="{855629E3-D050-4CC6-BFBD-14860B308E5C}" srcOrd="11" destOrd="0" presId="urn:microsoft.com/office/officeart/2009/3/layout/RandomtoResultProcess"/>
    <dgm:cxn modelId="{10E6B743-A7EA-4E6C-BFDB-DFB97C1A024A}" type="presParOf" srcId="{9D229730-37EE-4C26-B89C-40F66AE18A30}" destId="{846E1A5A-83AD-4A7E-9B6E-84EAD1414947}" srcOrd="12" destOrd="0" presId="urn:microsoft.com/office/officeart/2009/3/layout/RandomtoResultProcess"/>
    <dgm:cxn modelId="{B736D15E-A01B-456E-8CFF-6894433E6C8B}" type="presParOf" srcId="{9D229730-37EE-4C26-B89C-40F66AE18A30}" destId="{2617B260-E851-41A7-AB61-D03A22BF3525}" srcOrd="13" destOrd="0" presId="urn:microsoft.com/office/officeart/2009/3/layout/RandomtoResultProcess"/>
    <dgm:cxn modelId="{E67BD460-B47B-43B5-88ED-F2D1DC4F430F}" type="presParOf" srcId="{9D229730-37EE-4C26-B89C-40F66AE18A30}" destId="{02B16907-210D-46C8-8ECF-82F3DFB27559}" srcOrd="14" destOrd="0" presId="urn:microsoft.com/office/officeart/2009/3/layout/RandomtoResultProcess"/>
    <dgm:cxn modelId="{8D3BC76D-2ADF-4CCD-ACB1-E3AA4C124FF4}" type="presParOf" srcId="{9D229730-37EE-4C26-B89C-40F66AE18A30}" destId="{58D21089-D40B-42E1-8E76-CAF3CC6A5BB5}" srcOrd="15" destOrd="0" presId="urn:microsoft.com/office/officeart/2009/3/layout/RandomtoResultProcess"/>
    <dgm:cxn modelId="{96AE4AC0-6E40-446A-B776-14D5D4C45F39}" type="presParOf" srcId="{9D229730-37EE-4C26-B89C-40F66AE18A30}" destId="{88EFF46A-D9A7-4532-A41F-43A989A48801}" srcOrd="16" destOrd="0" presId="urn:microsoft.com/office/officeart/2009/3/layout/RandomtoResultProcess"/>
    <dgm:cxn modelId="{49AA9974-1BCE-4428-B57F-F932F8529857}" type="presParOf" srcId="{9D229730-37EE-4C26-B89C-40F66AE18A30}" destId="{00B39C12-3996-4A5C-9DBD-CFA4C6676F3E}" srcOrd="17" destOrd="0" presId="urn:microsoft.com/office/officeart/2009/3/layout/RandomtoResultProcess"/>
    <dgm:cxn modelId="{6295AE02-1BBF-4709-9EAC-6892D2F50257}" type="presParOf" srcId="{9D229730-37EE-4C26-B89C-40F66AE18A30}" destId="{47CF5471-79FF-4EAA-9548-113DD525629F}" srcOrd="18" destOrd="0" presId="urn:microsoft.com/office/officeart/2009/3/layout/RandomtoResultProcess"/>
    <dgm:cxn modelId="{C09C4E92-0880-4002-93E9-345590A9B72D}" type="presParOf" srcId="{933B168D-5572-4999-ADBE-1F369026E3E0}" destId="{50FF8FD3-AAE4-416F-9575-9980DA072270}" srcOrd="1" destOrd="0" presId="urn:microsoft.com/office/officeart/2009/3/layout/RandomtoResultProcess"/>
    <dgm:cxn modelId="{4CCB4846-635F-4763-873F-A684E69A9683}" type="presParOf" srcId="{50FF8FD3-AAE4-416F-9575-9980DA072270}" destId="{353DF64E-4FC0-4235-AB21-69C022F84915}" srcOrd="0" destOrd="0" presId="urn:microsoft.com/office/officeart/2009/3/layout/RandomtoResultProcess"/>
    <dgm:cxn modelId="{9345769B-3698-4E25-9BCA-1B263823079C}" type="presParOf" srcId="{50FF8FD3-AAE4-416F-9575-9980DA072270}" destId="{C8B56D74-6A90-4EC3-B4E1-4D552C65C200}" srcOrd="1" destOrd="0" presId="urn:microsoft.com/office/officeart/2009/3/layout/RandomtoResultProcess"/>
    <dgm:cxn modelId="{6921DD10-6D97-4DCE-A061-A1419F685E94}" type="presParOf" srcId="{933B168D-5572-4999-ADBE-1F369026E3E0}" destId="{B1ED0554-A8B9-4D62-A4F4-CACF6A733322}" srcOrd="2" destOrd="0" presId="urn:microsoft.com/office/officeart/2009/3/layout/RandomtoResultProcess"/>
    <dgm:cxn modelId="{B5AD4056-4B36-4433-9207-02A18BF20D3C}" type="presParOf" srcId="{933B168D-5572-4999-ADBE-1F369026E3E0}" destId="{AFCEA530-AC0B-48D2-8194-E493609DCE8F}" srcOrd="3" destOrd="0" presId="urn:microsoft.com/office/officeart/2009/3/layout/RandomtoResultProcess"/>
    <dgm:cxn modelId="{CB7E35F0-66C6-4238-B107-F23127383B28}" type="presParOf" srcId="{AFCEA530-AC0B-48D2-8194-E493609DCE8F}" destId="{A55E274B-7322-42FB-A764-4C6B760EFB1C}" srcOrd="0" destOrd="0" presId="urn:microsoft.com/office/officeart/2009/3/layout/RandomtoResultProcess"/>
    <dgm:cxn modelId="{930EA8FA-1FFA-4778-A6C0-57D97558585A}" type="presParOf" srcId="{AFCEA530-AC0B-48D2-8194-E493609DCE8F}" destId="{E0E29E5C-A444-45D6-93CD-F6A5A01076DC}" srcOrd="1" destOrd="0" presId="urn:microsoft.com/office/officeart/2009/3/layout/RandomtoResultProcess"/>
    <dgm:cxn modelId="{BC31FA9B-4F78-4D3E-9AD2-B6B73832DF22}" type="presParOf" srcId="{933B168D-5572-4999-ADBE-1F369026E3E0}" destId="{2DB5637E-E755-4699-9F46-FB82B5B01934}" srcOrd="4" destOrd="0" presId="urn:microsoft.com/office/officeart/2009/3/layout/RandomtoResultProcess"/>
    <dgm:cxn modelId="{65F33BEA-8D0A-44C8-8F4A-88C3205377A9}" type="presParOf" srcId="{2DB5637E-E755-4699-9F46-FB82B5B01934}" destId="{6679B4D0-6BB6-450D-85C6-E2DF6EC8A417}" srcOrd="0" destOrd="0" presId="urn:microsoft.com/office/officeart/2009/3/layout/RandomtoResultProcess"/>
    <dgm:cxn modelId="{054B5430-365E-4A33-8066-9168FC45E79A}" type="presParOf" srcId="{2DB5637E-E755-4699-9F46-FB82B5B01934}" destId="{979B0185-1682-4A0A-B744-AA041A1BD641}"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14D4E6-4DA7-4B95-8E60-9F974201D7F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C"/>
        </a:p>
      </dgm:t>
    </dgm:pt>
    <dgm:pt modelId="{4C0E7D1A-A08E-428B-A5B2-2DA5F5F48DD2}">
      <dgm:prSet phldrT="[Texto]" custT="1"/>
      <dgm:spPr/>
      <dgm:t>
        <a:bodyPr/>
        <a:lstStyle/>
        <a:p>
          <a:r>
            <a:rPr lang="es-EC" sz="1600" b="1" smtClean="0">
              <a:solidFill>
                <a:schemeClr val="bg1"/>
              </a:solidFill>
            </a:rPr>
            <a:t>ESPECÍFICOS:</a:t>
          </a:r>
          <a:endParaRPr lang="es-EC" sz="1600" dirty="0">
            <a:solidFill>
              <a:schemeClr val="bg1"/>
            </a:solidFill>
          </a:endParaRPr>
        </a:p>
      </dgm:t>
    </dgm:pt>
    <dgm:pt modelId="{E1004D01-5386-4D22-9DE0-B3B1233FFE88}" type="parTrans" cxnId="{6378B513-A501-4732-9C2E-E94C350FC391}">
      <dgm:prSet/>
      <dgm:spPr/>
      <dgm:t>
        <a:bodyPr/>
        <a:lstStyle/>
        <a:p>
          <a:endParaRPr lang="es-EC" sz="1600">
            <a:solidFill>
              <a:schemeClr val="bg1"/>
            </a:solidFill>
          </a:endParaRPr>
        </a:p>
      </dgm:t>
    </dgm:pt>
    <dgm:pt modelId="{DD381B49-92E2-4D53-A3DD-E2D69EAF26A9}" type="sibTrans" cxnId="{6378B513-A501-4732-9C2E-E94C350FC391}">
      <dgm:prSet custT="1"/>
      <dgm:spPr/>
      <dgm:t>
        <a:bodyPr/>
        <a:lstStyle/>
        <a:p>
          <a:endParaRPr lang="es-EC" sz="1600">
            <a:solidFill>
              <a:schemeClr val="bg1"/>
            </a:solidFill>
          </a:endParaRPr>
        </a:p>
      </dgm:t>
    </dgm:pt>
    <dgm:pt modelId="{B4FFAD0C-46C8-4E88-ADBE-ACB68FB4A9EC}">
      <dgm:prSet custT="1"/>
      <dgm:spPr/>
      <dgm:t>
        <a:bodyPr/>
        <a:lstStyle/>
        <a:p>
          <a:r>
            <a:rPr lang="es-EC" sz="1600" dirty="0" smtClean="0">
              <a:solidFill>
                <a:schemeClr val="bg1"/>
              </a:solidFill>
            </a:rPr>
            <a:t>Identificar los hábitos de higiene personal más utilizados en los niños de   1 a 3 años del centro de desarrollo infantil “Mis pequeños Querubines”. </a:t>
          </a:r>
          <a:endParaRPr lang="es-EC" sz="1600" dirty="0">
            <a:solidFill>
              <a:schemeClr val="bg1"/>
            </a:solidFill>
          </a:endParaRPr>
        </a:p>
      </dgm:t>
    </dgm:pt>
    <dgm:pt modelId="{C43C0EC5-9622-4A7A-8372-EE3DF7C42DFE}" type="parTrans" cxnId="{7BBDB4D9-ADD6-4F5A-8526-E2B8F485CFB7}">
      <dgm:prSet/>
      <dgm:spPr/>
      <dgm:t>
        <a:bodyPr/>
        <a:lstStyle/>
        <a:p>
          <a:endParaRPr lang="es-EC" sz="1600">
            <a:solidFill>
              <a:schemeClr val="bg1"/>
            </a:solidFill>
          </a:endParaRPr>
        </a:p>
      </dgm:t>
    </dgm:pt>
    <dgm:pt modelId="{36037FB6-C753-4F70-B24D-AAE66C8C8EDA}" type="sibTrans" cxnId="{7BBDB4D9-ADD6-4F5A-8526-E2B8F485CFB7}">
      <dgm:prSet custT="1"/>
      <dgm:spPr/>
      <dgm:t>
        <a:bodyPr/>
        <a:lstStyle/>
        <a:p>
          <a:endParaRPr lang="es-EC" sz="1600">
            <a:solidFill>
              <a:schemeClr val="bg1"/>
            </a:solidFill>
          </a:endParaRPr>
        </a:p>
      </dgm:t>
    </dgm:pt>
    <dgm:pt modelId="{424BF5FE-6ED9-42E9-A71D-7C0B467C23BE}">
      <dgm:prSet phldrT="[Texto]" custT="1"/>
      <dgm:spPr/>
      <dgm:t>
        <a:bodyPr/>
        <a:lstStyle/>
        <a:p>
          <a:r>
            <a:rPr lang="es-EC" sz="1600" smtClean="0">
              <a:solidFill>
                <a:schemeClr val="bg1"/>
              </a:solidFill>
            </a:rPr>
            <a:t>Diagnosticar los conocimientos que tienen las docentes sobre las costumbres ancestrales en los hábitos de higiene personal de los niños de 1 a 3 años del centro de desarrollo infantil “Mis pequeños Querubines”.</a:t>
          </a:r>
          <a:endParaRPr lang="es-EC" sz="1600">
            <a:solidFill>
              <a:schemeClr val="bg1"/>
            </a:solidFill>
          </a:endParaRPr>
        </a:p>
      </dgm:t>
    </dgm:pt>
    <dgm:pt modelId="{2E813211-D8C0-4244-B27B-7BE6D41DDA27}" type="parTrans" cxnId="{42080633-99C9-4D7E-977B-E978F86A7BE6}">
      <dgm:prSet/>
      <dgm:spPr/>
      <dgm:t>
        <a:bodyPr/>
        <a:lstStyle/>
        <a:p>
          <a:endParaRPr lang="es-EC" sz="1600">
            <a:solidFill>
              <a:schemeClr val="bg1"/>
            </a:solidFill>
          </a:endParaRPr>
        </a:p>
      </dgm:t>
    </dgm:pt>
    <dgm:pt modelId="{122E797E-414E-4AB0-9F57-C9CE5658AA8E}" type="sibTrans" cxnId="{42080633-99C9-4D7E-977B-E978F86A7BE6}">
      <dgm:prSet custT="1"/>
      <dgm:spPr/>
      <dgm:t>
        <a:bodyPr/>
        <a:lstStyle/>
        <a:p>
          <a:endParaRPr lang="es-EC" sz="1600">
            <a:solidFill>
              <a:schemeClr val="bg1"/>
            </a:solidFill>
          </a:endParaRPr>
        </a:p>
      </dgm:t>
    </dgm:pt>
    <dgm:pt modelId="{5878F5E4-E71D-49A7-998C-4FFB87145472}">
      <dgm:prSet custT="1"/>
      <dgm:spPr/>
      <dgm:t>
        <a:bodyPr/>
        <a:lstStyle/>
        <a:p>
          <a:r>
            <a:rPr lang="es-EC" sz="1600" dirty="0" smtClean="0">
              <a:solidFill>
                <a:schemeClr val="bg1"/>
              </a:solidFill>
            </a:rPr>
            <a:t>Determinar si las costumbres ancestrales se relacionan con los hábitos de higiene personal en los niños de 1 a 3 años del Centro de Desarrollo Infantil “Mis pequeños Querubines” </a:t>
          </a:r>
          <a:endParaRPr lang="es-EC" sz="1600" dirty="0">
            <a:solidFill>
              <a:schemeClr val="bg1"/>
            </a:solidFill>
          </a:endParaRPr>
        </a:p>
      </dgm:t>
    </dgm:pt>
    <dgm:pt modelId="{243E2E81-9587-4A97-888A-E0ED1ACC5CA8}" type="sibTrans" cxnId="{97876720-CA58-416A-AAB9-B047F8FE6EEB}">
      <dgm:prSet custT="1"/>
      <dgm:spPr/>
      <dgm:t>
        <a:bodyPr/>
        <a:lstStyle/>
        <a:p>
          <a:endParaRPr lang="es-EC" sz="1600">
            <a:solidFill>
              <a:schemeClr val="bg1"/>
            </a:solidFill>
          </a:endParaRPr>
        </a:p>
      </dgm:t>
    </dgm:pt>
    <dgm:pt modelId="{B951A13D-30FF-44C3-B65C-810D39CFB227}" type="parTrans" cxnId="{97876720-CA58-416A-AAB9-B047F8FE6EEB}">
      <dgm:prSet/>
      <dgm:spPr/>
      <dgm:t>
        <a:bodyPr/>
        <a:lstStyle/>
        <a:p>
          <a:endParaRPr lang="es-EC" sz="1600">
            <a:solidFill>
              <a:schemeClr val="bg1"/>
            </a:solidFill>
          </a:endParaRPr>
        </a:p>
      </dgm:t>
    </dgm:pt>
    <dgm:pt modelId="{D29E3517-28CB-45EE-86F8-473CD7DD1136}">
      <dgm:prSet custT="1"/>
      <dgm:spPr/>
      <dgm:t>
        <a:bodyPr/>
        <a:lstStyle/>
        <a:p>
          <a:r>
            <a:rPr lang="es-EC" sz="1600" dirty="0" smtClean="0">
              <a:solidFill>
                <a:schemeClr val="bg1"/>
              </a:solidFill>
            </a:rPr>
            <a:t>Diseñar una guía referente al rescate de las costumbres ancestrales para el fortalecimiento de los hábitos de higiene personal en los niños de 1 a 3 años del CDI “MIS PEQUEÑOS QUERUBINES”</a:t>
          </a:r>
          <a:endParaRPr lang="es-EC" sz="1600" dirty="0">
            <a:solidFill>
              <a:schemeClr val="bg1"/>
            </a:solidFill>
          </a:endParaRPr>
        </a:p>
      </dgm:t>
    </dgm:pt>
    <dgm:pt modelId="{1C334358-43F2-4E80-B078-3ABCD4ECF7A4}" type="sibTrans" cxnId="{EC2A4A5C-E3BE-4DCE-957C-5ECBEDB470F0}">
      <dgm:prSet/>
      <dgm:spPr/>
      <dgm:t>
        <a:bodyPr/>
        <a:lstStyle/>
        <a:p>
          <a:endParaRPr lang="es-EC" sz="1600">
            <a:solidFill>
              <a:schemeClr val="bg1"/>
            </a:solidFill>
          </a:endParaRPr>
        </a:p>
      </dgm:t>
    </dgm:pt>
    <dgm:pt modelId="{F4C5C91C-AB18-4781-9F27-1AA97E949344}" type="parTrans" cxnId="{EC2A4A5C-E3BE-4DCE-957C-5ECBEDB470F0}">
      <dgm:prSet/>
      <dgm:spPr/>
      <dgm:t>
        <a:bodyPr/>
        <a:lstStyle/>
        <a:p>
          <a:endParaRPr lang="es-EC" sz="1600">
            <a:solidFill>
              <a:schemeClr val="bg1"/>
            </a:solidFill>
          </a:endParaRPr>
        </a:p>
      </dgm:t>
    </dgm:pt>
    <dgm:pt modelId="{3CCABF39-9E77-4DDC-8464-1A14AFB34ECE}" type="pres">
      <dgm:prSet presAssocID="{F914D4E6-4DA7-4B95-8E60-9F974201D7FF}" presName="outerComposite" presStyleCnt="0">
        <dgm:presLayoutVars>
          <dgm:chMax val="5"/>
          <dgm:dir/>
          <dgm:resizeHandles val="exact"/>
        </dgm:presLayoutVars>
      </dgm:prSet>
      <dgm:spPr/>
      <dgm:t>
        <a:bodyPr/>
        <a:lstStyle/>
        <a:p>
          <a:endParaRPr lang="es-EC"/>
        </a:p>
      </dgm:t>
    </dgm:pt>
    <dgm:pt modelId="{1E0BC9D2-B800-4ABA-BB7E-24EECB26DDB8}" type="pres">
      <dgm:prSet presAssocID="{F914D4E6-4DA7-4B95-8E60-9F974201D7FF}" presName="dummyMaxCanvas" presStyleCnt="0">
        <dgm:presLayoutVars/>
      </dgm:prSet>
      <dgm:spPr/>
    </dgm:pt>
    <dgm:pt modelId="{497CFF37-BF1A-4F0C-994B-4B4AEC15AFE4}" type="pres">
      <dgm:prSet presAssocID="{F914D4E6-4DA7-4B95-8E60-9F974201D7FF}" presName="FiveNodes_1" presStyleLbl="node1" presStyleIdx="0" presStyleCnt="5">
        <dgm:presLayoutVars>
          <dgm:bulletEnabled val="1"/>
        </dgm:presLayoutVars>
      </dgm:prSet>
      <dgm:spPr/>
      <dgm:t>
        <a:bodyPr/>
        <a:lstStyle/>
        <a:p>
          <a:endParaRPr lang="es-EC"/>
        </a:p>
      </dgm:t>
    </dgm:pt>
    <dgm:pt modelId="{E80609E0-8575-427E-827C-184380FCC3F4}" type="pres">
      <dgm:prSet presAssocID="{F914D4E6-4DA7-4B95-8E60-9F974201D7FF}" presName="FiveNodes_2" presStyleLbl="node1" presStyleIdx="1" presStyleCnt="5">
        <dgm:presLayoutVars>
          <dgm:bulletEnabled val="1"/>
        </dgm:presLayoutVars>
      </dgm:prSet>
      <dgm:spPr/>
      <dgm:t>
        <a:bodyPr/>
        <a:lstStyle/>
        <a:p>
          <a:endParaRPr lang="es-EC"/>
        </a:p>
      </dgm:t>
    </dgm:pt>
    <dgm:pt modelId="{8A7A0CFF-4F0F-4673-BCA1-41524B96A670}" type="pres">
      <dgm:prSet presAssocID="{F914D4E6-4DA7-4B95-8E60-9F974201D7FF}" presName="FiveNodes_3" presStyleLbl="node1" presStyleIdx="2" presStyleCnt="5">
        <dgm:presLayoutVars>
          <dgm:bulletEnabled val="1"/>
        </dgm:presLayoutVars>
      </dgm:prSet>
      <dgm:spPr/>
      <dgm:t>
        <a:bodyPr/>
        <a:lstStyle/>
        <a:p>
          <a:endParaRPr lang="es-EC"/>
        </a:p>
      </dgm:t>
    </dgm:pt>
    <dgm:pt modelId="{82795585-F00C-4CFA-823E-E9E702238B5E}" type="pres">
      <dgm:prSet presAssocID="{F914D4E6-4DA7-4B95-8E60-9F974201D7FF}" presName="FiveNodes_4" presStyleLbl="node1" presStyleIdx="3" presStyleCnt="5">
        <dgm:presLayoutVars>
          <dgm:bulletEnabled val="1"/>
        </dgm:presLayoutVars>
      </dgm:prSet>
      <dgm:spPr/>
      <dgm:t>
        <a:bodyPr/>
        <a:lstStyle/>
        <a:p>
          <a:endParaRPr lang="es-EC"/>
        </a:p>
      </dgm:t>
    </dgm:pt>
    <dgm:pt modelId="{C34AB350-76C8-4E4A-BDBC-452F8CC4EEC9}" type="pres">
      <dgm:prSet presAssocID="{F914D4E6-4DA7-4B95-8E60-9F974201D7FF}" presName="FiveNodes_5" presStyleLbl="node1" presStyleIdx="4" presStyleCnt="5" custLinFactNeighborX="6558" custLinFactNeighborY="4762">
        <dgm:presLayoutVars>
          <dgm:bulletEnabled val="1"/>
        </dgm:presLayoutVars>
      </dgm:prSet>
      <dgm:spPr/>
      <dgm:t>
        <a:bodyPr/>
        <a:lstStyle/>
        <a:p>
          <a:endParaRPr lang="es-EC"/>
        </a:p>
      </dgm:t>
    </dgm:pt>
    <dgm:pt modelId="{A925B228-2FE2-4DAF-9530-D84AD503DB6B}" type="pres">
      <dgm:prSet presAssocID="{F914D4E6-4DA7-4B95-8E60-9F974201D7FF}" presName="FiveConn_1-2" presStyleLbl="fgAccFollowNode1" presStyleIdx="0" presStyleCnt="4">
        <dgm:presLayoutVars>
          <dgm:bulletEnabled val="1"/>
        </dgm:presLayoutVars>
      </dgm:prSet>
      <dgm:spPr/>
      <dgm:t>
        <a:bodyPr/>
        <a:lstStyle/>
        <a:p>
          <a:endParaRPr lang="es-EC"/>
        </a:p>
      </dgm:t>
    </dgm:pt>
    <dgm:pt modelId="{A39FCAC5-E8E3-4B14-88FF-580342315B57}" type="pres">
      <dgm:prSet presAssocID="{F914D4E6-4DA7-4B95-8E60-9F974201D7FF}" presName="FiveConn_2-3" presStyleLbl="fgAccFollowNode1" presStyleIdx="1" presStyleCnt="4">
        <dgm:presLayoutVars>
          <dgm:bulletEnabled val="1"/>
        </dgm:presLayoutVars>
      </dgm:prSet>
      <dgm:spPr/>
      <dgm:t>
        <a:bodyPr/>
        <a:lstStyle/>
        <a:p>
          <a:endParaRPr lang="es-EC"/>
        </a:p>
      </dgm:t>
    </dgm:pt>
    <dgm:pt modelId="{B6589386-C761-4534-A113-3465EE471ED2}" type="pres">
      <dgm:prSet presAssocID="{F914D4E6-4DA7-4B95-8E60-9F974201D7FF}" presName="FiveConn_3-4" presStyleLbl="fgAccFollowNode1" presStyleIdx="2" presStyleCnt="4">
        <dgm:presLayoutVars>
          <dgm:bulletEnabled val="1"/>
        </dgm:presLayoutVars>
      </dgm:prSet>
      <dgm:spPr/>
      <dgm:t>
        <a:bodyPr/>
        <a:lstStyle/>
        <a:p>
          <a:endParaRPr lang="es-EC"/>
        </a:p>
      </dgm:t>
    </dgm:pt>
    <dgm:pt modelId="{5B152BA7-9A3A-461A-8A2E-EFEEB4BA41C7}" type="pres">
      <dgm:prSet presAssocID="{F914D4E6-4DA7-4B95-8E60-9F974201D7FF}" presName="FiveConn_4-5" presStyleLbl="fgAccFollowNode1" presStyleIdx="3" presStyleCnt="4">
        <dgm:presLayoutVars>
          <dgm:bulletEnabled val="1"/>
        </dgm:presLayoutVars>
      </dgm:prSet>
      <dgm:spPr/>
      <dgm:t>
        <a:bodyPr/>
        <a:lstStyle/>
        <a:p>
          <a:endParaRPr lang="es-EC"/>
        </a:p>
      </dgm:t>
    </dgm:pt>
    <dgm:pt modelId="{89CBD5F3-30CC-423C-AF22-7B43CB2EC42E}" type="pres">
      <dgm:prSet presAssocID="{F914D4E6-4DA7-4B95-8E60-9F974201D7FF}" presName="FiveNodes_1_text" presStyleLbl="node1" presStyleIdx="4" presStyleCnt="5">
        <dgm:presLayoutVars>
          <dgm:bulletEnabled val="1"/>
        </dgm:presLayoutVars>
      </dgm:prSet>
      <dgm:spPr/>
      <dgm:t>
        <a:bodyPr/>
        <a:lstStyle/>
        <a:p>
          <a:endParaRPr lang="es-EC"/>
        </a:p>
      </dgm:t>
    </dgm:pt>
    <dgm:pt modelId="{61118EF0-163E-4483-90F8-F69B4E6436B1}" type="pres">
      <dgm:prSet presAssocID="{F914D4E6-4DA7-4B95-8E60-9F974201D7FF}" presName="FiveNodes_2_text" presStyleLbl="node1" presStyleIdx="4" presStyleCnt="5">
        <dgm:presLayoutVars>
          <dgm:bulletEnabled val="1"/>
        </dgm:presLayoutVars>
      </dgm:prSet>
      <dgm:spPr/>
      <dgm:t>
        <a:bodyPr/>
        <a:lstStyle/>
        <a:p>
          <a:endParaRPr lang="es-EC"/>
        </a:p>
      </dgm:t>
    </dgm:pt>
    <dgm:pt modelId="{1E4566C5-C2E7-4110-B00A-4FDEF27E7FC6}" type="pres">
      <dgm:prSet presAssocID="{F914D4E6-4DA7-4B95-8E60-9F974201D7FF}" presName="FiveNodes_3_text" presStyleLbl="node1" presStyleIdx="4" presStyleCnt="5">
        <dgm:presLayoutVars>
          <dgm:bulletEnabled val="1"/>
        </dgm:presLayoutVars>
      </dgm:prSet>
      <dgm:spPr/>
      <dgm:t>
        <a:bodyPr/>
        <a:lstStyle/>
        <a:p>
          <a:endParaRPr lang="es-EC"/>
        </a:p>
      </dgm:t>
    </dgm:pt>
    <dgm:pt modelId="{44FB4CB0-3822-4335-BC63-6F744B48395E}" type="pres">
      <dgm:prSet presAssocID="{F914D4E6-4DA7-4B95-8E60-9F974201D7FF}" presName="FiveNodes_4_text" presStyleLbl="node1" presStyleIdx="4" presStyleCnt="5">
        <dgm:presLayoutVars>
          <dgm:bulletEnabled val="1"/>
        </dgm:presLayoutVars>
      </dgm:prSet>
      <dgm:spPr/>
      <dgm:t>
        <a:bodyPr/>
        <a:lstStyle/>
        <a:p>
          <a:endParaRPr lang="es-EC"/>
        </a:p>
      </dgm:t>
    </dgm:pt>
    <dgm:pt modelId="{E7FD91C7-44FE-4F39-BF66-24A8BCD87E29}" type="pres">
      <dgm:prSet presAssocID="{F914D4E6-4DA7-4B95-8E60-9F974201D7FF}" presName="FiveNodes_5_text" presStyleLbl="node1" presStyleIdx="4" presStyleCnt="5">
        <dgm:presLayoutVars>
          <dgm:bulletEnabled val="1"/>
        </dgm:presLayoutVars>
      </dgm:prSet>
      <dgm:spPr/>
      <dgm:t>
        <a:bodyPr/>
        <a:lstStyle/>
        <a:p>
          <a:endParaRPr lang="es-EC"/>
        </a:p>
      </dgm:t>
    </dgm:pt>
  </dgm:ptLst>
  <dgm:cxnLst>
    <dgm:cxn modelId="{7D1F120A-B805-4B43-BA51-74339D40A1CA}" type="presOf" srcId="{243E2E81-9587-4A97-888A-E0ED1ACC5CA8}" destId="{5B152BA7-9A3A-461A-8A2E-EFEEB4BA41C7}" srcOrd="0" destOrd="0" presId="urn:microsoft.com/office/officeart/2005/8/layout/vProcess5"/>
    <dgm:cxn modelId="{B3A2AB39-CB7C-4720-8EC7-2E423905E7CA}" type="presOf" srcId="{DD381B49-92E2-4D53-A3DD-E2D69EAF26A9}" destId="{A925B228-2FE2-4DAF-9530-D84AD503DB6B}" srcOrd="0" destOrd="0" presId="urn:microsoft.com/office/officeart/2005/8/layout/vProcess5"/>
    <dgm:cxn modelId="{95426CF9-2F5F-411E-AB5B-A0B35BD7D701}" type="presOf" srcId="{D29E3517-28CB-45EE-86F8-473CD7DD1136}" destId="{E7FD91C7-44FE-4F39-BF66-24A8BCD87E29}" srcOrd="1" destOrd="0" presId="urn:microsoft.com/office/officeart/2005/8/layout/vProcess5"/>
    <dgm:cxn modelId="{AAEC1856-E296-4F28-AFAE-26D5CF6B0E3C}" type="presOf" srcId="{5878F5E4-E71D-49A7-998C-4FFB87145472}" destId="{82795585-F00C-4CFA-823E-E9E702238B5E}" srcOrd="0" destOrd="0" presId="urn:microsoft.com/office/officeart/2005/8/layout/vProcess5"/>
    <dgm:cxn modelId="{5D94A94A-7FE0-44E5-816E-7FF52B4375FE}" type="presOf" srcId="{122E797E-414E-4AB0-9F57-C9CE5658AA8E}" destId="{A39FCAC5-E8E3-4B14-88FF-580342315B57}" srcOrd="0" destOrd="0" presId="urn:microsoft.com/office/officeart/2005/8/layout/vProcess5"/>
    <dgm:cxn modelId="{42080633-99C9-4D7E-977B-E978F86A7BE6}" srcId="{F914D4E6-4DA7-4B95-8E60-9F974201D7FF}" destId="{424BF5FE-6ED9-42E9-A71D-7C0B467C23BE}" srcOrd="1" destOrd="0" parTransId="{2E813211-D8C0-4244-B27B-7BE6D41DDA27}" sibTransId="{122E797E-414E-4AB0-9F57-C9CE5658AA8E}"/>
    <dgm:cxn modelId="{B66DCD9C-DB23-4EF5-AD3D-C82F0E753B50}" type="presOf" srcId="{F914D4E6-4DA7-4B95-8E60-9F974201D7FF}" destId="{3CCABF39-9E77-4DDC-8464-1A14AFB34ECE}" srcOrd="0" destOrd="0" presId="urn:microsoft.com/office/officeart/2005/8/layout/vProcess5"/>
    <dgm:cxn modelId="{7BBDB4D9-ADD6-4F5A-8526-E2B8F485CFB7}" srcId="{F914D4E6-4DA7-4B95-8E60-9F974201D7FF}" destId="{B4FFAD0C-46C8-4E88-ADBE-ACB68FB4A9EC}" srcOrd="2" destOrd="0" parTransId="{C43C0EC5-9622-4A7A-8372-EE3DF7C42DFE}" sibTransId="{36037FB6-C753-4F70-B24D-AAE66C8C8EDA}"/>
    <dgm:cxn modelId="{A5D23079-8123-4336-9B86-244CC0FE8620}" type="presOf" srcId="{B4FFAD0C-46C8-4E88-ADBE-ACB68FB4A9EC}" destId="{1E4566C5-C2E7-4110-B00A-4FDEF27E7FC6}" srcOrd="1" destOrd="0" presId="urn:microsoft.com/office/officeart/2005/8/layout/vProcess5"/>
    <dgm:cxn modelId="{97876720-CA58-416A-AAB9-B047F8FE6EEB}" srcId="{F914D4E6-4DA7-4B95-8E60-9F974201D7FF}" destId="{5878F5E4-E71D-49A7-998C-4FFB87145472}" srcOrd="3" destOrd="0" parTransId="{B951A13D-30FF-44C3-B65C-810D39CFB227}" sibTransId="{243E2E81-9587-4A97-888A-E0ED1ACC5CA8}"/>
    <dgm:cxn modelId="{21746495-96C9-4E40-8871-6177263B851C}" type="presOf" srcId="{36037FB6-C753-4F70-B24D-AAE66C8C8EDA}" destId="{B6589386-C761-4534-A113-3465EE471ED2}" srcOrd="0" destOrd="0" presId="urn:microsoft.com/office/officeart/2005/8/layout/vProcess5"/>
    <dgm:cxn modelId="{F7B1E7CE-A4E6-4D56-B76B-0B7F1DFCB773}" type="presOf" srcId="{424BF5FE-6ED9-42E9-A71D-7C0B467C23BE}" destId="{E80609E0-8575-427E-827C-184380FCC3F4}" srcOrd="0" destOrd="0" presId="urn:microsoft.com/office/officeart/2005/8/layout/vProcess5"/>
    <dgm:cxn modelId="{F0092AE6-3FA0-40DB-B970-44B4E944FE9E}" type="presOf" srcId="{424BF5FE-6ED9-42E9-A71D-7C0B467C23BE}" destId="{61118EF0-163E-4483-90F8-F69B4E6436B1}" srcOrd="1" destOrd="0" presId="urn:microsoft.com/office/officeart/2005/8/layout/vProcess5"/>
    <dgm:cxn modelId="{EC2A4A5C-E3BE-4DCE-957C-5ECBEDB470F0}" srcId="{F914D4E6-4DA7-4B95-8E60-9F974201D7FF}" destId="{D29E3517-28CB-45EE-86F8-473CD7DD1136}" srcOrd="4" destOrd="0" parTransId="{F4C5C91C-AB18-4781-9F27-1AA97E949344}" sibTransId="{1C334358-43F2-4E80-B078-3ABCD4ECF7A4}"/>
    <dgm:cxn modelId="{C9762651-0EB3-4456-B61C-4F5BC7D0A87E}" type="presOf" srcId="{B4FFAD0C-46C8-4E88-ADBE-ACB68FB4A9EC}" destId="{8A7A0CFF-4F0F-4673-BCA1-41524B96A670}" srcOrd="0" destOrd="0" presId="urn:microsoft.com/office/officeart/2005/8/layout/vProcess5"/>
    <dgm:cxn modelId="{6378B513-A501-4732-9C2E-E94C350FC391}" srcId="{F914D4E6-4DA7-4B95-8E60-9F974201D7FF}" destId="{4C0E7D1A-A08E-428B-A5B2-2DA5F5F48DD2}" srcOrd="0" destOrd="0" parTransId="{E1004D01-5386-4D22-9DE0-B3B1233FFE88}" sibTransId="{DD381B49-92E2-4D53-A3DD-E2D69EAF26A9}"/>
    <dgm:cxn modelId="{C180949D-C8D7-4971-8DCA-A270BEA5E8C3}" type="presOf" srcId="{D29E3517-28CB-45EE-86F8-473CD7DD1136}" destId="{C34AB350-76C8-4E4A-BDBC-452F8CC4EEC9}" srcOrd="0" destOrd="0" presId="urn:microsoft.com/office/officeart/2005/8/layout/vProcess5"/>
    <dgm:cxn modelId="{51275EF3-11F0-4CEB-ACA3-63B06A096CFC}" type="presOf" srcId="{4C0E7D1A-A08E-428B-A5B2-2DA5F5F48DD2}" destId="{89CBD5F3-30CC-423C-AF22-7B43CB2EC42E}" srcOrd="1" destOrd="0" presId="urn:microsoft.com/office/officeart/2005/8/layout/vProcess5"/>
    <dgm:cxn modelId="{DE278B00-1CD3-412A-9AD9-21763182FA13}" type="presOf" srcId="{5878F5E4-E71D-49A7-998C-4FFB87145472}" destId="{44FB4CB0-3822-4335-BC63-6F744B48395E}" srcOrd="1" destOrd="0" presId="urn:microsoft.com/office/officeart/2005/8/layout/vProcess5"/>
    <dgm:cxn modelId="{42246DA8-A1E6-476E-B92A-DD969E872265}" type="presOf" srcId="{4C0E7D1A-A08E-428B-A5B2-2DA5F5F48DD2}" destId="{497CFF37-BF1A-4F0C-994B-4B4AEC15AFE4}" srcOrd="0" destOrd="0" presId="urn:microsoft.com/office/officeart/2005/8/layout/vProcess5"/>
    <dgm:cxn modelId="{A0F9B428-87EA-4278-B594-819072453601}" type="presParOf" srcId="{3CCABF39-9E77-4DDC-8464-1A14AFB34ECE}" destId="{1E0BC9D2-B800-4ABA-BB7E-24EECB26DDB8}" srcOrd="0" destOrd="0" presId="urn:microsoft.com/office/officeart/2005/8/layout/vProcess5"/>
    <dgm:cxn modelId="{90C29E90-4CAF-4D30-A46B-72B0537EDE53}" type="presParOf" srcId="{3CCABF39-9E77-4DDC-8464-1A14AFB34ECE}" destId="{497CFF37-BF1A-4F0C-994B-4B4AEC15AFE4}" srcOrd="1" destOrd="0" presId="urn:microsoft.com/office/officeart/2005/8/layout/vProcess5"/>
    <dgm:cxn modelId="{10648A1F-EBB3-4112-A27C-E8F86E8573D4}" type="presParOf" srcId="{3CCABF39-9E77-4DDC-8464-1A14AFB34ECE}" destId="{E80609E0-8575-427E-827C-184380FCC3F4}" srcOrd="2" destOrd="0" presId="urn:microsoft.com/office/officeart/2005/8/layout/vProcess5"/>
    <dgm:cxn modelId="{810CF257-FE17-4E88-B199-54CFCA6C7C21}" type="presParOf" srcId="{3CCABF39-9E77-4DDC-8464-1A14AFB34ECE}" destId="{8A7A0CFF-4F0F-4673-BCA1-41524B96A670}" srcOrd="3" destOrd="0" presId="urn:microsoft.com/office/officeart/2005/8/layout/vProcess5"/>
    <dgm:cxn modelId="{0FD036F9-5F54-4F60-9478-051AA2C69C05}" type="presParOf" srcId="{3CCABF39-9E77-4DDC-8464-1A14AFB34ECE}" destId="{82795585-F00C-4CFA-823E-E9E702238B5E}" srcOrd="4" destOrd="0" presId="urn:microsoft.com/office/officeart/2005/8/layout/vProcess5"/>
    <dgm:cxn modelId="{98B1ACCD-5BC7-4B58-A29B-C6564A15B533}" type="presParOf" srcId="{3CCABF39-9E77-4DDC-8464-1A14AFB34ECE}" destId="{C34AB350-76C8-4E4A-BDBC-452F8CC4EEC9}" srcOrd="5" destOrd="0" presId="urn:microsoft.com/office/officeart/2005/8/layout/vProcess5"/>
    <dgm:cxn modelId="{A5F236FF-9BC9-4744-B787-22F035F6F51F}" type="presParOf" srcId="{3CCABF39-9E77-4DDC-8464-1A14AFB34ECE}" destId="{A925B228-2FE2-4DAF-9530-D84AD503DB6B}" srcOrd="6" destOrd="0" presId="urn:microsoft.com/office/officeart/2005/8/layout/vProcess5"/>
    <dgm:cxn modelId="{07141C29-2241-4226-8F26-4C7C0D36231F}" type="presParOf" srcId="{3CCABF39-9E77-4DDC-8464-1A14AFB34ECE}" destId="{A39FCAC5-E8E3-4B14-88FF-580342315B57}" srcOrd="7" destOrd="0" presId="urn:microsoft.com/office/officeart/2005/8/layout/vProcess5"/>
    <dgm:cxn modelId="{721E3577-5900-48DB-82A1-203523612618}" type="presParOf" srcId="{3CCABF39-9E77-4DDC-8464-1A14AFB34ECE}" destId="{B6589386-C761-4534-A113-3465EE471ED2}" srcOrd="8" destOrd="0" presId="urn:microsoft.com/office/officeart/2005/8/layout/vProcess5"/>
    <dgm:cxn modelId="{646B6D8E-F02C-4607-A46C-78675A39CF37}" type="presParOf" srcId="{3CCABF39-9E77-4DDC-8464-1A14AFB34ECE}" destId="{5B152BA7-9A3A-461A-8A2E-EFEEB4BA41C7}" srcOrd="9" destOrd="0" presId="urn:microsoft.com/office/officeart/2005/8/layout/vProcess5"/>
    <dgm:cxn modelId="{7DE2CA1E-C6C1-45E8-90E5-6915E5FC22F6}" type="presParOf" srcId="{3CCABF39-9E77-4DDC-8464-1A14AFB34ECE}" destId="{89CBD5F3-30CC-423C-AF22-7B43CB2EC42E}" srcOrd="10" destOrd="0" presId="urn:microsoft.com/office/officeart/2005/8/layout/vProcess5"/>
    <dgm:cxn modelId="{B6F26580-2806-49E4-A6D1-09A011A1A7C4}" type="presParOf" srcId="{3CCABF39-9E77-4DDC-8464-1A14AFB34ECE}" destId="{61118EF0-163E-4483-90F8-F69B4E6436B1}" srcOrd="11" destOrd="0" presId="urn:microsoft.com/office/officeart/2005/8/layout/vProcess5"/>
    <dgm:cxn modelId="{D020122D-15FC-4035-B920-A2FA8DCCDC56}" type="presParOf" srcId="{3CCABF39-9E77-4DDC-8464-1A14AFB34ECE}" destId="{1E4566C5-C2E7-4110-B00A-4FDEF27E7FC6}" srcOrd="12" destOrd="0" presId="urn:microsoft.com/office/officeart/2005/8/layout/vProcess5"/>
    <dgm:cxn modelId="{AD61C4B5-260C-498F-947E-06BA7A1920C6}" type="presParOf" srcId="{3CCABF39-9E77-4DDC-8464-1A14AFB34ECE}" destId="{44FB4CB0-3822-4335-BC63-6F744B48395E}" srcOrd="13" destOrd="0" presId="urn:microsoft.com/office/officeart/2005/8/layout/vProcess5"/>
    <dgm:cxn modelId="{F4BFECA1-07F5-4D5E-8F8B-4FB54F24248A}" type="presParOf" srcId="{3CCABF39-9E77-4DDC-8464-1A14AFB34ECE}" destId="{E7FD91C7-44FE-4F39-BF66-24A8BCD87E2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BAC54F-1E18-402D-B46E-543227357C3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C"/>
        </a:p>
      </dgm:t>
    </dgm:pt>
    <dgm:pt modelId="{DC8876CB-D314-4CFC-990E-98954870F869}">
      <dgm:prSet phldrT="[Texto]"/>
      <dgm:spPr/>
      <dgm:t>
        <a:bodyPr/>
        <a:lstStyle/>
        <a:p>
          <a:r>
            <a:rPr lang="es-EC" dirty="0" smtClean="0"/>
            <a:t>Permitirá identificar la influencia de las costumbres ancestrales en los hábitos de higiene personal de los niños de 1 a 3 años</a:t>
          </a:r>
          <a:endParaRPr lang="es-EC" dirty="0"/>
        </a:p>
      </dgm:t>
    </dgm:pt>
    <dgm:pt modelId="{FDDE353D-8AD4-49E1-8FAD-B0C36489689A}" type="parTrans" cxnId="{2B67CC31-D91C-4A59-9EB1-9CA0921DF0A1}">
      <dgm:prSet/>
      <dgm:spPr/>
      <dgm:t>
        <a:bodyPr/>
        <a:lstStyle/>
        <a:p>
          <a:endParaRPr lang="es-EC"/>
        </a:p>
      </dgm:t>
    </dgm:pt>
    <dgm:pt modelId="{53958AC2-CA48-4966-8EDD-7BD100565BDA}" type="sibTrans" cxnId="{2B67CC31-D91C-4A59-9EB1-9CA0921DF0A1}">
      <dgm:prSet/>
      <dgm:spPr/>
      <dgm:t>
        <a:bodyPr/>
        <a:lstStyle/>
        <a:p>
          <a:endParaRPr lang="es-EC"/>
        </a:p>
      </dgm:t>
    </dgm:pt>
    <dgm:pt modelId="{A10D6C45-C669-4C23-9CE5-2491E1C9E35F}">
      <dgm:prSet phldrT="[Texto]"/>
      <dgm:spPr/>
      <dgm:t>
        <a:bodyPr/>
        <a:lstStyle/>
        <a:p>
          <a:r>
            <a:rPr lang="es-EC" dirty="0" smtClean="0"/>
            <a:t>Impacta a nivel social en el desarrollo del niño, la familia y la comunidad. </a:t>
          </a:r>
          <a:endParaRPr lang="es-EC" dirty="0"/>
        </a:p>
      </dgm:t>
    </dgm:pt>
    <dgm:pt modelId="{8DDC6849-4177-4A8C-A79E-83E25540C416}" type="parTrans" cxnId="{B6DB9C51-F3EF-4B28-985A-A1CB14CC1914}">
      <dgm:prSet/>
      <dgm:spPr/>
      <dgm:t>
        <a:bodyPr/>
        <a:lstStyle/>
        <a:p>
          <a:endParaRPr lang="es-EC"/>
        </a:p>
      </dgm:t>
    </dgm:pt>
    <dgm:pt modelId="{5066304D-127B-4BEF-B2EB-DC2E0F77EAA8}" type="sibTrans" cxnId="{B6DB9C51-F3EF-4B28-985A-A1CB14CC1914}">
      <dgm:prSet/>
      <dgm:spPr/>
      <dgm:t>
        <a:bodyPr/>
        <a:lstStyle/>
        <a:p>
          <a:endParaRPr lang="es-EC"/>
        </a:p>
      </dgm:t>
    </dgm:pt>
    <dgm:pt modelId="{249AEA95-387B-4D5B-BB62-03AECCA12024}">
      <dgm:prSet phldrT="[Texto]"/>
      <dgm:spPr/>
      <dgm:t>
        <a:bodyPr/>
        <a:lstStyle/>
        <a:p>
          <a:r>
            <a:rPr lang="es-EC" dirty="0" smtClean="0"/>
            <a:t>Corresponsabilidad de padres y educadoras</a:t>
          </a:r>
          <a:endParaRPr lang="es-EC" dirty="0"/>
        </a:p>
      </dgm:t>
    </dgm:pt>
    <dgm:pt modelId="{7013A495-24D9-4816-9C3E-F6CFBB36AA54}" type="parTrans" cxnId="{94CDCECB-0F8C-4E85-A938-77F9C17CDBA5}">
      <dgm:prSet/>
      <dgm:spPr/>
      <dgm:t>
        <a:bodyPr/>
        <a:lstStyle/>
        <a:p>
          <a:endParaRPr lang="es-EC"/>
        </a:p>
      </dgm:t>
    </dgm:pt>
    <dgm:pt modelId="{30F5FA4D-AB86-46AA-A941-5A3385007DD3}" type="sibTrans" cxnId="{94CDCECB-0F8C-4E85-A938-77F9C17CDBA5}">
      <dgm:prSet/>
      <dgm:spPr/>
      <dgm:t>
        <a:bodyPr/>
        <a:lstStyle/>
        <a:p>
          <a:endParaRPr lang="es-EC"/>
        </a:p>
      </dgm:t>
    </dgm:pt>
    <dgm:pt modelId="{B008F96A-DD6A-49AA-A4BD-1733EE007954}" type="pres">
      <dgm:prSet presAssocID="{E5BAC54F-1E18-402D-B46E-543227357C3B}" presName="Name0" presStyleCnt="0">
        <dgm:presLayoutVars>
          <dgm:dir/>
          <dgm:resizeHandles val="exact"/>
        </dgm:presLayoutVars>
      </dgm:prSet>
      <dgm:spPr/>
      <dgm:t>
        <a:bodyPr/>
        <a:lstStyle/>
        <a:p>
          <a:endParaRPr lang="es-EC"/>
        </a:p>
      </dgm:t>
    </dgm:pt>
    <dgm:pt modelId="{C8A92A2D-519F-466B-9848-80D6B742EB4B}" type="pres">
      <dgm:prSet presAssocID="{E5BAC54F-1E18-402D-B46E-543227357C3B}" presName="cycle" presStyleCnt="0"/>
      <dgm:spPr/>
    </dgm:pt>
    <dgm:pt modelId="{9899D7E5-0497-49D8-8239-C6E11F29BA2F}" type="pres">
      <dgm:prSet presAssocID="{DC8876CB-D314-4CFC-990E-98954870F869}" presName="nodeFirstNode" presStyleLbl="node1" presStyleIdx="0" presStyleCnt="3">
        <dgm:presLayoutVars>
          <dgm:bulletEnabled val="1"/>
        </dgm:presLayoutVars>
      </dgm:prSet>
      <dgm:spPr/>
      <dgm:t>
        <a:bodyPr/>
        <a:lstStyle/>
        <a:p>
          <a:endParaRPr lang="es-EC"/>
        </a:p>
      </dgm:t>
    </dgm:pt>
    <dgm:pt modelId="{BE5EE6E0-E511-4301-845E-1E8C6538B0F1}" type="pres">
      <dgm:prSet presAssocID="{53958AC2-CA48-4966-8EDD-7BD100565BDA}" presName="sibTransFirstNode" presStyleLbl="bgShp" presStyleIdx="0" presStyleCnt="1"/>
      <dgm:spPr/>
      <dgm:t>
        <a:bodyPr/>
        <a:lstStyle/>
        <a:p>
          <a:endParaRPr lang="es-EC"/>
        </a:p>
      </dgm:t>
    </dgm:pt>
    <dgm:pt modelId="{66409525-5C07-489F-B585-D6B26E997430}" type="pres">
      <dgm:prSet presAssocID="{A10D6C45-C669-4C23-9CE5-2491E1C9E35F}" presName="nodeFollowingNodes" presStyleLbl="node1" presStyleIdx="1" presStyleCnt="3">
        <dgm:presLayoutVars>
          <dgm:bulletEnabled val="1"/>
        </dgm:presLayoutVars>
      </dgm:prSet>
      <dgm:spPr/>
      <dgm:t>
        <a:bodyPr/>
        <a:lstStyle/>
        <a:p>
          <a:endParaRPr lang="es-EC"/>
        </a:p>
      </dgm:t>
    </dgm:pt>
    <dgm:pt modelId="{9279239A-89F6-4466-A29E-9DBB1ABF6F5A}" type="pres">
      <dgm:prSet presAssocID="{249AEA95-387B-4D5B-BB62-03AECCA12024}" presName="nodeFollowingNodes" presStyleLbl="node1" presStyleIdx="2" presStyleCnt="3">
        <dgm:presLayoutVars>
          <dgm:bulletEnabled val="1"/>
        </dgm:presLayoutVars>
      </dgm:prSet>
      <dgm:spPr/>
      <dgm:t>
        <a:bodyPr/>
        <a:lstStyle/>
        <a:p>
          <a:endParaRPr lang="es-EC"/>
        </a:p>
      </dgm:t>
    </dgm:pt>
  </dgm:ptLst>
  <dgm:cxnLst>
    <dgm:cxn modelId="{68062BFB-1D7F-4D58-9529-57B728E819C4}" type="presOf" srcId="{249AEA95-387B-4D5B-BB62-03AECCA12024}" destId="{9279239A-89F6-4466-A29E-9DBB1ABF6F5A}" srcOrd="0" destOrd="0" presId="urn:microsoft.com/office/officeart/2005/8/layout/cycle3"/>
    <dgm:cxn modelId="{B6DB9C51-F3EF-4B28-985A-A1CB14CC1914}" srcId="{E5BAC54F-1E18-402D-B46E-543227357C3B}" destId="{A10D6C45-C669-4C23-9CE5-2491E1C9E35F}" srcOrd="1" destOrd="0" parTransId="{8DDC6849-4177-4A8C-A79E-83E25540C416}" sibTransId="{5066304D-127B-4BEF-B2EB-DC2E0F77EAA8}"/>
    <dgm:cxn modelId="{0F5E2A77-F142-4137-8896-C0CBB07A80E3}" type="presOf" srcId="{A10D6C45-C669-4C23-9CE5-2491E1C9E35F}" destId="{66409525-5C07-489F-B585-D6B26E997430}" srcOrd="0" destOrd="0" presId="urn:microsoft.com/office/officeart/2005/8/layout/cycle3"/>
    <dgm:cxn modelId="{94CDCECB-0F8C-4E85-A938-77F9C17CDBA5}" srcId="{E5BAC54F-1E18-402D-B46E-543227357C3B}" destId="{249AEA95-387B-4D5B-BB62-03AECCA12024}" srcOrd="2" destOrd="0" parTransId="{7013A495-24D9-4816-9C3E-F6CFBB36AA54}" sibTransId="{30F5FA4D-AB86-46AA-A941-5A3385007DD3}"/>
    <dgm:cxn modelId="{718E05E4-C314-464D-BB90-A1B9B415AADB}" type="presOf" srcId="{53958AC2-CA48-4966-8EDD-7BD100565BDA}" destId="{BE5EE6E0-E511-4301-845E-1E8C6538B0F1}" srcOrd="0" destOrd="0" presId="urn:microsoft.com/office/officeart/2005/8/layout/cycle3"/>
    <dgm:cxn modelId="{3F066C45-4BAD-4163-A236-314A016C68EC}" type="presOf" srcId="{E5BAC54F-1E18-402D-B46E-543227357C3B}" destId="{B008F96A-DD6A-49AA-A4BD-1733EE007954}" srcOrd="0" destOrd="0" presId="urn:microsoft.com/office/officeart/2005/8/layout/cycle3"/>
    <dgm:cxn modelId="{4D77A477-2324-4611-A118-6435F2F8E13F}" type="presOf" srcId="{DC8876CB-D314-4CFC-990E-98954870F869}" destId="{9899D7E5-0497-49D8-8239-C6E11F29BA2F}" srcOrd="0" destOrd="0" presId="urn:microsoft.com/office/officeart/2005/8/layout/cycle3"/>
    <dgm:cxn modelId="{2B67CC31-D91C-4A59-9EB1-9CA0921DF0A1}" srcId="{E5BAC54F-1E18-402D-B46E-543227357C3B}" destId="{DC8876CB-D314-4CFC-990E-98954870F869}" srcOrd="0" destOrd="0" parTransId="{FDDE353D-8AD4-49E1-8FAD-B0C36489689A}" sibTransId="{53958AC2-CA48-4966-8EDD-7BD100565BDA}"/>
    <dgm:cxn modelId="{1AD9B740-6CE9-4D5E-ABE1-4BBA7E56107D}" type="presParOf" srcId="{B008F96A-DD6A-49AA-A4BD-1733EE007954}" destId="{C8A92A2D-519F-466B-9848-80D6B742EB4B}" srcOrd="0" destOrd="0" presId="urn:microsoft.com/office/officeart/2005/8/layout/cycle3"/>
    <dgm:cxn modelId="{F35DCD26-C6AC-4EE1-989C-98222910F8F2}" type="presParOf" srcId="{C8A92A2D-519F-466B-9848-80D6B742EB4B}" destId="{9899D7E5-0497-49D8-8239-C6E11F29BA2F}" srcOrd="0" destOrd="0" presId="urn:microsoft.com/office/officeart/2005/8/layout/cycle3"/>
    <dgm:cxn modelId="{1CF1CF1B-30BD-49DB-B519-F79DFF871752}" type="presParOf" srcId="{C8A92A2D-519F-466B-9848-80D6B742EB4B}" destId="{BE5EE6E0-E511-4301-845E-1E8C6538B0F1}" srcOrd="1" destOrd="0" presId="urn:microsoft.com/office/officeart/2005/8/layout/cycle3"/>
    <dgm:cxn modelId="{EFE5E396-C985-440D-8DA1-95353782AD77}" type="presParOf" srcId="{C8A92A2D-519F-466B-9848-80D6B742EB4B}" destId="{66409525-5C07-489F-B585-D6B26E997430}" srcOrd="2" destOrd="0" presId="urn:microsoft.com/office/officeart/2005/8/layout/cycle3"/>
    <dgm:cxn modelId="{E3ACAA7C-5243-4F7D-BDE4-46BA104244AC}" type="presParOf" srcId="{C8A92A2D-519F-466B-9848-80D6B742EB4B}" destId="{9279239A-89F6-4466-A29E-9DBB1ABF6F5A}" srcOrd="3"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BAC54F-1E18-402D-B46E-543227357C3B}"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s-EC"/>
        </a:p>
      </dgm:t>
    </dgm:pt>
    <dgm:pt modelId="{DC8876CB-D314-4CFC-990E-98954870F869}">
      <dgm:prSet phldrT="[Texto]" custT="1"/>
      <dgm:spPr/>
      <dgm:t>
        <a:bodyPr/>
        <a:lstStyle/>
        <a:p>
          <a:r>
            <a:rPr lang="es-EC" sz="1400" dirty="0" smtClean="0"/>
            <a:t>constitución</a:t>
          </a:r>
          <a:endParaRPr lang="es-EC" sz="1400" dirty="0"/>
        </a:p>
      </dgm:t>
    </dgm:pt>
    <dgm:pt modelId="{FDDE353D-8AD4-49E1-8FAD-B0C36489689A}" type="parTrans" cxnId="{2B67CC31-D91C-4A59-9EB1-9CA0921DF0A1}">
      <dgm:prSet/>
      <dgm:spPr/>
      <dgm:t>
        <a:bodyPr/>
        <a:lstStyle/>
        <a:p>
          <a:endParaRPr lang="es-EC" sz="2400"/>
        </a:p>
      </dgm:t>
    </dgm:pt>
    <dgm:pt modelId="{53958AC2-CA48-4966-8EDD-7BD100565BDA}" type="sibTrans" cxnId="{2B67CC31-D91C-4A59-9EB1-9CA0921DF0A1}">
      <dgm:prSet/>
      <dgm:spPr/>
      <dgm:t>
        <a:bodyPr/>
        <a:lstStyle/>
        <a:p>
          <a:endParaRPr lang="es-EC" sz="2400"/>
        </a:p>
      </dgm:t>
    </dgm:pt>
    <dgm:pt modelId="{B35012E2-C5CA-444D-8217-C45D820FA4BA}">
      <dgm:prSet phldrT="[Texto]" custT="1"/>
      <dgm:spPr/>
      <dgm:t>
        <a:bodyPr/>
        <a:lstStyle/>
        <a:p>
          <a:r>
            <a:rPr lang="es-EC" sz="1400" dirty="0" smtClean="0"/>
            <a:t> Reglamento de la Ley Orgánica de Educación Intercultural</a:t>
          </a:r>
          <a:endParaRPr lang="es-EC" sz="1400" dirty="0"/>
        </a:p>
      </dgm:t>
    </dgm:pt>
    <dgm:pt modelId="{BE54140D-5312-4652-B19B-6F06E29D547A}" type="parTrans" cxnId="{4D561A2D-602A-4C9C-9FA7-288D3A0E366F}">
      <dgm:prSet/>
      <dgm:spPr/>
      <dgm:t>
        <a:bodyPr/>
        <a:lstStyle/>
        <a:p>
          <a:endParaRPr lang="es-EC" sz="2400"/>
        </a:p>
      </dgm:t>
    </dgm:pt>
    <dgm:pt modelId="{E6BA7ED2-CA80-4C71-BA30-7AD5422F80C5}" type="sibTrans" cxnId="{4D561A2D-602A-4C9C-9FA7-288D3A0E366F}">
      <dgm:prSet/>
      <dgm:spPr/>
      <dgm:t>
        <a:bodyPr/>
        <a:lstStyle/>
        <a:p>
          <a:endParaRPr lang="es-EC" sz="2400"/>
        </a:p>
      </dgm:t>
    </dgm:pt>
    <dgm:pt modelId="{213555DA-AE7E-435C-8B57-6D8D1B521458}">
      <dgm:prSet phldrT="[Texto]" custT="1"/>
      <dgm:spPr/>
      <dgm:t>
        <a:bodyPr/>
        <a:lstStyle/>
        <a:p>
          <a:r>
            <a:rPr lang="es-EC" sz="1400" dirty="0" smtClean="0"/>
            <a:t> Plan Nacional “Toda una Vida”</a:t>
          </a:r>
          <a:endParaRPr lang="es-EC" sz="1400" dirty="0"/>
        </a:p>
      </dgm:t>
    </dgm:pt>
    <dgm:pt modelId="{5F3BFF17-8ABA-4C64-8C4B-EB3CB04F6DB7}" type="parTrans" cxnId="{8A362C60-51D5-479F-8A6A-ABFCD6A12780}">
      <dgm:prSet/>
      <dgm:spPr/>
      <dgm:t>
        <a:bodyPr/>
        <a:lstStyle/>
        <a:p>
          <a:endParaRPr lang="es-EC" sz="2400"/>
        </a:p>
      </dgm:t>
    </dgm:pt>
    <dgm:pt modelId="{F5F48870-E76B-4878-9D04-CB848920BBFE}" type="sibTrans" cxnId="{8A362C60-51D5-479F-8A6A-ABFCD6A12780}">
      <dgm:prSet/>
      <dgm:spPr/>
      <dgm:t>
        <a:bodyPr/>
        <a:lstStyle/>
        <a:p>
          <a:endParaRPr lang="es-EC" sz="2400"/>
        </a:p>
      </dgm:t>
    </dgm:pt>
    <dgm:pt modelId="{2810E50D-6BFB-49A5-9704-F0FA6FD14EBA}">
      <dgm:prSet phldrT="[Texto]" custT="1"/>
      <dgm:spPr/>
      <dgm:t>
        <a:bodyPr/>
        <a:lstStyle/>
        <a:p>
          <a:r>
            <a:rPr lang="es-EC" sz="1400" dirty="0" smtClean="0"/>
            <a:t> currículo de Educación Inicial</a:t>
          </a:r>
          <a:endParaRPr lang="es-EC" sz="1400" dirty="0"/>
        </a:p>
      </dgm:t>
    </dgm:pt>
    <dgm:pt modelId="{D6BF7522-D9C4-4328-B984-81241F0E41FB}" type="parTrans" cxnId="{CAD0F47C-8956-4015-8AA3-0C42A235F16A}">
      <dgm:prSet/>
      <dgm:spPr/>
      <dgm:t>
        <a:bodyPr/>
        <a:lstStyle/>
        <a:p>
          <a:endParaRPr lang="es-EC" sz="2400"/>
        </a:p>
      </dgm:t>
    </dgm:pt>
    <dgm:pt modelId="{63F332A2-82FF-4B59-8652-D6BE43FE6E1C}" type="sibTrans" cxnId="{CAD0F47C-8956-4015-8AA3-0C42A235F16A}">
      <dgm:prSet/>
      <dgm:spPr/>
      <dgm:t>
        <a:bodyPr/>
        <a:lstStyle/>
        <a:p>
          <a:endParaRPr lang="es-EC" sz="2400"/>
        </a:p>
      </dgm:t>
    </dgm:pt>
    <dgm:pt modelId="{98693949-D434-4839-B72C-D2286ECC1411}">
      <dgm:prSet phldrT="[Texto]" custT="1"/>
      <dgm:spPr/>
      <dgm:t>
        <a:bodyPr/>
        <a:lstStyle/>
        <a:p>
          <a:r>
            <a:rPr lang="es-EC" sz="1400" dirty="0" smtClean="0"/>
            <a:t>contienen fundamentos teóricos, pedagógicos y psicológicos.</a:t>
          </a:r>
          <a:endParaRPr lang="es-EC" sz="1400" dirty="0"/>
        </a:p>
      </dgm:t>
    </dgm:pt>
    <dgm:pt modelId="{69BE9AEB-9C43-48A8-A448-B30C21383D50}" type="parTrans" cxnId="{09E7344C-89BC-42C6-859F-B514F6D376BE}">
      <dgm:prSet/>
      <dgm:spPr/>
      <dgm:t>
        <a:bodyPr/>
        <a:lstStyle/>
        <a:p>
          <a:endParaRPr lang="es-EC" sz="2400"/>
        </a:p>
      </dgm:t>
    </dgm:pt>
    <dgm:pt modelId="{55B251F4-E64C-42A6-A9F9-67F7D31DD6F8}" type="sibTrans" cxnId="{09E7344C-89BC-42C6-859F-B514F6D376BE}">
      <dgm:prSet/>
      <dgm:spPr/>
      <dgm:t>
        <a:bodyPr/>
        <a:lstStyle/>
        <a:p>
          <a:endParaRPr lang="es-EC" sz="2400"/>
        </a:p>
      </dgm:t>
    </dgm:pt>
    <dgm:pt modelId="{0D23D07D-3E5A-4F69-9582-E1CADEADDEB0}">
      <dgm:prSet phldrT="[Texto]" custT="1"/>
      <dgm:spPr/>
      <dgm:t>
        <a:bodyPr/>
        <a:lstStyle/>
        <a:p>
          <a:r>
            <a:rPr lang="es-EC" sz="1400" smtClean="0"/>
            <a:t>currículo </a:t>
          </a:r>
          <a:r>
            <a:rPr lang="es-EC" sz="1400" dirty="0" smtClean="0"/>
            <a:t>Intercultural Bilingüe</a:t>
          </a:r>
          <a:endParaRPr lang="es-EC" sz="1400" dirty="0"/>
        </a:p>
      </dgm:t>
    </dgm:pt>
    <dgm:pt modelId="{3EEC9B82-8085-4E9F-8638-3B25CFA8644A}" type="parTrans" cxnId="{5F49E3DE-95F1-40A1-A6E2-798626B35C24}">
      <dgm:prSet/>
      <dgm:spPr/>
      <dgm:t>
        <a:bodyPr/>
        <a:lstStyle/>
        <a:p>
          <a:endParaRPr lang="es-EC" sz="2400"/>
        </a:p>
      </dgm:t>
    </dgm:pt>
    <dgm:pt modelId="{104BD19C-2B65-440F-AB5D-32062A441B8D}" type="sibTrans" cxnId="{5F49E3DE-95F1-40A1-A6E2-798626B35C24}">
      <dgm:prSet/>
      <dgm:spPr/>
      <dgm:t>
        <a:bodyPr/>
        <a:lstStyle/>
        <a:p>
          <a:endParaRPr lang="es-EC" sz="2400"/>
        </a:p>
      </dgm:t>
    </dgm:pt>
    <dgm:pt modelId="{B008F96A-DD6A-49AA-A4BD-1733EE007954}" type="pres">
      <dgm:prSet presAssocID="{E5BAC54F-1E18-402D-B46E-543227357C3B}" presName="Name0" presStyleCnt="0">
        <dgm:presLayoutVars>
          <dgm:dir/>
          <dgm:resizeHandles val="exact"/>
        </dgm:presLayoutVars>
      </dgm:prSet>
      <dgm:spPr/>
      <dgm:t>
        <a:bodyPr/>
        <a:lstStyle/>
        <a:p>
          <a:endParaRPr lang="es-EC"/>
        </a:p>
      </dgm:t>
    </dgm:pt>
    <dgm:pt modelId="{C8A92A2D-519F-466B-9848-80D6B742EB4B}" type="pres">
      <dgm:prSet presAssocID="{E5BAC54F-1E18-402D-B46E-543227357C3B}" presName="cycle" presStyleCnt="0"/>
      <dgm:spPr/>
    </dgm:pt>
    <dgm:pt modelId="{9899D7E5-0497-49D8-8239-C6E11F29BA2F}" type="pres">
      <dgm:prSet presAssocID="{DC8876CB-D314-4CFC-990E-98954870F869}" presName="nodeFirstNode" presStyleLbl="node1" presStyleIdx="0" presStyleCnt="6">
        <dgm:presLayoutVars>
          <dgm:bulletEnabled val="1"/>
        </dgm:presLayoutVars>
      </dgm:prSet>
      <dgm:spPr/>
      <dgm:t>
        <a:bodyPr/>
        <a:lstStyle/>
        <a:p>
          <a:endParaRPr lang="es-EC"/>
        </a:p>
      </dgm:t>
    </dgm:pt>
    <dgm:pt modelId="{BE5EE6E0-E511-4301-845E-1E8C6538B0F1}" type="pres">
      <dgm:prSet presAssocID="{53958AC2-CA48-4966-8EDD-7BD100565BDA}" presName="sibTransFirstNode" presStyleLbl="bgShp" presStyleIdx="0" presStyleCnt="1"/>
      <dgm:spPr/>
      <dgm:t>
        <a:bodyPr/>
        <a:lstStyle/>
        <a:p>
          <a:endParaRPr lang="es-EC"/>
        </a:p>
      </dgm:t>
    </dgm:pt>
    <dgm:pt modelId="{AC51C14E-A8BC-44ED-9BB1-962312E0BC8E}" type="pres">
      <dgm:prSet presAssocID="{B35012E2-C5CA-444D-8217-C45D820FA4BA}" presName="nodeFollowingNodes" presStyleLbl="node1" presStyleIdx="1" presStyleCnt="6" custScaleX="126825" custScaleY="118885">
        <dgm:presLayoutVars>
          <dgm:bulletEnabled val="1"/>
        </dgm:presLayoutVars>
      </dgm:prSet>
      <dgm:spPr/>
      <dgm:t>
        <a:bodyPr/>
        <a:lstStyle/>
        <a:p>
          <a:endParaRPr lang="es-EC"/>
        </a:p>
      </dgm:t>
    </dgm:pt>
    <dgm:pt modelId="{B43E6197-81D3-43F5-B001-9B4D940D601B}" type="pres">
      <dgm:prSet presAssocID="{213555DA-AE7E-435C-8B57-6D8D1B521458}" presName="nodeFollowingNodes" presStyleLbl="node1" presStyleIdx="2" presStyleCnt="6">
        <dgm:presLayoutVars>
          <dgm:bulletEnabled val="1"/>
        </dgm:presLayoutVars>
      </dgm:prSet>
      <dgm:spPr/>
      <dgm:t>
        <a:bodyPr/>
        <a:lstStyle/>
        <a:p>
          <a:endParaRPr lang="es-EC"/>
        </a:p>
      </dgm:t>
    </dgm:pt>
    <dgm:pt modelId="{D798F8FF-45F0-451C-8EAA-CAB718C4E707}" type="pres">
      <dgm:prSet presAssocID="{2810E50D-6BFB-49A5-9704-F0FA6FD14EBA}" presName="nodeFollowingNodes" presStyleLbl="node1" presStyleIdx="3" presStyleCnt="6">
        <dgm:presLayoutVars>
          <dgm:bulletEnabled val="1"/>
        </dgm:presLayoutVars>
      </dgm:prSet>
      <dgm:spPr/>
      <dgm:t>
        <a:bodyPr/>
        <a:lstStyle/>
        <a:p>
          <a:endParaRPr lang="es-EC"/>
        </a:p>
      </dgm:t>
    </dgm:pt>
    <dgm:pt modelId="{AE1AA86B-510E-4FD5-92DE-0B25E6CAB7D5}" type="pres">
      <dgm:prSet presAssocID="{0D23D07D-3E5A-4F69-9582-E1CADEADDEB0}" presName="nodeFollowingNodes" presStyleLbl="node1" presStyleIdx="4" presStyleCnt="6">
        <dgm:presLayoutVars>
          <dgm:bulletEnabled val="1"/>
        </dgm:presLayoutVars>
      </dgm:prSet>
      <dgm:spPr/>
      <dgm:t>
        <a:bodyPr/>
        <a:lstStyle/>
        <a:p>
          <a:endParaRPr lang="es-EC"/>
        </a:p>
      </dgm:t>
    </dgm:pt>
    <dgm:pt modelId="{7F8885D8-EE78-4F53-99BD-AFC9A0EC7AEE}" type="pres">
      <dgm:prSet presAssocID="{98693949-D434-4839-B72C-D2286ECC1411}" presName="nodeFollowingNodes" presStyleLbl="node1" presStyleIdx="5" presStyleCnt="6" custScaleX="134800" custScaleY="118885">
        <dgm:presLayoutVars>
          <dgm:bulletEnabled val="1"/>
        </dgm:presLayoutVars>
      </dgm:prSet>
      <dgm:spPr/>
      <dgm:t>
        <a:bodyPr/>
        <a:lstStyle/>
        <a:p>
          <a:endParaRPr lang="es-EC"/>
        </a:p>
      </dgm:t>
    </dgm:pt>
  </dgm:ptLst>
  <dgm:cxnLst>
    <dgm:cxn modelId="{09E7344C-89BC-42C6-859F-B514F6D376BE}" srcId="{E5BAC54F-1E18-402D-B46E-543227357C3B}" destId="{98693949-D434-4839-B72C-D2286ECC1411}" srcOrd="5" destOrd="0" parTransId="{69BE9AEB-9C43-48A8-A448-B30C21383D50}" sibTransId="{55B251F4-E64C-42A6-A9F9-67F7D31DD6F8}"/>
    <dgm:cxn modelId="{E73A99A6-8164-43AE-B41A-584717BAC61C}" type="presOf" srcId="{213555DA-AE7E-435C-8B57-6D8D1B521458}" destId="{B43E6197-81D3-43F5-B001-9B4D940D601B}" srcOrd="0" destOrd="0" presId="urn:microsoft.com/office/officeart/2005/8/layout/cycle3"/>
    <dgm:cxn modelId="{CD20DC1A-C0A5-4CEE-859F-C33B30834304}" type="presOf" srcId="{E5BAC54F-1E18-402D-B46E-543227357C3B}" destId="{B008F96A-DD6A-49AA-A4BD-1733EE007954}" srcOrd="0" destOrd="0" presId="urn:microsoft.com/office/officeart/2005/8/layout/cycle3"/>
    <dgm:cxn modelId="{2B67CC31-D91C-4A59-9EB1-9CA0921DF0A1}" srcId="{E5BAC54F-1E18-402D-B46E-543227357C3B}" destId="{DC8876CB-D314-4CFC-990E-98954870F869}" srcOrd="0" destOrd="0" parTransId="{FDDE353D-8AD4-49E1-8FAD-B0C36489689A}" sibTransId="{53958AC2-CA48-4966-8EDD-7BD100565BDA}"/>
    <dgm:cxn modelId="{0D2B30D4-E966-45E8-967C-FB8FB476D9CA}" type="presOf" srcId="{0D23D07D-3E5A-4F69-9582-E1CADEADDEB0}" destId="{AE1AA86B-510E-4FD5-92DE-0B25E6CAB7D5}" srcOrd="0" destOrd="0" presId="urn:microsoft.com/office/officeart/2005/8/layout/cycle3"/>
    <dgm:cxn modelId="{D3D6FAE2-1E47-4789-BD51-0912B8C8DB8A}" type="presOf" srcId="{53958AC2-CA48-4966-8EDD-7BD100565BDA}" destId="{BE5EE6E0-E511-4301-845E-1E8C6538B0F1}" srcOrd="0" destOrd="0" presId="urn:microsoft.com/office/officeart/2005/8/layout/cycle3"/>
    <dgm:cxn modelId="{3575E0F4-4677-4789-ACDB-B75046707EBE}" type="presOf" srcId="{DC8876CB-D314-4CFC-990E-98954870F869}" destId="{9899D7E5-0497-49D8-8239-C6E11F29BA2F}" srcOrd="0" destOrd="0" presId="urn:microsoft.com/office/officeart/2005/8/layout/cycle3"/>
    <dgm:cxn modelId="{CAD0F47C-8956-4015-8AA3-0C42A235F16A}" srcId="{E5BAC54F-1E18-402D-B46E-543227357C3B}" destId="{2810E50D-6BFB-49A5-9704-F0FA6FD14EBA}" srcOrd="3" destOrd="0" parTransId="{D6BF7522-D9C4-4328-B984-81241F0E41FB}" sibTransId="{63F332A2-82FF-4B59-8652-D6BE43FE6E1C}"/>
    <dgm:cxn modelId="{4D561A2D-602A-4C9C-9FA7-288D3A0E366F}" srcId="{E5BAC54F-1E18-402D-B46E-543227357C3B}" destId="{B35012E2-C5CA-444D-8217-C45D820FA4BA}" srcOrd="1" destOrd="0" parTransId="{BE54140D-5312-4652-B19B-6F06E29D547A}" sibTransId="{E6BA7ED2-CA80-4C71-BA30-7AD5422F80C5}"/>
    <dgm:cxn modelId="{8A362C60-51D5-479F-8A6A-ABFCD6A12780}" srcId="{E5BAC54F-1E18-402D-B46E-543227357C3B}" destId="{213555DA-AE7E-435C-8B57-6D8D1B521458}" srcOrd="2" destOrd="0" parTransId="{5F3BFF17-8ABA-4C64-8C4B-EB3CB04F6DB7}" sibTransId="{F5F48870-E76B-4878-9D04-CB848920BBFE}"/>
    <dgm:cxn modelId="{07CCF8C4-8D7D-49C0-A02D-5AFF1C829135}" type="presOf" srcId="{98693949-D434-4839-B72C-D2286ECC1411}" destId="{7F8885D8-EE78-4F53-99BD-AFC9A0EC7AEE}" srcOrd="0" destOrd="0" presId="urn:microsoft.com/office/officeart/2005/8/layout/cycle3"/>
    <dgm:cxn modelId="{087EA2AD-1D3E-4D94-85A8-B0B38E2A8906}" type="presOf" srcId="{2810E50D-6BFB-49A5-9704-F0FA6FD14EBA}" destId="{D798F8FF-45F0-451C-8EAA-CAB718C4E707}" srcOrd="0" destOrd="0" presId="urn:microsoft.com/office/officeart/2005/8/layout/cycle3"/>
    <dgm:cxn modelId="{5F49E3DE-95F1-40A1-A6E2-798626B35C24}" srcId="{E5BAC54F-1E18-402D-B46E-543227357C3B}" destId="{0D23D07D-3E5A-4F69-9582-E1CADEADDEB0}" srcOrd="4" destOrd="0" parTransId="{3EEC9B82-8085-4E9F-8638-3B25CFA8644A}" sibTransId="{104BD19C-2B65-440F-AB5D-32062A441B8D}"/>
    <dgm:cxn modelId="{605264D0-1793-449A-89D4-D9FDACBB4994}" type="presOf" srcId="{B35012E2-C5CA-444D-8217-C45D820FA4BA}" destId="{AC51C14E-A8BC-44ED-9BB1-962312E0BC8E}" srcOrd="0" destOrd="0" presId="urn:microsoft.com/office/officeart/2005/8/layout/cycle3"/>
    <dgm:cxn modelId="{87E8CFE0-EDAC-43D9-A672-7A0AF87FAEC7}" type="presParOf" srcId="{B008F96A-DD6A-49AA-A4BD-1733EE007954}" destId="{C8A92A2D-519F-466B-9848-80D6B742EB4B}" srcOrd="0" destOrd="0" presId="urn:microsoft.com/office/officeart/2005/8/layout/cycle3"/>
    <dgm:cxn modelId="{9F57C767-5652-4875-BA93-4F84FBCD58B5}" type="presParOf" srcId="{C8A92A2D-519F-466B-9848-80D6B742EB4B}" destId="{9899D7E5-0497-49D8-8239-C6E11F29BA2F}" srcOrd="0" destOrd="0" presId="urn:microsoft.com/office/officeart/2005/8/layout/cycle3"/>
    <dgm:cxn modelId="{27A5831A-B12A-4849-822A-991B6E912193}" type="presParOf" srcId="{C8A92A2D-519F-466B-9848-80D6B742EB4B}" destId="{BE5EE6E0-E511-4301-845E-1E8C6538B0F1}" srcOrd="1" destOrd="0" presId="urn:microsoft.com/office/officeart/2005/8/layout/cycle3"/>
    <dgm:cxn modelId="{D4F4512E-E027-45BC-AE88-B6387C13FF91}" type="presParOf" srcId="{C8A92A2D-519F-466B-9848-80D6B742EB4B}" destId="{AC51C14E-A8BC-44ED-9BB1-962312E0BC8E}" srcOrd="2" destOrd="0" presId="urn:microsoft.com/office/officeart/2005/8/layout/cycle3"/>
    <dgm:cxn modelId="{73B2555B-7535-485D-9BE6-D25FB66BF59C}" type="presParOf" srcId="{C8A92A2D-519F-466B-9848-80D6B742EB4B}" destId="{B43E6197-81D3-43F5-B001-9B4D940D601B}" srcOrd="3" destOrd="0" presId="urn:microsoft.com/office/officeart/2005/8/layout/cycle3"/>
    <dgm:cxn modelId="{20BEB8B7-A2F2-47CB-A10D-958386433F35}" type="presParOf" srcId="{C8A92A2D-519F-466B-9848-80D6B742EB4B}" destId="{D798F8FF-45F0-451C-8EAA-CAB718C4E707}" srcOrd="4" destOrd="0" presId="urn:microsoft.com/office/officeart/2005/8/layout/cycle3"/>
    <dgm:cxn modelId="{F9CADED9-0A44-414C-B480-0DEC97915E5C}" type="presParOf" srcId="{C8A92A2D-519F-466B-9848-80D6B742EB4B}" destId="{AE1AA86B-510E-4FD5-92DE-0B25E6CAB7D5}" srcOrd="5" destOrd="0" presId="urn:microsoft.com/office/officeart/2005/8/layout/cycle3"/>
    <dgm:cxn modelId="{F89B6C44-33DE-45CB-8D91-86FB24A77630}" type="presParOf" srcId="{C8A92A2D-519F-466B-9848-80D6B742EB4B}" destId="{7F8885D8-EE78-4F53-99BD-AFC9A0EC7AEE}"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E1A5BB-41B5-4332-B896-35C278F65B66}"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EC"/>
        </a:p>
      </dgm:t>
    </dgm:pt>
    <dgm:pt modelId="{27E06190-1D08-4AAC-945F-929BADDAE031}">
      <dgm:prSet phldrT="[Texto]"/>
      <dgm:spPr/>
      <dgm:t>
        <a:bodyPr/>
        <a:lstStyle/>
        <a:p>
          <a:r>
            <a:rPr lang="es-EC" dirty="0" smtClean="0"/>
            <a:t>Tesis</a:t>
          </a:r>
          <a:endParaRPr lang="es-EC" dirty="0"/>
        </a:p>
      </dgm:t>
    </dgm:pt>
    <dgm:pt modelId="{A278DB4E-BAFD-4667-9796-0C9AF4899514}" type="parTrans" cxnId="{0D2B60E0-4CC2-467B-8578-5D4312C4B40E}">
      <dgm:prSet/>
      <dgm:spPr/>
      <dgm:t>
        <a:bodyPr/>
        <a:lstStyle/>
        <a:p>
          <a:endParaRPr lang="es-EC"/>
        </a:p>
      </dgm:t>
    </dgm:pt>
    <dgm:pt modelId="{1B7D73FB-8262-4749-BCDF-B8EE831C1BA3}" type="sibTrans" cxnId="{0D2B60E0-4CC2-467B-8578-5D4312C4B40E}">
      <dgm:prSet/>
      <dgm:spPr/>
      <dgm:t>
        <a:bodyPr/>
        <a:lstStyle/>
        <a:p>
          <a:endParaRPr lang="es-EC"/>
        </a:p>
      </dgm:t>
    </dgm:pt>
    <dgm:pt modelId="{7884B1BF-AB20-488E-9043-91A5ECFB245D}">
      <dgm:prSet phldrT="[Texto]"/>
      <dgm:spPr/>
      <dgm:t>
        <a:bodyPr/>
        <a:lstStyle/>
        <a:p>
          <a:r>
            <a:rPr lang="es-EC" dirty="0" smtClean="0"/>
            <a:t>Artículos científicos</a:t>
          </a:r>
          <a:endParaRPr lang="es-EC" dirty="0"/>
        </a:p>
      </dgm:t>
    </dgm:pt>
    <dgm:pt modelId="{94AD5847-89B8-48BE-A414-F9FDE6C27505}" type="parTrans" cxnId="{E1ADC30F-008B-4B3A-958E-C617E60C5264}">
      <dgm:prSet/>
      <dgm:spPr/>
      <dgm:t>
        <a:bodyPr/>
        <a:lstStyle/>
        <a:p>
          <a:endParaRPr lang="es-EC"/>
        </a:p>
      </dgm:t>
    </dgm:pt>
    <dgm:pt modelId="{C352FCD7-67DA-46C0-9B2B-F5C3808EFF7C}" type="sibTrans" cxnId="{E1ADC30F-008B-4B3A-958E-C617E60C5264}">
      <dgm:prSet/>
      <dgm:spPr/>
      <dgm:t>
        <a:bodyPr/>
        <a:lstStyle/>
        <a:p>
          <a:endParaRPr lang="es-EC"/>
        </a:p>
      </dgm:t>
    </dgm:pt>
    <dgm:pt modelId="{1BF46A23-EF77-4BE7-A07B-28782978A448}">
      <dgm:prSet phldrT="[Texto]"/>
      <dgm:spPr/>
      <dgm:t>
        <a:bodyPr/>
        <a:lstStyle/>
        <a:p>
          <a:r>
            <a:rPr lang="es-EC" dirty="0" smtClean="0"/>
            <a:t>Guías metodológicas</a:t>
          </a:r>
          <a:endParaRPr lang="es-EC" dirty="0"/>
        </a:p>
      </dgm:t>
    </dgm:pt>
    <dgm:pt modelId="{92F30E25-4ED1-4EBF-AC0D-0D1AC4D10051}" type="parTrans" cxnId="{01734CD2-8B55-46D2-97CA-28E3905D72A8}">
      <dgm:prSet/>
      <dgm:spPr/>
      <dgm:t>
        <a:bodyPr/>
        <a:lstStyle/>
        <a:p>
          <a:endParaRPr lang="es-EC"/>
        </a:p>
      </dgm:t>
    </dgm:pt>
    <dgm:pt modelId="{9479391C-08FE-45FA-9743-7D1B2BFC4770}" type="sibTrans" cxnId="{01734CD2-8B55-46D2-97CA-28E3905D72A8}">
      <dgm:prSet/>
      <dgm:spPr/>
      <dgm:t>
        <a:bodyPr/>
        <a:lstStyle/>
        <a:p>
          <a:endParaRPr lang="es-EC"/>
        </a:p>
      </dgm:t>
    </dgm:pt>
    <dgm:pt modelId="{49DBD00C-A6BA-4CC8-BAED-900CF198DAE3}">
      <dgm:prSet phldrT="[Texto]"/>
      <dgm:spPr/>
      <dgm:t>
        <a:bodyPr/>
        <a:lstStyle/>
        <a:p>
          <a:r>
            <a:rPr lang="es-EC" dirty="0" smtClean="0"/>
            <a:t>Manuales de higiene personal  </a:t>
          </a:r>
          <a:endParaRPr lang="es-EC" dirty="0"/>
        </a:p>
      </dgm:t>
    </dgm:pt>
    <dgm:pt modelId="{9C4E9086-42D4-4510-8A4E-41FCA1C888DC}" type="parTrans" cxnId="{F36D95D8-75B4-4975-ACEA-1C7607D1FA90}">
      <dgm:prSet/>
      <dgm:spPr/>
      <dgm:t>
        <a:bodyPr/>
        <a:lstStyle/>
        <a:p>
          <a:endParaRPr lang="es-EC"/>
        </a:p>
      </dgm:t>
    </dgm:pt>
    <dgm:pt modelId="{DF295378-E5DF-4FA6-AA51-6E8F8DCE2929}" type="sibTrans" cxnId="{F36D95D8-75B4-4975-ACEA-1C7607D1FA90}">
      <dgm:prSet/>
      <dgm:spPr/>
      <dgm:t>
        <a:bodyPr/>
        <a:lstStyle/>
        <a:p>
          <a:endParaRPr lang="es-EC"/>
        </a:p>
      </dgm:t>
    </dgm:pt>
    <dgm:pt modelId="{EA457522-B937-48DD-8F66-D1D54AFDF59C}" type="pres">
      <dgm:prSet presAssocID="{D8E1A5BB-41B5-4332-B896-35C278F65B66}" presName="Name0" presStyleCnt="0">
        <dgm:presLayoutVars>
          <dgm:dir/>
          <dgm:animLvl val="lvl"/>
          <dgm:resizeHandles val="exact"/>
        </dgm:presLayoutVars>
      </dgm:prSet>
      <dgm:spPr/>
      <dgm:t>
        <a:bodyPr/>
        <a:lstStyle/>
        <a:p>
          <a:endParaRPr lang="es-EC"/>
        </a:p>
      </dgm:t>
    </dgm:pt>
    <dgm:pt modelId="{E5DE39D0-0E38-4C4A-81CD-4088986DB560}" type="pres">
      <dgm:prSet presAssocID="{D8E1A5BB-41B5-4332-B896-35C278F65B66}" presName="tSp" presStyleCnt="0"/>
      <dgm:spPr/>
    </dgm:pt>
    <dgm:pt modelId="{E9771BB4-5FB7-4361-AFDE-8E6D3B46BE17}" type="pres">
      <dgm:prSet presAssocID="{D8E1A5BB-41B5-4332-B896-35C278F65B66}" presName="bSp" presStyleCnt="0"/>
      <dgm:spPr/>
    </dgm:pt>
    <dgm:pt modelId="{A073A852-AE47-4A4A-A6AA-E6840839C501}" type="pres">
      <dgm:prSet presAssocID="{D8E1A5BB-41B5-4332-B896-35C278F65B66}" presName="process" presStyleCnt="0"/>
      <dgm:spPr/>
    </dgm:pt>
    <dgm:pt modelId="{8BFF4AFC-CC76-48AB-A0B7-1F02518B37BA}" type="pres">
      <dgm:prSet presAssocID="{27E06190-1D08-4AAC-945F-929BADDAE031}" presName="composite1" presStyleCnt="0"/>
      <dgm:spPr/>
    </dgm:pt>
    <dgm:pt modelId="{565C8D35-CCB3-41EF-B9F1-2147D8C636B7}" type="pres">
      <dgm:prSet presAssocID="{27E06190-1D08-4AAC-945F-929BADDAE031}" presName="dummyNode1" presStyleLbl="node1" presStyleIdx="0" presStyleCnt="4"/>
      <dgm:spPr/>
    </dgm:pt>
    <dgm:pt modelId="{F44C2D9F-4A3C-499D-9703-3221D2A633D6}" type="pres">
      <dgm:prSet presAssocID="{27E06190-1D08-4AAC-945F-929BADDAE031}" presName="childNode1" presStyleLbl="bgAcc1" presStyleIdx="0" presStyleCnt="4">
        <dgm:presLayoutVars>
          <dgm:bulletEnabled val="1"/>
        </dgm:presLayoutVars>
      </dgm:prSet>
      <dgm:spPr/>
    </dgm:pt>
    <dgm:pt modelId="{4A7B1519-E295-4BC1-AC67-A9C159C9AC46}" type="pres">
      <dgm:prSet presAssocID="{27E06190-1D08-4AAC-945F-929BADDAE031}" presName="childNode1tx" presStyleLbl="bgAcc1" presStyleIdx="0" presStyleCnt="4">
        <dgm:presLayoutVars>
          <dgm:bulletEnabled val="1"/>
        </dgm:presLayoutVars>
      </dgm:prSet>
      <dgm:spPr/>
    </dgm:pt>
    <dgm:pt modelId="{DD7A8BC1-54A7-428D-AD28-CDD6FE897E51}" type="pres">
      <dgm:prSet presAssocID="{27E06190-1D08-4AAC-945F-929BADDAE031}" presName="parentNode1" presStyleLbl="node1" presStyleIdx="0" presStyleCnt="4">
        <dgm:presLayoutVars>
          <dgm:chMax val="1"/>
          <dgm:bulletEnabled val="1"/>
        </dgm:presLayoutVars>
      </dgm:prSet>
      <dgm:spPr/>
      <dgm:t>
        <a:bodyPr/>
        <a:lstStyle/>
        <a:p>
          <a:endParaRPr lang="es-EC"/>
        </a:p>
      </dgm:t>
    </dgm:pt>
    <dgm:pt modelId="{F31F760A-9204-47A3-A50D-44400C333716}" type="pres">
      <dgm:prSet presAssocID="{27E06190-1D08-4AAC-945F-929BADDAE031}" presName="connSite1" presStyleCnt="0"/>
      <dgm:spPr/>
    </dgm:pt>
    <dgm:pt modelId="{5B42D6C9-E7D7-482C-BFD0-63A0D87AECB1}" type="pres">
      <dgm:prSet presAssocID="{1B7D73FB-8262-4749-BCDF-B8EE831C1BA3}" presName="Name9" presStyleLbl="sibTrans2D1" presStyleIdx="0" presStyleCnt="3"/>
      <dgm:spPr/>
      <dgm:t>
        <a:bodyPr/>
        <a:lstStyle/>
        <a:p>
          <a:endParaRPr lang="es-EC"/>
        </a:p>
      </dgm:t>
    </dgm:pt>
    <dgm:pt modelId="{6BF86251-E2E2-4219-99A5-CEB6CA1F18A5}" type="pres">
      <dgm:prSet presAssocID="{7884B1BF-AB20-488E-9043-91A5ECFB245D}" presName="composite2" presStyleCnt="0"/>
      <dgm:spPr/>
    </dgm:pt>
    <dgm:pt modelId="{685C2F40-79A4-498C-8946-1CBB11CFAA0C}" type="pres">
      <dgm:prSet presAssocID="{7884B1BF-AB20-488E-9043-91A5ECFB245D}" presName="dummyNode2" presStyleLbl="node1" presStyleIdx="0" presStyleCnt="4"/>
      <dgm:spPr/>
    </dgm:pt>
    <dgm:pt modelId="{453424CD-87E1-4609-8539-9E4F1B7E2F9A}" type="pres">
      <dgm:prSet presAssocID="{7884B1BF-AB20-488E-9043-91A5ECFB245D}" presName="childNode2" presStyleLbl="bgAcc1" presStyleIdx="1" presStyleCnt="4">
        <dgm:presLayoutVars>
          <dgm:bulletEnabled val="1"/>
        </dgm:presLayoutVars>
      </dgm:prSet>
      <dgm:spPr/>
    </dgm:pt>
    <dgm:pt modelId="{88BB7AF3-6E6F-4460-8957-5D2A44126776}" type="pres">
      <dgm:prSet presAssocID="{7884B1BF-AB20-488E-9043-91A5ECFB245D}" presName="childNode2tx" presStyleLbl="bgAcc1" presStyleIdx="1" presStyleCnt="4">
        <dgm:presLayoutVars>
          <dgm:bulletEnabled val="1"/>
        </dgm:presLayoutVars>
      </dgm:prSet>
      <dgm:spPr/>
    </dgm:pt>
    <dgm:pt modelId="{3E4623E9-66B6-4B8A-9F85-10183193B37E}" type="pres">
      <dgm:prSet presAssocID="{7884B1BF-AB20-488E-9043-91A5ECFB245D}" presName="parentNode2" presStyleLbl="node1" presStyleIdx="1" presStyleCnt="4">
        <dgm:presLayoutVars>
          <dgm:chMax val="0"/>
          <dgm:bulletEnabled val="1"/>
        </dgm:presLayoutVars>
      </dgm:prSet>
      <dgm:spPr/>
      <dgm:t>
        <a:bodyPr/>
        <a:lstStyle/>
        <a:p>
          <a:endParaRPr lang="es-EC"/>
        </a:p>
      </dgm:t>
    </dgm:pt>
    <dgm:pt modelId="{227B0C77-2C8D-46A6-98C3-9CED85B9B003}" type="pres">
      <dgm:prSet presAssocID="{7884B1BF-AB20-488E-9043-91A5ECFB245D}" presName="connSite2" presStyleCnt="0"/>
      <dgm:spPr/>
    </dgm:pt>
    <dgm:pt modelId="{F70C477B-135A-41B0-AFC9-A492EFE26D80}" type="pres">
      <dgm:prSet presAssocID="{C352FCD7-67DA-46C0-9B2B-F5C3808EFF7C}" presName="Name18" presStyleLbl="sibTrans2D1" presStyleIdx="1" presStyleCnt="3"/>
      <dgm:spPr/>
      <dgm:t>
        <a:bodyPr/>
        <a:lstStyle/>
        <a:p>
          <a:endParaRPr lang="es-EC"/>
        </a:p>
      </dgm:t>
    </dgm:pt>
    <dgm:pt modelId="{98FFF123-CB66-4038-AEA0-7D49BF2F2EB6}" type="pres">
      <dgm:prSet presAssocID="{1BF46A23-EF77-4BE7-A07B-28782978A448}" presName="composite1" presStyleCnt="0"/>
      <dgm:spPr/>
    </dgm:pt>
    <dgm:pt modelId="{71231383-31C4-4D62-9B5D-08925C522409}" type="pres">
      <dgm:prSet presAssocID="{1BF46A23-EF77-4BE7-A07B-28782978A448}" presName="dummyNode1" presStyleLbl="node1" presStyleIdx="1" presStyleCnt="4"/>
      <dgm:spPr/>
    </dgm:pt>
    <dgm:pt modelId="{E48F7059-1EE6-4FC4-BCF3-1376D63A0161}" type="pres">
      <dgm:prSet presAssocID="{1BF46A23-EF77-4BE7-A07B-28782978A448}" presName="childNode1" presStyleLbl="bgAcc1" presStyleIdx="2" presStyleCnt="4">
        <dgm:presLayoutVars>
          <dgm:bulletEnabled val="1"/>
        </dgm:presLayoutVars>
      </dgm:prSet>
      <dgm:spPr/>
      <dgm:t>
        <a:bodyPr/>
        <a:lstStyle/>
        <a:p>
          <a:endParaRPr lang="es-EC"/>
        </a:p>
      </dgm:t>
    </dgm:pt>
    <dgm:pt modelId="{567E9D33-C7F8-4361-BF61-A83AB92439F3}" type="pres">
      <dgm:prSet presAssocID="{1BF46A23-EF77-4BE7-A07B-28782978A448}" presName="childNode1tx" presStyleLbl="bgAcc1" presStyleIdx="2" presStyleCnt="4">
        <dgm:presLayoutVars>
          <dgm:bulletEnabled val="1"/>
        </dgm:presLayoutVars>
      </dgm:prSet>
      <dgm:spPr/>
      <dgm:t>
        <a:bodyPr/>
        <a:lstStyle/>
        <a:p>
          <a:endParaRPr lang="es-EC"/>
        </a:p>
      </dgm:t>
    </dgm:pt>
    <dgm:pt modelId="{21413D5F-8F50-4650-99AC-1CDA82BB8F8A}" type="pres">
      <dgm:prSet presAssocID="{1BF46A23-EF77-4BE7-A07B-28782978A448}" presName="parentNode1" presStyleLbl="node1" presStyleIdx="2" presStyleCnt="4">
        <dgm:presLayoutVars>
          <dgm:chMax val="1"/>
          <dgm:bulletEnabled val="1"/>
        </dgm:presLayoutVars>
      </dgm:prSet>
      <dgm:spPr/>
      <dgm:t>
        <a:bodyPr/>
        <a:lstStyle/>
        <a:p>
          <a:endParaRPr lang="es-EC"/>
        </a:p>
      </dgm:t>
    </dgm:pt>
    <dgm:pt modelId="{865E09C6-D7F9-45C9-896D-5C8B7CDD0BF0}" type="pres">
      <dgm:prSet presAssocID="{1BF46A23-EF77-4BE7-A07B-28782978A448}" presName="connSite1" presStyleCnt="0"/>
      <dgm:spPr/>
    </dgm:pt>
    <dgm:pt modelId="{112DE9DD-206D-4F84-A57D-813B236EC730}" type="pres">
      <dgm:prSet presAssocID="{9479391C-08FE-45FA-9743-7D1B2BFC4770}" presName="Name9" presStyleLbl="sibTrans2D1" presStyleIdx="2" presStyleCnt="3"/>
      <dgm:spPr/>
      <dgm:t>
        <a:bodyPr/>
        <a:lstStyle/>
        <a:p>
          <a:endParaRPr lang="es-EC"/>
        </a:p>
      </dgm:t>
    </dgm:pt>
    <dgm:pt modelId="{EBECBF10-7681-4725-9406-C2324834B165}" type="pres">
      <dgm:prSet presAssocID="{49DBD00C-A6BA-4CC8-BAED-900CF198DAE3}" presName="composite2" presStyleCnt="0"/>
      <dgm:spPr/>
    </dgm:pt>
    <dgm:pt modelId="{4FEAAB48-2177-4C72-BAE2-E4006B807D9E}" type="pres">
      <dgm:prSet presAssocID="{49DBD00C-A6BA-4CC8-BAED-900CF198DAE3}" presName="dummyNode2" presStyleLbl="node1" presStyleIdx="2" presStyleCnt="4"/>
      <dgm:spPr/>
    </dgm:pt>
    <dgm:pt modelId="{4C95A41C-0B87-4D25-B4A3-12BEF1EDD865}" type="pres">
      <dgm:prSet presAssocID="{49DBD00C-A6BA-4CC8-BAED-900CF198DAE3}" presName="childNode2" presStyleLbl="bgAcc1" presStyleIdx="3" presStyleCnt="4">
        <dgm:presLayoutVars>
          <dgm:bulletEnabled val="1"/>
        </dgm:presLayoutVars>
      </dgm:prSet>
      <dgm:spPr/>
    </dgm:pt>
    <dgm:pt modelId="{0E2B19D3-7782-4579-8CAD-86D1B3DB96C4}" type="pres">
      <dgm:prSet presAssocID="{49DBD00C-A6BA-4CC8-BAED-900CF198DAE3}" presName="childNode2tx" presStyleLbl="bgAcc1" presStyleIdx="3" presStyleCnt="4">
        <dgm:presLayoutVars>
          <dgm:bulletEnabled val="1"/>
        </dgm:presLayoutVars>
      </dgm:prSet>
      <dgm:spPr/>
    </dgm:pt>
    <dgm:pt modelId="{87F5C2F0-7825-4948-AC66-FF700E0E56DD}" type="pres">
      <dgm:prSet presAssocID="{49DBD00C-A6BA-4CC8-BAED-900CF198DAE3}" presName="parentNode2" presStyleLbl="node1" presStyleIdx="3" presStyleCnt="4">
        <dgm:presLayoutVars>
          <dgm:chMax val="0"/>
          <dgm:bulletEnabled val="1"/>
        </dgm:presLayoutVars>
      </dgm:prSet>
      <dgm:spPr/>
      <dgm:t>
        <a:bodyPr/>
        <a:lstStyle/>
        <a:p>
          <a:endParaRPr lang="es-EC"/>
        </a:p>
      </dgm:t>
    </dgm:pt>
    <dgm:pt modelId="{07B3247A-3350-407E-BBDA-DF0AE9B7F1B5}" type="pres">
      <dgm:prSet presAssocID="{49DBD00C-A6BA-4CC8-BAED-900CF198DAE3}" presName="connSite2" presStyleCnt="0"/>
      <dgm:spPr/>
    </dgm:pt>
  </dgm:ptLst>
  <dgm:cxnLst>
    <dgm:cxn modelId="{01734CD2-8B55-46D2-97CA-28E3905D72A8}" srcId="{D8E1A5BB-41B5-4332-B896-35C278F65B66}" destId="{1BF46A23-EF77-4BE7-A07B-28782978A448}" srcOrd="2" destOrd="0" parTransId="{92F30E25-4ED1-4EBF-AC0D-0D1AC4D10051}" sibTransId="{9479391C-08FE-45FA-9743-7D1B2BFC4770}"/>
    <dgm:cxn modelId="{A789D3F2-4DD6-4F0E-8CEE-E413A7E2F582}" type="presOf" srcId="{1BF46A23-EF77-4BE7-A07B-28782978A448}" destId="{21413D5F-8F50-4650-99AC-1CDA82BB8F8A}" srcOrd="0" destOrd="0" presId="urn:microsoft.com/office/officeart/2005/8/layout/hProcess4"/>
    <dgm:cxn modelId="{CF77B08E-C961-4665-AA15-CF4C7D1A3064}" type="presOf" srcId="{7884B1BF-AB20-488E-9043-91A5ECFB245D}" destId="{3E4623E9-66B6-4B8A-9F85-10183193B37E}" srcOrd="0" destOrd="0" presId="urn:microsoft.com/office/officeart/2005/8/layout/hProcess4"/>
    <dgm:cxn modelId="{7ED08720-1C11-4EC7-8488-FC296E264288}" type="presOf" srcId="{D8E1A5BB-41B5-4332-B896-35C278F65B66}" destId="{EA457522-B937-48DD-8F66-D1D54AFDF59C}" srcOrd="0" destOrd="0" presId="urn:microsoft.com/office/officeart/2005/8/layout/hProcess4"/>
    <dgm:cxn modelId="{142F9DB7-BCC6-433B-B3C8-4BAD8C3046FB}" type="presOf" srcId="{49DBD00C-A6BA-4CC8-BAED-900CF198DAE3}" destId="{87F5C2F0-7825-4948-AC66-FF700E0E56DD}" srcOrd="0" destOrd="0" presId="urn:microsoft.com/office/officeart/2005/8/layout/hProcess4"/>
    <dgm:cxn modelId="{DDDEAC11-5C03-4B3C-BE13-A833AD9F2E97}" type="presOf" srcId="{27E06190-1D08-4AAC-945F-929BADDAE031}" destId="{DD7A8BC1-54A7-428D-AD28-CDD6FE897E51}" srcOrd="0" destOrd="0" presId="urn:microsoft.com/office/officeart/2005/8/layout/hProcess4"/>
    <dgm:cxn modelId="{E1ADC30F-008B-4B3A-958E-C617E60C5264}" srcId="{D8E1A5BB-41B5-4332-B896-35C278F65B66}" destId="{7884B1BF-AB20-488E-9043-91A5ECFB245D}" srcOrd="1" destOrd="0" parTransId="{94AD5847-89B8-48BE-A414-F9FDE6C27505}" sibTransId="{C352FCD7-67DA-46C0-9B2B-F5C3808EFF7C}"/>
    <dgm:cxn modelId="{0D2B60E0-4CC2-467B-8578-5D4312C4B40E}" srcId="{D8E1A5BB-41B5-4332-B896-35C278F65B66}" destId="{27E06190-1D08-4AAC-945F-929BADDAE031}" srcOrd="0" destOrd="0" parTransId="{A278DB4E-BAFD-4667-9796-0C9AF4899514}" sibTransId="{1B7D73FB-8262-4749-BCDF-B8EE831C1BA3}"/>
    <dgm:cxn modelId="{1C9CCFFA-C559-4C4E-A27F-7D4E5285E6C6}" type="presOf" srcId="{9479391C-08FE-45FA-9743-7D1B2BFC4770}" destId="{112DE9DD-206D-4F84-A57D-813B236EC730}" srcOrd="0" destOrd="0" presId="urn:microsoft.com/office/officeart/2005/8/layout/hProcess4"/>
    <dgm:cxn modelId="{8A9AAD03-FD41-4E94-BB33-B97E58962E8F}" type="presOf" srcId="{1B7D73FB-8262-4749-BCDF-B8EE831C1BA3}" destId="{5B42D6C9-E7D7-482C-BFD0-63A0D87AECB1}" srcOrd="0" destOrd="0" presId="urn:microsoft.com/office/officeart/2005/8/layout/hProcess4"/>
    <dgm:cxn modelId="{F36D95D8-75B4-4975-ACEA-1C7607D1FA90}" srcId="{D8E1A5BB-41B5-4332-B896-35C278F65B66}" destId="{49DBD00C-A6BA-4CC8-BAED-900CF198DAE3}" srcOrd="3" destOrd="0" parTransId="{9C4E9086-42D4-4510-8A4E-41FCA1C888DC}" sibTransId="{DF295378-E5DF-4FA6-AA51-6E8F8DCE2929}"/>
    <dgm:cxn modelId="{F7A58E7C-05FE-4D42-95BE-7E572B17473E}" type="presOf" srcId="{C352FCD7-67DA-46C0-9B2B-F5C3808EFF7C}" destId="{F70C477B-135A-41B0-AFC9-A492EFE26D80}" srcOrd="0" destOrd="0" presId="urn:microsoft.com/office/officeart/2005/8/layout/hProcess4"/>
    <dgm:cxn modelId="{E36A7F24-534D-4860-886B-035F50D80374}" type="presParOf" srcId="{EA457522-B937-48DD-8F66-D1D54AFDF59C}" destId="{E5DE39D0-0E38-4C4A-81CD-4088986DB560}" srcOrd="0" destOrd="0" presId="urn:microsoft.com/office/officeart/2005/8/layout/hProcess4"/>
    <dgm:cxn modelId="{6E820434-A195-4306-AC09-07F2ED1E16FA}" type="presParOf" srcId="{EA457522-B937-48DD-8F66-D1D54AFDF59C}" destId="{E9771BB4-5FB7-4361-AFDE-8E6D3B46BE17}" srcOrd="1" destOrd="0" presId="urn:microsoft.com/office/officeart/2005/8/layout/hProcess4"/>
    <dgm:cxn modelId="{758E07C8-ADF4-459E-8AA8-B785A471A45D}" type="presParOf" srcId="{EA457522-B937-48DD-8F66-D1D54AFDF59C}" destId="{A073A852-AE47-4A4A-A6AA-E6840839C501}" srcOrd="2" destOrd="0" presId="urn:microsoft.com/office/officeart/2005/8/layout/hProcess4"/>
    <dgm:cxn modelId="{97D45986-4351-4157-B2F4-6D90D784B506}" type="presParOf" srcId="{A073A852-AE47-4A4A-A6AA-E6840839C501}" destId="{8BFF4AFC-CC76-48AB-A0B7-1F02518B37BA}" srcOrd="0" destOrd="0" presId="urn:microsoft.com/office/officeart/2005/8/layout/hProcess4"/>
    <dgm:cxn modelId="{53E7FE45-3DC8-4A2D-A26C-0E22C554F7BE}" type="presParOf" srcId="{8BFF4AFC-CC76-48AB-A0B7-1F02518B37BA}" destId="{565C8D35-CCB3-41EF-B9F1-2147D8C636B7}" srcOrd="0" destOrd="0" presId="urn:microsoft.com/office/officeart/2005/8/layout/hProcess4"/>
    <dgm:cxn modelId="{DD7AB13D-F91A-4770-BE84-2CC98FE9FBE0}" type="presParOf" srcId="{8BFF4AFC-CC76-48AB-A0B7-1F02518B37BA}" destId="{F44C2D9F-4A3C-499D-9703-3221D2A633D6}" srcOrd="1" destOrd="0" presId="urn:microsoft.com/office/officeart/2005/8/layout/hProcess4"/>
    <dgm:cxn modelId="{05517AD8-48FC-4893-BBCD-D2DCD09B9B3D}" type="presParOf" srcId="{8BFF4AFC-CC76-48AB-A0B7-1F02518B37BA}" destId="{4A7B1519-E295-4BC1-AC67-A9C159C9AC46}" srcOrd="2" destOrd="0" presId="urn:microsoft.com/office/officeart/2005/8/layout/hProcess4"/>
    <dgm:cxn modelId="{DCB503EF-F8A8-44F8-9388-80658F88DA43}" type="presParOf" srcId="{8BFF4AFC-CC76-48AB-A0B7-1F02518B37BA}" destId="{DD7A8BC1-54A7-428D-AD28-CDD6FE897E51}" srcOrd="3" destOrd="0" presId="urn:microsoft.com/office/officeart/2005/8/layout/hProcess4"/>
    <dgm:cxn modelId="{24343E48-AF0A-45A9-952B-A3CB4C54B7A3}" type="presParOf" srcId="{8BFF4AFC-CC76-48AB-A0B7-1F02518B37BA}" destId="{F31F760A-9204-47A3-A50D-44400C333716}" srcOrd="4" destOrd="0" presId="urn:microsoft.com/office/officeart/2005/8/layout/hProcess4"/>
    <dgm:cxn modelId="{C3243224-24E2-4959-AE9D-91E87D77371D}" type="presParOf" srcId="{A073A852-AE47-4A4A-A6AA-E6840839C501}" destId="{5B42D6C9-E7D7-482C-BFD0-63A0D87AECB1}" srcOrd="1" destOrd="0" presId="urn:microsoft.com/office/officeart/2005/8/layout/hProcess4"/>
    <dgm:cxn modelId="{18BBC11D-0456-4489-9DD1-106485FFB809}" type="presParOf" srcId="{A073A852-AE47-4A4A-A6AA-E6840839C501}" destId="{6BF86251-E2E2-4219-99A5-CEB6CA1F18A5}" srcOrd="2" destOrd="0" presId="urn:microsoft.com/office/officeart/2005/8/layout/hProcess4"/>
    <dgm:cxn modelId="{BE586A65-7FC8-4B57-ADF1-C2F5DF9B13F7}" type="presParOf" srcId="{6BF86251-E2E2-4219-99A5-CEB6CA1F18A5}" destId="{685C2F40-79A4-498C-8946-1CBB11CFAA0C}" srcOrd="0" destOrd="0" presId="urn:microsoft.com/office/officeart/2005/8/layout/hProcess4"/>
    <dgm:cxn modelId="{11D1342E-8B5C-42C9-9753-1613B29D9A9D}" type="presParOf" srcId="{6BF86251-E2E2-4219-99A5-CEB6CA1F18A5}" destId="{453424CD-87E1-4609-8539-9E4F1B7E2F9A}" srcOrd="1" destOrd="0" presId="urn:microsoft.com/office/officeart/2005/8/layout/hProcess4"/>
    <dgm:cxn modelId="{734390F5-D7B7-467F-9552-A3565D4A6C0F}" type="presParOf" srcId="{6BF86251-E2E2-4219-99A5-CEB6CA1F18A5}" destId="{88BB7AF3-6E6F-4460-8957-5D2A44126776}" srcOrd="2" destOrd="0" presId="urn:microsoft.com/office/officeart/2005/8/layout/hProcess4"/>
    <dgm:cxn modelId="{F5337E10-0E1D-438F-BBB7-39F913735BF6}" type="presParOf" srcId="{6BF86251-E2E2-4219-99A5-CEB6CA1F18A5}" destId="{3E4623E9-66B6-4B8A-9F85-10183193B37E}" srcOrd="3" destOrd="0" presId="urn:microsoft.com/office/officeart/2005/8/layout/hProcess4"/>
    <dgm:cxn modelId="{B3E43B4F-5F52-40D3-85D8-2682DF2C4180}" type="presParOf" srcId="{6BF86251-E2E2-4219-99A5-CEB6CA1F18A5}" destId="{227B0C77-2C8D-46A6-98C3-9CED85B9B003}" srcOrd="4" destOrd="0" presId="urn:microsoft.com/office/officeart/2005/8/layout/hProcess4"/>
    <dgm:cxn modelId="{6E134C1B-93BB-40FB-8C60-C2B2C2114559}" type="presParOf" srcId="{A073A852-AE47-4A4A-A6AA-E6840839C501}" destId="{F70C477B-135A-41B0-AFC9-A492EFE26D80}" srcOrd="3" destOrd="0" presId="urn:microsoft.com/office/officeart/2005/8/layout/hProcess4"/>
    <dgm:cxn modelId="{EBF78F3D-D05D-4679-8EEB-F51048CB5B7B}" type="presParOf" srcId="{A073A852-AE47-4A4A-A6AA-E6840839C501}" destId="{98FFF123-CB66-4038-AEA0-7D49BF2F2EB6}" srcOrd="4" destOrd="0" presId="urn:microsoft.com/office/officeart/2005/8/layout/hProcess4"/>
    <dgm:cxn modelId="{C8CDF56D-2283-4787-8ADF-EB20D9EF3A8A}" type="presParOf" srcId="{98FFF123-CB66-4038-AEA0-7D49BF2F2EB6}" destId="{71231383-31C4-4D62-9B5D-08925C522409}" srcOrd="0" destOrd="0" presId="urn:microsoft.com/office/officeart/2005/8/layout/hProcess4"/>
    <dgm:cxn modelId="{44C0A22B-9966-4C14-B27A-B17E5820684F}" type="presParOf" srcId="{98FFF123-CB66-4038-AEA0-7D49BF2F2EB6}" destId="{E48F7059-1EE6-4FC4-BCF3-1376D63A0161}" srcOrd="1" destOrd="0" presId="urn:microsoft.com/office/officeart/2005/8/layout/hProcess4"/>
    <dgm:cxn modelId="{9EAD357F-1ABA-4F2F-8B5B-9E5BFC735F0A}" type="presParOf" srcId="{98FFF123-CB66-4038-AEA0-7D49BF2F2EB6}" destId="{567E9D33-C7F8-4361-BF61-A83AB92439F3}" srcOrd="2" destOrd="0" presId="urn:microsoft.com/office/officeart/2005/8/layout/hProcess4"/>
    <dgm:cxn modelId="{558D9149-2C96-490F-8D58-D4E4C417F00D}" type="presParOf" srcId="{98FFF123-CB66-4038-AEA0-7D49BF2F2EB6}" destId="{21413D5F-8F50-4650-99AC-1CDA82BB8F8A}" srcOrd="3" destOrd="0" presId="urn:microsoft.com/office/officeart/2005/8/layout/hProcess4"/>
    <dgm:cxn modelId="{E44B889C-103E-45FF-B0EF-92B2C38A4CA9}" type="presParOf" srcId="{98FFF123-CB66-4038-AEA0-7D49BF2F2EB6}" destId="{865E09C6-D7F9-45C9-896D-5C8B7CDD0BF0}" srcOrd="4" destOrd="0" presId="urn:microsoft.com/office/officeart/2005/8/layout/hProcess4"/>
    <dgm:cxn modelId="{43551925-8939-4F17-907F-08F81F1FC015}" type="presParOf" srcId="{A073A852-AE47-4A4A-A6AA-E6840839C501}" destId="{112DE9DD-206D-4F84-A57D-813B236EC730}" srcOrd="5" destOrd="0" presId="urn:microsoft.com/office/officeart/2005/8/layout/hProcess4"/>
    <dgm:cxn modelId="{48642F2C-5069-4E62-B0A3-D625BCFFCC0A}" type="presParOf" srcId="{A073A852-AE47-4A4A-A6AA-E6840839C501}" destId="{EBECBF10-7681-4725-9406-C2324834B165}" srcOrd="6" destOrd="0" presId="urn:microsoft.com/office/officeart/2005/8/layout/hProcess4"/>
    <dgm:cxn modelId="{F31D9B17-2210-456F-A1BE-B2C42F993F19}" type="presParOf" srcId="{EBECBF10-7681-4725-9406-C2324834B165}" destId="{4FEAAB48-2177-4C72-BAE2-E4006B807D9E}" srcOrd="0" destOrd="0" presId="urn:microsoft.com/office/officeart/2005/8/layout/hProcess4"/>
    <dgm:cxn modelId="{7A9CF672-B93F-4CC3-92DA-C8D2C31695E1}" type="presParOf" srcId="{EBECBF10-7681-4725-9406-C2324834B165}" destId="{4C95A41C-0B87-4D25-B4A3-12BEF1EDD865}" srcOrd="1" destOrd="0" presId="urn:microsoft.com/office/officeart/2005/8/layout/hProcess4"/>
    <dgm:cxn modelId="{33018204-9B70-4EAB-8C05-1244A90B5DEB}" type="presParOf" srcId="{EBECBF10-7681-4725-9406-C2324834B165}" destId="{0E2B19D3-7782-4579-8CAD-86D1B3DB96C4}" srcOrd="2" destOrd="0" presId="urn:microsoft.com/office/officeart/2005/8/layout/hProcess4"/>
    <dgm:cxn modelId="{790022CF-FA26-4540-B4A8-3DB888F4D6A1}" type="presParOf" srcId="{EBECBF10-7681-4725-9406-C2324834B165}" destId="{87F5C2F0-7825-4948-AC66-FF700E0E56DD}" srcOrd="3" destOrd="0" presId="urn:microsoft.com/office/officeart/2005/8/layout/hProcess4"/>
    <dgm:cxn modelId="{071DA459-C9B4-4633-84AB-B9E1751C6693}" type="presParOf" srcId="{EBECBF10-7681-4725-9406-C2324834B165}" destId="{07B3247A-3350-407E-BBDA-DF0AE9B7F1B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19622-2255-4E33-874A-1ED7FD32F39B}">
      <dsp:nvSpPr>
        <dsp:cNvPr id="0" name=""/>
        <dsp:cNvSpPr/>
      </dsp:nvSpPr>
      <dsp:spPr>
        <a:xfrm>
          <a:off x="2541859" y="1315501"/>
          <a:ext cx="551907" cy="91440"/>
        </a:xfrm>
        <a:custGeom>
          <a:avLst/>
          <a:gdLst/>
          <a:ahLst/>
          <a:cxnLst/>
          <a:rect l="0" t="0" r="0" b="0"/>
          <a:pathLst>
            <a:path>
              <a:moveTo>
                <a:pt x="0" y="45720"/>
              </a:moveTo>
              <a:lnTo>
                <a:pt x="551907"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2803250" y="1358306"/>
        <a:ext cx="29125" cy="5830"/>
      </dsp:txXfrm>
    </dsp:sp>
    <dsp:sp modelId="{F9250C51-AA3C-46EC-AF74-9915BE488324}">
      <dsp:nvSpPr>
        <dsp:cNvPr id="0" name=""/>
        <dsp:cNvSpPr/>
      </dsp:nvSpPr>
      <dsp:spPr>
        <a:xfrm>
          <a:off x="11017" y="202158"/>
          <a:ext cx="2532641" cy="23181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solidFill>
                <a:schemeClr val="tx1"/>
              </a:solidFill>
            </a:rPr>
            <a:t>CAPÍTULO I</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C" sz="1400" b="0" kern="1200" dirty="0" smtClean="0">
              <a:solidFill>
                <a:schemeClr val="tx1"/>
              </a:solidFill>
            </a:rPr>
            <a:t>Problema</a:t>
          </a:r>
          <a:endParaRPr lang="es-EC" sz="1400" b="0" kern="1200" dirty="0">
            <a:solidFill>
              <a:schemeClr val="tx1"/>
            </a:solidFill>
          </a:endParaRPr>
        </a:p>
        <a:p>
          <a:pPr marL="114300" lvl="1" indent="-114300" algn="ctr" defTabSz="622300">
            <a:lnSpc>
              <a:spcPct val="90000"/>
            </a:lnSpc>
            <a:spcBef>
              <a:spcPct val="0"/>
            </a:spcBef>
            <a:spcAft>
              <a:spcPct val="15000"/>
            </a:spcAft>
            <a:buChar char="••"/>
          </a:pPr>
          <a:r>
            <a:rPr lang="es-ES" sz="1400" b="0" kern="1200" dirty="0" smtClean="0">
              <a:solidFill>
                <a:schemeClr val="tx1"/>
              </a:solidFill>
            </a:rPr>
            <a:t>Formulación del problema</a:t>
          </a:r>
          <a:endParaRPr lang="es-EC" sz="1400" b="0" kern="1200" dirty="0">
            <a:solidFill>
              <a:schemeClr val="tx1"/>
            </a:solidFill>
          </a:endParaRPr>
        </a:p>
        <a:p>
          <a:pPr marL="114300" lvl="1" indent="-114300" algn="ctr" defTabSz="622300">
            <a:lnSpc>
              <a:spcPct val="90000"/>
            </a:lnSpc>
            <a:spcBef>
              <a:spcPct val="0"/>
            </a:spcBef>
            <a:spcAft>
              <a:spcPct val="15000"/>
            </a:spcAft>
            <a:buChar char="••"/>
          </a:pPr>
          <a:r>
            <a:rPr lang="es-ES" sz="1400" b="0" kern="1200" dirty="0" smtClean="0">
              <a:solidFill>
                <a:schemeClr val="tx1"/>
              </a:solidFill>
            </a:rPr>
            <a:t>Preguntas Directrices de Investigación</a:t>
          </a:r>
          <a:endParaRPr lang="es-EC" sz="1400" b="0" kern="1200" dirty="0">
            <a:solidFill>
              <a:schemeClr val="tx1"/>
            </a:solidFill>
          </a:endParaRPr>
        </a:p>
        <a:p>
          <a:pPr marL="114300" lvl="1" indent="-114300" algn="ctr" defTabSz="622300">
            <a:lnSpc>
              <a:spcPct val="90000"/>
            </a:lnSpc>
            <a:spcBef>
              <a:spcPct val="0"/>
            </a:spcBef>
            <a:spcAft>
              <a:spcPct val="15000"/>
            </a:spcAft>
            <a:buChar char="••"/>
          </a:pPr>
          <a:r>
            <a:rPr lang="es-EC" sz="1400" b="0" kern="1200" dirty="0" smtClean="0">
              <a:solidFill>
                <a:schemeClr val="tx1"/>
              </a:solidFill>
            </a:rPr>
            <a:t>Delimitación de la investigación </a:t>
          </a:r>
          <a:endParaRPr lang="es-EC" sz="1400" b="0" kern="1200" dirty="0">
            <a:solidFill>
              <a:schemeClr val="tx1"/>
            </a:solidFill>
          </a:endParaRPr>
        </a:p>
        <a:p>
          <a:pPr marL="114300" lvl="1" indent="-114300" algn="ctr" defTabSz="622300">
            <a:lnSpc>
              <a:spcPct val="90000"/>
            </a:lnSpc>
            <a:spcBef>
              <a:spcPct val="0"/>
            </a:spcBef>
            <a:spcAft>
              <a:spcPct val="15000"/>
            </a:spcAft>
            <a:buChar char="••"/>
          </a:pPr>
          <a:r>
            <a:rPr lang="es-EC" sz="1400" b="0" kern="1200" dirty="0" smtClean="0">
              <a:solidFill>
                <a:schemeClr val="tx1"/>
              </a:solidFill>
            </a:rPr>
            <a:t>Objetivos</a:t>
          </a:r>
          <a:endParaRPr lang="es-EC" sz="1400" b="0" kern="1200" dirty="0">
            <a:solidFill>
              <a:schemeClr val="tx1"/>
            </a:solidFill>
          </a:endParaRPr>
        </a:p>
        <a:p>
          <a:pPr marL="114300" lvl="1" indent="-114300" algn="ctr" defTabSz="622300">
            <a:lnSpc>
              <a:spcPct val="90000"/>
            </a:lnSpc>
            <a:spcBef>
              <a:spcPct val="0"/>
            </a:spcBef>
            <a:spcAft>
              <a:spcPct val="15000"/>
            </a:spcAft>
            <a:buChar char="••"/>
          </a:pPr>
          <a:r>
            <a:rPr lang="es-EC" sz="1400" b="0" kern="1200" dirty="0" smtClean="0">
              <a:solidFill>
                <a:schemeClr val="tx1"/>
              </a:solidFill>
            </a:rPr>
            <a:t>Justificación</a:t>
          </a:r>
          <a:endParaRPr lang="es-EC" sz="1400" b="0" kern="1200" dirty="0">
            <a:solidFill>
              <a:schemeClr val="tx1"/>
            </a:solidFill>
          </a:endParaRPr>
        </a:p>
      </dsp:txBody>
      <dsp:txXfrm>
        <a:off x="11017" y="202158"/>
        <a:ext cx="2532641" cy="2318127"/>
      </dsp:txXfrm>
    </dsp:sp>
    <dsp:sp modelId="{2681CBD9-825C-4502-A130-0B732718C798}">
      <dsp:nvSpPr>
        <dsp:cNvPr id="0" name=""/>
        <dsp:cNvSpPr/>
      </dsp:nvSpPr>
      <dsp:spPr>
        <a:xfrm>
          <a:off x="5657008" y="1315501"/>
          <a:ext cx="551907" cy="91440"/>
        </a:xfrm>
        <a:custGeom>
          <a:avLst/>
          <a:gdLst/>
          <a:ahLst/>
          <a:cxnLst/>
          <a:rect l="0" t="0" r="0" b="0"/>
          <a:pathLst>
            <a:path>
              <a:moveTo>
                <a:pt x="0" y="45720"/>
              </a:moveTo>
              <a:lnTo>
                <a:pt x="551907" y="45720"/>
              </a:lnTo>
            </a:path>
          </a:pathLst>
        </a:custGeom>
        <a:noFill/>
        <a:ln w="9525" cap="flat" cmpd="sng" algn="ctr">
          <a:solidFill>
            <a:schemeClr val="accent3">
              <a:hueOff val="2812566"/>
              <a:satOff val="-4220"/>
              <a:lumOff val="-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5918400" y="1358306"/>
        <a:ext cx="29125" cy="5830"/>
      </dsp:txXfrm>
    </dsp:sp>
    <dsp:sp modelId="{18DEE28C-5FA8-45A3-99F5-85CF45CA7F7E}">
      <dsp:nvSpPr>
        <dsp:cNvPr id="0" name=""/>
        <dsp:cNvSpPr/>
      </dsp:nvSpPr>
      <dsp:spPr>
        <a:xfrm>
          <a:off x="3126167" y="601429"/>
          <a:ext cx="2532641" cy="1519585"/>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solidFill>
                <a:schemeClr val="tx1"/>
              </a:solidFill>
            </a:rPr>
            <a:t>CAPÍTULO II</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S" sz="1400" b="1" kern="1200" dirty="0" smtClean="0">
              <a:solidFill>
                <a:schemeClr val="tx1"/>
              </a:solidFill>
            </a:rPr>
            <a:t>Antecedentes </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S" sz="1400" b="1" kern="1200" dirty="0" smtClean="0">
              <a:solidFill>
                <a:schemeClr val="tx1"/>
              </a:solidFill>
            </a:rPr>
            <a:t>Fundamentación teórica </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C" sz="1400" kern="1200" dirty="0" smtClean="0">
              <a:solidFill>
                <a:schemeClr val="tx1"/>
              </a:solidFill>
            </a:rPr>
            <a:t>Unidad I</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C" sz="1400" kern="1200" dirty="0" smtClean="0">
              <a:solidFill>
                <a:schemeClr val="tx1"/>
              </a:solidFill>
            </a:rPr>
            <a:t>Unidad II</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C" sz="1400" kern="1200" dirty="0" smtClean="0">
              <a:solidFill>
                <a:schemeClr val="tx1"/>
              </a:solidFill>
            </a:rPr>
            <a:t>Unidad III</a:t>
          </a:r>
          <a:endParaRPr lang="es-EC" sz="1400" kern="1200" dirty="0">
            <a:solidFill>
              <a:schemeClr val="tx1"/>
            </a:solidFill>
          </a:endParaRPr>
        </a:p>
      </dsp:txBody>
      <dsp:txXfrm>
        <a:off x="3126167" y="601429"/>
        <a:ext cx="2532641" cy="1519585"/>
      </dsp:txXfrm>
    </dsp:sp>
    <dsp:sp modelId="{A9ACBCD5-EA10-472B-940D-834172BE542C}">
      <dsp:nvSpPr>
        <dsp:cNvPr id="0" name=""/>
        <dsp:cNvSpPr/>
      </dsp:nvSpPr>
      <dsp:spPr>
        <a:xfrm>
          <a:off x="1277338" y="2119214"/>
          <a:ext cx="6230299" cy="951178"/>
        </a:xfrm>
        <a:custGeom>
          <a:avLst/>
          <a:gdLst/>
          <a:ahLst/>
          <a:cxnLst/>
          <a:rect l="0" t="0" r="0" b="0"/>
          <a:pathLst>
            <a:path>
              <a:moveTo>
                <a:pt x="6230299" y="0"/>
              </a:moveTo>
              <a:lnTo>
                <a:pt x="6230299" y="492689"/>
              </a:lnTo>
              <a:lnTo>
                <a:pt x="0" y="492689"/>
              </a:lnTo>
              <a:lnTo>
                <a:pt x="0" y="951178"/>
              </a:lnTo>
            </a:path>
          </a:pathLst>
        </a:custGeom>
        <a:noFill/>
        <a:ln w="9525" cap="flat" cmpd="sng" algn="ctr">
          <a:solidFill>
            <a:schemeClr val="accent3">
              <a:hueOff val="5625132"/>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4234808" y="2591888"/>
        <a:ext cx="315358" cy="5830"/>
      </dsp:txXfrm>
    </dsp:sp>
    <dsp:sp modelId="{515DEC40-401D-4795-A7E4-1A0BA6284FBC}">
      <dsp:nvSpPr>
        <dsp:cNvPr id="0" name=""/>
        <dsp:cNvSpPr/>
      </dsp:nvSpPr>
      <dsp:spPr>
        <a:xfrm>
          <a:off x="6241316" y="601429"/>
          <a:ext cx="2532641" cy="1519585"/>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solidFill>
                <a:schemeClr val="tx1"/>
              </a:solidFill>
            </a:rPr>
            <a:t>CAPÍTULO III</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C" sz="1400" kern="1200" dirty="0" smtClean="0">
              <a:solidFill>
                <a:schemeClr val="tx1"/>
              </a:solidFill>
            </a:rPr>
            <a:t>Metodología de la Investigación </a:t>
          </a:r>
          <a:endParaRPr lang="es-EC" sz="1400" kern="1200" dirty="0">
            <a:solidFill>
              <a:schemeClr val="tx1"/>
            </a:solidFill>
          </a:endParaRPr>
        </a:p>
      </dsp:txBody>
      <dsp:txXfrm>
        <a:off x="6241316" y="601429"/>
        <a:ext cx="2532641" cy="1519585"/>
      </dsp:txXfrm>
    </dsp:sp>
    <dsp:sp modelId="{49ED75D8-DFB6-48A9-A605-4A69A745C34B}">
      <dsp:nvSpPr>
        <dsp:cNvPr id="0" name=""/>
        <dsp:cNvSpPr/>
      </dsp:nvSpPr>
      <dsp:spPr>
        <a:xfrm>
          <a:off x="2541859" y="3816865"/>
          <a:ext cx="551907" cy="91440"/>
        </a:xfrm>
        <a:custGeom>
          <a:avLst/>
          <a:gdLst/>
          <a:ahLst/>
          <a:cxnLst/>
          <a:rect l="0" t="0" r="0" b="0"/>
          <a:pathLst>
            <a:path>
              <a:moveTo>
                <a:pt x="0" y="45720"/>
              </a:moveTo>
              <a:lnTo>
                <a:pt x="551907" y="45720"/>
              </a:lnTo>
            </a:path>
          </a:pathLst>
        </a:custGeom>
        <a:noFill/>
        <a:ln w="9525" cap="flat" cmpd="sng" algn="ctr">
          <a:solidFill>
            <a:schemeClr val="accent3">
              <a:hueOff val="8437698"/>
              <a:satOff val="-12660"/>
              <a:lumOff val="-2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2803250" y="3859669"/>
        <a:ext cx="29125" cy="5830"/>
      </dsp:txXfrm>
    </dsp:sp>
    <dsp:sp modelId="{C18C1F1D-8B8D-4553-BCCD-61BF88B5F4B5}">
      <dsp:nvSpPr>
        <dsp:cNvPr id="0" name=""/>
        <dsp:cNvSpPr/>
      </dsp:nvSpPr>
      <dsp:spPr>
        <a:xfrm>
          <a:off x="11017" y="3102792"/>
          <a:ext cx="2532641" cy="1519585"/>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solidFill>
                <a:schemeClr val="tx1"/>
              </a:solidFill>
            </a:rPr>
            <a:t>CAPÍTULO IV</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C" sz="1400" kern="1200" dirty="0" smtClean="0">
              <a:solidFill>
                <a:schemeClr val="tx1"/>
              </a:solidFill>
            </a:rPr>
            <a:t>Análisis e interpretación de resultados</a:t>
          </a:r>
          <a:endParaRPr lang="es-EC" sz="1400" kern="1200" dirty="0">
            <a:solidFill>
              <a:schemeClr val="tx1"/>
            </a:solidFill>
          </a:endParaRPr>
        </a:p>
      </dsp:txBody>
      <dsp:txXfrm>
        <a:off x="11017" y="3102792"/>
        <a:ext cx="2532641" cy="1519585"/>
      </dsp:txXfrm>
    </dsp:sp>
    <dsp:sp modelId="{A4EA06C8-DC4E-46C9-9CC9-BE5F047C3FC6}">
      <dsp:nvSpPr>
        <dsp:cNvPr id="0" name=""/>
        <dsp:cNvSpPr/>
      </dsp:nvSpPr>
      <dsp:spPr>
        <a:xfrm>
          <a:off x="5657008" y="3816865"/>
          <a:ext cx="551907" cy="91440"/>
        </a:xfrm>
        <a:custGeom>
          <a:avLst/>
          <a:gdLst/>
          <a:ahLst/>
          <a:cxnLst/>
          <a:rect l="0" t="0" r="0" b="0"/>
          <a:pathLst>
            <a:path>
              <a:moveTo>
                <a:pt x="0" y="45720"/>
              </a:moveTo>
              <a:lnTo>
                <a:pt x="551907"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5918400" y="3859669"/>
        <a:ext cx="29125" cy="5830"/>
      </dsp:txXfrm>
    </dsp:sp>
    <dsp:sp modelId="{30D16111-EF13-4F8A-9BBF-BE0F2CF53093}">
      <dsp:nvSpPr>
        <dsp:cNvPr id="0" name=""/>
        <dsp:cNvSpPr/>
      </dsp:nvSpPr>
      <dsp:spPr>
        <a:xfrm>
          <a:off x="3126167" y="3102792"/>
          <a:ext cx="2532641" cy="1519585"/>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solidFill>
                <a:schemeClr val="tx1"/>
              </a:solidFill>
            </a:rPr>
            <a:t>CAPÍTULO V</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C" sz="1400" kern="1200" dirty="0" smtClean="0">
              <a:solidFill>
                <a:schemeClr val="tx1"/>
              </a:solidFill>
            </a:rPr>
            <a:t>Conclusiones y recomendaciones</a:t>
          </a:r>
          <a:endParaRPr lang="es-EC" sz="1400" kern="1200" dirty="0">
            <a:solidFill>
              <a:schemeClr val="tx1"/>
            </a:solidFill>
          </a:endParaRPr>
        </a:p>
      </dsp:txBody>
      <dsp:txXfrm>
        <a:off x="3126167" y="3102792"/>
        <a:ext cx="2532641" cy="1519585"/>
      </dsp:txXfrm>
    </dsp:sp>
    <dsp:sp modelId="{626494C8-8351-431C-96D6-5724E9D63436}">
      <dsp:nvSpPr>
        <dsp:cNvPr id="0" name=""/>
        <dsp:cNvSpPr/>
      </dsp:nvSpPr>
      <dsp:spPr>
        <a:xfrm>
          <a:off x="6241316" y="3102792"/>
          <a:ext cx="2532641" cy="151958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solidFill>
                <a:schemeClr val="tx1"/>
              </a:solidFill>
            </a:rPr>
            <a:t>CAPÍTULO VI</a:t>
          </a:r>
          <a:endParaRPr lang="es-EC" sz="1400" kern="1200" dirty="0">
            <a:solidFill>
              <a:schemeClr val="tx1"/>
            </a:solidFill>
          </a:endParaRPr>
        </a:p>
        <a:p>
          <a:pPr marL="114300" lvl="1" indent="-114300" algn="ctr" defTabSz="622300">
            <a:lnSpc>
              <a:spcPct val="90000"/>
            </a:lnSpc>
            <a:spcBef>
              <a:spcPct val="0"/>
            </a:spcBef>
            <a:spcAft>
              <a:spcPct val="15000"/>
            </a:spcAft>
            <a:buChar char="••"/>
          </a:pPr>
          <a:r>
            <a:rPr lang="es-EC" sz="1400" kern="1200" dirty="0" smtClean="0">
              <a:solidFill>
                <a:schemeClr val="tx1"/>
              </a:solidFill>
            </a:rPr>
            <a:t>Propuesta</a:t>
          </a:r>
          <a:endParaRPr lang="es-EC" sz="1400" kern="1200" dirty="0">
            <a:solidFill>
              <a:schemeClr val="tx1"/>
            </a:solidFill>
          </a:endParaRPr>
        </a:p>
      </dsp:txBody>
      <dsp:txXfrm>
        <a:off x="6241316" y="3102792"/>
        <a:ext cx="2532641" cy="15195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7EC76-2E52-443F-A274-89FAE7F9BCD3}">
      <dsp:nvSpPr>
        <dsp:cNvPr id="0" name=""/>
        <dsp:cNvSpPr/>
      </dsp:nvSpPr>
      <dsp:spPr>
        <a:xfrm>
          <a:off x="2766102" y="1385313"/>
          <a:ext cx="1666269" cy="18098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La cultura </a:t>
          </a:r>
          <a:endParaRPr lang="es-EC" sz="1400" kern="1200" dirty="0"/>
        </a:p>
      </dsp:txBody>
      <dsp:txXfrm>
        <a:off x="3010121" y="1650364"/>
        <a:ext cx="1178231" cy="1279778"/>
      </dsp:txXfrm>
    </dsp:sp>
    <dsp:sp modelId="{2E0443D1-E716-4988-80D1-19FC22A3DB43}">
      <dsp:nvSpPr>
        <dsp:cNvPr id="0" name=""/>
        <dsp:cNvSpPr/>
      </dsp:nvSpPr>
      <dsp:spPr>
        <a:xfrm>
          <a:off x="2448273" y="3411217"/>
          <a:ext cx="213968" cy="2139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64D8C-7C42-48A7-AF1A-A0923521CCFA}">
      <dsp:nvSpPr>
        <dsp:cNvPr id="0" name=""/>
        <dsp:cNvSpPr/>
      </dsp:nvSpPr>
      <dsp:spPr>
        <a:xfrm>
          <a:off x="6912768" y="1971058"/>
          <a:ext cx="213968" cy="21394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C5BCA-2209-4D16-9DE1-BF295335D045}">
      <dsp:nvSpPr>
        <dsp:cNvPr id="0" name=""/>
        <dsp:cNvSpPr/>
      </dsp:nvSpPr>
      <dsp:spPr>
        <a:xfrm>
          <a:off x="4896544" y="3475720"/>
          <a:ext cx="295090" cy="29553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039FD-7805-476D-9FE5-E8A6115700A3}">
      <dsp:nvSpPr>
        <dsp:cNvPr id="0" name=""/>
        <dsp:cNvSpPr/>
      </dsp:nvSpPr>
      <dsp:spPr>
        <a:xfrm>
          <a:off x="3049108" y="1166575"/>
          <a:ext cx="213968" cy="21394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3D59D-037D-4A1D-A81D-40626CE57456}">
      <dsp:nvSpPr>
        <dsp:cNvPr id="0" name=""/>
        <dsp:cNvSpPr/>
      </dsp:nvSpPr>
      <dsp:spPr>
        <a:xfrm>
          <a:off x="1512168" y="1971058"/>
          <a:ext cx="213968" cy="21394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92E5E-0232-4E43-A91E-9437EE914786}">
      <dsp:nvSpPr>
        <dsp:cNvPr id="0" name=""/>
        <dsp:cNvSpPr/>
      </dsp:nvSpPr>
      <dsp:spPr>
        <a:xfrm>
          <a:off x="1497032" y="0"/>
          <a:ext cx="1513183" cy="15130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aculturación</a:t>
          </a:r>
          <a:endParaRPr lang="es-EC" sz="1400" kern="1200" dirty="0"/>
        </a:p>
      </dsp:txBody>
      <dsp:txXfrm>
        <a:off x="1718633" y="221585"/>
        <a:ext cx="1069981" cy="1069904"/>
      </dsp:txXfrm>
    </dsp:sp>
    <dsp:sp modelId="{1EF54C2A-F874-40C0-A8B8-20F1EC56DE74}">
      <dsp:nvSpPr>
        <dsp:cNvPr id="0" name=""/>
        <dsp:cNvSpPr/>
      </dsp:nvSpPr>
      <dsp:spPr>
        <a:xfrm>
          <a:off x="3168353" y="314875"/>
          <a:ext cx="295090" cy="29553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B50FB-2C02-439B-9B8B-D692D40D5032}">
      <dsp:nvSpPr>
        <dsp:cNvPr id="0" name=""/>
        <dsp:cNvSpPr/>
      </dsp:nvSpPr>
      <dsp:spPr>
        <a:xfrm>
          <a:off x="1445164" y="2742472"/>
          <a:ext cx="533558" cy="53367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5104C-9239-4D57-9912-D1E0E36F8FC7}">
      <dsp:nvSpPr>
        <dsp:cNvPr id="0" name=""/>
        <dsp:cNvSpPr/>
      </dsp:nvSpPr>
      <dsp:spPr>
        <a:xfrm>
          <a:off x="5205449" y="385980"/>
          <a:ext cx="1333157" cy="136905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Falta  de los hábitos de higiene</a:t>
          </a:r>
          <a:endParaRPr lang="es-EC" sz="1400" kern="1200" dirty="0"/>
        </a:p>
      </dsp:txBody>
      <dsp:txXfrm>
        <a:off x="5400685" y="586473"/>
        <a:ext cx="942685" cy="968067"/>
      </dsp:txXfrm>
    </dsp:sp>
    <dsp:sp modelId="{107F3D80-D321-4AE4-B6D3-FDB9DD84D229}">
      <dsp:nvSpPr>
        <dsp:cNvPr id="0" name=""/>
        <dsp:cNvSpPr/>
      </dsp:nvSpPr>
      <dsp:spPr>
        <a:xfrm>
          <a:off x="4618206" y="1584506"/>
          <a:ext cx="295090" cy="2955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05E6D-8FB0-400B-8418-C96D81F74127}">
      <dsp:nvSpPr>
        <dsp:cNvPr id="0" name=""/>
        <dsp:cNvSpPr/>
      </dsp:nvSpPr>
      <dsp:spPr>
        <a:xfrm>
          <a:off x="1242085" y="3377669"/>
          <a:ext cx="213968" cy="2139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60BB9-6112-4C29-AD23-FFA3739FDF67}">
      <dsp:nvSpPr>
        <dsp:cNvPr id="0" name=""/>
        <dsp:cNvSpPr/>
      </dsp:nvSpPr>
      <dsp:spPr>
        <a:xfrm>
          <a:off x="4176463" y="3267201"/>
          <a:ext cx="213968" cy="21394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19331-2C72-43F0-9172-E8ECDDF5DF35}">
      <dsp:nvSpPr>
        <dsp:cNvPr id="0" name=""/>
        <dsp:cNvSpPr/>
      </dsp:nvSpPr>
      <dsp:spPr>
        <a:xfrm>
          <a:off x="6160569" y="2614816"/>
          <a:ext cx="1583141" cy="130045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Perdida de costumbres ancestrales </a:t>
          </a:r>
          <a:endParaRPr lang="es-EC" sz="1400" kern="1200" dirty="0"/>
        </a:p>
      </dsp:txBody>
      <dsp:txXfrm>
        <a:off x="6392415" y="2805264"/>
        <a:ext cx="1119449" cy="919562"/>
      </dsp:txXfrm>
    </dsp:sp>
    <dsp:sp modelId="{BC36382A-45C0-435B-89D1-097583D90DC0}">
      <dsp:nvSpPr>
        <dsp:cNvPr id="0" name=""/>
        <dsp:cNvSpPr/>
      </dsp:nvSpPr>
      <dsp:spPr>
        <a:xfrm>
          <a:off x="5328592" y="4203307"/>
          <a:ext cx="213968" cy="21394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66F2D-6751-44AF-9BA8-8D2DCD5ECCCF}">
      <dsp:nvSpPr>
        <dsp:cNvPr id="0" name=""/>
        <dsp:cNvSpPr/>
      </dsp:nvSpPr>
      <dsp:spPr>
        <a:xfrm>
          <a:off x="0" y="1898144"/>
          <a:ext cx="1505424" cy="122504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Niños y niña vulnerables</a:t>
          </a:r>
          <a:endParaRPr lang="es-EC" sz="1400" kern="1200" dirty="0"/>
        </a:p>
      </dsp:txBody>
      <dsp:txXfrm>
        <a:off x="220464" y="2077547"/>
        <a:ext cx="1064496" cy="866236"/>
      </dsp:txXfrm>
    </dsp:sp>
    <dsp:sp modelId="{63C3960A-73EB-4349-9F88-838802C72095}">
      <dsp:nvSpPr>
        <dsp:cNvPr id="0" name=""/>
        <dsp:cNvSpPr/>
      </dsp:nvSpPr>
      <dsp:spPr>
        <a:xfrm>
          <a:off x="3888432" y="4203306"/>
          <a:ext cx="213968" cy="2139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0816A-87AF-4698-9412-816E06D0462C}">
      <dsp:nvSpPr>
        <dsp:cNvPr id="0" name=""/>
        <dsp:cNvSpPr/>
      </dsp:nvSpPr>
      <dsp:spPr>
        <a:xfrm>
          <a:off x="2380151" y="3664598"/>
          <a:ext cx="1079095" cy="10792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Pocos recursos </a:t>
          </a:r>
          <a:endParaRPr lang="es-EC" sz="1400" kern="1200" dirty="0"/>
        </a:p>
      </dsp:txBody>
      <dsp:txXfrm>
        <a:off x="2538181" y="3822646"/>
        <a:ext cx="763035" cy="763122"/>
      </dsp:txXfrm>
    </dsp:sp>
    <dsp:sp modelId="{C0FE8CFC-1A7F-427C-9010-4397F91EE827}">
      <dsp:nvSpPr>
        <dsp:cNvPr id="0" name=""/>
        <dsp:cNvSpPr/>
      </dsp:nvSpPr>
      <dsp:spPr>
        <a:xfrm>
          <a:off x="973136" y="890938"/>
          <a:ext cx="213968" cy="21394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E67BE-8D9A-49E4-8B05-91B9E484F962}">
      <dsp:nvSpPr>
        <dsp:cNvPr id="0" name=""/>
        <dsp:cNvSpPr/>
      </dsp:nvSpPr>
      <dsp:spPr>
        <a:xfrm>
          <a:off x="4699873" y="229197"/>
          <a:ext cx="213968" cy="21394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AE329-A0AB-4CB6-B006-462BF0072494}">
      <dsp:nvSpPr>
        <dsp:cNvPr id="0" name=""/>
        <dsp:cNvSpPr/>
      </dsp:nvSpPr>
      <dsp:spPr>
        <a:xfrm>
          <a:off x="2556294" y="1252943"/>
          <a:ext cx="2995518" cy="2909117"/>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¿Cómo influyen las costumbres ancestrales en los hábitos de higiene de los niños de 1 a 3 años del Centro de Desarrollo Infantil “Mis Pequeños Querubines”?     </a:t>
          </a:r>
          <a:endParaRPr lang="es-EC" sz="1400" kern="1200" dirty="0"/>
        </a:p>
      </dsp:txBody>
      <dsp:txXfrm>
        <a:off x="3152069" y="1934390"/>
        <a:ext cx="1803968" cy="1495346"/>
      </dsp:txXfrm>
    </dsp:sp>
    <dsp:sp modelId="{2BDA1363-5B9F-4EDF-8166-FBC066BE17CD}">
      <dsp:nvSpPr>
        <dsp:cNvPr id="0" name=""/>
        <dsp:cNvSpPr/>
      </dsp:nvSpPr>
      <dsp:spPr>
        <a:xfrm>
          <a:off x="2790046" y="780036"/>
          <a:ext cx="3507365" cy="3507365"/>
        </a:xfrm>
        <a:prstGeom prst="circularArrow">
          <a:avLst>
            <a:gd name="adj1" fmla="val 4878"/>
            <a:gd name="adj2" fmla="val 312630"/>
            <a:gd name="adj3" fmla="val 3210365"/>
            <a:gd name="adj4" fmla="val 15131618"/>
            <a:gd name="adj5" fmla="val 56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CFC52-450B-48E2-A153-5B30953784A0}">
      <dsp:nvSpPr>
        <dsp:cNvPr id="0" name=""/>
        <dsp:cNvSpPr/>
      </dsp:nvSpPr>
      <dsp:spPr>
        <a:xfrm>
          <a:off x="864441" y="586421"/>
          <a:ext cx="3457335" cy="3022146"/>
        </a:xfrm>
        <a:prstGeom prst="rightArrow">
          <a:avLst>
            <a:gd name="adj1" fmla="val 70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Niños y niñas de        1 a 3 años </a:t>
          </a:r>
          <a:endParaRPr lang="es-ES" sz="1400" kern="1200" dirty="0"/>
        </a:p>
        <a:p>
          <a:pPr marL="114300" lvl="1" indent="-114300" algn="l" defTabSz="622300">
            <a:lnSpc>
              <a:spcPct val="90000"/>
            </a:lnSpc>
            <a:spcBef>
              <a:spcPct val="0"/>
            </a:spcBef>
            <a:spcAft>
              <a:spcPct val="15000"/>
            </a:spcAft>
            <a:buChar char="••"/>
          </a:pPr>
          <a:r>
            <a:rPr lang="es-ES" sz="1400" kern="1200" dirty="0" smtClean="0"/>
            <a:t> Educadoras del CDI</a:t>
          </a:r>
          <a:endParaRPr lang="es-ES" sz="1400" kern="1200" dirty="0"/>
        </a:p>
        <a:p>
          <a:pPr marL="114300" lvl="1" indent="-114300" algn="l" defTabSz="622300">
            <a:lnSpc>
              <a:spcPct val="90000"/>
            </a:lnSpc>
            <a:spcBef>
              <a:spcPct val="0"/>
            </a:spcBef>
            <a:spcAft>
              <a:spcPct val="15000"/>
            </a:spcAft>
            <a:buChar char="••"/>
          </a:pPr>
          <a:r>
            <a:rPr lang="es-ES" sz="1400" kern="1200" dirty="0" smtClean="0"/>
            <a:t>Padres de familia </a:t>
          </a:r>
          <a:endParaRPr lang="es-ES" sz="1400" kern="1200" dirty="0"/>
        </a:p>
      </dsp:txBody>
      <dsp:txXfrm>
        <a:off x="1728775" y="1039743"/>
        <a:ext cx="1685451" cy="2115502"/>
      </dsp:txXfrm>
    </dsp:sp>
    <dsp:sp modelId="{AFABF7FF-C2E6-4FD3-A231-F1D7E115C7DB}">
      <dsp:nvSpPr>
        <dsp:cNvPr id="0" name=""/>
        <dsp:cNvSpPr/>
      </dsp:nvSpPr>
      <dsp:spPr>
        <a:xfrm>
          <a:off x="108" y="1233161"/>
          <a:ext cx="1728667" cy="172866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smtClean="0"/>
            <a:t>Grupo humano </a:t>
          </a:r>
          <a:endParaRPr lang="es-EC" sz="2100" kern="1200"/>
        </a:p>
      </dsp:txBody>
      <dsp:txXfrm>
        <a:off x="253265" y="1486318"/>
        <a:ext cx="1222353" cy="1222353"/>
      </dsp:txXfrm>
    </dsp:sp>
    <dsp:sp modelId="{C89DA2D4-7182-4071-A0F0-B0FC8DBFA980}">
      <dsp:nvSpPr>
        <dsp:cNvPr id="0" name=""/>
        <dsp:cNvSpPr/>
      </dsp:nvSpPr>
      <dsp:spPr>
        <a:xfrm>
          <a:off x="5402194" y="586421"/>
          <a:ext cx="3457335" cy="3022146"/>
        </a:xfrm>
        <a:prstGeom prst="rightArrow">
          <a:avLst>
            <a:gd name="adj1" fmla="val 70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s-EC" sz="1400" kern="1200" dirty="0" smtClean="0"/>
            <a:t>Centro de Desarrollo Infantil “Mis pequeños Querubines “ Ubicado en la Provincia de Pichincha, Cantón Rumiñahui, Parroquia Rural </a:t>
          </a:r>
          <a:r>
            <a:rPr lang="es-EC" sz="1400" kern="1200" dirty="0" err="1" smtClean="0"/>
            <a:t>Cotogchoa</a:t>
          </a:r>
          <a:r>
            <a:rPr lang="es-EC" sz="1400" kern="1200" dirty="0" smtClean="0"/>
            <a:t>, Barrio </a:t>
          </a:r>
          <a:r>
            <a:rPr lang="es-EC" sz="1400" kern="1200" dirty="0" err="1" smtClean="0"/>
            <a:t>Mushuñan</a:t>
          </a:r>
          <a:r>
            <a:rPr lang="es-EC" sz="1400" kern="1200" dirty="0" smtClean="0"/>
            <a:t>, Av. Inés </a:t>
          </a:r>
          <a:r>
            <a:rPr lang="es-EC" sz="1400" kern="1200" dirty="0" err="1" smtClean="0"/>
            <a:t>Gangotena</a:t>
          </a:r>
          <a:endParaRPr lang="es-ES" sz="1400" kern="1200" dirty="0"/>
        </a:p>
      </dsp:txBody>
      <dsp:txXfrm>
        <a:off x="6266528" y="1039743"/>
        <a:ext cx="1685451" cy="2115502"/>
      </dsp:txXfrm>
    </dsp:sp>
    <dsp:sp modelId="{8A59411D-2D77-49AE-8142-E69482B5EBF0}">
      <dsp:nvSpPr>
        <dsp:cNvPr id="0" name=""/>
        <dsp:cNvSpPr/>
      </dsp:nvSpPr>
      <dsp:spPr>
        <a:xfrm>
          <a:off x="4537860" y="1233161"/>
          <a:ext cx="1728667" cy="172866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Espacio geográfico y temporal</a:t>
          </a:r>
          <a:endParaRPr lang="es-ES" sz="2100" kern="1200" dirty="0"/>
        </a:p>
      </dsp:txBody>
      <dsp:txXfrm>
        <a:off x="4791017" y="1486318"/>
        <a:ext cx="1222353" cy="1222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CEF24-CEFB-4468-B378-9BA79FDCC700}" type="datetimeFigureOut">
              <a:rPr lang="es-EC" smtClean="0"/>
              <a:t>16/08/2019</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3581B-1619-4782-B333-37692BF53546}" type="slidenum">
              <a:rPr lang="es-EC" smtClean="0"/>
              <a:t>‹Nº›</a:t>
            </a:fld>
            <a:endParaRPr lang="es-EC"/>
          </a:p>
        </p:txBody>
      </p:sp>
    </p:spTree>
    <p:extLst>
      <p:ext uri="{BB962C8B-B14F-4D97-AF65-F5344CB8AC3E}">
        <p14:creationId xmlns:p14="http://schemas.microsoft.com/office/powerpoint/2010/main" val="191177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 cultura a nivel general instaura maneras de pensar y actuar en un lugar indefinido. </a:t>
            </a:r>
          </a:p>
          <a:p>
            <a:r>
              <a:rPr lang="es-EC" sz="1200" b="1" i="0" kern="1200" dirty="0" smtClean="0">
                <a:solidFill>
                  <a:schemeClr val="tx1"/>
                </a:solidFill>
                <a:effectLst/>
                <a:latin typeface="+mn-lt"/>
                <a:ea typeface="+mn-ea"/>
                <a:cs typeface="+mn-cs"/>
              </a:rPr>
              <a:t>Aculturación</a:t>
            </a:r>
            <a:r>
              <a:rPr lang="es-EC" sz="1200" b="0" i="0" kern="1200" dirty="0" smtClean="0">
                <a:solidFill>
                  <a:schemeClr val="tx1"/>
                </a:solidFill>
                <a:effectLst/>
                <a:latin typeface="+mn-lt"/>
                <a:ea typeface="+mn-ea"/>
                <a:cs typeface="+mn-cs"/>
              </a:rPr>
              <a:t> es el nombre que recibe un proceso que implica la </a:t>
            </a:r>
            <a:r>
              <a:rPr lang="es-EC" sz="1200" b="1" i="0" kern="1200" dirty="0" smtClean="0">
                <a:solidFill>
                  <a:schemeClr val="tx1"/>
                </a:solidFill>
                <a:effectLst/>
                <a:latin typeface="+mn-lt"/>
                <a:ea typeface="+mn-ea"/>
                <a:cs typeface="+mn-cs"/>
              </a:rPr>
              <a:t>recepción y asimilación de elementos culturales de un grupo humano por parte de otro</a:t>
            </a:r>
            <a:r>
              <a:rPr lang="es-EC" sz="1200" b="0" i="0" kern="1200" dirty="0" smtClean="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9AB3581B-1619-4782-B333-37692BF53546}" type="slidenum">
              <a:rPr lang="es-EC" smtClean="0"/>
              <a:t>3</a:t>
            </a:fld>
            <a:endParaRPr lang="es-EC"/>
          </a:p>
        </p:txBody>
      </p:sp>
    </p:spTree>
    <p:extLst>
      <p:ext uri="{BB962C8B-B14F-4D97-AF65-F5344CB8AC3E}">
        <p14:creationId xmlns:p14="http://schemas.microsoft.com/office/powerpoint/2010/main" val="71297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AB3581B-1619-4782-B333-37692BF53546}" type="slidenum">
              <a:rPr lang="es-EC" smtClean="0"/>
              <a:t>7</a:t>
            </a:fld>
            <a:endParaRPr lang="es-EC"/>
          </a:p>
        </p:txBody>
      </p:sp>
    </p:spTree>
    <p:extLst>
      <p:ext uri="{BB962C8B-B14F-4D97-AF65-F5344CB8AC3E}">
        <p14:creationId xmlns:p14="http://schemas.microsoft.com/office/powerpoint/2010/main" val="202972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Esta investigación permitirá identificar la influencia de las costumbres ancestrales en los hábitos de higiene personal de los niños de 1 a 3 años, siendo relevante porque impacta a nivel social en el desarrollo del niño, la familia y la comunidad. Este proyecto en rescate de valores, permite el desarrollo de la autonomía, que se transmite de generación en generación.</a:t>
            </a:r>
          </a:p>
          <a:p>
            <a:endParaRPr lang="es-EC" dirty="0" smtClean="0"/>
          </a:p>
          <a:p>
            <a:r>
              <a:rPr lang="es-EC" dirty="0" smtClean="0"/>
              <a:t> se basa en la norma jurídica suprema del Ecuador que viene hacer la constitución, el Reglamento de la Ley Orgánica de Educación Intercultural, el Plan Nacional “Toda una Vida”, el currículo de Educación Inicial y el currículo Intercultural Bilingüe, instrumentos curriculares que impulsan el desarrollo de la interculturalidad a través de técnicas de enseñanza-aprendizaje; las cuales contienen fundamentos teóricos, pedagógicos y psicológicos.</a:t>
            </a:r>
          </a:p>
          <a:p>
            <a:endParaRPr lang="es-EC" dirty="0"/>
          </a:p>
        </p:txBody>
      </p:sp>
      <p:sp>
        <p:nvSpPr>
          <p:cNvPr id="4" name="Marcador de número de diapositiva 3"/>
          <p:cNvSpPr>
            <a:spLocks noGrp="1"/>
          </p:cNvSpPr>
          <p:nvPr>
            <p:ph type="sldNum" sz="quarter" idx="10"/>
          </p:nvPr>
        </p:nvSpPr>
        <p:spPr/>
        <p:txBody>
          <a:bodyPr/>
          <a:lstStyle/>
          <a:p>
            <a:fld id="{9AB3581B-1619-4782-B333-37692BF53546}" type="slidenum">
              <a:rPr lang="es-EC" smtClean="0"/>
              <a:t>8</a:t>
            </a:fld>
            <a:endParaRPr lang="es-EC"/>
          </a:p>
        </p:txBody>
      </p:sp>
    </p:spTree>
    <p:extLst>
      <p:ext uri="{BB962C8B-B14F-4D97-AF65-F5344CB8AC3E}">
        <p14:creationId xmlns:p14="http://schemas.microsoft.com/office/powerpoint/2010/main" val="421132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Esta investigación permitirá identificar la influencia de las costumbres ancestrales en los hábitos de higiene personal de los niños de 1 a 3 años, siendo relevante porque impacta a nivel social en el desarrollo del niño, la familia y la comunidad. Este proyecto en rescate de valores, permite el desarrollo de la autonomía, que se transmite de generación en generación.</a:t>
            </a:r>
          </a:p>
          <a:p>
            <a:endParaRPr lang="es-EC" dirty="0" smtClean="0"/>
          </a:p>
          <a:p>
            <a:r>
              <a:rPr lang="es-EC" dirty="0" smtClean="0"/>
              <a:t> se basa en la norma jurídica suprema del Ecuador que viene hacer la constitución, el Reglamento de la Ley Orgánica de Educación Intercultural, el Plan Nacional “Toda una Vida”, el currículo de Educación Inicial y el currículo Intercultural Bilingüe, instrumentos curriculares que impulsan el desarrollo de la interculturalidad a través de técnicas de enseñanza-aprendizaje; las cuales contienen fundamentos teóricos, pedagógicos y psicológicos.</a:t>
            </a:r>
          </a:p>
          <a:p>
            <a:endParaRPr lang="es-EC" dirty="0"/>
          </a:p>
        </p:txBody>
      </p:sp>
      <p:sp>
        <p:nvSpPr>
          <p:cNvPr id="4" name="Marcador de número de diapositiva 3"/>
          <p:cNvSpPr>
            <a:spLocks noGrp="1"/>
          </p:cNvSpPr>
          <p:nvPr>
            <p:ph type="sldNum" sz="quarter" idx="10"/>
          </p:nvPr>
        </p:nvSpPr>
        <p:spPr/>
        <p:txBody>
          <a:bodyPr/>
          <a:lstStyle/>
          <a:p>
            <a:fld id="{9AB3581B-1619-4782-B333-37692BF53546}" type="slidenum">
              <a:rPr lang="es-EC" smtClean="0"/>
              <a:t>9</a:t>
            </a:fld>
            <a:endParaRPr lang="es-EC"/>
          </a:p>
        </p:txBody>
      </p:sp>
    </p:spTree>
    <p:extLst>
      <p:ext uri="{BB962C8B-B14F-4D97-AF65-F5344CB8AC3E}">
        <p14:creationId xmlns:p14="http://schemas.microsoft.com/office/powerpoint/2010/main" val="233163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"Cultura es el conjunto de maneras de pensar, actuar y sentir en la triple relación con la naturaleza, con el hombre y con lo absoluto, es el conjunto de modelos de comportamientos de pensamientos y de sensibilidad que estructuran las actividades del hombre en su relación con la naturaleza, con la sociedad” </a:t>
            </a:r>
          </a:p>
          <a:p>
            <a:pPr lvl="2"/>
            <a:r>
              <a:rPr lang="es-ES" sz="1200" b="1" kern="1200" dirty="0" smtClean="0">
                <a:solidFill>
                  <a:schemeClr val="tx1"/>
                </a:solidFill>
                <a:effectLst/>
                <a:latin typeface="+mn-lt"/>
                <a:ea typeface="+mn-ea"/>
                <a:cs typeface="+mn-cs"/>
              </a:rPr>
              <a:t>Interculturalidad</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interculturalidad es el respeto entre las personas que se reconocen por la diversidad y sus características se entienden por interculturalidad, dos saberes dos culturas o más con prospectiva de ser un país pluricultural y multilingüe” (</a:t>
            </a:r>
            <a:r>
              <a:rPr lang="es-ES" sz="1200" kern="1200" dirty="0" err="1" smtClean="0">
                <a:solidFill>
                  <a:schemeClr val="tx1"/>
                </a:solidFill>
                <a:effectLst/>
                <a:latin typeface="+mn-lt"/>
                <a:ea typeface="+mn-ea"/>
                <a:cs typeface="+mn-cs"/>
              </a:rPr>
              <a:t>Quinatoa</a:t>
            </a:r>
            <a:r>
              <a:rPr lang="es-ES" sz="1200" kern="1200" dirty="0" smtClean="0">
                <a:solidFill>
                  <a:schemeClr val="tx1"/>
                </a:solidFill>
                <a:effectLst/>
                <a:latin typeface="+mn-lt"/>
                <a:ea typeface="+mn-ea"/>
                <a:cs typeface="+mn-cs"/>
              </a:rPr>
              <a:t> &amp; Janeth Patricia, 2011)</a:t>
            </a:r>
            <a:endParaRPr lang="es-EC" sz="10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0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Quiere decir desde la ética y los valores sociales dan paso al respeto, al reconocimiento de la diversidad con acciones sobre la mesura y derechos de dos o varias culturas con el fin de crear entendimiento a las prácticas diarias, a su vez abriendo campo a los nuevos escenarios, conocimientos y practicas ancestrales sin ir contra la identidad innata de las culturas.  </a:t>
            </a:r>
            <a:endParaRPr lang="es-EC" sz="10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0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interculturalidad permite la disminución de prejuicios y resistencia mutua de los individuos creando un dialogo acorde, creando interacción armónica entre varias culturas basada en “la Horizontalidad”, es decir que todo son iguales por lo tanto se promueven integración y convivencia pacífica entre todos. </a:t>
            </a:r>
            <a:endParaRPr lang="es-EC" sz="1000" kern="1200" dirty="0" smtClean="0">
              <a:solidFill>
                <a:schemeClr val="tx1"/>
              </a:solidFill>
              <a:effectLst/>
              <a:latin typeface="+mn-lt"/>
              <a:ea typeface="+mn-ea"/>
              <a:cs typeface="+mn-cs"/>
            </a:endParaRPr>
          </a:p>
          <a:p>
            <a:pPr lvl="3"/>
            <a:r>
              <a:rPr lang="es-ES_tradnl" sz="1200" b="1" kern="1200" dirty="0" smtClean="0">
                <a:solidFill>
                  <a:schemeClr val="tx1"/>
                </a:solidFill>
                <a:effectLst/>
                <a:latin typeface="+mn-lt"/>
                <a:ea typeface="+mn-ea"/>
                <a:cs typeface="+mn-cs"/>
              </a:rPr>
              <a:t>Interculturalidad ecuatoriana </a:t>
            </a:r>
            <a:endParaRPr lang="es-EC"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Actualmente ha dado un giro de trascendental permitiendo llegar a grupos vulnerables que son parte de culturas que se encuentra a diario en el país, la creación y cumplimiento al artículo de la constitución del ecuador tiene finalidad de respetar las culturas, y que puedan convivir entre sí promoviendo un lugar libre de discriminación, racismo y dejando de lado los estereotipos. </a:t>
            </a:r>
            <a:endParaRPr lang="es-EC" sz="10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s-EC" sz="1000" kern="1200" dirty="0" smtClean="0">
              <a:solidFill>
                <a:schemeClr val="tx1"/>
              </a:solidFill>
              <a:effectLst/>
              <a:latin typeface="+mn-lt"/>
              <a:ea typeface="+mn-ea"/>
              <a:cs typeface="+mn-cs"/>
            </a:endParaRPr>
          </a:p>
          <a:p>
            <a:pPr lvl="4"/>
            <a:r>
              <a:rPr lang="es-ES" sz="1200" b="1" kern="1200" dirty="0" smtClean="0">
                <a:solidFill>
                  <a:schemeClr val="tx1"/>
                </a:solidFill>
                <a:effectLst/>
                <a:latin typeface="+mn-lt"/>
                <a:ea typeface="+mn-ea"/>
                <a:cs typeface="+mn-cs"/>
              </a:rPr>
              <a:t>Intercultural Bilingüe</a:t>
            </a:r>
            <a:endParaRPr lang="es-EC" sz="10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Ecuador dio un paso decisivo en el proceso indígena, afirmando que existe necesidad de integración a la diversidad e identidad del país, permitiendo el avance y la igualdad de todos los pueblos, rompiendo estereotipos para mejorar la vida de cada individuo.  En la actualidad es importante la posición intercultural bilingüe dentro de la educación, inclusive se creó un currículo intercultural bilingüe con el fin que todos adquieran conocimientos los pueblos alejados de las grandes ciudades sin límite de discriminación. </a:t>
            </a:r>
            <a:endParaRPr lang="es-EC" sz="10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000" kern="1200" dirty="0" smtClean="0">
              <a:solidFill>
                <a:schemeClr val="tx1"/>
              </a:solidFill>
              <a:effectLst/>
              <a:latin typeface="+mn-lt"/>
              <a:ea typeface="+mn-ea"/>
              <a:cs typeface="+mn-cs"/>
            </a:endParaRPr>
          </a:p>
          <a:p>
            <a:endParaRPr lang="es-EC" dirty="0" smtClean="0"/>
          </a:p>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9AB3581B-1619-4782-B333-37692BF53546}" type="slidenum">
              <a:rPr lang="es-EC" smtClean="0"/>
              <a:t>14</a:t>
            </a:fld>
            <a:endParaRPr lang="es-EC"/>
          </a:p>
        </p:txBody>
      </p:sp>
    </p:spTree>
    <p:extLst>
      <p:ext uri="{BB962C8B-B14F-4D97-AF65-F5344CB8AC3E}">
        <p14:creationId xmlns:p14="http://schemas.microsoft.com/office/powerpoint/2010/main" val="223284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b="1" dirty="0" smtClean="0"/>
              <a:t>Costumbres:</a:t>
            </a:r>
            <a:r>
              <a:rPr lang="es-ES" dirty="0" smtClean="0"/>
              <a:t> “Se comprende como costumbre a las prácticas que vienen de épocas pasadas pero que a pesar del paso del tiempo aún se mantiene vivas y en ejecución por parte de los núcleos familiares representantes de una nacionalidad determinada o de un pueblo.”</a:t>
            </a:r>
          </a:p>
          <a:p>
            <a:pPr lvl="0"/>
            <a:r>
              <a:rPr lang="es-ES" sz="1200" kern="1200" dirty="0" smtClean="0">
                <a:solidFill>
                  <a:schemeClr val="tx1"/>
                </a:solidFill>
                <a:effectLst/>
                <a:latin typeface="+mn-lt"/>
                <a:ea typeface="+mn-ea"/>
                <a:cs typeface="+mn-cs"/>
              </a:rPr>
              <a:t>conoce “por cosmovisión el conjunto de conocimientos y creencias en los que se basa la percepción de la realidad y de los fenómenos que son parte de ella; la cosmovisión actúa permanentemente en la vida cotidiana” </a:t>
            </a:r>
            <a:endParaRPr lang="es-EC" dirty="0" smtClean="0"/>
          </a:p>
          <a:p>
            <a:pPr lvl="0"/>
            <a:r>
              <a:rPr lang="es-ES" b="1" dirty="0" smtClean="0"/>
              <a:t>Ancestrales: </a:t>
            </a:r>
            <a:r>
              <a:rPr lang="es-ES" dirty="0" smtClean="0"/>
              <a:t>“Relacionado a los antepasados, tradiciones, costumbres, vestimentas, entre otros que nacen con pueblos primitivos de un asentamiento cultural o nativo” </a:t>
            </a: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Valor del conocimiento ancestral</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 academia occidental ha venido denominando “conocimiento local” a los    conocimientos propios de nuestros pueblos originarios”. (Menchú, 2018). Es decir que el conocimiento local o conocimiento ancestral es la concepción que los antes pasados dejaron para ser utilizado en servicio a las personas, con el fin de ofrecer equilibrio, armonía espiritual y material. Un ejemplo es la creación del calendario Maya siendo el más usado con una exactitud única. </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Esto quiere decir que la cosmovisión es un producto cultural que se modifica lentamente, debido a las transformaciones sociales que genera la migración, la actualización del currículo de educación y las grandes potencias de aculturación, transculturación que se vive a diario en la actualidad. Además, al ser conjunto de saberes que cada persona posee desde su temprana edad, que con el pasar del tiempo desarrolla en el medio en el cual va a con vivir.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9AB3581B-1619-4782-B333-37692BF53546}" type="slidenum">
              <a:rPr lang="es-EC" smtClean="0"/>
              <a:t>15</a:t>
            </a:fld>
            <a:endParaRPr lang="es-EC"/>
          </a:p>
        </p:txBody>
      </p:sp>
    </p:spTree>
    <p:extLst>
      <p:ext uri="{BB962C8B-B14F-4D97-AF65-F5344CB8AC3E}">
        <p14:creationId xmlns:p14="http://schemas.microsoft.com/office/powerpoint/2010/main" val="97106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smtClean="0">
                <a:solidFill>
                  <a:schemeClr val="tx1"/>
                </a:solidFill>
                <a:effectLst/>
                <a:latin typeface="+mn-lt"/>
                <a:ea typeface="+mn-ea"/>
                <a:cs typeface="+mn-cs"/>
              </a:rPr>
              <a:t>Los hábitos de higiene personal en relación con los valores ancestrales </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hábitos de higiene personal al ser práctico en la vida diaria la higiene personal se relaciona a las creencias de los antepasados teniendo carácter cultural higiénico desde la parte moral que debe a los valores de conservar la identidad. Dando un ambiente sano para desarrollar. </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costumbre de bañarse todos los días o varias veces por semana siendo que es La importancia conferida a la higiene corporal por el ser humano a lo largo de su historia.</a:t>
            </a:r>
          </a:p>
          <a:p>
            <a:r>
              <a:rPr lang="es-ES" sz="1200" b="1" kern="1200" dirty="0" smtClean="0">
                <a:solidFill>
                  <a:schemeClr val="tx1"/>
                </a:solidFill>
                <a:effectLst/>
                <a:latin typeface="+mn-lt"/>
                <a:ea typeface="+mn-ea"/>
                <a:cs typeface="+mn-cs"/>
              </a:rPr>
              <a:t>Relación con los valores ancestrales </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Fundándolo en esto es como puede hacerse experimental y práctico en las escuelas el estudio de la higiene, que es un error quererlo reducir a los términos de una especie de cartilla escrita en prosa o en verso, pero en la que se prescriben reglas aisladas.</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el estudio de la higiene no debe presentarse al alumno aisladamente, sino con enlace, en una especie de compenetración con el de la Fisiología, sin olvidar las relaciones que tiene con el del espíritu; sólo a esta condición, que implica un procedimiento experimental, será práctico y resultará provechoso para el niño. Consintiendo </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El carácter que requiere en la escuela la cultura higiénica, tiene gran analogía con el que exige la cultura moral, que, al cabo, no es otra cosa, en la mayoría de los casos, que una verdadera higiene del espíritu.</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9AB3581B-1619-4782-B333-37692BF53546}" type="slidenum">
              <a:rPr lang="es-EC" smtClean="0"/>
              <a:t>18</a:t>
            </a:fld>
            <a:endParaRPr lang="es-EC"/>
          </a:p>
        </p:txBody>
      </p:sp>
    </p:spTree>
    <p:extLst>
      <p:ext uri="{BB962C8B-B14F-4D97-AF65-F5344CB8AC3E}">
        <p14:creationId xmlns:p14="http://schemas.microsoft.com/office/powerpoint/2010/main" val="408285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AB3581B-1619-4782-B333-37692BF53546}" type="slidenum">
              <a:rPr lang="es-EC" smtClean="0"/>
              <a:t>25</a:t>
            </a:fld>
            <a:endParaRPr lang="es-EC"/>
          </a:p>
        </p:txBody>
      </p:sp>
    </p:spTree>
    <p:extLst>
      <p:ext uri="{BB962C8B-B14F-4D97-AF65-F5344CB8AC3E}">
        <p14:creationId xmlns:p14="http://schemas.microsoft.com/office/powerpoint/2010/main" val="234066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938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2038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54858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8890320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2183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7718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4225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07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2444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3663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9371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9253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450EC-CF2C-486C-8233-3798435959CF}" type="datetimeFigureOut">
              <a:rPr lang="es-ES" smtClean="0">
                <a:solidFill>
                  <a:prstClr val="black">
                    <a:tint val="75000"/>
                  </a:prstClr>
                </a:solidFill>
              </a:rPr>
              <a:pPr/>
              <a:t>16/08/2019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41040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5.png"/><Relationship Id="rId4" Type="http://schemas.openxmlformats.org/officeDocument/2006/relationships/diagramData" Target="../diagrams/data14.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20.xml"/><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diagramColors" Target="../diagrams/colors20.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QuickStyle" Target="../diagrams/quickStyle20.xml"/><Relationship Id="rId5" Type="http://schemas.openxmlformats.org/officeDocument/2006/relationships/diagramQuickStyle" Target="../diagrams/quickStyle19.xml"/><Relationship Id="rId10" Type="http://schemas.openxmlformats.org/officeDocument/2006/relationships/diagramLayout" Target="../diagrams/layout20.xml"/><Relationship Id="rId4" Type="http://schemas.openxmlformats.org/officeDocument/2006/relationships/diagramLayout" Target="../diagrams/layout19.xml"/><Relationship Id="rId9" Type="http://schemas.openxmlformats.org/officeDocument/2006/relationships/diagramData" Target="../diagrams/data2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211"/>
          <a:stretch/>
        </p:blipFill>
        <p:spPr bwMode="auto">
          <a:xfrm>
            <a:off x="-36512" y="14309"/>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68661" y="2849652"/>
            <a:ext cx="8406679" cy="1569660"/>
          </a:xfrm>
          <a:prstGeom prst="rect">
            <a:avLst/>
          </a:prstGeom>
          <a:noFill/>
        </p:spPr>
        <p:txBody>
          <a:bodyPr wrap="square" rtlCol="0">
            <a:spAutoFit/>
          </a:bodyPr>
          <a:lstStyle/>
          <a:p>
            <a:pPr algn="just"/>
            <a:r>
              <a:rPr lang="es-EC" sz="2400" b="1" i="1" dirty="0" smtClean="0">
                <a:solidFill>
                  <a:prstClr val="black"/>
                </a:solidFill>
              </a:rPr>
              <a:t>RESCATE </a:t>
            </a:r>
            <a:r>
              <a:rPr lang="es-EC" sz="2400" b="1" i="1" dirty="0">
                <a:solidFill>
                  <a:prstClr val="black"/>
                </a:solidFill>
              </a:rPr>
              <a:t>DE LAS COSTUMBRES ANCESTRALES PARA EL FORTALECIMIENTO DE LOS HÁBITOS DE HIGIENE PERSONAL EN LOS NIÑOS DE 1 A 3 AÑOS DEL CDI “MIS PEQUEÑOS </a:t>
            </a:r>
            <a:r>
              <a:rPr lang="es-EC" sz="2400" b="1" i="1" dirty="0" smtClean="0">
                <a:solidFill>
                  <a:prstClr val="black"/>
                </a:solidFill>
              </a:rPr>
              <a:t>QUERUBINES”</a:t>
            </a:r>
            <a:endParaRPr lang="es-ES" sz="2400" b="1" i="1" dirty="0">
              <a:solidFill>
                <a:prstClr val="black"/>
              </a:solidFill>
            </a:endParaRPr>
          </a:p>
        </p:txBody>
      </p:sp>
      <p:sp>
        <p:nvSpPr>
          <p:cNvPr id="6" name="5 CuadroTexto"/>
          <p:cNvSpPr txBox="1"/>
          <p:nvPr/>
        </p:nvSpPr>
        <p:spPr>
          <a:xfrm>
            <a:off x="1907704" y="4622248"/>
            <a:ext cx="5832648" cy="1138773"/>
          </a:xfrm>
          <a:prstGeom prst="rect">
            <a:avLst/>
          </a:prstGeom>
          <a:noFill/>
        </p:spPr>
        <p:txBody>
          <a:bodyPr wrap="square" rtlCol="0">
            <a:spAutoFit/>
          </a:bodyPr>
          <a:lstStyle/>
          <a:p>
            <a:pPr algn="just"/>
            <a:r>
              <a:rPr lang="es-ES" b="1" i="1" dirty="0" smtClean="0">
                <a:solidFill>
                  <a:prstClr val="black"/>
                </a:solidFill>
              </a:rPr>
              <a:t>AUTOR: NELLY ANDREINA LLUMIQUINGA PERALTA</a:t>
            </a:r>
          </a:p>
          <a:p>
            <a:pPr algn="just"/>
            <a:r>
              <a:rPr lang="es-ES" b="1" i="1" dirty="0" smtClean="0">
                <a:solidFill>
                  <a:prstClr val="black"/>
                </a:solidFill>
              </a:rPr>
              <a:t>DIRECTOR: L</a:t>
            </a:r>
            <a:r>
              <a:rPr lang="es-EC" b="1" i="1" dirty="0" smtClean="0">
                <a:solidFill>
                  <a:prstClr val="black"/>
                </a:solidFill>
              </a:rPr>
              <a:t>CDA</a:t>
            </a:r>
            <a:r>
              <a:rPr lang="es-EC" b="1" i="1" dirty="0">
                <a:solidFill>
                  <a:prstClr val="black"/>
                </a:solidFill>
              </a:rPr>
              <a:t>. MÓNICA DEL CARMEN </a:t>
            </a:r>
            <a:r>
              <a:rPr lang="es-EC" b="1" i="1" dirty="0" smtClean="0">
                <a:solidFill>
                  <a:prstClr val="black"/>
                </a:solidFill>
              </a:rPr>
              <a:t>SOLÍS JARRÍN </a:t>
            </a:r>
            <a:r>
              <a:rPr lang="es-EC" b="1" i="1" dirty="0" err="1" smtClean="0">
                <a:solidFill>
                  <a:prstClr val="black"/>
                </a:solidFill>
              </a:rPr>
              <a:t>M.Sc</a:t>
            </a:r>
            <a:endParaRPr lang="es-ES" b="1" i="1" dirty="0">
              <a:solidFill>
                <a:prstClr val="black"/>
              </a:solidFill>
            </a:endParaRPr>
          </a:p>
          <a:p>
            <a:pPr algn="just"/>
            <a:endParaRPr lang="es-ES" b="1" i="1" dirty="0" smtClean="0">
              <a:solidFill>
                <a:prstClr val="black"/>
              </a:solidFill>
            </a:endParaRPr>
          </a:p>
          <a:p>
            <a:pPr algn="ctr"/>
            <a:r>
              <a:rPr lang="es-ES" sz="1400" b="1" i="1" dirty="0" smtClean="0">
                <a:solidFill>
                  <a:prstClr val="black"/>
                </a:solidFill>
              </a:rPr>
              <a:t>SANGOLQUI, JULIO 2019</a:t>
            </a:r>
            <a:endParaRPr lang="es-ES" sz="1400" b="1" i="1" dirty="0">
              <a:solidFill>
                <a:prstClr val="black"/>
              </a:solidFill>
            </a:endParaRPr>
          </a:p>
        </p:txBody>
      </p:sp>
      <p:sp>
        <p:nvSpPr>
          <p:cNvPr id="2" name="Rectángulo 1"/>
          <p:cNvSpPr/>
          <p:nvPr/>
        </p:nvSpPr>
        <p:spPr>
          <a:xfrm>
            <a:off x="1547664" y="1418653"/>
            <a:ext cx="6336704" cy="1015663"/>
          </a:xfrm>
          <a:prstGeom prst="rect">
            <a:avLst/>
          </a:prstGeom>
        </p:spPr>
        <p:txBody>
          <a:bodyPr wrap="square">
            <a:spAutoFit/>
          </a:bodyPr>
          <a:lstStyle/>
          <a:p>
            <a:pPr algn="ctr"/>
            <a:r>
              <a:rPr lang="es-ES" sz="2000" b="1" dirty="0"/>
              <a:t>DEPARTAMENTO DE CIENCIAS </a:t>
            </a:r>
            <a:r>
              <a:rPr lang="es-ES" sz="2000" b="1" dirty="0" smtClean="0"/>
              <a:t>HUMANAS Y SOCIALES</a:t>
            </a:r>
            <a:r>
              <a:rPr lang="es-ES" sz="2000" b="1" dirty="0"/>
              <a:t/>
            </a:r>
            <a:br>
              <a:rPr lang="es-ES" sz="2000" b="1" dirty="0"/>
            </a:br>
            <a:r>
              <a:rPr lang="es-ES" sz="2000" b="1" dirty="0"/>
              <a:t/>
            </a:r>
            <a:br>
              <a:rPr lang="es-ES" sz="2000" b="1" dirty="0"/>
            </a:br>
            <a:r>
              <a:rPr lang="es-ES" sz="2000" b="1" dirty="0"/>
              <a:t>CARRERA DE LICENCIATURA EN EDUCACIÓN INFANTIL</a:t>
            </a:r>
            <a:endParaRPr lang="es-EC" sz="2000" dirty="0"/>
          </a:p>
        </p:txBody>
      </p:sp>
    </p:spTree>
    <p:extLst>
      <p:ext uri="{BB962C8B-B14F-4D97-AF65-F5344CB8AC3E}">
        <p14:creationId xmlns:p14="http://schemas.microsoft.com/office/powerpoint/2010/main" val="43244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Antecedentes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6" name="Diagrama 5"/>
          <p:cNvGraphicFramePr/>
          <p:nvPr>
            <p:extLst>
              <p:ext uri="{D42A27DB-BD31-4B8C-83A1-F6EECF244321}">
                <p14:modId xmlns:p14="http://schemas.microsoft.com/office/powerpoint/2010/main" val="2619330680"/>
              </p:ext>
            </p:extLst>
          </p:nvPr>
        </p:nvGraphicFramePr>
        <p:xfrm>
          <a:off x="899592" y="1628800"/>
          <a:ext cx="7575174" cy="394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6303101" y="5148812"/>
            <a:ext cx="2808312" cy="2447925"/>
          </a:xfrm>
          <a:prstGeom prst="rect">
            <a:avLst/>
          </a:prstGeom>
          <a:noFill/>
          <a:ln>
            <a:noFill/>
          </a:ln>
        </p:spPr>
      </p:pic>
    </p:spTree>
    <p:extLst>
      <p:ext uri="{BB962C8B-B14F-4D97-AF65-F5344CB8AC3E}">
        <p14:creationId xmlns:p14="http://schemas.microsoft.com/office/powerpoint/2010/main" val="1532380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7128792"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FUNDAMENTACIÓN FILOSÓFICA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9" name="Diagrama 8"/>
          <p:cNvGraphicFramePr/>
          <p:nvPr>
            <p:extLst>
              <p:ext uri="{D42A27DB-BD31-4B8C-83A1-F6EECF244321}">
                <p14:modId xmlns:p14="http://schemas.microsoft.com/office/powerpoint/2010/main" val="2156413891"/>
              </p:ext>
            </p:extLst>
          </p:nvPr>
        </p:nvGraphicFramePr>
        <p:xfrm>
          <a:off x="611560" y="1772816"/>
          <a:ext cx="792088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0" y="5157192"/>
            <a:ext cx="2808312" cy="2447925"/>
          </a:xfrm>
          <a:prstGeom prst="rect">
            <a:avLst/>
          </a:prstGeom>
          <a:noFill/>
          <a:ln>
            <a:noFill/>
          </a:ln>
        </p:spPr>
      </p:pic>
    </p:spTree>
    <p:extLst>
      <p:ext uri="{BB962C8B-B14F-4D97-AF65-F5344CB8AC3E}">
        <p14:creationId xmlns:p14="http://schemas.microsoft.com/office/powerpoint/2010/main" val="2480554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149517"/>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FUNDAMENTACIÓN PEDAGÓGICA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6" name="Diagrama 5"/>
          <p:cNvGraphicFramePr/>
          <p:nvPr>
            <p:extLst>
              <p:ext uri="{D42A27DB-BD31-4B8C-83A1-F6EECF244321}">
                <p14:modId xmlns:p14="http://schemas.microsoft.com/office/powerpoint/2010/main" val="433290743"/>
              </p:ext>
            </p:extLst>
          </p:nvPr>
        </p:nvGraphicFramePr>
        <p:xfrm>
          <a:off x="521752" y="1700808"/>
          <a:ext cx="842493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0" y="5157192"/>
            <a:ext cx="2808312" cy="2447925"/>
          </a:xfrm>
          <a:prstGeom prst="rect">
            <a:avLst/>
          </a:prstGeom>
          <a:noFill/>
          <a:ln>
            <a:noFill/>
          </a:ln>
        </p:spPr>
      </p:pic>
    </p:spTree>
    <p:extLst>
      <p:ext uri="{BB962C8B-B14F-4D97-AF65-F5344CB8AC3E}">
        <p14:creationId xmlns:p14="http://schemas.microsoft.com/office/powerpoint/2010/main" val="334874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48593"/>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FUNDAMENTACIÓN LEGAL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6" name="Diagrama 5"/>
          <p:cNvGraphicFramePr/>
          <p:nvPr>
            <p:extLst>
              <p:ext uri="{D42A27DB-BD31-4B8C-83A1-F6EECF244321}">
                <p14:modId xmlns:p14="http://schemas.microsoft.com/office/powerpoint/2010/main" val="2018479630"/>
              </p:ext>
            </p:extLst>
          </p:nvPr>
        </p:nvGraphicFramePr>
        <p:xfrm>
          <a:off x="179512" y="980728"/>
          <a:ext cx="8783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6336702" y="5160307"/>
            <a:ext cx="2808312" cy="2447925"/>
          </a:xfrm>
          <a:prstGeom prst="rect">
            <a:avLst/>
          </a:prstGeom>
          <a:noFill/>
          <a:ln>
            <a:noFill/>
          </a:ln>
        </p:spPr>
      </p:pic>
    </p:spTree>
    <p:extLst>
      <p:ext uri="{BB962C8B-B14F-4D97-AF65-F5344CB8AC3E}">
        <p14:creationId xmlns:p14="http://schemas.microsoft.com/office/powerpoint/2010/main" val="1683266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Marco teórico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6" name="Diagrama 5"/>
          <p:cNvGraphicFramePr/>
          <p:nvPr>
            <p:extLst>
              <p:ext uri="{D42A27DB-BD31-4B8C-83A1-F6EECF244321}">
                <p14:modId xmlns:p14="http://schemas.microsoft.com/office/powerpoint/2010/main" val="2331168122"/>
              </p:ext>
            </p:extLst>
          </p:nvPr>
        </p:nvGraphicFramePr>
        <p:xfrm>
          <a:off x="1534886" y="206084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n 12" descr="Resultado de imagen para NIÃOS PNG"/>
          <p:cNvPicPr/>
          <p:nvPr/>
        </p:nvPicPr>
        <p:blipFill>
          <a:blip r:embed="rId9">
            <a:extLst>
              <a:ext uri="{28A0092B-C50C-407E-A947-70E740481C1C}">
                <a14:useLocalDpi xmlns:a14="http://schemas.microsoft.com/office/drawing/2010/main" val="0"/>
              </a:ext>
            </a:extLst>
          </a:blip>
          <a:srcRect/>
          <a:stretch>
            <a:fillRect/>
          </a:stretch>
        </p:blipFill>
        <p:spPr bwMode="auto">
          <a:xfrm>
            <a:off x="0" y="5157192"/>
            <a:ext cx="2808312" cy="2447925"/>
          </a:xfrm>
          <a:prstGeom prst="rect">
            <a:avLst/>
          </a:prstGeom>
          <a:noFill/>
          <a:ln>
            <a:noFill/>
          </a:ln>
        </p:spPr>
      </p:pic>
    </p:spTree>
    <p:extLst>
      <p:ext uri="{BB962C8B-B14F-4D97-AF65-F5344CB8AC3E}">
        <p14:creationId xmlns:p14="http://schemas.microsoft.com/office/powerpoint/2010/main" val="348718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9983"/>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MARCO TEÓRICO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6" name="Diagrama 5"/>
          <p:cNvGraphicFramePr/>
          <p:nvPr>
            <p:extLst>
              <p:ext uri="{D42A27DB-BD31-4B8C-83A1-F6EECF244321}">
                <p14:modId xmlns:p14="http://schemas.microsoft.com/office/powerpoint/2010/main" val="1880952459"/>
              </p:ext>
            </p:extLst>
          </p:nvPr>
        </p:nvGraphicFramePr>
        <p:xfrm>
          <a:off x="1061812" y="2132856"/>
          <a:ext cx="7344816" cy="435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n 12" descr="Resultado de imagen para NIÃOS PNG"/>
          <p:cNvPicPr/>
          <p:nvPr/>
        </p:nvPicPr>
        <p:blipFill>
          <a:blip r:embed="rId9">
            <a:extLst>
              <a:ext uri="{28A0092B-C50C-407E-A947-70E740481C1C}">
                <a14:useLocalDpi xmlns:a14="http://schemas.microsoft.com/office/drawing/2010/main" val="0"/>
              </a:ext>
            </a:extLst>
          </a:blip>
          <a:srcRect/>
          <a:stretch>
            <a:fillRect/>
          </a:stretch>
        </p:blipFill>
        <p:spPr bwMode="auto">
          <a:xfrm>
            <a:off x="6084168" y="5136034"/>
            <a:ext cx="2808312" cy="2447925"/>
          </a:xfrm>
          <a:prstGeom prst="rect">
            <a:avLst/>
          </a:prstGeom>
          <a:noFill/>
          <a:ln>
            <a:noFill/>
          </a:ln>
        </p:spPr>
      </p:pic>
      <p:pic>
        <p:nvPicPr>
          <p:cNvPr id="8" name="Imagen 7"/>
          <p:cNvPicPr>
            <a:picLocks noChangeAspect="1"/>
          </p:cNvPicPr>
          <p:nvPr/>
        </p:nvPicPr>
        <p:blipFill>
          <a:blip r:embed="rId10"/>
          <a:stretch>
            <a:fillRect/>
          </a:stretch>
        </p:blipFill>
        <p:spPr>
          <a:xfrm>
            <a:off x="324441" y="1221025"/>
            <a:ext cx="2663329" cy="2046958"/>
          </a:xfrm>
          <a:prstGeom prst="rect">
            <a:avLst/>
          </a:prstGeom>
        </p:spPr>
      </p:pic>
    </p:spTree>
    <p:extLst>
      <p:ext uri="{BB962C8B-B14F-4D97-AF65-F5344CB8AC3E}">
        <p14:creationId xmlns:p14="http://schemas.microsoft.com/office/powerpoint/2010/main" val="1646679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1545"/>
            <a:ext cx="9144000" cy="66880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566301311"/>
              </p:ext>
            </p:extLst>
          </p:nvPr>
        </p:nvGraphicFramePr>
        <p:xfrm>
          <a:off x="467544" y="908720"/>
          <a:ext cx="7965885" cy="5605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6308237" y="5157192"/>
            <a:ext cx="2808312" cy="2447925"/>
          </a:xfrm>
          <a:prstGeom prst="rect">
            <a:avLst/>
          </a:prstGeom>
          <a:noFill/>
          <a:ln>
            <a:noFill/>
          </a:ln>
        </p:spPr>
      </p:pic>
      <p:pic>
        <p:nvPicPr>
          <p:cNvPr id="2050" name="Picture 2" descr="Resultado de imagen para HIGIENE INFANTI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893943"/>
            <a:ext cx="2466274" cy="328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69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2288425211"/>
              </p:ext>
            </p:extLst>
          </p:nvPr>
        </p:nvGraphicFramePr>
        <p:xfrm>
          <a:off x="251520" y="980728"/>
          <a:ext cx="8540077"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0" y="5157192"/>
            <a:ext cx="2808312" cy="2447925"/>
          </a:xfrm>
          <a:prstGeom prst="rect">
            <a:avLst/>
          </a:prstGeom>
          <a:noFill/>
          <a:ln>
            <a:noFill/>
          </a:ln>
        </p:spPr>
      </p:pic>
    </p:spTree>
    <p:extLst>
      <p:ext uri="{BB962C8B-B14F-4D97-AF65-F5344CB8AC3E}">
        <p14:creationId xmlns:p14="http://schemas.microsoft.com/office/powerpoint/2010/main" val="6790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3844340645"/>
              </p:ext>
            </p:extLst>
          </p:nvPr>
        </p:nvGraphicFramePr>
        <p:xfrm>
          <a:off x="1259632" y="1412776"/>
          <a:ext cx="6504384" cy="4696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Resultado de imagen para NIÃOS PNG"/>
          <p:cNvPicPr/>
          <p:nvPr/>
        </p:nvPicPr>
        <p:blipFill>
          <a:blip r:embed="rId9">
            <a:extLst>
              <a:ext uri="{28A0092B-C50C-407E-A947-70E740481C1C}">
                <a14:useLocalDpi xmlns:a14="http://schemas.microsoft.com/office/drawing/2010/main" val="0"/>
              </a:ext>
            </a:extLst>
          </a:blip>
          <a:srcRect/>
          <a:stretch>
            <a:fillRect/>
          </a:stretch>
        </p:blipFill>
        <p:spPr bwMode="auto">
          <a:xfrm>
            <a:off x="6228184" y="5157192"/>
            <a:ext cx="2808312" cy="2447925"/>
          </a:xfrm>
          <a:prstGeom prst="rect">
            <a:avLst/>
          </a:prstGeom>
          <a:noFill/>
          <a:ln>
            <a:noFill/>
          </a:ln>
        </p:spPr>
      </p:pic>
    </p:spTree>
    <p:extLst>
      <p:ext uri="{BB962C8B-B14F-4D97-AF65-F5344CB8AC3E}">
        <p14:creationId xmlns:p14="http://schemas.microsoft.com/office/powerpoint/2010/main" val="219401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7" y="332656"/>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3" name="6 CuadroTexto"/>
          <p:cNvSpPr txBox="1"/>
          <p:nvPr/>
        </p:nvSpPr>
        <p:spPr>
          <a:xfrm>
            <a:off x="1547664" y="980728"/>
            <a:ext cx="6373113"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METODOLOGÍA</a:t>
            </a:r>
          </a:p>
        </p:txBody>
      </p:sp>
      <p:graphicFrame>
        <p:nvGraphicFramePr>
          <p:cNvPr id="4" name="4 Marcador de contenido"/>
          <p:cNvGraphicFramePr>
            <a:graphicFrameLocks/>
          </p:cNvGraphicFramePr>
          <p:nvPr>
            <p:extLst>
              <p:ext uri="{D42A27DB-BD31-4B8C-83A1-F6EECF244321}">
                <p14:modId xmlns:p14="http://schemas.microsoft.com/office/powerpoint/2010/main" val="1031769721"/>
              </p:ext>
            </p:extLst>
          </p:nvPr>
        </p:nvGraphicFramePr>
        <p:xfrm>
          <a:off x="899592" y="1600797"/>
          <a:ext cx="8020747" cy="4722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0" y="5157192"/>
            <a:ext cx="2808312" cy="2447925"/>
          </a:xfrm>
          <a:prstGeom prst="rect">
            <a:avLst/>
          </a:prstGeom>
          <a:noFill/>
          <a:ln>
            <a:noFill/>
          </a:ln>
        </p:spPr>
      </p:pic>
    </p:spTree>
    <p:extLst>
      <p:ext uri="{BB962C8B-B14F-4D97-AF65-F5344CB8AC3E}">
        <p14:creationId xmlns:p14="http://schemas.microsoft.com/office/powerpoint/2010/main" val="416120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664"/>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627784" y="836712"/>
            <a:ext cx="4249212"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ÍNDICE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10" name="Diagrama 9"/>
          <p:cNvGraphicFramePr/>
          <p:nvPr>
            <p:extLst>
              <p:ext uri="{D42A27DB-BD31-4B8C-83A1-F6EECF244321}">
                <p14:modId xmlns:p14="http://schemas.microsoft.com/office/powerpoint/2010/main" val="2866678306"/>
              </p:ext>
            </p:extLst>
          </p:nvPr>
        </p:nvGraphicFramePr>
        <p:xfrm>
          <a:off x="107504" y="1340768"/>
          <a:ext cx="87849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0" y="5157192"/>
            <a:ext cx="2808312" cy="2447925"/>
          </a:xfrm>
          <a:prstGeom prst="rect">
            <a:avLst/>
          </a:prstGeom>
          <a:noFill/>
          <a:ln>
            <a:noFill/>
          </a:ln>
        </p:spPr>
      </p:pic>
    </p:spTree>
    <p:extLst>
      <p:ext uri="{BB962C8B-B14F-4D97-AF65-F5344CB8AC3E}">
        <p14:creationId xmlns:p14="http://schemas.microsoft.com/office/powerpoint/2010/main" val="2361877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7 Diagrama"/>
          <p:cNvGraphicFramePr/>
          <p:nvPr>
            <p:extLst>
              <p:ext uri="{D42A27DB-BD31-4B8C-83A1-F6EECF244321}">
                <p14:modId xmlns:p14="http://schemas.microsoft.com/office/powerpoint/2010/main" val="2793088970"/>
              </p:ext>
            </p:extLst>
          </p:nvPr>
        </p:nvGraphicFramePr>
        <p:xfrm>
          <a:off x="1907704" y="1340768"/>
          <a:ext cx="5214943"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6228184" y="5229200"/>
            <a:ext cx="2808312" cy="2447925"/>
          </a:xfrm>
          <a:prstGeom prst="rect">
            <a:avLst/>
          </a:prstGeom>
          <a:noFill/>
          <a:ln>
            <a:noFill/>
          </a:ln>
        </p:spPr>
      </p:pic>
      <p:graphicFrame>
        <p:nvGraphicFramePr>
          <p:cNvPr id="6" name="Marcador de contenido 5"/>
          <p:cNvGraphicFramePr>
            <a:graphicFrameLocks noGrp="1"/>
          </p:cNvGraphicFramePr>
          <p:nvPr>
            <p:extLst>
              <p:ext uri="{D42A27DB-BD31-4B8C-83A1-F6EECF244321}">
                <p14:modId xmlns:p14="http://schemas.microsoft.com/office/powerpoint/2010/main" val="2123003966"/>
              </p:ext>
            </p:extLst>
          </p:nvPr>
        </p:nvGraphicFramePr>
        <p:xfrm>
          <a:off x="827583" y="908720"/>
          <a:ext cx="7632849" cy="53285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4351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17" y="169983"/>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3" name="6 CuadroTexto"/>
          <p:cNvSpPr txBox="1"/>
          <p:nvPr/>
        </p:nvSpPr>
        <p:spPr>
          <a:xfrm>
            <a:off x="1547664" y="908720"/>
            <a:ext cx="6373113"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ANÁLISIS DE RESULTADOS</a:t>
            </a:r>
          </a:p>
        </p:txBody>
      </p:sp>
      <p:sp>
        <p:nvSpPr>
          <p:cNvPr id="5" name="2 Marcador de contenido"/>
          <p:cNvSpPr txBox="1">
            <a:spLocks/>
          </p:cNvSpPr>
          <p:nvPr/>
        </p:nvSpPr>
        <p:spPr>
          <a:xfrm>
            <a:off x="2483768" y="1513518"/>
            <a:ext cx="4929190" cy="5715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s-ES" sz="2000" i="1" u="sng" dirty="0" smtClean="0"/>
              <a:t>Ficha de observación a niños de 4 a 5 años</a:t>
            </a:r>
          </a:p>
          <a:p>
            <a:pPr>
              <a:buFont typeface="Arial" panose="020B0604020202020204" pitchFamily="34" charset="0"/>
              <a:buNone/>
            </a:pPr>
            <a:endParaRPr lang="es-ES" dirty="0"/>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15687"/>
            <a:ext cx="3384376" cy="2260060"/>
          </a:xfrm>
          <a:prstGeom prst="rect">
            <a:avLst/>
          </a:prstGeom>
          <a:noFill/>
        </p:spPr>
      </p:pic>
      <p:pic>
        <p:nvPicPr>
          <p:cNvPr id="9" name="Imagen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970462"/>
            <a:ext cx="3312368" cy="2260060"/>
          </a:xfrm>
          <a:prstGeom prst="rect">
            <a:avLst/>
          </a:prstGeom>
          <a:noFill/>
        </p:spPr>
      </p:pic>
      <p:pic>
        <p:nvPicPr>
          <p:cNvPr id="11" name="Imagen 10"/>
          <p:cNvPicPr>
            <a:picLocks noChangeAspect="1"/>
          </p:cNvPicPr>
          <p:nvPr/>
        </p:nvPicPr>
        <p:blipFill>
          <a:blip r:embed="rId5"/>
          <a:stretch>
            <a:fillRect/>
          </a:stretch>
        </p:blipFill>
        <p:spPr>
          <a:xfrm>
            <a:off x="2987824" y="4357535"/>
            <a:ext cx="3268219" cy="2263901"/>
          </a:xfrm>
          <a:prstGeom prst="rect">
            <a:avLst/>
          </a:prstGeom>
        </p:spPr>
      </p:pic>
      <p:pic>
        <p:nvPicPr>
          <p:cNvPr id="8" name="Imagen 7" descr="Resultado de imagen para NIÃOS PNG"/>
          <p:cNvPicPr/>
          <p:nvPr/>
        </p:nvPicPr>
        <p:blipFill>
          <a:blip r:embed="rId6">
            <a:extLst>
              <a:ext uri="{28A0092B-C50C-407E-A947-70E740481C1C}">
                <a14:useLocalDpi xmlns:a14="http://schemas.microsoft.com/office/drawing/2010/main" val="0"/>
              </a:ext>
            </a:extLst>
          </a:blip>
          <a:srcRect/>
          <a:stretch>
            <a:fillRect/>
          </a:stretch>
        </p:blipFill>
        <p:spPr bwMode="auto">
          <a:xfrm>
            <a:off x="17748" y="5148812"/>
            <a:ext cx="2808312" cy="2447925"/>
          </a:xfrm>
          <a:prstGeom prst="rect">
            <a:avLst/>
          </a:prstGeom>
          <a:noFill/>
          <a:ln>
            <a:noFill/>
          </a:ln>
        </p:spPr>
      </p:pic>
    </p:spTree>
    <p:extLst>
      <p:ext uri="{BB962C8B-B14F-4D97-AF65-F5344CB8AC3E}">
        <p14:creationId xmlns:p14="http://schemas.microsoft.com/office/powerpoint/2010/main" val="683704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4" name="2 Marcador de contenido"/>
          <p:cNvSpPr txBox="1">
            <a:spLocks/>
          </p:cNvSpPr>
          <p:nvPr/>
        </p:nvSpPr>
        <p:spPr>
          <a:xfrm>
            <a:off x="2483768" y="980728"/>
            <a:ext cx="4929190" cy="5715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s-ES" sz="2000" i="1" u="sng" dirty="0" smtClean="0"/>
              <a:t>Encuesta a padres de familia  </a:t>
            </a:r>
            <a:endParaRPr lang="es-ES" dirty="0"/>
          </a:p>
        </p:txBody>
      </p:sp>
      <p:pic>
        <p:nvPicPr>
          <p:cNvPr id="6" name="Imagen 5"/>
          <p:cNvPicPr>
            <a:picLocks noChangeAspect="1"/>
          </p:cNvPicPr>
          <p:nvPr/>
        </p:nvPicPr>
        <p:blipFill>
          <a:blip r:embed="rId3"/>
          <a:stretch>
            <a:fillRect/>
          </a:stretch>
        </p:blipFill>
        <p:spPr>
          <a:xfrm>
            <a:off x="1179484" y="1426248"/>
            <a:ext cx="3768879" cy="2304256"/>
          </a:xfrm>
          <a:prstGeom prst="rect">
            <a:avLst/>
          </a:prstGeom>
        </p:spPr>
      </p:pic>
      <p:pic>
        <p:nvPicPr>
          <p:cNvPr id="8" name="Imagen 7"/>
          <p:cNvPicPr>
            <a:picLocks noChangeAspect="1"/>
          </p:cNvPicPr>
          <p:nvPr/>
        </p:nvPicPr>
        <p:blipFill>
          <a:blip r:embed="rId4"/>
          <a:stretch>
            <a:fillRect/>
          </a:stretch>
        </p:blipFill>
        <p:spPr>
          <a:xfrm>
            <a:off x="5079451" y="1426590"/>
            <a:ext cx="3195209" cy="2303914"/>
          </a:xfrm>
          <a:prstGeom prst="rect">
            <a:avLst/>
          </a:prstGeom>
        </p:spPr>
      </p:pic>
      <p:pic>
        <p:nvPicPr>
          <p:cNvPr id="10" name="Imagen 9"/>
          <p:cNvPicPr>
            <a:picLocks noChangeAspect="1"/>
          </p:cNvPicPr>
          <p:nvPr/>
        </p:nvPicPr>
        <p:blipFill>
          <a:blip r:embed="rId5"/>
          <a:stretch>
            <a:fillRect/>
          </a:stretch>
        </p:blipFill>
        <p:spPr>
          <a:xfrm>
            <a:off x="323528" y="3971259"/>
            <a:ext cx="3865395" cy="2778826"/>
          </a:xfrm>
          <a:prstGeom prst="rect">
            <a:avLst/>
          </a:prstGeom>
        </p:spPr>
      </p:pic>
      <p:pic>
        <p:nvPicPr>
          <p:cNvPr id="11" name="Imagen 10"/>
          <p:cNvPicPr>
            <a:picLocks noChangeAspect="1"/>
          </p:cNvPicPr>
          <p:nvPr/>
        </p:nvPicPr>
        <p:blipFill>
          <a:blip r:embed="rId6"/>
          <a:stretch>
            <a:fillRect/>
          </a:stretch>
        </p:blipFill>
        <p:spPr>
          <a:xfrm>
            <a:off x="4355976" y="3971259"/>
            <a:ext cx="4464496" cy="2728886"/>
          </a:xfrm>
          <a:prstGeom prst="rect">
            <a:avLst/>
          </a:prstGeom>
        </p:spPr>
      </p:pic>
    </p:spTree>
    <p:extLst>
      <p:ext uri="{BB962C8B-B14F-4D97-AF65-F5344CB8AC3E}">
        <p14:creationId xmlns:p14="http://schemas.microsoft.com/office/powerpoint/2010/main" val="78823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1" y="169983"/>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2483768" y="980728"/>
            <a:ext cx="4929190" cy="5715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s-ES" sz="2000" i="1" u="sng" dirty="0" smtClean="0"/>
              <a:t>Encuesta a Educadoras </a:t>
            </a:r>
            <a:endParaRPr lang="es-ES" dirty="0"/>
          </a:p>
        </p:txBody>
      </p:sp>
      <p:pic>
        <p:nvPicPr>
          <p:cNvPr id="5" name="Imagen 4"/>
          <p:cNvPicPr>
            <a:picLocks noChangeAspect="1"/>
          </p:cNvPicPr>
          <p:nvPr/>
        </p:nvPicPr>
        <p:blipFill>
          <a:blip r:embed="rId3"/>
          <a:stretch>
            <a:fillRect/>
          </a:stretch>
        </p:blipFill>
        <p:spPr>
          <a:xfrm>
            <a:off x="4596131" y="1433708"/>
            <a:ext cx="4185917" cy="2751719"/>
          </a:xfrm>
          <a:prstGeom prst="rect">
            <a:avLst/>
          </a:prstGeom>
        </p:spPr>
      </p:pic>
      <p:pic>
        <p:nvPicPr>
          <p:cNvPr id="8" name="Imagen 7"/>
          <p:cNvPicPr>
            <a:picLocks noChangeAspect="1"/>
          </p:cNvPicPr>
          <p:nvPr/>
        </p:nvPicPr>
        <p:blipFill>
          <a:blip r:embed="rId4"/>
          <a:stretch>
            <a:fillRect/>
          </a:stretch>
        </p:blipFill>
        <p:spPr>
          <a:xfrm>
            <a:off x="251520" y="1433708"/>
            <a:ext cx="3990296" cy="2772612"/>
          </a:xfrm>
          <a:prstGeom prst="rect">
            <a:avLst/>
          </a:prstGeom>
        </p:spPr>
      </p:pic>
      <p:pic>
        <p:nvPicPr>
          <p:cNvPr id="10" name="Imagen 9"/>
          <p:cNvPicPr>
            <a:picLocks noChangeAspect="1"/>
          </p:cNvPicPr>
          <p:nvPr/>
        </p:nvPicPr>
        <p:blipFill>
          <a:blip r:embed="rId5"/>
          <a:stretch>
            <a:fillRect/>
          </a:stretch>
        </p:blipFill>
        <p:spPr>
          <a:xfrm>
            <a:off x="193479" y="4284609"/>
            <a:ext cx="4048337" cy="2435015"/>
          </a:xfrm>
          <a:prstGeom prst="rect">
            <a:avLst/>
          </a:prstGeom>
        </p:spPr>
      </p:pic>
      <p:pic>
        <p:nvPicPr>
          <p:cNvPr id="12" name="Imagen 11"/>
          <p:cNvPicPr>
            <a:picLocks noChangeAspect="1"/>
          </p:cNvPicPr>
          <p:nvPr/>
        </p:nvPicPr>
        <p:blipFill>
          <a:blip r:embed="rId6"/>
          <a:stretch>
            <a:fillRect/>
          </a:stretch>
        </p:blipFill>
        <p:spPr>
          <a:xfrm>
            <a:off x="4621216" y="4310742"/>
            <a:ext cx="4158128" cy="2408882"/>
          </a:xfrm>
          <a:prstGeom prst="rect">
            <a:avLst/>
          </a:prstGeom>
        </p:spPr>
      </p:pic>
    </p:spTree>
    <p:extLst>
      <p:ext uri="{BB962C8B-B14F-4D97-AF65-F5344CB8AC3E}">
        <p14:creationId xmlns:p14="http://schemas.microsoft.com/office/powerpoint/2010/main" val="4124006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3" name="6 CuadroTexto"/>
          <p:cNvSpPr txBox="1"/>
          <p:nvPr/>
        </p:nvSpPr>
        <p:spPr>
          <a:xfrm>
            <a:off x="1547664" y="908720"/>
            <a:ext cx="6373113"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CONCLUSIONES </a:t>
            </a:r>
          </a:p>
        </p:txBody>
      </p:sp>
      <p:graphicFrame>
        <p:nvGraphicFramePr>
          <p:cNvPr id="4" name="Diagrama 3"/>
          <p:cNvGraphicFramePr/>
          <p:nvPr>
            <p:extLst>
              <p:ext uri="{D42A27DB-BD31-4B8C-83A1-F6EECF244321}">
                <p14:modId xmlns:p14="http://schemas.microsoft.com/office/powerpoint/2010/main" val="2874949532"/>
              </p:ext>
            </p:extLst>
          </p:nvPr>
        </p:nvGraphicFramePr>
        <p:xfrm>
          <a:off x="1524000" y="1397000"/>
          <a:ext cx="7080448"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6228184" y="5229200"/>
            <a:ext cx="2808312" cy="2447925"/>
          </a:xfrm>
          <a:prstGeom prst="rect">
            <a:avLst/>
          </a:prstGeom>
          <a:noFill/>
          <a:ln>
            <a:noFill/>
          </a:ln>
        </p:spPr>
      </p:pic>
    </p:spTree>
    <p:extLst>
      <p:ext uri="{BB962C8B-B14F-4D97-AF65-F5344CB8AC3E}">
        <p14:creationId xmlns:p14="http://schemas.microsoft.com/office/powerpoint/2010/main" val="130589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4933"/>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3" name="6 CuadroTexto"/>
          <p:cNvSpPr txBox="1"/>
          <p:nvPr/>
        </p:nvSpPr>
        <p:spPr>
          <a:xfrm>
            <a:off x="1547664"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RECOMENDACIONES</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6" name="Diagrama 5"/>
          <p:cNvGraphicFramePr/>
          <p:nvPr>
            <p:extLst>
              <p:ext uri="{D42A27DB-BD31-4B8C-83A1-F6EECF244321}">
                <p14:modId xmlns:p14="http://schemas.microsoft.com/office/powerpoint/2010/main" val="568260877"/>
              </p:ext>
            </p:extLst>
          </p:nvPr>
        </p:nvGraphicFramePr>
        <p:xfrm>
          <a:off x="683568" y="1340768"/>
          <a:ext cx="8136904"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Resultado de imagen para NIÃOS PNG"/>
          <p:cNvPicPr/>
          <p:nvPr/>
        </p:nvPicPr>
        <p:blipFill>
          <a:blip r:embed="rId9">
            <a:extLst>
              <a:ext uri="{28A0092B-C50C-407E-A947-70E740481C1C}">
                <a14:useLocalDpi xmlns:a14="http://schemas.microsoft.com/office/drawing/2010/main" val="0"/>
              </a:ext>
            </a:extLst>
          </a:blip>
          <a:srcRect/>
          <a:stretch>
            <a:fillRect/>
          </a:stretch>
        </p:blipFill>
        <p:spPr bwMode="auto">
          <a:xfrm>
            <a:off x="0" y="5223875"/>
            <a:ext cx="2808312" cy="2447925"/>
          </a:xfrm>
          <a:prstGeom prst="rect">
            <a:avLst/>
          </a:prstGeom>
          <a:noFill/>
          <a:ln>
            <a:noFill/>
          </a:ln>
        </p:spPr>
      </p:pic>
    </p:spTree>
    <p:extLst>
      <p:ext uri="{BB962C8B-B14F-4D97-AF65-F5344CB8AC3E}">
        <p14:creationId xmlns:p14="http://schemas.microsoft.com/office/powerpoint/2010/main" val="2515564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9983"/>
            <a:ext cx="9144000" cy="668801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srcRect l="19025" t="26480" r="18500" b="8840"/>
          <a:stretch/>
        </p:blipFill>
        <p:spPr>
          <a:xfrm>
            <a:off x="179512" y="2204864"/>
            <a:ext cx="5341684" cy="3456384"/>
          </a:xfrm>
          <a:prstGeom prst="rect">
            <a:avLst/>
          </a:prstGeom>
        </p:spPr>
      </p:pic>
      <p:sp>
        <p:nvSpPr>
          <p:cNvPr id="4" name="Rectángulo 3"/>
          <p:cNvSpPr/>
          <p:nvPr/>
        </p:nvSpPr>
        <p:spPr>
          <a:xfrm>
            <a:off x="3879335" y="980728"/>
            <a:ext cx="2204833" cy="584775"/>
          </a:xfrm>
          <a:prstGeom prst="rect">
            <a:avLst/>
          </a:prstGeom>
        </p:spPr>
        <p:txBody>
          <a:bodyPr wrap="square">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PROPUESTA</a:t>
            </a:r>
            <a:r>
              <a:rPr lang="es-ES"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 </a:t>
            </a:r>
          </a:p>
        </p:txBody>
      </p:sp>
      <p:sp>
        <p:nvSpPr>
          <p:cNvPr id="5" name="Llamada de flecha a la izquierda 4"/>
          <p:cNvSpPr/>
          <p:nvPr/>
        </p:nvSpPr>
        <p:spPr>
          <a:xfrm>
            <a:off x="5521196" y="2184470"/>
            <a:ext cx="3508125" cy="3322377"/>
          </a:xfrm>
          <a:prstGeom prst="leftArrowCallout">
            <a:avLst>
              <a:gd name="adj1" fmla="val 7453"/>
              <a:gd name="adj2" fmla="val 12183"/>
              <a:gd name="adj3" fmla="val 25000"/>
              <a:gd name="adj4" fmla="val 6966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Motivar a las educadoras de los Centros de Desarrollo Infantil  (MIES) del Distrito Mejía – Rumiñahui,  la utilización de una guía técnica y básica de apoyo pedagógico que permita rescatar las costumbres ancestrales para fortalecer los hábitos de higiene personal de niños de 1 a 3 años. </a:t>
            </a:r>
          </a:p>
        </p:txBody>
      </p:sp>
      <p:pic>
        <p:nvPicPr>
          <p:cNvPr id="6" name="Imagen 5" descr="Resultado de imagen para NIÃOS PNG"/>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229200"/>
            <a:ext cx="2808312" cy="2447925"/>
          </a:xfrm>
          <a:prstGeom prst="rect">
            <a:avLst/>
          </a:prstGeom>
          <a:noFill/>
          <a:ln>
            <a:noFill/>
          </a:ln>
        </p:spPr>
      </p:pic>
    </p:spTree>
    <p:extLst>
      <p:ext uri="{BB962C8B-B14F-4D97-AF65-F5344CB8AC3E}">
        <p14:creationId xmlns:p14="http://schemas.microsoft.com/office/powerpoint/2010/main" val="3901846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srcRect l="18900" t="27719" r="18101" b="10121"/>
          <a:stretch/>
        </p:blipFill>
        <p:spPr>
          <a:xfrm>
            <a:off x="611560" y="924112"/>
            <a:ext cx="8407421" cy="5184576"/>
          </a:xfrm>
          <a:prstGeom prst="rect">
            <a:avLst/>
          </a:prstGeom>
        </p:spPr>
      </p:pic>
    </p:spTree>
    <p:extLst>
      <p:ext uri="{BB962C8B-B14F-4D97-AF65-F5344CB8AC3E}">
        <p14:creationId xmlns:p14="http://schemas.microsoft.com/office/powerpoint/2010/main" val="277711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srcRect l="19025" t="23960" r="18500" b="13881"/>
          <a:stretch/>
        </p:blipFill>
        <p:spPr>
          <a:xfrm>
            <a:off x="467544" y="980728"/>
            <a:ext cx="8568952" cy="5328592"/>
          </a:xfrm>
          <a:prstGeom prst="rect">
            <a:avLst/>
          </a:prstGeom>
        </p:spPr>
      </p:pic>
    </p:spTree>
    <p:extLst>
      <p:ext uri="{BB962C8B-B14F-4D97-AF65-F5344CB8AC3E}">
        <p14:creationId xmlns:p14="http://schemas.microsoft.com/office/powerpoint/2010/main" val="2424948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550" t="26480" r="19026" b="9680"/>
          <a:stretch/>
        </p:blipFill>
        <p:spPr>
          <a:xfrm>
            <a:off x="395536" y="692696"/>
            <a:ext cx="8424936" cy="5472608"/>
          </a:xfrm>
          <a:prstGeom prst="rect">
            <a:avLst/>
          </a:prstGeom>
        </p:spPr>
      </p:pic>
      <p:pic>
        <p:nvPicPr>
          <p:cNvPr id="3"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9983"/>
            <a:ext cx="9144000" cy="668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9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PLANTEAMIENTO DEL PROBLEMA</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pic>
        <p:nvPicPr>
          <p:cNvPr id="13" name="Imagen 12" descr="Resultado de imagen para NIÃOS PNG"/>
          <p:cNvPicPr/>
          <p:nvPr/>
        </p:nvPicPr>
        <p:blipFill>
          <a:blip r:embed="rId4">
            <a:extLst>
              <a:ext uri="{28A0092B-C50C-407E-A947-70E740481C1C}">
                <a14:useLocalDpi xmlns:a14="http://schemas.microsoft.com/office/drawing/2010/main" val="0"/>
              </a:ext>
            </a:extLst>
          </a:blip>
          <a:srcRect/>
          <a:stretch>
            <a:fillRect/>
          </a:stretch>
        </p:blipFill>
        <p:spPr bwMode="auto">
          <a:xfrm>
            <a:off x="6306956" y="5301208"/>
            <a:ext cx="2808312" cy="2447925"/>
          </a:xfrm>
          <a:prstGeom prst="rect">
            <a:avLst/>
          </a:prstGeom>
          <a:noFill/>
          <a:ln>
            <a:noFill/>
          </a:ln>
        </p:spPr>
      </p:pic>
      <p:graphicFrame>
        <p:nvGraphicFramePr>
          <p:cNvPr id="3" name="Diagrama 2"/>
          <p:cNvGraphicFramePr/>
          <p:nvPr>
            <p:extLst>
              <p:ext uri="{D42A27DB-BD31-4B8C-83A1-F6EECF244321}">
                <p14:modId xmlns:p14="http://schemas.microsoft.com/office/powerpoint/2010/main" val="2457667012"/>
              </p:ext>
            </p:extLst>
          </p:nvPr>
        </p:nvGraphicFramePr>
        <p:xfrm>
          <a:off x="467544" y="1493494"/>
          <a:ext cx="8064896" cy="47438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0531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550" t="24801" r="18500" b="11360"/>
          <a:stretch/>
        </p:blipFill>
        <p:spPr>
          <a:xfrm>
            <a:off x="323528" y="1052736"/>
            <a:ext cx="8496944" cy="5472608"/>
          </a:xfrm>
          <a:prstGeom prst="rect">
            <a:avLst/>
          </a:prstGeom>
        </p:spPr>
      </p:pic>
      <p:pic>
        <p:nvPicPr>
          <p:cNvPr id="3"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3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025" t="28999" r="19025" b="8841"/>
          <a:stretch/>
        </p:blipFill>
        <p:spPr>
          <a:xfrm>
            <a:off x="179512" y="1196752"/>
            <a:ext cx="8496944" cy="5328592"/>
          </a:xfrm>
          <a:prstGeom prst="rect">
            <a:avLst/>
          </a:prstGeom>
        </p:spPr>
      </p:pic>
      <p:pic>
        <p:nvPicPr>
          <p:cNvPr id="3"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641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95536" y="2075364"/>
            <a:ext cx="8406679" cy="646331"/>
          </a:xfrm>
          <a:prstGeom prst="rect">
            <a:avLst/>
          </a:prstGeom>
          <a:noFill/>
        </p:spPr>
        <p:txBody>
          <a:bodyPr wrap="square" rtlCol="0">
            <a:spAutoFit/>
          </a:bodyPr>
          <a:lstStyle/>
          <a:p>
            <a:pPr algn="ctr"/>
            <a:r>
              <a:rPr lang="es-ES" sz="3600" b="1" i="1" dirty="0" smtClean="0">
                <a:solidFill>
                  <a:prstClr val="black"/>
                </a:solidFill>
              </a:rPr>
              <a:t>GRACIAS</a:t>
            </a:r>
            <a:endParaRPr lang="es-ES" sz="3600" b="1" i="1" dirty="0">
              <a:solidFill>
                <a:prstClr val="black"/>
              </a:solidFill>
            </a:endParaRPr>
          </a:p>
        </p:txBody>
      </p:sp>
      <p:sp>
        <p:nvSpPr>
          <p:cNvPr id="6" name="5 CuadroTexto"/>
          <p:cNvSpPr txBox="1"/>
          <p:nvPr/>
        </p:nvSpPr>
        <p:spPr>
          <a:xfrm>
            <a:off x="1547664" y="4765244"/>
            <a:ext cx="6750495" cy="1138773"/>
          </a:xfrm>
          <a:prstGeom prst="rect">
            <a:avLst/>
          </a:prstGeom>
          <a:noFill/>
        </p:spPr>
        <p:txBody>
          <a:bodyPr wrap="square" rtlCol="0">
            <a:spAutoFit/>
          </a:bodyPr>
          <a:lstStyle/>
          <a:p>
            <a:pPr algn="just"/>
            <a:r>
              <a:rPr lang="es-ES" b="1" i="1" dirty="0" smtClean="0">
                <a:solidFill>
                  <a:prstClr val="black"/>
                </a:solidFill>
              </a:rPr>
              <a:t>AUTOR: NELLY ANDREINA LLUMIQUINGA PERALTA </a:t>
            </a:r>
          </a:p>
          <a:p>
            <a:pPr algn="just"/>
            <a:r>
              <a:rPr lang="es-ES" b="1" i="1" dirty="0" smtClean="0">
                <a:solidFill>
                  <a:prstClr val="black"/>
                </a:solidFill>
              </a:rPr>
              <a:t>DIRECTOR DE TESIS: </a:t>
            </a:r>
            <a:r>
              <a:rPr lang="es-ES" b="1" i="1" dirty="0">
                <a:solidFill>
                  <a:prstClr val="black"/>
                </a:solidFill>
              </a:rPr>
              <a:t>L</a:t>
            </a:r>
            <a:r>
              <a:rPr lang="es-EC" b="1" i="1" dirty="0">
                <a:solidFill>
                  <a:prstClr val="black"/>
                </a:solidFill>
              </a:rPr>
              <a:t>CDA. MÓNICA DEL CARMEN SOLÍS JARRÍN </a:t>
            </a:r>
            <a:r>
              <a:rPr lang="es-EC" b="1" i="1" dirty="0" err="1">
                <a:solidFill>
                  <a:prstClr val="black"/>
                </a:solidFill>
              </a:rPr>
              <a:t>M.Sc</a:t>
            </a:r>
            <a:endParaRPr lang="es-ES" b="1" i="1" dirty="0">
              <a:solidFill>
                <a:prstClr val="black"/>
              </a:solidFill>
            </a:endParaRPr>
          </a:p>
          <a:p>
            <a:pPr algn="just"/>
            <a:endParaRPr lang="es-ES" b="1" i="1" dirty="0" smtClean="0">
              <a:solidFill>
                <a:prstClr val="black"/>
              </a:solidFill>
            </a:endParaRPr>
          </a:p>
          <a:p>
            <a:pPr algn="ctr"/>
            <a:r>
              <a:rPr lang="es-ES" sz="1400" b="1" i="1" dirty="0" smtClean="0">
                <a:solidFill>
                  <a:prstClr val="black"/>
                </a:solidFill>
              </a:rPr>
              <a:t>JUNIO 2015</a:t>
            </a:r>
            <a:endParaRPr lang="es-ES" sz="1400" b="1" i="1" dirty="0">
              <a:solidFill>
                <a:prstClr val="black"/>
              </a:solidFill>
            </a:endParaRPr>
          </a:p>
        </p:txBody>
      </p:sp>
      <p:pic>
        <p:nvPicPr>
          <p:cNvPr id="7" name="Imagen 6" descr="Resultado de imagen para NIÃOS PNG"/>
          <p:cNvPicPr/>
          <p:nvPr/>
        </p:nvPicPr>
        <p:blipFill>
          <a:blip r:embed="rId3">
            <a:extLst>
              <a:ext uri="{28A0092B-C50C-407E-A947-70E740481C1C}">
                <a14:useLocalDpi xmlns:a14="http://schemas.microsoft.com/office/drawing/2010/main" val="0"/>
              </a:ext>
            </a:extLst>
          </a:blip>
          <a:srcRect/>
          <a:stretch>
            <a:fillRect/>
          </a:stretch>
        </p:blipFill>
        <p:spPr bwMode="auto">
          <a:xfrm>
            <a:off x="6335689" y="5273786"/>
            <a:ext cx="2808312" cy="2447925"/>
          </a:xfrm>
          <a:prstGeom prst="rect">
            <a:avLst/>
          </a:prstGeom>
          <a:noFill/>
          <a:ln>
            <a:noFill/>
          </a:ln>
        </p:spPr>
      </p:pic>
    </p:spTree>
    <p:extLst>
      <p:ext uri="{BB962C8B-B14F-4D97-AF65-F5344CB8AC3E}">
        <p14:creationId xmlns:p14="http://schemas.microsoft.com/office/powerpoint/2010/main" val="1825682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FORMULACIÓN DEL PROBLEMA</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pic>
        <p:nvPicPr>
          <p:cNvPr id="13" name="Imagen 12" descr="Resultado de imagen para NIÃOS PNG"/>
          <p:cNvPicPr/>
          <p:nvPr/>
        </p:nvPicPr>
        <p:blipFill>
          <a:blip r:embed="rId3">
            <a:extLst>
              <a:ext uri="{28A0092B-C50C-407E-A947-70E740481C1C}">
                <a14:useLocalDpi xmlns:a14="http://schemas.microsoft.com/office/drawing/2010/main" val="0"/>
              </a:ext>
            </a:extLst>
          </a:blip>
          <a:srcRect/>
          <a:stretch>
            <a:fillRect/>
          </a:stretch>
        </p:blipFill>
        <p:spPr bwMode="auto">
          <a:xfrm>
            <a:off x="143508" y="5148812"/>
            <a:ext cx="2808312" cy="2447925"/>
          </a:xfrm>
          <a:prstGeom prst="rect">
            <a:avLst/>
          </a:prstGeom>
          <a:noFill/>
          <a:ln>
            <a:noFill/>
          </a:ln>
        </p:spPr>
      </p:pic>
      <p:graphicFrame>
        <p:nvGraphicFramePr>
          <p:cNvPr id="2" name="Diagrama 1"/>
          <p:cNvGraphicFramePr/>
          <p:nvPr>
            <p:extLst>
              <p:ext uri="{D42A27DB-BD31-4B8C-83A1-F6EECF244321}">
                <p14:modId xmlns:p14="http://schemas.microsoft.com/office/powerpoint/2010/main" val="1998259577"/>
              </p:ext>
            </p:extLst>
          </p:nvPr>
        </p:nvGraphicFramePr>
        <p:xfrm>
          <a:off x="-1183321" y="908720"/>
          <a:ext cx="7920880"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Resultado de imagen para PROBLEMA DE INVESTIGACION DIBUJ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064" y="1842532"/>
            <a:ext cx="354330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9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1077218"/>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DELIMITACIÓN DE LA INVESTIGACIÓN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6" name="Diagrama 5"/>
          <p:cNvGraphicFramePr/>
          <p:nvPr>
            <p:extLst>
              <p:ext uri="{D42A27DB-BD31-4B8C-83A1-F6EECF244321}">
                <p14:modId xmlns:p14="http://schemas.microsoft.com/office/powerpoint/2010/main" val="629804227"/>
              </p:ext>
            </p:extLst>
          </p:nvPr>
        </p:nvGraphicFramePr>
        <p:xfrm>
          <a:off x="228600" y="1970314"/>
          <a:ext cx="8859638" cy="419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0" y="5157192"/>
            <a:ext cx="2808312" cy="2447925"/>
          </a:xfrm>
          <a:prstGeom prst="rect">
            <a:avLst/>
          </a:prstGeom>
          <a:noFill/>
          <a:ln>
            <a:noFill/>
          </a:ln>
        </p:spPr>
      </p:pic>
    </p:spTree>
    <p:extLst>
      <p:ext uri="{BB962C8B-B14F-4D97-AF65-F5344CB8AC3E}">
        <p14:creationId xmlns:p14="http://schemas.microsoft.com/office/powerpoint/2010/main" val="568752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OBJETIVOS</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9" name="Diagrama 8"/>
          <p:cNvGraphicFramePr/>
          <p:nvPr>
            <p:extLst>
              <p:ext uri="{D42A27DB-BD31-4B8C-83A1-F6EECF244321}">
                <p14:modId xmlns:p14="http://schemas.microsoft.com/office/powerpoint/2010/main" val="1634921862"/>
              </p:ext>
            </p:extLst>
          </p:nvPr>
        </p:nvGraphicFramePr>
        <p:xfrm>
          <a:off x="323528" y="1493495"/>
          <a:ext cx="8496944" cy="445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descr="Resultado de imagen para NIÃOS PNG"/>
          <p:cNvPicPr/>
          <p:nvPr/>
        </p:nvPicPr>
        <p:blipFill>
          <a:blip r:embed="rId8">
            <a:extLst>
              <a:ext uri="{28A0092B-C50C-407E-A947-70E740481C1C}">
                <a14:useLocalDpi xmlns:a14="http://schemas.microsoft.com/office/drawing/2010/main" val="0"/>
              </a:ext>
            </a:extLst>
          </a:blip>
          <a:srcRect/>
          <a:stretch>
            <a:fillRect/>
          </a:stretch>
        </p:blipFill>
        <p:spPr bwMode="auto">
          <a:xfrm>
            <a:off x="6328051" y="5229200"/>
            <a:ext cx="2808312" cy="2447925"/>
          </a:xfrm>
          <a:prstGeom prst="rect">
            <a:avLst/>
          </a:prstGeom>
          <a:noFill/>
          <a:ln>
            <a:noFill/>
          </a:ln>
        </p:spPr>
      </p:pic>
    </p:spTree>
    <p:extLst>
      <p:ext uri="{BB962C8B-B14F-4D97-AF65-F5344CB8AC3E}">
        <p14:creationId xmlns:p14="http://schemas.microsoft.com/office/powerpoint/2010/main" val="792921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2" y="177488"/>
            <a:ext cx="9153152" cy="66947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403972684"/>
              </p:ext>
            </p:extLst>
          </p:nvPr>
        </p:nvGraphicFramePr>
        <p:xfrm>
          <a:off x="395536" y="1124744"/>
          <a:ext cx="8748464"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descr="Resultado de imagen para NIÃOS PNG"/>
          <p:cNvPicPr/>
          <p:nvPr/>
        </p:nvPicPr>
        <p:blipFill>
          <a:blip r:embed="rId9">
            <a:extLst>
              <a:ext uri="{28A0092B-C50C-407E-A947-70E740481C1C}">
                <a14:useLocalDpi xmlns:a14="http://schemas.microsoft.com/office/drawing/2010/main" val="0"/>
              </a:ext>
            </a:extLst>
          </a:blip>
          <a:srcRect/>
          <a:stretch>
            <a:fillRect/>
          </a:stretch>
        </p:blipFill>
        <p:spPr bwMode="auto">
          <a:xfrm>
            <a:off x="0" y="5157192"/>
            <a:ext cx="2808312" cy="2447925"/>
          </a:xfrm>
          <a:prstGeom prst="rect">
            <a:avLst/>
          </a:prstGeom>
          <a:noFill/>
          <a:ln>
            <a:noFill/>
          </a:ln>
        </p:spPr>
      </p:pic>
    </p:spTree>
    <p:extLst>
      <p:ext uri="{BB962C8B-B14F-4D97-AF65-F5344CB8AC3E}">
        <p14:creationId xmlns:p14="http://schemas.microsoft.com/office/powerpoint/2010/main" val="133821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8117"/>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619672"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JUSTIFICACIÓN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9" name="Diagrama 8"/>
          <p:cNvGraphicFramePr/>
          <p:nvPr>
            <p:extLst>
              <p:ext uri="{D42A27DB-BD31-4B8C-83A1-F6EECF244321}">
                <p14:modId xmlns:p14="http://schemas.microsoft.com/office/powerpoint/2010/main" val="4242025618"/>
              </p:ext>
            </p:extLst>
          </p:nvPr>
        </p:nvGraphicFramePr>
        <p:xfrm>
          <a:off x="1801992" y="165138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n 12" descr="Resultado de imagen para NIÃOS PNG"/>
          <p:cNvPicPr/>
          <p:nvPr/>
        </p:nvPicPr>
        <p:blipFill>
          <a:blip r:embed="rId9">
            <a:extLst>
              <a:ext uri="{28A0092B-C50C-407E-A947-70E740481C1C}">
                <a14:useLocalDpi xmlns:a14="http://schemas.microsoft.com/office/drawing/2010/main" val="0"/>
              </a:ext>
            </a:extLst>
          </a:blip>
          <a:srcRect/>
          <a:stretch>
            <a:fillRect/>
          </a:stretch>
        </p:blipFill>
        <p:spPr bwMode="auto">
          <a:xfrm>
            <a:off x="6350089" y="5184580"/>
            <a:ext cx="2808312" cy="2447925"/>
          </a:xfrm>
          <a:prstGeom prst="rect">
            <a:avLst/>
          </a:prstGeom>
          <a:noFill/>
          <a:ln>
            <a:noFill/>
          </a:ln>
        </p:spPr>
      </p:pic>
    </p:spTree>
    <p:extLst>
      <p:ext uri="{BB962C8B-B14F-4D97-AF65-F5344CB8AC3E}">
        <p14:creationId xmlns:p14="http://schemas.microsoft.com/office/powerpoint/2010/main" val="2518657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8117"/>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619672" y="908720"/>
            <a:ext cx="6373113" cy="584775"/>
          </a:xfrm>
          <a:prstGeom prst="rect">
            <a:avLst/>
          </a:prstGeom>
          <a:noFill/>
        </p:spPr>
        <p:txBody>
          <a:bodyPr wrap="square" rtlCol="0">
            <a:spAutoFit/>
          </a:bodyPr>
          <a:lstStyle/>
          <a:p>
            <a:pPr algn="ctr"/>
            <a:r>
              <a:rPr lang="es-ES" sz="3200" b="1" dirty="0" smtClean="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JUSTIFICACIÓN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graphicFrame>
        <p:nvGraphicFramePr>
          <p:cNvPr id="9" name="Diagrama 8"/>
          <p:cNvGraphicFramePr/>
          <p:nvPr>
            <p:extLst>
              <p:ext uri="{D42A27DB-BD31-4B8C-83A1-F6EECF244321}">
                <p14:modId xmlns:p14="http://schemas.microsoft.com/office/powerpoint/2010/main" val="2249249567"/>
              </p:ext>
            </p:extLst>
          </p:nvPr>
        </p:nvGraphicFramePr>
        <p:xfrm>
          <a:off x="683568" y="1772815"/>
          <a:ext cx="7632848" cy="4041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n 12" descr="Resultado de imagen para NIÃOS PNG"/>
          <p:cNvPicPr/>
          <p:nvPr/>
        </p:nvPicPr>
        <p:blipFill>
          <a:blip r:embed="rId9">
            <a:extLst>
              <a:ext uri="{28A0092B-C50C-407E-A947-70E740481C1C}">
                <a14:useLocalDpi xmlns:a14="http://schemas.microsoft.com/office/drawing/2010/main" val="0"/>
              </a:ext>
            </a:extLst>
          </a:blip>
          <a:srcRect/>
          <a:stretch>
            <a:fillRect/>
          </a:stretch>
        </p:blipFill>
        <p:spPr bwMode="auto">
          <a:xfrm>
            <a:off x="0" y="5157192"/>
            <a:ext cx="2808312" cy="2447925"/>
          </a:xfrm>
          <a:prstGeom prst="rect">
            <a:avLst/>
          </a:prstGeom>
          <a:noFill/>
          <a:ln>
            <a:noFill/>
          </a:ln>
        </p:spPr>
      </p:pic>
    </p:spTree>
    <p:extLst>
      <p:ext uri="{BB962C8B-B14F-4D97-AF65-F5344CB8AC3E}">
        <p14:creationId xmlns:p14="http://schemas.microsoft.com/office/powerpoint/2010/main" val="932800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2628</Words>
  <Application>Microsoft Office PowerPoint</Application>
  <PresentationFormat>Presentación en pantalla (4:3)</PresentationFormat>
  <Paragraphs>204</Paragraphs>
  <Slides>32</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Candara</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Ortiz Cifuentes Jorge Anibal</dc:creator>
  <cp:lastModifiedBy>jonathan llumiquinga</cp:lastModifiedBy>
  <cp:revision>49</cp:revision>
  <dcterms:created xsi:type="dcterms:W3CDTF">2015-12-02T00:50:40Z</dcterms:created>
  <dcterms:modified xsi:type="dcterms:W3CDTF">2019-08-16T14:06:55Z</dcterms:modified>
</cp:coreProperties>
</file>