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85" r:id="rId3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33"/>
    <a:srgbClr val="FF9900"/>
    <a:srgbClr val="FFCC66"/>
    <a:srgbClr val="FF6600"/>
    <a:srgbClr val="6699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13" autoAdjust="0"/>
  </p:normalViewPr>
  <p:slideViewPr>
    <p:cSldViewPr>
      <p:cViewPr varScale="1">
        <p:scale>
          <a:sx n="70" d="100"/>
          <a:sy n="70" d="100"/>
        </p:scale>
        <p:origin x="7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7.1164800141458429E-2"/>
          <c:y val="3.8556230428859695E-2"/>
          <c:w val="0.7621289005541062"/>
          <c:h val="0.85467151833293564"/>
        </c:manualLayout>
      </c:layout>
      <c:bar3DChart>
        <c:barDir val="col"/>
        <c:grouping val="clustered"/>
        <c:varyColors val="0"/>
        <c:ser>
          <c:idx val="0"/>
          <c:order val="0"/>
          <c:tx>
            <c:strRef>
              <c:f>Hoja1!$B$1</c:f>
              <c:strCache>
                <c:ptCount val="1"/>
                <c:pt idx="0">
                  <c:v>Columna1</c:v>
                </c:pt>
              </c:strCache>
            </c:strRef>
          </c:tx>
          <c:invertIfNegative val="0"/>
          <c:cat>
            <c:strRef>
              <c:f>Hoja1!$A$2</c:f>
              <c:strCache>
                <c:ptCount val="1"/>
                <c:pt idx="0">
                  <c:v>                         Año 2017            Año 2018</c:v>
                </c:pt>
              </c:strCache>
            </c:strRef>
          </c:cat>
          <c:val>
            <c:numRef>
              <c:f>Hoja1!$B$2</c:f>
              <c:numCache>
                <c:formatCode>General</c:formatCode>
                <c:ptCount val="1"/>
              </c:numCache>
            </c:numRef>
          </c:val>
          <c:extLst xmlns:c16r2="http://schemas.microsoft.com/office/drawing/2015/06/chart">
            <c:ext xmlns:c16="http://schemas.microsoft.com/office/drawing/2014/chart" uri="{C3380CC4-5D6E-409C-BE32-E72D297353CC}">
              <c16:uniqueId val="{00000000-4B76-4909-AC53-8C2643223E62}"/>
            </c:ext>
          </c:extLst>
        </c:ser>
        <c:ser>
          <c:idx val="1"/>
          <c:order val="1"/>
          <c:tx>
            <c:strRef>
              <c:f>Hoja1!$C$1</c:f>
              <c:strCache>
                <c:ptCount val="1"/>
                <c:pt idx="0">
                  <c:v>Delitos 2017</c:v>
                </c:pt>
              </c:strCache>
            </c:strRef>
          </c:tx>
          <c:invertIfNegative val="0"/>
          <c:dLbls>
            <c:dLbl>
              <c:idx val="0"/>
              <c:layout>
                <c:manualLayout>
                  <c:x val="4.6296296296296927E-3"/>
                  <c:y val="3.0303030303030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B76-4909-AC53-8C2643223E62}"/>
                </c:ext>
                <c:ext xmlns:c15="http://schemas.microsoft.com/office/drawing/2012/chart" uri="{CE6537A1-D6FC-4f65-9D91-7224C49458BB}"/>
              </c:extLst>
            </c:dLbl>
            <c:spPr>
              <a:noFill/>
              <a:ln>
                <a:noFill/>
              </a:ln>
              <a:effectLst/>
            </c:spPr>
            <c:txPr>
              <a:bodyPr/>
              <a:lstStyle/>
              <a:p>
                <a:pPr>
                  <a:defRPr b="1"/>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                         Año 2017            Año 2018</c:v>
                </c:pt>
              </c:strCache>
            </c:strRef>
          </c:cat>
          <c:val>
            <c:numRef>
              <c:f>Hoja1!$C$2</c:f>
              <c:numCache>
                <c:formatCode>General</c:formatCode>
                <c:ptCount val="1"/>
                <c:pt idx="0">
                  <c:v>221</c:v>
                </c:pt>
              </c:numCache>
            </c:numRef>
          </c:val>
          <c:extLst xmlns:c16r2="http://schemas.microsoft.com/office/drawing/2015/06/chart">
            <c:ext xmlns:c16="http://schemas.microsoft.com/office/drawing/2014/chart" uri="{C3380CC4-5D6E-409C-BE32-E72D297353CC}">
              <c16:uniqueId val="{00000002-4B76-4909-AC53-8C2643223E62}"/>
            </c:ext>
          </c:extLst>
        </c:ser>
        <c:ser>
          <c:idx val="2"/>
          <c:order val="2"/>
          <c:tx>
            <c:strRef>
              <c:f>Hoja1!$D$1</c:f>
              <c:strCache>
                <c:ptCount val="1"/>
                <c:pt idx="0">
                  <c:v>Delitos 2018</c:v>
                </c:pt>
              </c:strCache>
            </c:strRef>
          </c:tx>
          <c:invertIfNegative val="0"/>
          <c:dLbls>
            <c:dLbl>
              <c:idx val="0"/>
              <c:layout>
                <c:manualLayout>
                  <c:x val="2.3148148148148151E-3"/>
                  <c:y val="3.0303030303030352E-2"/>
                </c:manualLayout>
              </c:layout>
              <c:tx>
                <c:rich>
                  <a:bodyPr/>
                  <a:lstStyle/>
                  <a:p>
                    <a:r>
                      <a:rPr lang="en-US" b="1"/>
                      <a:t>205</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76-4909-AC53-8C2643223E62}"/>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c:f>
              <c:strCache>
                <c:ptCount val="1"/>
                <c:pt idx="0">
                  <c:v>                         Año 2017            Año 2018</c:v>
                </c:pt>
              </c:strCache>
            </c:strRef>
          </c:cat>
          <c:val>
            <c:numRef>
              <c:f>Hoja1!$D$2</c:f>
              <c:numCache>
                <c:formatCode>General</c:formatCode>
                <c:ptCount val="1"/>
                <c:pt idx="0">
                  <c:v>205</c:v>
                </c:pt>
              </c:numCache>
            </c:numRef>
          </c:val>
          <c:extLst xmlns:c16r2="http://schemas.microsoft.com/office/drawing/2015/06/chart">
            <c:ext xmlns:c16="http://schemas.microsoft.com/office/drawing/2014/chart" uri="{C3380CC4-5D6E-409C-BE32-E72D297353CC}">
              <c16:uniqueId val="{00000004-4B76-4909-AC53-8C2643223E62}"/>
            </c:ext>
          </c:extLst>
        </c:ser>
        <c:dLbls>
          <c:showLegendKey val="0"/>
          <c:showVal val="0"/>
          <c:showCatName val="0"/>
          <c:showSerName val="0"/>
          <c:showPercent val="0"/>
          <c:showBubbleSize val="0"/>
        </c:dLbls>
        <c:gapWidth val="150"/>
        <c:shape val="box"/>
        <c:axId val="400952256"/>
        <c:axId val="400954216"/>
        <c:axId val="0"/>
      </c:bar3DChart>
      <c:catAx>
        <c:axId val="400952256"/>
        <c:scaling>
          <c:orientation val="minMax"/>
        </c:scaling>
        <c:delete val="0"/>
        <c:axPos val="b"/>
        <c:numFmt formatCode="General" sourceLinked="1"/>
        <c:majorTickMark val="out"/>
        <c:minorTickMark val="none"/>
        <c:tickLblPos val="nextTo"/>
        <c:crossAx val="400954216"/>
        <c:crosses val="autoZero"/>
        <c:auto val="1"/>
        <c:lblAlgn val="ctr"/>
        <c:lblOffset val="100"/>
        <c:noMultiLvlLbl val="0"/>
      </c:catAx>
      <c:valAx>
        <c:axId val="400954216"/>
        <c:scaling>
          <c:orientation val="minMax"/>
        </c:scaling>
        <c:delete val="0"/>
        <c:axPos val="l"/>
        <c:majorGridlines/>
        <c:numFmt formatCode="General" sourceLinked="1"/>
        <c:majorTickMark val="out"/>
        <c:minorTickMark val="none"/>
        <c:tickLblPos val="nextTo"/>
        <c:txPr>
          <a:bodyPr/>
          <a:lstStyle/>
          <a:p>
            <a:pPr>
              <a:defRPr b="1">
                <a:solidFill>
                  <a:schemeClr val="tx1"/>
                </a:solidFill>
              </a:defRPr>
            </a:pPr>
            <a:endParaRPr lang="es-EC"/>
          </a:p>
        </c:txPr>
        <c:crossAx val="400952256"/>
        <c:crosses val="autoZero"/>
        <c:crossBetween val="between"/>
      </c:valAx>
    </c:plotArea>
    <c:legend>
      <c:legendPos val="r"/>
      <c:legendEntry>
        <c:idx val="0"/>
        <c:delete val="1"/>
      </c:legendEntry>
      <c:overlay val="0"/>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Circuito</a:t>
            </a:r>
            <a:r>
              <a:rPr lang="es-EC" baseline="0"/>
              <a:t> Trinitaria Norte - CMI</a:t>
            </a:r>
            <a:endParaRPr lang="es-EC"/>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6.7688334387506502E-2"/>
          <c:y val="0.16697434838553141"/>
          <c:w val="0.93000255768492979"/>
          <c:h val="0.49667104111986365"/>
        </c:manualLayout>
      </c:layout>
      <c:bar3DChart>
        <c:barDir val="col"/>
        <c:grouping val="clustered"/>
        <c:varyColors val="0"/>
        <c:ser>
          <c:idx val="0"/>
          <c:order val="0"/>
          <c:tx>
            <c:strRef>
              <c:f>Hoja1!$B$1</c:f>
              <c:strCache>
                <c:ptCount val="1"/>
                <c:pt idx="0">
                  <c:v>Columna1</c:v>
                </c:pt>
              </c:strCache>
            </c:strRef>
          </c:tx>
          <c:invertIfNegative val="0"/>
          <c:cat>
            <c:strRef>
              <c:f>Hoja1!$A$2:$A$8</c:f>
              <c:strCache>
                <c:ptCount val="7"/>
                <c:pt idx="0">
                  <c:v>Robo a persona</c:v>
                </c:pt>
                <c:pt idx="1">
                  <c:v>Robo a motos</c:v>
                </c:pt>
                <c:pt idx="2">
                  <c:v>Robo Domicilio</c:v>
                </c:pt>
                <c:pt idx="3">
                  <c:v>Robo a carros</c:v>
                </c:pt>
                <c:pt idx="4">
                  <c:v>Homicidios</c:v>
                </c:pt>
                <c:pt idx="5">
                  <c:v>Robo de bienes/ accesorios y autopartes de vehículos</c:v>
                </c:pt>
                <c:pt idx="6">
                  <c:v>Robo a unidades económicas</c:v>
                </c:pt>
              </c:strCache>
            </c:strRef>
          </c:cat>
          <c:val>
            <c:numRef>
              <c:f>Hoja1!$B$2:$B$8</c:f>
              <c:numCache>
                <c:formatCode>General</c:formatCode>
                <c:ptCount val="7"/>
              </c:numCache>
            </c:numRef>
          </c:val>
          <c:extLst xmlns:c16r2="http://schemas.microsoft.com/office/drawing/2015/06/chart">
            <c:ext xmlns:c16="http://schemas.microsoft.com/office/drawing/2014/chart" uri="{C3380CC4-5D6E-409C-BE32-E72D297353CC}">
              <c16:uniqueId val="{00000000-308E-4C31-8069-AFCFEE22DB00}"/>
            </c:ext>
          </c:extLst>
        </c:ser>
        <c:ser>
          <c:idx val="1"/>
          <c:order val="1"/>
          <c:tx>
            <c:strRef>
              <c:f>Hoja1!$C$1</c:f>
              <c:strCache>
                <c:ptCount val="1"/>
                <c:pt idx="0">
                  <c:v>Serie 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Robo a persona</c:v>
                </c:pt>
                <c:pt idx="1">
                  <c:v>Robo a motos</c:v>
                </c:pt>
                <c:pt idx="2">
                  <c:v>Robo Domicilio</c:v>
                </c:pt>
                <c:pt idx="3">
                  <c:v>Robo a carros</c:v>
                </c:pt>
                <c:pt idx="4">
                  <c:v>Homicidios</c:v>
                </c:pt>
                <c:pt idx="5">
                  <c:v>Robo de bienes/ accesorios y autopartes de vehículos</c:v>
                </c:pt>
                <c:pt idx="6">
                  <c:v>Robo a unidades económicas</c:v>
                </c:pt>
              </c:strCache>
            </c:strRef>
          </c:cat>
          <c:val>
            <c:numRef>
              <c:f>Hoja1!$C$2:$C$8</c:f>
              <c:numCache>
                <c:formatCode>General</c:formatCode>
                <c:ptCount val="7"/>
                <c:pt idx="0">
                  <c:v>121</c:v>
                </c:pt>
                <c:pt idx="1">
                  <c:v>16</c:v>
                </c:pt>
                <c:pt idx="2">
                  <c:v>16</c:v>
                </c:pt>
                <c:pt idx="3">
                  <c:v>6</c:v>
                </c:pt>
                <c:pt idx="4">
                  <c:v>9</c:v>
                </c:pt>
                <c:pt idx="5">
                  <c:v>7</c:v>
                </c:pt>
                <c:pt idx="6">
                  <c:v>5</c:v>
                </c:pt>
              </c:numCache>
            </c:numRef>
          </c:val>
          <c:extLst xmlns:c16r2="http://schemas.microsoft.com/office/drawing/2015/06/chart">
            <c:ext xmlns:c16="http://schemas.microsoft.com/office/drawing/2014/chart" uri="{C3380CC4-5D6E-409C-BE32-E72D297353CC}">
              <c16:uniqueId val="{00000001-308E-4C31-8069-AFCFEE22DB00}"/>
            </c:ext>
          </c:extLst>
        </c:ser>
        <c:ser>
          <c:idx val="2"/>
          <c:order val="2"/>
          <c:tx>
            <c:strRef>
              <c:f>Hoja1!$D$1</c:f>
              <c:strCache>
                <c:ptCount val="1"/>
                <c:pt idx="0">
                  <c:v>Serie 3</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Hoja1!$A$2:$A$8</c:f>
              <c:strCache>
                <c:ptCount val="7"/>
                <c:pt idx="0">
                  <c:v>Robo a persona</c:v>
                </c:pt>
                <c:pt idx="1">
                  <c:v>Robo a motos</c:v>
                </c:pt>
                <c:pt idx="2">
                  <c:v>Robo Domicilio</c:v>
                </c:pt>
                <c:pt idx="3">
                  <c:v>Robo a carros</c:v>
                </c:pt>
                <c:pt idx="4">
                  <c:v>Homicidios</c:v>
                </c:pt>
                <c:pt idx="5">
                  <c:v>Robo de bienes/ accesorios y autopartes de vehículos</c:v>
                </c:pt>
                <c:pt idx="6">
                  <c:v>Robo a unidades económicas</c:v>
                </c:pt>
              </c:strCache>
            </c:strRef>
          </c:cat>
          <c:val>
            <c:numRef>
              <c:f>Hoja1!$D$2:$D$8</c:f>
              <c:numCache>
                <c:formatCode>General</c:formatCode>
                <c:ptCount val="7"/>
                <c:pt idx="0">
                  <c:v>95</c:v>
                </c:pt>
                <c:pt idx="1">
                  <c:v>29</c:v>
                </c:pt>
                <c:pt idx="2">
                  <c:v>21</c:v>
                </c:pt>
                <c:pt idx="3">
                  <c:v>13</c:v>
                </c:pt>
                <c:pt idx="4">
                  <c:v>5</c:v>
                </c:pt>
                <c:pt idx="5">
                  <c:v>5</c:v>
                </c:pt>
                <c:pt idx="6">
                  <c:v>1</c:v>
                </c:pt>
              </c:numCache>
            </c:numRef>
          </c:val>
          <c:extLst xmlns:c16r2="http://schemas.microsoft.com/office/drawing/2015/06/chart">
            <c:ext xmlns:c16="http://schemas.microsoft.com/office/drawing/2014/chart" uri="{C3380CC4-5D6E-409C-BE32-E72D297353CC}">
              <c16:uniqueId val="{00000002-308E-4C31-8069-AFCFEE22DB00}"/>
            </c:ext>
          </c:extLst>
        </c:ser>
        <c:dLbls>
          <c:showLegendKey val="0"/>
          <c:showVal val="0"/>
          <c:showCatName val="0"/>
          <c:showSerName val="0"/>
          <c:showPercent val="0"/>
          <c:showBubbleSize val="0"/>
        </c:dLbls>
        <c:gapWidth val="0"/>
        <c:gapDepth val="0"/>
        <c:shape val="box"/>
        <c:axId val="400952648"/>
        <c:axId val="400957744"/>
        <c:axId val="0"/>
      </c:bar3DChart>
      <c:catAx>
        <c:axId val="400952648"/>
        <c:scaling>
          <c:orientation val="minMax"/>
        </c:scaling>
        <c:delete val="0"/>
        <c:axPos val="b"/>
        <c:title>
          <c:tx>
            <c:rich>
              <a:bodyPr/>
              <a:lstStyle/>
              <a:p>
                <a:pPr>
                  <a:defRPr/>
                </a:pPr>
                <a:r>
                  <a:rPr lang="es-EC" sz="1600" b="1" i="1" dirty="0">
                    <a:solidFill>
                      <a:schemeClr val="tx1"/>
                    </a:solidFill>
                  </a:rPr>
                  <a:t>DAID</a:t>
                </a:r>
              </a:p>
            </c:rich>
          </c:tx>
          <c:overlay val="0"/>
        </c:title>
        <c:numFmt formatCode="General" sourceLinked="1"/>
        <c:majorTickMark val="none"/>
        <c:minorTickMark val="none"/>
        <c:tickLblPos val="nextTo"/>
        <c:txPr>
          <a:bodyPr/>
          <a:lstStyle/>
          <a:p>
            <a:pPr>
              <a:defRPr b="1"/>
            </a:pPr>
            <a:endParaRPr lang="es-EC"/>
          </a:p>
        </c:txPr>
        <c:crossAx val="400957744"/>
        <c:crosses val="autoZero"/>
        <c:auto val="1"/>
        <c:lblAlgn val="ctr"/>
        <c:lblOffset val="100"/>
        <c:noMultiLvlLbl val="0"/>
      </c:catAx>
      <c:valAx>
        <c:axId val="400957744"/>
        <c:scaling>
          <c:orientation val="minMax"/>
        </c:scaling>
        <c:delete val="0"/>
        <c:axPos val="l"/>
        <c:title>
          <c:tx>
            <c:rich>
              <a:bodyPr/>
              <a:lstStyle/>
              <a:p>
                <a:pPr>
                  <a:defRPr/>
                </a:pPr>
                <a:r>
                  <a:rPr lang="es-EC"/>
                  <a:t>Cantidad</a:t>
                </a:r>
                <a:r>
                  <a:rPr lang="es-EC" baseline="0"/>
                  <a:t> de delitos</a:t>
                </a:r>
                <a:endParaRPr lang="es-EC"/>
              </a:p>
            </c:rich>
          </c:tx>
          <c:layout>
            <c:manualLayout>
              <c:xMode val="edge"/>
              <c:yMode val="edge"/>
              <c:x val="5.62179147560156E-3"/>
              <c:y val="0.26597645533507547"/>
            </c:manualLayout>
          </c:layout>
          <c:overlay val="0"/>
        </c:title>
        <c:numFmt formatCode="General" sourceLinked="1"/>
        <c:majorTickMark val="out"/>
        <c:minorTickMark val="none"/>
        <c:tickLblPos val="nextTo"/>
        <c:txPr>
          <a:bodyPr/>
          <a:lstStyle/>
          <a:p>
            <a:pPr>
              <a:defRPr b="1"/>
            </a:pPr>
            <a:endParaRPr lang="es-EC"/>
          </a:p>
        </c:txPr>
        <c:crossAx val="400952648"/>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C"/>
              <a:t>Circuito</a:t>
            </a:r>
            <a:r>
              <a:rPr lang="es-EC" baseline="0"/>
              <a:t> Trinitaria Norte - CMI</a:t>
            </a:r>
            <a:endParaRPr lang="es-EC"/>
          </a:p>
        </c:rich>
      </c:tx>
      <c:layout>
        <c:manualLayout>
          <c:xMode val="edge"/>
          <c:yMode val="edge"/>
          <c:x val="0.23844546723803003"/>
          <c:y val="2.3809523809523812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3413671802766872"/>
          <c:y val="0.24303277323056763"/>
          <c:w val="0.8412865479472027"/>
          <c:h val="0.391457414790713"/>
        </c:manualLayout>
      </c:layout>
      <c:bar3DChart>
        <c:barDir val="col"/>
        <c:grouping val="clustered"/>
        <c:varyColors val="0"/>
        <c:ser>
          <c:idx val="0"/>
          <c:order val="0"/>
          <c:tx>
            <c:strRef>
              <c:f>Hoja1!$B$1</c:f>
              <c:strCache>
                <c:ptCount val="1"/>
                <c:pt idx="0">
                  <c:v>Columna1</c:v>
                </c:pt>
              </c:strCache>
            </c:strRef>
          </c:tx>
          <c:invertIfNegative val="0"/>
          <c:cat>
            <c:strRef>
              <c:f>Hoja1!$A$2:$A$5</c:f>
              <c:strCache>
                <c:ptCount val="4"/>
                <c:pt idx="0">
                  <c:v>Violencia personal</c:v>
                </c:pt>
                <c:pt idx="1">
                  <c:v>Vandalismo</c:v>
                </c:pt>
                <c:pt idx="2">
                  <c:v>Secuestro exprés</c:v>
                </c:pt>
                <c:pt idx="3">
                  <c:v>Micro tráfico</c:v>
                </c:pt>
              </c:strCache>
            </c:strRef>
          </c:cat>
          <c:val>
            <c:numRef>
              <c:f>Hoja1!$B$2:$B$5</c:f>
              <c:numCache>
                <c:formatCode>General</c:formatCode>
                <c:ptCount val="4"/>
              </c:numCache>
            </c:numRef>
          </c:val>
          <c:extLst xmlns:c16r2="http://schemas.microsoft.com/office/drawing/2015/06/chart">
            <c:ext xmlns:c16="http://schemas.microsoft.com/office/drawing/2014/chart" uri="{C3380CC4-5D6E-409C-BE32-E72D297353CC}">
              <c16:uniqueId val="{00000000-CB77-431E-B0EA-2E7D28538201}"/>
            </c:ext>
          </c:extLst>
        </c:ser>
        <c:ser>
          <c:idx val="1"/>
          <c:order val="1"/>
          <c:tx>
            <c:strRef>
              <c:f>Hoja1!$C$1</c:f>
              <c:strCache>
                <c:ptCount val="1"/>
                <c:pt idx="0">
                  <c:v>Serie 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Violencia personal</c:v>
                </c:pt>
                <c:pt idx="1">
                  <c:v>Vandalismo</c:v>
                </c:pt>
                <c:pt idx="2">
                  <c:v>Secuestro exprés</c:v>
                </c:pt>
                <c:pt idx="3">
                  <c:v>Micro tráfico</c:v>
                </c:pt>
              </c:strCache>
            </c:strRef>
          </c:cat>
          <c:val>
            <c:numRef>
              <c:f>Hoja1!$C$2:$C$5</c:f>
              <c:numCache>
                <c:formatCode>General</c:formatCode>
                <c:ptCount val="4"/>
                <c:pt idx="0">
                  <c:v>18</c:v>
                </c:pt>
                <c:pt idx="1">
                  <c:v>12</c:v>
                </c:pt>
                <c:pt idx="2">
                  <c:v>4</c:v>
                </c:pt>
                <c:pt idx="3">
                  <c:v>7</c:v>
                </c:pt>
              </c:numCache>
            </c:numRef>
          </c:val>
          <c:extLst xmlns:c16r2="http://schemas.microsoft.com/office/drawing/2015/06/chart">
            <c:ext xmlns:c16="http://schemas.microsoft.com/office/drawing/2014/chart" uri="{C3380CC4-5D6E-409C-BE32-E72D297353CC}">
              <c16:uniqueId val="{00000001-CB77-431E-B0EA-2E7D28538201}"/>
            </c:ext>
          </c:extLst>
        </c:ser>
        <c:ser>
          <c:idx val="2"/>
          <c:order val="2"/>
          <c:tx>
            <c:strRef>
              <c:f>Hoja1!$D$1</c:f>
              <c:strCache>
                <c:ptCount val="1"/>
                <c:pt idx="0">
                  <c:v>Serie 3</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Hoja1!$A$2:$A$5</c:f>
              <c:strCache>
                <c:ptCount val="4"/>
                <c:pt idx="0">
                  <c:v>Violencia personal</c:v>
                </c:pt>
                <c:pt idx="1">
                  <c:v>Vandalismo</c:v>
                </c:pt>
                <c:pt idx="2">
                  <c:v>Secuestro exprés</c:v>
                </c:pt>
                <c:pt idx="3">
                  <c:v>Micro tráfico</c:v>
                </c:pt>
              </c:strCache>
            </c:strRef>
          </c:cat>
          <c:val>
            <c:numRef>
              <c:f>Hoja1!$D$2:$D$5</c:f>
              <c:numCache>
                <c:formatCode>General</c:formatCode>
                <c:ptCount val="4"/>
                <c:pt idx="0">
                  <c:v>15</c:v>
                </c:pt>
                <c:pt idx="1">
                  <c:v>10</c:v>
                </c:pt>
                <c:pt idx="2">
                  <c:v>1</c:v>
                </c:pt>
                <c:pt idx="3">
                  <c:v>10</c:v>
                </c:pt>
              </c:numCache>
            </c:numRef>
          </c:val>
          <c:extLst xmlns:c16r2="http://schemas.microsoft.com/office/drawing/2015/06/chart">
            <c:ext xmlns:c16="http://schemas.microsoft.com/office/drawing/2014/chart" uri="{C3380CC4-5D6E-409C-BE32-E72D297353CC}">
              <c16:uniqueId val="{00000002-CB77-431E-B0EA-2E7D28538201}"/>
            </c:ext>
          </c:extLst>
        </c:ser>
        <c:dLbls>
          <c:showLegendKey val="0"/>
          <c:showVal val="0"/>
          <c:showCatName val="0"/>
          <c:showSerName val="0"/>
          <c:showPercent val="0"/>
          <c:showBubbleSize val="0"/>
        </c:dLbls>
        <c:gapWidth val="0"/>
        <c:gapDepth val="0"/>
        <c:shape val="box"/>
        <c:axId val="400958136"/>
        <c:axId val="400958528"/>
        <c:axId val="0"/>
      </c:bar3DChart>
      <c:catAx>
        <c:axId val="400958136"/>
        <c:scaling>
          <c:orientation val="minMax"/>
        </c:scaling>
        <c:delete val="0"/>
        <c:axPos val="b"/>
        <c:title>
          <c:tx>
            <c:rich>
              <a:bodyPr/>
              <a:lstStyle/>
              <a:p>
                <a:pPr>
                  <a:defRPr/>
                </a:pPr>
                <a:r>
                  <a:rPr lang="es-EC" sz="1600" i="1" dirty="0">
                    <a:solidFill>
                      <a:schemeClr val="tx1"/>
                    </a:solidFill>
                  </a:rPr>
                  <a:t>DAID</a:t>
                </a:r>
              </a:p>
            </c:rich>
          </c:tx>
          <c:overlay val="0"/>
        </c:title>
        <c:numFmt formatCode="General" sourceLinked="1"/>
        <c:majorTickMark val="none"/>
        <c:minorTickMark val="none"/>
        <c:tickLblPos val="nextTo"/>
        <c:crossAx val="400958528"/>
        <c:crosses val="autoZero"/>
        <c:auto val="1"/>
        <c:lblAlgn val="ctr"/>
        <c:lblOffset val="100"/>
        <c:noMultiLvlLbl val="0"/>
      </c:catAx>
      <c:valAx>
        <c:axId val="400958528"/>
        <c:scaling>
          <c:orientation val="minMax"/>
        </c:scaling>
        <c:delete val="0"/>
        <c:axPos val="l"/>
        <c:title>
          <c:tx>
            <c:rich>
              <a:bodyPr/>
              <a:lstStyle/>
              <a:p>
                <a:pPr>
                  <a:defRPr/>
                </a:pPr>
                <a:r>
                  <a:rPr lang="es-EC"/>
                  <a:t>Cantidad</a:t>
                </a:r>
                <a:r>
                  <a:rPr lang="es-EC" baseline="0"/>
                  <a:t> de delitos</a:t>
                </a:r>
                <a:endParaRPr lang="es-EC"/>
              </a:p>
            </c:rich>
          </c:tx>
          <c:overlay val="0"/>
        </c:title>
        <c:numFmt formatCode="General" sourceLinked="1"/>
        <c:majorTickMark val="out"/>
        <c:minorTickMark val="none"/>
        <c:tickLblPos val="nextTo"/>
        <c:crossAx val="400958136"/>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858104275427163"/>
          <c:y val="0.23339832520934883"/>
          <c:w val="0.80231624893041931"/>
          <c:h val="0.74500794543539195"/>
        </c:manualLayout>
      </c:layout>
      <c:doughnutChart>
        <c:varyColors val="1"/>
        <c:ser>
          <c:idx val="0"/>
          <c:order val="0"/>
          <c:tx>
            <c:strRef>
              <c:f>Hoja1!$B$1</c:f>
              <c:strCache>
                <c:ptCount val="1"/>
                <c:pt idx="0">
                  <c:v>Ventas</c:v>
                </c:pt>
              </c:strCache>
            </c:strRef>
          </c:tx>
          <c:spPr>
            <a:scene3d>
              <a:camera prst="orthographicFront"/>
              <a:lightRig rig="threePt" dir="t">
                <a:rot lat="0" lon="0" rev="1200000"/>
              </a:lightRig>
            </a:scene3d>
            <a:sp3d>
              <a:bevelT w="63500" h="25400"/>
            </a:sp3d>
          </c:spPr>
          <c:explosion val="10"/>
          <c:dLbls>
            <c:dLbl>
              <c:idx val="0"/>
              <c:layout>
                <c:manualLayout>
                  <c:x val="4.8971596474045084E-3"/>
                  <c:y val="-1.2944183802318144E-2"/>
                </c:manualLayout>
              </c:layout>
              <c:spPr>
                <a:noFill/>
              </c:spPr>
              <c:txPr>
                <a:bodyPr/>
                <a:lstStyle/>
                <a:p>
                  <a:pPr>
                    <a:defRPr b="1">
                      <a:solidFill>
                        <a:schemeClr val="bg1"/>
                      </a:solidFill>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E7E9-4669-AD93-D97F0D9C3C6D}"/>
                </c:ext>
                <c:ext xmlns:c15="http://schemas.microsoft.com/office/drawing/2012/chart" uri="{CE6537A1-D6FC-4f65-9D91-7224C49458BB}"/>
              </c:extLst>
            </c:dLbl>
            <c:spPr>
              <a:noFill/>
              <a:ln>
                <a:noFill/>
              </a:ln>
              <a:effectLst/>
            </c:spPr>
            <c:txPr>
              <a:bodyPr/>
              <a:lstStyle/>
              <a:p>
                <a:pPr>
                  <a:defRPr b="1">
                    <a:solidFill>
                      <a:schemeClr val="bg1"/>
                    </a:solidFill>
                  </a:defRPr>
                </a:pPr>
                <a:endParaRPr lang="es-EC"/>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Hoja1!$A$2:$A$7</c:f>
              <c:strCache>
                <c:ptCount val="6"/>
                <c:pt idx="0">
                  <c:v>Robo a personas</c:v>
                </c:pt>
                <c:pt idx="1">
                  <c:v>Violencia personal</c:v>
                </c:pt>
                <c:pt idx="2">
                  <c:v>Vandalismo</c:v>
                </c:pt>
                <c:pt idx="3">
                  <c:v>Microtrafico</c:v>
                </c:pt>
                <c:pt idx="4">
                  <c:v>Robo a domicilios</c:v>
                </c:pt>
                <c:pt idx="5">
                  <c:v>Bullying</c:v>
                </c:pt>
              </c:strCache>
            </c:strRef>
          </c:cat>
          <c:val>
            <c:numRef>
              <c:f>Hoja1!$B$2:$B$7</c:f>
              <c:numCache>
                <c:formatCode>0%</c:formatCode>
                <c:ptCount val="6"/>
                <c:pt idx="0">
                  <c:v>0.19</c:v>
                </c:pt>
                <c:pt idx="1">
                  <c:v>7.0000000000000021E-2</c:v>
                </c:pt>
                <c:pt idx="2">
                  <c:v>8.0000000000000043E-2</c:v>
                </c:pt>
                <c:pt idx="3">
                  <c:v>3.0000000000000002E-2</c:v>
                </c:pt>
                <c:pt idx="4">
                  <c:v>0.35000000000000031</c:v>
                </c:pt>
                <c:pt idx="5">
                  <c:v>0.28000000000000008</c:v>
                </c:pt>
              </c:numCache>
            </c:numRef>
          </c:val>
          <c:extLst xmlns:c16r2="http://schemas.microsoft.com/office/drawing/2015/06/chart">
            <c:ext xmlns:c16="http://schemas.microsoft.com/office/drawing/2014/chart" uri="{C3380CC4-5D6E-409C-BE32-E72D297353CC}">
              <c16:uniqueId val="{00000001-E7E9-4669-AD93-D97F0D9C3C6D}"/>
            </c:ext>
          </c:extLst>
        </c:ser>
        <c:dLbls>
          <c:showLegendKey val="0"/>
          <c:showVal val="0"/>
          <c:showCatName val="0"/>
          <c:showSerName val="0"/>
          <c:showPercent val="1"/>
          <c:showBubbleSize val="0"/>
          <c:showLeaderLines val="1"/>
        </c:dLbls>
        <c:firstSliceAng val="0"/>
        <c:holeSize val="50"/>
      </c:doughnutChart>
    </c:plotArea>
    <c:legend>
      <c:legendPos val="t"/>
      <c:legendEntry>
        <c:idx val="0"/>
        <c:txPr>
          <a:bodyPr/>
          <a:lstStyle/>
          <a:p>
            <a:pPr>
              <a:defRPr sz="1000"/>
            </a:pPr>
            <a:endParaRPr lang="es-EC"/>
          </a:p>
        </c:txPr>
      </c:legendEntry>
      <c:legendEntry>
        <c:idx val="1"/>
        <c:txPr>
          <a:bodyPr/>
          <a:lstStyle/>
          <a:p>
            <a:pPr>
              <a:defRPr sz="800"/>
            </a:pPr>
            <a:endParaRPr lang="es-EC"/>
          </a:p>
        </c:txPr>
      </c:legendEntry>
      <c:layout>
        <c:manualLayout>
          <c:xMode val="edge"/>
          <c:yMode val="edge"/>
          <c:x val="0"/>
          <c:y val="4.4904875288792487E-2"/>
          <c:w val="0.90538168976656375"/>
          <c:h val="0.17964825564687695"/>
        </c:manualLayout>
      </c:layout>
      <c:overlay val="0"/>
    </c:legend>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334954454222633"/>
          <c:y val="0.12627317926722573"/>
          <c:w val="0.7786293808862127"/>
          <c:h val="0.86092354309370145"/>
        </c:manualLayout>
      </c:layout>
      <c:doughnutChart>
        <c:varyColors val="1"/>
        <c:ser>
          <c:idx val="0"/>
          <c:order val="0"/>
          <c:tx>
            <c:strRef>
              <c:f>Hoja1!$B$1</c:f>
              <c:strCache>
                <c:ptCount val="1"/>
                <c:pt idx="0">
                  <c:v>Ventas</c:v>
                </c:pt>
              </c:strCache>
            </c:strRef>
          </c:tx>
          <c:spPr>
            <a:scene3d>
              <a:camera prst="orthographicFront"/>
              <a:lightRig rig="threePt" dir="t">
                <a:rot lat="0" lon="0" rev="1200000"/>
              </a:lightRig>
            </a:scene3d>
            <a:sp3d>
              <a:bevelT w="63500" h="25400"/>
            </a:sp3d>
          </c:spPr>
          <c:explosion val="10"/>
          <c:dLbls>
            <c:dLbl>
              <c:idx val="0"/>
              <c:layout>
                <c:manualLayout>
                  <c:x val="1.4729813185116477E-2"/>
                  <c:y val="-2.1939696562320105E-2"/>
                </c:manualLayout>
              </c:layout>
              <c:tx>
                <c:rich>
                  <a:bodyPr/>
                  <a:lstStyle/>
                  <a:p>
                    <a:pPr>
                      <a:defRPr b="1">
                        <a:solidFill>
                          <a:sysClr val="windowText" lastClr="000000"/>
                        </a:solidFill>
                      </a:defRPr>
                    </a:pPr>
                    <a:r>
                      <a:rPr lang="en-US">
                        <a:solidFill>
                          <a:schemeClr val="bg1"/>
                        </a:solidFill>
                      </a:rPr>
                      <a:t>75%</a:t>
                    </a:r>
                  </a:p>
                </c:rich>
              </c:tx>
              <c:spPr>
                <a:noFill/>
              </c:sp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84BC-4779-8493-4E3892EC0A67}"/>
                </c:ext>
                <c:ext xmlns:c15="http://schemas.microsoft.com/office/drawing/2012/chart" uri="{CE6537A1-D6FC-4f65-9D91-7224C49458BB}"/>
              </c:extLst>
            </c:dLbl>
            <c:dLbl>
              <c:idx val="2"/>
              <c:spPr>
                <a:noFill/>
              </c:spPr>
              <c:txPr>
                <a:bodyPr/>
                <a:lstStyle/>
                <a:p>
                  <a:pPr>
                    <a:defRPr b="1">
                      <a:solidFill>
                        <a:sysClr val="windowText" lastClr="000000"/>
                      </a:solidFill>
                    </a:defRPr>
                  </a:pPr>
                  <a:endParaRPr lang="es-EC"/>
                </a:p>
              </c:txPr>
              <c:showLegendKey val="0"/>
              <c:showVal val="0"/>
              <c:showCatName val="0"/>
              <c:showSerName val="0"/>
              <c:showPercent val="1"/>
              <c:showBubbleSize val="0"/>
            </c:dLbl>
            <c:spPr>
              <a:noFill/>
            </c:spPr>
            <c:txPr>
              <a:bodyPr/>
              <a:lstStyle/>
              <a:p>
                <a:pPr>
                  <a:defRPr b="1">
                    <a:solidFill>
                      <a:schemeClr val="bg1"/>
                    </a:solidFill>
                  </a:defRPr>
                </a:pPr>
                <a:endParaRPr lang="es-EC"/>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Hoja1!$A$2:$A$4</c:f>
              <c:strCache>
                <c:ptCount val="3"/>
                <c:pt idx="0">
                  <c:v>Si</c:v>
                </c:pt>
                <c:pt idx="1">
                  <c:v>No</c:v>
                </c:pt>
                <c:pt idx="2">
                  <c:v>No contesta</c:v>
                </c:pt>
              </c:strCache>
            </c:strRef>
          </c:cat>
          <c:val>
            <c:numRef>
              <c:f>Hoja1!$B$2:$B$4</c:f>
              <c:numCache>
                <c:formatCode>0%</c:formatCode>
                <c:ptCount val="3"/>
                <c:pt idx="0">
                  <c:v>0.75000000000000511</c:v>
                </c:pt>
                <c:pt idx="1">
                  <c:v>0.24000000000000021</c:v>
                </c:pt>
                <c:pt idx="2">
                  <c:v>1.0000000000000005E-2</c:v>
                </c:pt>
              </c:numCache>
            </c:numRef>
          </c:val>
          <c:extLst xmlns:c16r2="http://schemas.microsoft.com/office/drawing/2015/06/chart">
            <c:ext xmlns:c16="http://schemas.microsoft.com/office/drawing/2014/chart" uri="{C3380CC4-5D6E-409C-BE32-E72D297353CC}">
              <c16:uniqueId val="{00000002-84BC-4779-8493-4E3892EC0A67}"/>
            </c:ext>
          </c:extLst>
        </c:ser>
        <c:dLbls>
          <c:showLegendKey val="0"/>
          <c:showVal val="0"/>
          <c:showCatName val="0"/>
          <c:showSerName val="0"/>
          <c:showPercent val="1"/>
          <c:showBubbleSize val="0"/>
          <c:showLeaderLines val="1"/>
        </c:dLbls>
        <c:firstSliceAng val="0"/>
        <c:holeSize val="50"/>
      </c:doughnutChart>
    </c:plotArea>
    <c:legend>
      <c:legendPos val="t"/>
      <c:legendEntry>
        <c:idx val="0"/>
        <c:txPr>
          <a:bodyPr/>
          <a:lstStyle/>
          <a:p>
            <a:pPr>
              <a:defRPr sz="800"/>
            </a:pPr>
            <a:endParaRPr lang="es-EC"/>
          </a:p>
        </c:txPr>
      </c:legendEntry>
      <c:legendEntry>
        <c:idx val="1"/>
        <c:txPr>
          <a:bodyPr/>
          <a:lstStyle/>
          <a:p>
            <a:pPr>
              <a:defRPr sz="800"/>
            </a:pPr>
            <a:endParaRPr lang="es-EC"/>
          </a:p>
        </c:txPr>
      </c:legendEntry>
      <c:layout>
        <c:manualLayout>
          <c:xMode val="edge"/>
          <c:yMode val="edge"/>
          <c:x val="0.16953798054655006"/>
          <c:y val="1.5445020591938299E-3"/>
          <c:w val="0.62174608805632892"/>
          <c:h val="0.11725683534129012"/>
        </c:manualLayout>
      </c:layout>
      <c:overlay val="0"/>
    </c:legend>
    <c:plotVisOnly val="1"/>
    <c:dispBlanksAs val="zero"/>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4143507796819516E-2"/>
          <c:y val="0.17995940507436692"/>
          <c:w val="0.88064536050640763"/>
          <c:h val="0.79845179352580964"/>
        </c:manualLayout>
      </c:layout>
      <c:doughnutChart>
        <c:varyColors val="1"/>
        <c:ser>
          <c:idx val="0"/>
          <c:order val="0"/>
          <c:tx>
            <c:strRef>
              <c:f>Hoja1!$B$1</c:f>
              <c:strCache>
                <c:ptCount val="1"/>
                <c:pt idx="0">
                  <c:v>Ventas</c:v>
                </c:pt>
              </c:strCache>
            </c:strRef>
          </c:tx>
          <c:spPr>
            <a:scene3d>
              <a:camera prst="orthographicFront"/>
              <a:lightRig rig="threePt" dir="t">
                <a:rot lat="0" lon="0" rev="1200000"/>
              </a:lightRig>
            </a:scene3d>
            <a:sp3d>
              <a:bevelT w="63500" h="25400"/>
            </a:sp3d>
          </c:spPr>
          <c:explosion val="10"/>
          <c:dLbls>
            <c:dLbl>
              <c:idx val="0"/>
              <c:layout>
                <c:manualLayout>
                  <c:x val="4.8971596474045084E-3"/>
                  <c:y val="-1.2944183802318154E-2"/>
                </c:manualLayout>
              </c:layout>
              <c:spPr>
                <a:noFill/>
              </c:spPr>
              <c:txPr>
                <a:bodyPr/>
                <a:lstStyle/>
                <a:p>
                  <a:pPr>
                    <a:defRPr b="1">
                      <a:solidFill>
                        <a:schemeClr val="bg1"/>
                      </a:solidFill>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1A6E-4934-B86B-65392FF1A434}"/>
                </c:ext>
                <c:ext xmlns:c15="http://schemas.microsoft.com/office/drawing/2012/chart" uri="{CE6537A1-D6FC-4f65-9D91-7224C49458BB}"/>
              </c:extLst>
            </c:dLbl>
            <c:spPr>
              <a:noFill/>
              <a:ln>
                <a:noFill/>
              </a:ln>
              <a:effectLst/>
            </c:spPr>
            <c:txPr>
              <a:bodyPr/>
              <a:lstStyle/>
              <a:p>
                <a:pPr>
                  <a:defRPr b="1">
                    <a:solidFill>
                      <a:schemeClr val="bg1"/>
                    </a:solidFill>
                  </a:defRPr>
                </a:pPr>
                <a:endParaRPr lang="es-EC"/>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Hoja1!$A$2:$A$7</c:f>
              <c:strCache>
                <c:ptCount val="6"/>
                <c:pt idx="0">
                  <c:v>Robo a personas</c:v>
                </c:pt>
                <c:pt idx="1">
                  <c:v>Violencia personal</c:v>
                </c:pt>
                <c:pt idx="2">
                  <c:v>Vandalismo</c:v>
                </c:pt>
                <c:pt idx="3">
                  <c:v>Microtrafico</c:v>
                </c:pt>
                <c:pt idx="4">
                  <c:v>Robo a domicilios</c:v>
                </c:pt>
                <c:pt idx="5">
                  <c:v>Bullying</c:v>
                </c:pt>
              </c:strCache>
            </c:strRef>
          </c:cat>
          <c:val>
            <c:numRef>
              <c:f>Hoja1!$B$2:$B$7</c:f>
              <c:numCache>
                <c:formatCode>0%</c:formatCode>
                <c:ptCount val="6"/>
                <c:pt idx="0">
                  <c:v>0.26</c:v>
                </c:pt>
                <c:pt idx="1">
                  <c:v>9.0000000000000024E-2</c:v>
                </c:pt>
                <c:pt idx="3">
                  <c:v>4.0000000000000022E-2</c:v>
                </c:pt>
                <c:pt idx="4">
                  <c:v>0.44</c:v>
                </c:pt>
                <c:pt idx="5">
                  <c:v>0.17</c:v>
                </c:pt>
              </c:numCache>
            </c:numRef>
          </c:val>
          <c:extLst xmlns:c16r2="http://schemas.microsoft.com/office/drawing/2015/06/chart">
            <c:ext xmlns:c16="http://schemas.microsoft.com/office/drawing/2014/chart" uri="{C3380CC4-5D6E-409C-BE32-E72D297353CC}">
              <c16:uniqueId val="{00000001-1A6E-4934-B86B-65392FF1A434}"/>
            </c:ext>
          </c:extLst>
        </c:ser>
        <c:dLbls>
          <c:showLegendKey val="0"/>
          <c:showVal val="0"/>
          <c:showCatName val="0"/>
          <c:showSerName val="0"/>
          <c:showPercent val="1"/>
          <c:showBubbleSize val="0"/>
          <c:showLeaderLines val="1"/>
        </c:dLbls>
        <c:firstSliceAng val="0"/>
        <c:holeSize val="50"/>
      </c:doughnutChart>
    </c:plotArea>
    <c:legend>
      <c:legendPos val="t"/>
      <c:legendEntry>
        <c:idx val="0"/>
        <c:txPr>
          <a:bodyPr/>
          <a:lstStyle/>
          <a:p>
            <a:pPr>
              <a:defRPr sz="800" b="1"/>
            </a:pPr>
            <a:endParaRPr lang="es-EC"/>
          </a:p>
        </c:txPr>
      </c:legendEntry>
      <c:legendEntry>
        <c:idx val="1"/>
        <c:txPr>
          <a:bodyPr/>
          <a:lstStyle/>
          <a:p>
            <a:pPr>
              <a:defRPr sz="800"/>
            </a:pPr>
            <a:endParaRPr lang="es-EC"/>
          </a:p>
        </c:txPr>
      </c:legendEntry>
      <c:layout>
        <c:manualLayout>
          <c:xMode val="edge"/>
          <c:yMode val="edge"/>
          <c:x val="2.752049480592595E-2"/>
          <c:y val="0"/>
          <c:w val="0.93516430549021656"/>
          <c:h val="0.17440565040191391"/>
        </c:manualLayout>
      </c:layout>
      <c:overlay val="0"/>
    </c:legend>
    <c:plotVisOnly val="1"/>
    <c:dispBlanksAs val="zero"/>
    <c:showDLblsOverMax val="0"/>
  </c:chart>
  <c:spPr>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2122549019607846"/>
          <c:y val="0.13962348824044071"/>
          <c:w val="0.79823722402346753"/>
          <c:h val="0.84469023724976111"/>
        </c:manualLayout>
      </c:layout>
      <c:doughnutChart>
        <c:varyColors val="1"/>
        <c:ser>
          <c:idx val="0"/>
          <c:order val="0"/>
          <c:tx>
            <c:strRef>
              <c:f>Hoja1!$B$1</c:f>
              <c:strCache>
                <c:ptCount val="1"/>
                <c:pt idx="0">
                  <c:v>Ventas</c:v>
                </c:pt>
              </c:strCache>
            </c:strRef>
          </c:tx>
          <c:spPr>
            <a:scene3d>
              <a:camera prst="orthographicFront"/>
              <a:lightRig rig="threePt" dir="t">
                <a:rot lat="0" lon="0" rev="1200000"/>
              </a:lightRig>
            </a:scene3d>
            <a:sp3d>
              <a:bevelT w="63500" h="25400"/>
            </a:sp3d>
          </c:spPr>
          <c:explosion val="10"/>
          <c:dLbls>
            <c:dLbl>
              <c:idx val="0"/>
              <c:layout>
                <c:manualLayout>
                  <c:x val="-2.4485873089393456E-2"/>
                  <c:y val="-1.2821573773866474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EEBB-4746-9E39-02384D47BEB7}"/>
                </c:ext>
                <c:ext xmlns:c15="http://schemas.microsoft.com/office/drawing/2012/chart" uri="{CE6537A1-D6FC-4f65-9D91-7224C49458BB}"/>
              </c:extLst>
            </c:dLbl>
            <c:spPr>
              <a:noFill/>
            </c:spPr>
            <c:txPr>
              <a:bodyPr/>
              <a:lstStyle/>
              <a:p>
                <a:pPr>
                  <a:defRPr b="1">
                    <a:solidFill>
                      <a:schemeClr val="bg1"/>
                    </a:solidFill>
                  </a:defRPr>
                </a:pPr>
                <a:endParaRPr lang="es-EC"/>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Hoja1!$A$2:$A$4</c:f>
              <c:strCache>
                <c:ptCount val="3"/>
                <c:pt idx="0">
                  <c:v>Si</c:v>
                </c:pt>
                <c:pt idx="1">
                  <c:v>No</c:v>
                </c:pt>
                <c:pt idx="2">
                  <c:v>No contesta</c:v>
                </c:pt>
              </c:strCache>
            </c:strRef>
          </c:cat>
          <c:val>
            <c:numRef>
              <c:f>Hoja1!$B$2:$B$4</c:f>
              <c:numCache>
                <c:formatCode>0%</c:formatCode>
                <c:ptCount val="3"/>
                <c:pt idx="0">
                  <c:v>0.87000000000000477</c:v>
                </c:pt>
                <c:pt idx="1">
                  <c:v>0.13</c:v>
                </c:pt>
              </c:numCache>
            </c:numRef>
          </c:val>
          <c:extLst xmlns:c16r2="http://schemas.microsoft.com/office/drawing/2015/06/chart">
            <c:ext xmlns:c16="http://schemas.microsoft.com/office/drawing/2014/chart" uri="{C3380CC4-5D6E-409C-BE32-E72D297353CC}">
              <c16:uniqueId val="{00000001-EEBB-4746-9E39-02384D47BEB7}"/>
            </c:ext>
          </c:extLst>
        </c:ser>
        <c:dLbls>
          <c:showLegendKey val="0"/>
          <c:showVal val="0"/>
          <c:showCatName val="0"/>
          <c:showSerName val="0"/>
          <c:showPercent val="1"/>
          <c:showBubbleSize val="0"/>
          <c:showLeaderLines val="1"/>
        </c:dLbls>
        <c:firstSliceAng val="0"/>
        <c:holeSize val="50"/>
      </c:doughnutChart>
    </c:plotArea>
    <c:legend>
      <c:legendPos val="t"/>
      <c:legendEntry>
        <c:idx val="0"/>
        <c:txPr>
          <a:bodyPr/>
          <a:lstStyle/>
          <a:p>
            <a:pPr>
              <a:defRPr sz="800"/>
            </a:pPr>
            <a:endParaRPr lang="es-EC"/>
          </a:p>
        </c:txPr>
      </c:legendEntry>
      <c:legendEntry>
        <c:idx val="1"/>
        <c:txPr>
          <a:bodyPr/>
          <a:lstStyle/>
          <a:p>
            <a:pPr>
              <a:defRPr sz="800"/>
            </a:pPr>
            <a:endParaRPr lang="es-EC"/>
          </a:p>
        </c:txPr>
      </c:legendEntry>
      <c:layout>
        <c:manualLayout>
          <c:xMode val="edge"/>
          <c:yMode val="edge"/>
          <c:x val="0.18915315732592294"/>
          <c:y val="3.0750862024600035E-3"/>
          <c:w val="0.62174608805632892"/>
          <c:h val="0.11725683534129012"/>
        </c:manualLayout>
      </c:layout>
      <c:overlay val="0"/>
    </c:legend>
    <c:plotVisOnly val="1"/>
    <c:dispBlanksAs val="zero"/>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4143507796819516E-2"/>
          <c:y val="0.17995940507436703"/>
          <c:w val="0.88064536050640763"/>
          <c:h val="0.79845179352580964"/>
        </c:manualLayout>
      </c:layout>
      <c:doughnutChart>
        <c:varyColors val="1"/>
        <c:ser>
          <c:idx val="0"/>
          <c:order val="0"/>
          <c:tx>
            <c:strRef>
              <c:f>Hoja1!$B$1</c:f>
              <c:strCache>
                <c:ptCount val="1"/>
                <c:pt idx="0">
                  <c:v>Ventas</c:v>
                </c:pt>
              </c:strCache>
            </c:strRef>
          </c:tx>
          <c:spPr>
            <a:scene3d>
              <a:camera prst="orthographicFront"/>
              <a:lightRig rig="threePt" dir="t">
                <a:rot lat="0" lon="0" rev="1200000"/>
              </a:lightRig>
            </a:scene3d>
            <a:sp3d>
              <a:bevelT w="63500" h="25400"/>
            </a:sp3d>
          </c:spPr>
          <c:explosion val="10"/>
          <c:dLbls>
            <c:dLbl>
              <c:idx val="0"/>
              <c:layout>
                <c:manualLayout>
                  <c:x val="4.8971596474045084E-3"/>
                  <c:y val="-1.2944183802318163E-2"/>
                </c:manualLayout>
              </c:layout>
              <c:spPr>
                <a:noFill/>
              </c:spPr>
              <c:txPr>
                <a:bodyPr/>
                <a:lstStyle/>
                <a:p>
                  <a:pPr>
                    <a:defRPr b="1">
                      <a:solidFill>
                        <a:schemeClr val="bg1"/>
                      </a:solidFill>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2870-4A14-B890-B7106D7C43B7}"/>
                </c:ext>
                <c:ext xmlns:c15="http://schemas.microsoft.com/office/drawing/2012/chart" uri="{CE6537A1-D6FC-4f65-9D91-7224C49458BB}"/>
              </c:extLst>
            </c:dLbl>
            <c:spPr>
              <a:noFill/>
              <a:ln>
                <a:noFill/>
              </a:ln>
              <a:effectLst/>
            </c:spPr>
            <c:txPr>
              <a:bodyPr/>
              <a:lstStyle/>
              <a:p>
                <a:pPr>
                  <a:defRPr b="1">
                    <a:solidFill>
                      <a:schemeClr val="bg1"/>
                    </a:solidFill>
                  </a:defRPr>
                </a:pPr>
                <a:endParaRPr lang="es-EC"/>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Hoja1!$A$2:$A$7</c:f>
              <c:strCache>
                <c:ptCount val="6"/>
                <c:pt idx="0">
                  <c:v>Robo a personas</c:v>
                </c:pt>
                <c:pt idx="1">
                  <c:v>Violencia personal</c:v>
                </c:pt>
                <c:pt idx="2">
                  <c:v>Vandalismo</c:v>
                </c:pt>
                <c:pt idx="3">
                  <c:v>Microtrafico</c:v>
                </c:pt>
                <c:pt idx="4">
                  <c:v>Robo a domicilios</c:v>
                </c:pt>
                <c:pt idx="5">
                  <c:v>Bullying</c:v>
                </c:pt>
              </c:strCache>
            </c:strRef>
          </c:cat>
          <c:val>
            <c:numRef>
              <c:f>Hoja1!$B$2:$B$7</c:f>
              <c:numCache>
                <c:formatCode>0%</c:formatCode>
                <c:ptCount val="6"/>
                <c:pt idx="0">
                  <c:v>0.23</c:v>
                </c:pt>
                <c:pt idx="1">
                  <c:v>0.11</c:v>
                </c:pt>
                <c:pt idx="2">
                  <c:v>6.0000000000000032E-2</c:v>
                </c:pt>
                <c:pt idx="3">
                  <c:v>0.11</c:v>
                </c:pt>
                <c:pt idx="4">
                  <c:v>0.35000000000000031</c:v>
                </c:pt>
                <c:pt idx="5">
                  <c:v>0.14000000000000001</c:v>
                </c:pt>
              </c:numCache>
            </c:numRef>
          </c:val>
          <c:extLst xmlns:c16r2="http://schemas.microsoft.com/office/drawing/2015/06/chart">
            <c:ext xmlns:c16="http://schemas.microsoft.com/office/drawing/2014/chart" uri="{C3380CC4-5D6E-409C-BE32-E72D297353CC}">
              <c16:uniqueId val="{00000001-2870-4A14-B890-B7106D7C43B7}"/>
            </c:ext>
          </c:extLst>
        </c:ser>
        <c:dLbls>
          <c:showLegendKey val="0"/>
          <c:showVal val="0"/>
          <c:showCatName val="0"/>
          <c:showSerName val="0"/>
          <c:showPercent val="1"/>
          <c:showBubbleSize val="0"/>
          <c:showLeaderLines val="1"/>
        </c:dLbls>
        <c:firstSliceAng val="0"/>
        <c:holeSize val="50"/>
      </c:doughnutChart>
    </c:plotArea>
    <c:legend>
      <c:legendPos val="t"/>
      <c:legendEntry>
        <c:idx val="0"/>
        <c:txPr>
          <a:bodyPr/>
          <a:lstStyle/>
          <a:p>
            <a:pPr>
              <a:defRPr sz="800"/>
            </a:pPr>
            <a:endParaRPr lang="es-EC"/>
          </a:p>
        </c:txPr>
      </c:legendEntry>
      <c:legendEntry>
        <c:idx val="1"/>
        <c:txPr>
          <a:bodyPr/>
          <a:lstStyle/>
          <a:p>
            <a:pPr>
              <a:defRPr sz="800"/>
            </a:pPr>
            <a:endParaRPr lang="es-EC"/>
          </a:p>
        </c:txPr>
      </c:legendEntry>
      <c:layout>
        <c:manualLayout>
          <c:xMode val="edge"/>
          <c:yMode val="edge"/>
          <c:x val="2.752049480592595E-2"/>
          <c:y val="0"/>
          <c:w val="0.93516430549021656"/>
          <c:h val="0.17440565040191391"/>
        </c:manualLayout>
      </c:layout>
      <c:overlay val="0"/>
    </c:legend>
    <c:plotVisOnly val="1"/>
    <c:dispBlanksAs val="zero"/>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
          <c:y val="0.1363317718196618"/>
          <c:w val="1"/>
          <c:h val="0.81966575981344769"/>
        </c:manualLayout>
      </c:layout>
      <c:doughnutChart>
        <c:varyColors val="1"/>
        <c:ser>
          <c:idx val="0"/>
          <c:order val="0"/>
          <c:tx>
            <c:strRef>
              <c:f>Hoja1!$B$1</c:f>
              <c:strCache>
                <c:ptCount val="1"/>
                <c:pt idx="0">
                  <c:v>Ventas</c:v>
                </c:pt>
              </c:strCache>
            </c:strRef>
          </c:tx>
          <c:spPr>
            <a:scene3d>
              <a:camera prst="orthographicFront"/>
              <a:lightRig rig="threePt" dir="t">
                <a:rot lat="0" lon="0" rev="1200000"/>
              </a:lightRig>
            </a:scene3d>
            <a:sp3d>
              <a:bevelT w="63500" h="25400"/>
            </a:sp3d>
          </c:spPr>
          <c:explosion val="9"/>
          <c:dLbls>
            <c:dLbl>
              <c:idx val="0"/>
              <c:layout>
                <c:manualLayout>
                  <c:x val="-2.448579823702255E-2"/>
                  <c:y val="-5.988023952095884E-2"/>
                </c:manualLayout>
              </c:layout>
              <c:spPr>
                <a:noFill/>
              </c:spPr>
              <c:txPr>
                <a:bodyPr/>
                <a:lstStyle/>
                <a:p>
                  <a:pPr>
                    <a:defRPr b="1">
                      <a:solidFill>
                        <a:sysClr val="windowText" lastClr="000000"/>
                      </a:solidFill>
                    </a:defRPr>
                  </a:pPr>
                  <a:endParaRPr lang="es-EC"/>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0-C1C2-4B71-85AC-DAAD7ACE3BC2}"/>
                </c:ext>
                <c:ext xmlns:c15="http://schemas.microsoft.com/office/drawing/2012/chart" uri="{CE6537A1-D6FC-4f65-9D91-7224C49458BB}"/>
              </c:extLst>
            </c:dLbl>
            <c:dLbl>
              <c:idx val="2"/>
              <c:spPr>
                <a:noFill/>
              </c:spPr>
              <c:txPr>
                <a:bodyPr/>
                <a:lstStyle/>
                <a:p>
                  <a:pPr>
                    <a:defRPr b="1">
                      <a:solidFill>
                        <a:sysClr val="windowText" lastClr="000000"/>
                      </a:solidFill>
                    </a:defRPr>
                  </a:pPr>
                  <a:endParaRPr lang="es-EC"/>
                </a:p>
              </c:txPr>
              <c:showLegendKey val="0"/>
              <c:showVal val="0"/>
              <c:showCatName val="0"/>
              <c:showSerName val="0"/>
              <c:showPercent val="1"/>
              <c:showBubbleSize val="0"/>
            </c:dLbl>
            <c:spPr>
              <a:noFill/>
            </c:spPr>
            <c:txPr>
              <a:bodyPr/>
              <a:lstStyle/>
              <a:p>
                <a:pPr>
                  <a:defRPr b="1">
                    <a:solidFill>
                      <a:schemeClr val="bg1"/>
                    </a:solidFill>
                  </a:defRPr>
                </a:pPr>
                <a:endParaRPr lang="es-EC"/>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Hoja1!$A$2:$A$5</c:f>
              <c:strCache>
                <c:ptCount val="4"/>
                <c:pt idx="0">
                  <c:v>Pobreza extrema</c:v>
                </c:pt>
                <c:pt idx="1">
                  <c:v>Falta de empleo</c:v>
                </c:pt>
                <c:pt idx="2">
                  <c:v>Falta de educación</c:v>
                </c:pt>
                <c:pt idx="3">
                  <c:v>Hogares disfuncionales</c:v>
                </c:pt>
              </c:strCache>
            </c:strRef>
          </c:cat>
          <c:val>
            <c:numRef>
              <c:f>Hoja1!$B$2:$B$5</c:f>
              <c:numCache>
                <c:formatCode>0%</c:formatCode>
                <c:ptCount val="4"/>
                <c:pt idx="0">
                  <c:v>0.36000000000000032</c:v>
                </c:pt>
                <c:pt idx="1">
                  <c:v>0.26</c:v>
                </c:pt>
                <c:pt idx="2">
                  <c:v>0.19</c:v>
                </c:pt>
                <c:pt idx="3">
                  <c:v>0.19</c:v>
                </c:pt>
              </c:numCache>
            </c:numRef>
          </c:val>
          <c:extLst xmlns:c16r2="http://schemas.microsoft.com/office/drawing/2015/06/chart">
            <c:ext xmlns:c16="http://schemas.microsoft.com/office/drawing/2014/chart" uri="{C3380CC4-5D6E-409C-BE32-E72D297353CC}">
              <c16:uniqueId val="{00000002-C1C2-4B71-85AC-DAAD7ACE3BC2}"/>
            </c:ext>
          </c:extLst>
        </c:ser>
        <c:dLbls>
          <c:showLegendKey val="0"/>
          <c:showVal val="0"/>
          <c:showCatName val="0"/>
          <c:showSerName val="0"/>
          <c:showPercent val="1"/>
          <c:showBubbleSize val="0"/>
          <c:showLeaderLines val="1"/>
        </c:dLbls>
        <c:firstSliceAng val="0"/>
        <c:holeSize val="50"/>
      </c:doughnutChart>
    </c:plotArea>
    <c:legend>
      <c:legendPos val="t"/>
      <c:legendEntry>
        <c:idx val="0"/>
        <c:txPr>
          <a:bodyPr/>
          <a:lstStyle/>
          <a:p>
            <a:pPr>
              <a:defRPr sz="1000"/>
            </a:pPr>
            <a:endParaRPr lang="es-EC"/>
          </a:p>
        </c:txPr>
      </c:legendEntry>
      <c:legendEntry>
        <c:idx val="1"/>
        <c:txPr>
          <a:bodyPr/>
          <a:lstStyle/>
          <a:p>
            <a:pPr>
              <a:defRPr sz="1000"/>
            </a:pPr>
            <a:endParaRPr lang="es-EC"/>
          </a:p>
        </c:txPr>
      </c:legendEntry>
      <c:layout>
        <c:manualLayout>
          <c:xMode val="edge"/>
          <c:yMode val="edge"/>
          <c:x val="0"/>
          <c:y val="8.2774777119802763E-4"/>
          <c:w val="1"/>
          <c:h val="0.17190370950866529"/>
        </c:manualLayout>
      </c:layout>
      <c:overlay val="0"/>
    </c:legend>
    <c:plotVisOnly val="1"/>
    <c:dispBlanksAs val="zero"/>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66BC19-D298-4232-A581-A32EF018B3CA}"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s-EC"/>
        </a:p>
      </dgm:t>
    </dgm:pt>
    <dgm:pt modelId="{50808E12-F8C0-4680-BBB9-9D718250E843}">
      <dgm:prSet phldrT="[Texto]" custT="1"/>
      <dgm:spPr>
        <a:solidFill>
          <a:srgbClr val="FFC000"/>
        </a:solidFill>
      </dgm:spPr>
      <dgm:t>
        <a:bodyPr/>
        <a:lstStyle/>
        <a:p>
          <a:r>
            <a:rPr lang="es-EC" sz="1400" b="1" dirty="0" smtClean="0"/>
            <a:t>¿Qué tipo de riesgos?</a:t>
          </a:r>
          <a:endParaRPr lang="es-EC" sz="1400" b="1" dirty="0"/>
        </a:p>
      </dgm:t>
    </dgm:pt>
    <dgm:pt modelId="{E30692D1-538E-4E28-B5DF-132E610B9D14}" type="parTrans" cxnId="{646E1FDA-1636-49E1-9E76-FC92E6BE931A}">
      <dgm:prSet/>
      <dgm:spPr/>
      <dgm:t>
        <a:bodyPr/>
        <a:lstStyle/>
        <a:p>
          <a:endParaRPr lang="es-EC"/>
        </a:p>
      </dgm:t>
    </dgm:pt>
    <dgm:pt modelId="{D77CAFB3-E0A5-42C3-8B0C-4D30A7A3DE93}" type="sibTrans" cxnId="{646E1FDA-1636-49E1-9E76-FC92E6BE931A}">
      <dgm:prSet/>
      <dgm:spPr/>
      <dgm:t>
        <a:bodyPr/>
        <a:lstStyle/>
        <a:p>
          <a:endParaRPr lang="es-EC"/>
        </a:p>
      </dgm:t>
    </dgm:pt>
    <dgm:pt modelId="{9976311B-003B-4BB2-9B89-F8D701434172}">
      <dgm:prSet phldrT="[Texto]" custT="1"/>
      <dgm:spPr>
        <a:solidFill>
          <a:srgbClr val="FF9900"/>
        </a:solidFill>
      </dgm:spPr>
      <dgm:t>
        <a:bodyPr/>
        <a:lstStyle/>
        <a:p>
          <a:r>
            <a:rPr lang="es-EC" sz="1200" b="1" dirty="0" smtClean="0"/>
            <a:t>¿Que tan eficientes es el sistema de seguridad?</a:t>
          </a:r>
          <a:endParaRPr lang="es-EC" sz="1200" b="1" dirty="0"/>
        </a:p>
      </dgm:t>
    </dgm:pt>
    <dgm:pt modelId="{66E4DAAE-B845-482D-9171-F38C4644911D}" type="parTrans" cxnId="{652333F0-EE0E-4F73-A890-6B97A1962261}">
      <dgm:prSet/>
      <dgm:spPr/>
      <dgm:t>
        <a:bodyPr/>
        <a:lstStyle/>
        <a:p>
          <a:endParaRPr lang="es-EC"/>
        </a:p>
      </dgm:t>
    </dgm:pt>
    <dgm:pt modelId="{3ACBC0D0-35C9-45DA-9BA1-8A4C8630CF76}" type="sibTrans" cxnId="{652333F0-EE0E-4F73-A890-6B97A1962261}">
      <dgm:prSet/>
      <dgm:spPr/>
      <dgm:t>
        <a:bodyPr/>
        <a:lstStyle/>
        <a:p>
          <a:endParaRPr lang="es-EC"/>
        </a:p>
      </dgm:t>
    </dgm:pt>
    <dgm:pt modelId="{EC281292-0FAD-4BFC-B8AD-05ADF5DD0F59}">
      <dgm:prSet phldrT="[Texto]" custT="1"/>
      <dgm:spPr>
        <a:solidFill>
          <a:srgbClr val="669900"/>
        </a:solidFill>
      </dgm:spPr>
      <dgm:t>
        <a:bodyPr/>
        <a:lstStyle/>
        <a:p>
          <a:r>
            <a:rPr lang="es-EC" sz="1200" b="1" dirty="0" smtClean="0"/>
            <a:t>¿Cuáles son las consecuencias?</a:t>
          </a:r>
          <a:endParaRPr lang="es-EC" sz="1200" b="1" dirty="0"/>
        </a:p>
      </dgm:t>
    </dgm:pt>
    <dgm:pt modelId="{1833DE15-1108-41F1-BF59-44D21EB8AE59}" type="parTrans" cxnId="{894DC31D-9112-402D-B6E3-50052501B102}">
      <dgm:prSet/>
      <dgm:spPr/>
      <dgm:t>
        <a:bodyPr/>
        <a:lstStyle/>
        <a:p>
          <a:endParaRPr lang="es-EC"/>
        </a:p>
      </dgm:t>
    </dgm:pt>
    <dgm:pt modelId="{8862E8D7-6EE6-45CD-8189-244DABDBF5A6}" type="sibTrans" cxnId="{894DC31D-9112-402D-B6E3-50052501B102}">
      <dgm:prSet/>
      <dgm:spPr/>
      <dgm:t>
        <a:bodyPr/>
        <a:lstStyle/>
        <a:p>
          <a:endParaRPr lang="es-EC"/>
        </a:p>
      </dgm:t>
    </dgm:pt>
    <dgm:pt modelId="{E93DB313-4D81-40E5-B2CC-532548C114E5}">
      <dgm:prSet phldrT="[Texto]" custT="1"/>
      <dgm:spPr>
        <a:solidFill>
          <a:srgbClr val="666633"/>
        </a:solidFill>
      </dgm:spPr>
      <dgm:t>
        <a:bodyPr/>
        <a:lstStyle/>
        <a:p>
          <a:r>
            <a:rPr lang="es-EC" sz="1200" b="1" dirty="0" smtClean="0"/>
            <a:t>¿Qué tipo de recursos?</a:t>
          </a:r>
          <a:endParaRPr lang="es-EC" sz="1200" b="1" dirty="0"/>
        </a:p>
      </dgm:t>
    </dgm:pt>
    <dgm:pt modelId="{8B44329A-F6C9-4D27-A3DC-49C2E8AE9AC9}" type="parTrans" cxnId="{5A5D9B9F-6E80-4131-94BF-B3FF9347B50C}">
      <dgm:prSet/>
      <dgm:spPr/>
      <dgm:t>
        <a:bodyPr/>
        <a:lstStyle/>
        <a:p>
          <a:endParaRPr lang="es-EC"/>
        </a:p>
      </dgm:t>
    </dgm:pt>
    <dgm:pt modelId="{6762541E-91AD-43E4-82F0-7BDA5EAEFA4D}" type="sibTrans" cxnId="{5A5D9B9F-6E80-4131-94BF-B3FF9347B50C}">
      <dgm:prSet/>
      <dgm:spPr/>
      <dgm:t>
        <a:bodyPr/>
        <a:lstStyle/>
        <a:p>
          <a:endParaRPr lang="es-EC"/>
        </a:p>
      </dgm:t>
    </dgm:pt>
    <dgm:pt modelId="{99851DF0-F6DF-427D-887B-4E44C7F4B726}">
      <dgm:prSet phldrT="[Texto]" custT="1"/>
      <dgm:spPr>
        <a:solidFill>
          <a:srgbClr val="006600"/>
        </a:solidFill>
      </dgm:spPr>
      <dgm:t>
        <a:bodyPr/>
        <a:lstStyle/>
        <a:p>
          <a:r>
            <a:rPr lang="es-EC" sz="1200" b="1" dirty="0" smtClean="0"/>
            <a:t>¿Cuáles son las medidas a tomar?</a:t>
          </a:r>
          <a:endParaRPr lang="es-EC" sz="1200" b="1" dirty="0"/>
        </a:p>
      </dgm:t>
    </dgm:pt>
    <dgm:pt modelId="{F20A9F0A-F344-44DA-9053-033380AE13B9}" type="parTrans" cxnId="{92BF6172-2859-4D4C-871A-FC87269FE91E}">
      <dgm:prSet/>
      <dgm:spPr/>
      <dgm:t>
        <a:bodyPr/>
        <a:lstStyle/>
        <a:p>
          <a:endParaRPr lang="es-EC"/>
        </a:p>
      </dgm:t>
    </dgm:pt>
    <dgm:pt modelId="{3151D046-0AAE-4F50-961B-AB4F7609ABA4}" type="sibTrans" cxnId="{92BF6172-2859-4D4C-871A-FC87269FE91E}">
      <dgm:prSet/>
      <dgm:spPr/>
      <dgm:t>
        <a:bodyPr/>
        <a:lstStyle/>
        <a:p>
          <a:endParaRPr lang="es-EC"/>
        </a:p>
      </dgm:t>
    </dgm:pt>
    <dgm:pt modelId="{16DF8093-FC8A-4B9E-B2E5-EA034B883D2C}" type="pres">
      <dgm:prSet presAssocID="{A666BC19-D298-4232-A581-A32EF018B3CA}" presName="cycle" presStyleCnt="0">
        <dgm:presLayoutVars>
          <dgm:dir/>
          <dgm:resizeHandles val="exact"/>
        </dgm:presLayoutVars>
      </dgm:prSet>
      <dgm:spPr/>
      <dgm:t>
        <a:bodyPr/>
        <a:lstStyle/>
        <a:p>
          <a:endParaRPr lang="es-EC"/>
        </a:p>
      </dgm:t>
    </dgm:pt>
    <dgm:pt modelId="{05532E5F-D05B-4FA5-B7D1-6F89D57748AC}" type="pres">
      <dgm:prSet presAssocID="{50808E12-F8C0-4680-BBB9-9D718250E843}" presName="node" presStyleLbl="node1" presStyleIdx="0" presStyleCnt="5">
        <dgm:presLayoutVars>
          <dgm:bulletEnabled val="1"/>
        </dgm:presLayoutVars>
      </dgm:prSet>
      <dgm:spPr/>
      <dgm:t>
        <a:bodyPr/>
        <a:lstStyle/>
        <a:p>
          <a:endParaRPr lang="es-EC"/>
        </a:p>
      </dgm:t>
    </dgm:pt>
    <dgm:pt modelId="{BFA2A83D-8197-4A05-AF57-8E2B484B13BD}" type="pres">
      <dgm:prSet presAssocID="{D77CAFB3-E0A5-42C3-8B0C-4D30A7A3DE93}" presName="sibTrans" presStyleLbl="sibTrans2D1" presStyleIdx="0" presStyleCnt="5"/>
      <dgm:spPr/>
      <dgm:t>
        <a:bodyPr/>
        <a:lstStyle/>
        <a:p>
          <a:endParaRPr lang="es-EC"/>
        </a:p>
      </dgm:t>
    </dgm:pt>
    <dgm:pt modelId="{44402A68-8A2B-470D-A78D-41FDE4EBB9B5}" type="pres">
      <dgm:prSet presAssocID="{D77CAFB3-E0A5-42C3-8B0C-4D30A7A3DE93}" presName="connectorText" presStyleLbl="sibTrans2D1" presStyleIdx="0" presStyleCnt="5"/>
      <dgm:spPr/>
      <dgm:t>
        <a:bodyPr/>
        <a:lstStyle/>
        <a:p>
          <a:endParaRPr lang="es-EC"/>
        </a:p>
      </dgm:t>
    </dgm:pt>
    <dgm:pt modelId="{9FC25048-826C-48E9-8654-747BF5048E3C}" type="pres">
      <dgm:prSet presAssocID="{9976311B-003B-4BB2-9B89-F8D701434172}" presName="node" presStyleLbl="node1" presStyleIdx="1" presStyleCnt="5">
        <dgm:presLayoutVars>
          <dgm:bulletEnabled val="1"/>
        </dgm:presLayoutVars>
      </dgm:prSet>
      <dgm:spPr/>
      <dgm:t>
        <a:bodyPr/>
        <a:lstStyle/>
        <a:p>
          <a:endParaRPr lang="es-EC"/>
        </a:p>
      </dgm:t>
    </dgm:pt>
    <dgm:pt modelId="{A3A04EF1-BAE4-4BCD-9CF1-706B53D4B979}" type="pres">
      <dgm:prSet presAssocID="{3ACBC0D0-35C9-45DA-9BA1-8A4C8630CF76}" presName="sibTrans" presStyleLbl="sibTrans2D1" presStyleIdx="1" presStyleCnt="5"/>
      <dgm:spPr/>
      <dgm:t>
        <a:bodyPr/>
        <a:lstStyle/>
        <a:p>
          <a:endParaRPr lang="es-EC"/>
        </a:p>
      </dgm:t>
    </dgm:pt>
    <dgm:pt modelId="{7F7BF7CD-DE67-458D-B3D0-98E836D449A7}" type="pres">
      <dgm:prSet presAssocID="{3ACBC0D0-35C9-45DA-9BA1-8A4C8630CF76}" presName="connectorText" presStyleLbl="sibTrans2D1" presStyleIdx="1" presStyleCnt="5"/>
      <dgm:spPr/>
      <dgm:t>
        <a:bodyPr/>
        <a:lstStyle/>
        <a:p>
          <a:endParaRPr lang="es-EC"/>
        </a:p>
      </dgm:t>
    </dgm:pt>
    <dgm:pt modelId="{52457AD8-351A-4DEE-AE10-FB035BF0806B}" type="pres">
      <dgm:prSet presAssocID="{EC281292-0FAD-4BFC-B8AD-05ADF5DD0F59}" presName="node" presStyleLbl="node1" presStyleIdx="2" presStyleCnt="5">
        <dgm:presLayoutVars>
          <dgm:bulletEnabled val="1"/>
        </dgm:presLayoutVars>
      </dgm:prSet>
      <dgm:spPr/>
      <dgm:t>
        <a:bodyPr/>
        <a:lstStyle/>
        <a:p>
          <a:endParaRPr lang="es-EC"/>
        </a:p>
      </dgm:t>
    </dgm:pt>
    <dgm:pt modelId="{2E2E3DB7-ED1C-4017-9A33-DF99689745F4}" type="pres">
      <dgm:prSet presAssocID="{8862E8D7-6EE6-45CD-8189-244DABDBF5A6}" presName="sibTrans" presStyleLbl="sibTrans2D1" presStyleIdx="2" presStyleCnt="5"/>
      <dgm:spPr/>
      <dgm:t>
        <a:bodyPr/>
        <a:lstStyle/>
        <a:p>
          <a:endParaRPr lang="es-EC"/>
        </a:p>
      </dgm:t>
    </dgm:pt>
    <dgm:pt modelId="{8B3790BA-B7BE-41D1-9279-B2CC25927C4F}" type="pres">
      <dgm:prSet presAssocID="{8862E8D7-6EE6-45CD-8189-244DABDBF5A6}" presName="connectorText" presStyleLbl="sibTrans2D1" presStyleIdx="2" presStyleCnt="5"/>
      <dgm:spPr/>
      <dgm:t>
        <a:bodyPr/>
        <a:lstStyle/>
        <a:p>
          <a:endParaRPr lang="es-EC"/>
        </a:p>
      </dgm:t>
    </dgm:pt>
    <dgm:pt modelId="{D02DE7CC-B316-47C3-B4B5-324B90A1ED9D}" type="pres">
      <dgm:prSet presAssocID="{E93DB313-4D81-40E5-B2CC-532548C114E5}" presName="node" presStyleLbl="node1" presStyleIdx="3" presStyleCnt="5">
        <dgm:presLayoutVars>
          <dgm:bulletEnabled val="1"/>
        </dgm:presLayoutVars>
      </dgm:prSet>
      <dgm:spPr/>
      <dgm:t>
        <a:bodyPr/>
        <a:lstStyle/>
        <a:p>
          <a:endParaRPr lang="es-EC"/>
        </a:p>
      </dgm:t>
    </dgm:pt>
    <dgm:pt modelId="{84D463B0-E530-472E-8583-01FEE79036C2}" type="pres">
      <dgm:prSet presAssocID="{6762541E-91AD-43E4-82F0-7BDA5EAEFA4D}" presName="sibTrans" presStyleLbl="sibTrans2D1" presStyleIdx="3" presStyleCnt="5"/>
      <dgm:spPr/>
      <dgm:t>
        <a:bodyPr/>
        <a:lstStyle/>
        <a:p>
          <a:endParaRPr lang="es-EC"/>
        </a:p>
      </dgm:t>
    </dgm:pt>
    <dgm:pt modelId="{D2C1308F-2FEB-48D7-B62F-EA6BF3FF1DA9}" type="pres">
      <dgm:prSet presAssocID="{6762541E-91AD-43E4-82F0-7BDA5EAEFA4D}" presName="connectorText" presStyleLbl="sibTrans2D1" presStyleIdx="3" presStyleCnt="5"/>
      <dgm:spPr/>
      <dgm:t>
        <a:bodyPr/>
        <a:lstStyle/>
        <a:p>
          <a:endParaRPr lang="es-EC"/>
        </a:p>
      </dgm:t>
    </dgm:pt>
    <dgm:pt modelId="{C88B83DF-C86C-42B6-BD56-59E9E1E0A9E9}" type="pres">
      <dgm:prSet presAssocID="{99851DF0-F6DF-427D-887B-4E44C7F4B726}" presName="node" presStyleLbl="node1" presStyleIdx="4" presStyleCnt="5">
        <dgm:presLayoutVars>
          <dgm:bulletEnabled val="1"/>
        </dgm:presLayoutVars>
      </dgm:prSet>
      <dgm:spPr/>
      <dgm:t>
        <a:bodyPr/>
        <a:lstStyle/>
        <a:p>
          <a:endParaRPr lang="es-EC"/>
        </a:p>
      </dgm:t>
    </dgm:pt>
    <dgm:pt modelId="{D86096E7-910E-4FB1-920C-B68CBC7E8D7C}" type="pres">
      <dgm:prSet presAssocID="{3151D046-0AAE-4F50-961B-AB4F7609ABA4}" presName="sibTrans" presStyleLbl="sibTrans2D1" presStyleIdx="4" presStyleCnt="5"/>
      <dgm:spPr/>
      <dgm:t>
        <a:bodyPr/>
        <a:lstStyle/>
        <a:p>
          <a:endParaRPr lang="es-EC"/>
        </a:p>
      </dgm:t>
    </dgm:pt>
    <dgm:pt modelId="{6AB44321-B52B-4A69-9D92-C52D42C3C30E}" type="pres">
      <dgm:prSet presAssocID="{3151D046-0AAE-4F50-961B-AB4F7609ABA4}" presName="connectorText" presStyleLbl="sibTrans2D1" presStyleIdx="4" presStyleCnt="5"/>
      <dgm:spPr/>
      <dgm:t>
        <a:bodyPr/>
        <a:lstStyle/>
        <a:p>
          <a:endParaRPr lang="es-EC"/>
        </a:p>
      </dgm:t>
    </dgm:pt>
  </dgm:ptLst>
  <dgm:cxnLst>
    <dgm:cxn modelId="{A1295F18-04F9-48CC-995F-BF3F43D4B532}" type="presOf" srcId="{D77CAFB3-E0A5-42C3-8B0C-4D30A7A3DE93}" destId="{BFA2A83D-8197-4A05-AF57-8E2B484B13BD}" srcOrd="0" destOrd="0" presId="urn:microsoft.com/office/officeart/2005/8/layout/cycle2"/>
    <dgm:cxn modelId="{4E64066C-0BA0-492C-9949-AEE716DEA3FF}" type="presOf" srcId="{EC281292-0FAD-4BFC-B8AD-05ADF5DD0F59}" destId="{52457AD8-351A-4DEE-AE10-FB035BF0806B}" srcOrd="0" destOrd="0" presId="urn:microsoft.com/office/officeart/2005/8/layout/cycle2"/>
    <dgm:cxn modelId="{D5A8F264-2D91-4ED1-9DE7-2610EF2975B7}" type="presOf" srcId="{3ACBC0D0-35C9-45DA-9BA1-8A4C8630CF76}" destId="{A3A04EF1-BAE4-4BCD-9CF1-706B53D4B979}" srcOrd="0" destOrd="0" presId="urn:microsoft.com/office/officeart/2005/8/layout/cycle2"/>
    <dgm:cxn modelId="{AF3A0B77-B116-4A18-B17E-C95D665E7B6D}" type="presOf" srcId="{3ACBC0D0-35C9-45DA-9BA1-8A4C8630CF76}" destId="{7F7BF7CD-DE67-458D-B3D0-98E836D449A7}" srcOrd="1" destOrd="0" presId="urn:microsoft.com/office/officeart/2005/8/layout/cycle2"/>
    <dgm:cxn modelId="{15FE6A3C-89FA-4F95-BC0C-3B70AA52E34E}" type="presOf" srcId="{9976311B-003B-4BB2-9B89-F8D701434172}" destId="{9FC25048-826C-48E9-8654-747BF5048E3C}" srcOrd="0" destOrd="0" presId="urn:microsoft.com/office/officeart/2005/8/layout/cycle2"/>
    <dgm:cxn modelId="{F72E0F1A-1049-42B8-A44A-117337B69ACC}" type="presOf" srcId="{3151D046-0AAE-4F50-961B-AB4F7609ABA4}" destId="{D86096E7-910E-4FB1-920C-B68CBC7E8D7C}" srcOrd="0" destOrd="0" presId="urn:microsoft.com/office/officeart/2005/8/layout/cycle2"/>
    <dgm:cxn modelId="{646E1FDA-1636-49E1-9E76-FC92E6BE931A}" srcId="{A666BC19-D298-4232-A581-A32EF018B3CA}" destId="{50808E12-F8C0-4680-BBB9-9D718250E843}" srcOrd="0" destOrd="0" parTransId="{E30692D1-538E-4E28-B5DF-132E610B9D14}" sibTransId="{D77CAFB3-E0A5-42C3-8B0C-4D30A7A3DE93}"/>
    <dgm:cxn modelId="{894DC31D-9112-402D-B6E3-50052501B102}" srcId="{A666BC19-D298-4232-A581-A32EF018B3CA}" destId="{EC281292-0FAD-4BFC-B8AD-05ADF5DD0F59}" srcOrd="2" destOrd="0" parTransId="{1833DE15-1108-41F1-BF59-44D21EB8AE59}" sibTransId="{8862E8D7-6EE6-45CD-8189-244DABDBF5A6}"/>
    <dgm:cxn modelId="{9DFA4799-1471-423B-BD20-D0596E9C0B71}" type="presOf" srcId="{A666BC19-D298-4232-A581-A32EF018B3CA}" destId="{16DF8093-FC8A-4B9E-B2E5-EA034B883D2C}" srcOrd="0" destOrd="0" presId="urn:microsoft.com/office/officeart/2005/8/layout/cycle2"/>
    <dgm:cxn modelId="{5A5D9B9F-6E80-4131-94BF-B3FF9347B50C}" srcId="{A666BC19-D298-4232-A581-A32EF018B3CA}" destId="{E93DB313-4D81-40E5-B2CC-532548C114E5}" srcOrd="3" destOrd="0" parTransId="{8B44329A-F6C9-4D27-A3DC-49C2E8AE9AC9}" sibTransId="{6762541E-91AD-43E4-82F0-7BDA5EAEFA4D}"/>
    <dgm:cxn modelId="{F05F8694-0E79-4E04-8534-81265D5E3AAA}" type="presOf" srcId="{3151D046-0AAE-4F50-961B-AB4F7609ABA4}" destId="{6AB44321-B52B-4A69-9D92-C52D42C3C30E}" srcOrd="1" destOrd="0" presId="urn:microsoft.com/office/officeart/2005/8/layout/cycle2"/>
    <dgm:cxn modelId="{6963D6F6-635F-49C9-8BCC-5CBA00434FF3}" type="presOf" srcId="{99851DF0-F6DF-427D-887B-4E44C7F4B726}" destId="{C88B83DF-C86C-42B6-BD56-59E9E1E0A9E9}" srcOrd="0" destOrd="0" presId="urn:microsoft.com/office/officeart/2005/8/layout/cycle2"/>
    <dgm:cxn modelId="{68485E98-3F8F-4749-957F-8902D967C56F}" type="presOf" srcId="{6762541E-91AD-43E4-82F0-7BDA5EAEFA4D}" destId="{84D463B0-E530-472E-8583-01FEE79036C2}" srcOrd="0" destOrd="0" presId="urn:microsoft.com/office/officeart/2005/8/layout/cycle2"/>
    <dgm:cxn modelId="{A14CDAF1-867A-4387-ADD8-E43DF72ED925}" type="presOf" srcId="{E93DB313-4D81-40E5-B2CC-532548C114E5}" destId="{D02DE7CC-B316-47C3-B4B5-324B90A1ED9D}" srcOrd="0" destOrd="0" presId="urn:microsoft.com/office/officeart/2005/8/layout/cycle2"/>
    <dgm:cxn modelId="{85939924-5FF3-47D8-88A3-20B70058F447}" type="presOf" srcId="{8862E8D7-6EE6-45CD-8189-244DABDBF5A6}" destId="{8B3790BA-B7BE-41D1-9279-B2CC25927C4F}" srcOrd="1" destOrd="0" presId="urn:microsoft.com/office/officeart/2005/8/layout/cycle2"/>
    <dgm:cxn modelId="{652333F0-EE0E-4F73-A890-6B97A1962261}" srcId="{A666BC19-D298-4232-A581-A32EF018B3CA}" destId="{9976311B-003B-4BB2-9B89-F8D701434172}" srcOrd="1" destOrd="0" parTransId="{66E4DAAE-B845-482D-9171-F38C4644911D}" sibTransId="{3ACBC0D0-35C9-45DA-9BA1-8A4C8630CF76}"/>
    <dgm:cxn modelId="{6525B697-C910-419F-BD32-F48C89857486}" type="presOf" srcId="{8862E8D7-6EE6-45CD-8189-244DABDBF5A6}" destId="{2E2E3DB7-ED1C-4017-9A33-DF99689745F4}" srcOrd="0" destOrd="0" presId="urn:microsoft.com/office/officeart/2005/8/layout/cycle2"/>
    <dgm:cxn modelId="{92BF6172-2859-4D4C-871A-FC87269FE91E}" srcId="{A666BC19-D298-4232-A581-A32EF018B3CA}" destId="{99851DF0-F6DF-427D-887B-4E44C7F4B726}" srcOrd="4" destOrd="0" parTransId="{F20A9F0A-F344-44DA-9053-033380AE13B9}" sibTransId="{3151D046-0AAE-4F50-961B-AB4F7609ABA4}"/>
    <dgm:cxn modelId="{952C84C4-0C7B-431F-81C7-C1405FAD1779}" type="presOf" srcId="{D77CAFB3-E0A5-42C3-8B0C-4D30A7A3DE93}" destId="{44402A68-8A2B-470D-A78D-41FDE4EBB9B5}" srcOrd="1" destOrd="0" presId="urn:microsoft.com/office/officeart/2005/8/layout/cycle2"/>
    <dgm:cxn modelId="{081372D4-77A2-44E8-9494-29D357BDC797}" type="presOf" srcId="{6762541E-91AD-43E4-82F0-7BDA5EAEFA4D}" destId="{D2C1308F-2FEB-48D7-B62F-EA6BF3FF1DA9}" srcOrd="1" destOrd="0" presId="urn:microsoft.com/office/officeart/2005/8/layout/cycle2"/>
    <dgm:cxn modelId="{20E53502-05DF-444C-B42C-899308D0C569}" type="presOf" srcId="{50808E12-F8C0-4680-BBB9-9D718250E843}" destId="{05532E5F-D05B-4FA5-B7D1-6F89D57748AC}" srcOrd="0" destOrd="0" presId="urn:microsoft.com/office/officeart/2005/8/layout/cycle2"/>
    <dgm:cxn modelId="{7B761479-7AF5-43E6-85D1-F99070FF5669}" type="presParOf" srcId="{16DF8093-FC8A-4B9E-B2E5-EA034B883D2C}" destId="{05532E5F-D05B-4FA5-B7D1-6F89D57748AC}" srcOrd="0" destOrd="0" presId="urn:microsoft.com/office/officeart/2005/8/layout/cycle2"/>
    <dgm:cxn modelId="{6719F2E1-20F1-4D34-809A-A82F9944FFB1}" type="presParOf" srcId="{16DF8093-FC8A-4B9E-B2E5-EA034B883D2C}" destId="{BFA2A83D-8197-4A05-AF57-8E2B484B13BD}" srcOrd="1" destOrd="0" presId="urn:microsoft.com/office/officeart/2005/8/layout/cycle2"/>
    <dgm:cxn modelId="{F9504CF3-0596-438C-9E7A-C49D99927D06}" type="presParOf" srcId="{BFA2A83D-8197-4A05-AF57-8E2B484B13BD}" destId="{44402A68-8A2B-470D-A78D-41FDE4EBB9B5}" srcOrd="0" destOrd="0" presId="urn:microsoft.com/office/officeart/2005/8/layout/cycle2"/>
    <dgm:cxn modelId="{69741064-1226-46F1-AA69-8ED3128C673C}" type="presParOf" srcId="{16DF8093-FC8A-4B9E-B2E5-EA034B883D2C}" destId="{9FC25048-826C-48E9-8654-747BF5048E3C}" srcOrd="2" destOrd="0" presId="urn:microsoft.com/office/officeart/2005/8/layout/cycle2"/>
    <dgm:cxn modelId="{CE7DA3EC-2A8F-41D7-BFF1-91C6B13E8987}" type="presParOf" srcId="{16DF8093-FC8A-4B9E-B2E5-EA034B883D2C}" destId="{A3A04EF1-BAE4-4BCD-9CF1-706B53D4B979}" srcOrd="3" destOrd="0" presId="urn:microsoft.com/office/officeart/2005/8/layout/cycle2"/>
    <dgm:cxn modelId="{12AB0BA5-74C1-4ADB-98CD-62E8B1AA53B2}" type="presParOf" srcId="{A3A04EF1-BAE4-4BCD-9CF1-706B53D4B979}" destId="{7F7BF7CD-DE67-458D-B3D0-98E836D449A7}" srcOrd="0" destOrd="0" presId="urn:microsoft.com/office/officeart/2005/8/layout/cycle2"/>
    <dgm:cxn modelId="{E6DA4BBD-87B1-4BC2-9AA2-964AE4A2A064}" type="presParOf" srcId="{16DF8093-FC8A-4B9E-B2E5-EA034B883D2C}" destId="{52457AD8-351A-4DEE-AE10-FB035BF0806B}" srcOrd="4" destOrd="0" presId="urn:microsoft.com/office/officeart/2005/8/layout/cycle2"/>
    <dgm:cxn modelId="{940AD03A-A651-40FD-9DDC-4A25F2F94C79}" type="presParOf" srcId="{16DF8093-FC8A-4B9E-B2E5-EA034B883D2C}" destId="{2E2E3DB7-ED1C-4017-9A33-DF99689745F4}" srcOrd="5" destOrd="0" presId="urn:microsoft.com/office/officeart/2005/8/layout/cycle2"/>
    <dgm:cxn modelId="{4EB1AB9F-0865-489A-B690-CA843B242F11}" type="presParOf" srcId="{2E2E3DB7-ED1C-4017-9A33-DF99689745F4}" destId="{8B3790BA-B7BE-41D1-9279-B2CC25927C4F}" srcOrd="0" destOrd="0" presId="urn:microsoft.com/office/officeart/2005/8/layout/cycle2"/>
    <dgm:cxn modelId="{0AB8B36B-493F-4846-A4F5-095B0DACB732}" type="presParOf" srcId="{16DF8093-FC8A-4B9E-B2E5-EA034B883D2C}" destId="{D02DE7CC-B316-47C3-B4B5-324B90A1ED9D}" srcOrd="6" destOrd="0" presId="urn:microsoft.com/office/officeart/2005/8/layout/cycle2"/>
    <dgm:cxn modelId="{1EEBEEF0-D6E1-4F98-807B-026239CCB790}" type="presParOf" srcId="{16DF8093-FC8A-4B9E-B2E5-EA034B883D2C}" destId="{84D463B0-E530-472E-8583-01FEE79036C2}" srcOrd="7" destOrd="0" presId="urn:microsoft.com/office/officeart/2005/8/layout/cycle2"/>
    <dgm:cxn modelId="{7089CFB0-DF2D-4480-8EA2-B82AF0303E8F}" type="presParOf" srcId="{84D463B0-E530-472E-8583-01FEE79036C2}" destId="{D2C1308F-2FEB-48D7-B62F-EA6BF3FF1DA9}" srcOrd="0" destOrd="0" presId="urn:microsoft.com/office/officeart/2005/8/layout/cycle2"/>
    <dgm:cxn modelId="{29BAD7E5-F106-4F00-BE69-B6AE94C2D7CA}" type="presParOf" srcId="{16DF8093-FC8A-4B9E-B2E5-EA034B883D2C}" destId="{C88B83DF-C86C-42B6-BD56-59E9E1E0A9E9}" srcOrd="8" destOrd="0" presId="urn:microsoft.com/office/officeart/2005/8/layout/cycle2"/>
    <dgm:cxn modelId="{8263ABC7-FBE6-4623-AA16-2AAD4C7A00BC}" type="presParOf" srcId="{16DF8093-FC8A-4B9E-B2E5-EA034B883D2C}" destId="{D86096E7-910E-4FB1-920C-B68CBC7E8D7C}" srcOrd="9" destOrd="0" presId="urn:microsoft.com/office/officeart/2005/8/layout/cycle2"/>
    <dgm:cxn modelId="{EE534580-BD03-4C52-89B7-B91B8F37CC3A}" type="presParOf" srcId="{D86096E7-910E-4FB1-920C-B68CBC7E8D7C}" destId="{6AB44321-B52B-4A69-9D92-C52D42C3C30E}"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FF9900"/>
        </a:solidFill>
      </dgm:spPr>
      <dgm:t>
        <a:bodyPr/>
        <a:lstStyle/>
        <a:p>
          <a:r>
            <a:rPr lang="es-EC" dirty="0" smtClean="0">
              <a:solidFill>
                <a:schemeClr val="bg1"/>
              </a:solidFill>
            </a:rPr>
            <a:t>Detecta al delincuente</a:t>
          </a:r>
          <a:endParaRPr lang="es-EC" dirty="0">
            <a:solidFill>
              <a:schemeClr val="bg1"/>
            </a:solidFill>
          </a:endParaRPr>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FF9900"/>
        </a:solidFill>
      </dgm:spPr>
      <dgm:t>
        <a:bodyPr/>
        <a:lstStyle/>
        <a:p>
          <a:r>
            <a:rPr lang="es-EC" dirty="0" smtClean="0">
              <a:solidFill>
                <a:schemeClr val="bg1"/>
              </a:solidFill>
            </a:rPr>
            <a:t>Se activa alarma de emergencia</a:t>
          </a:r>
          <a:endParaRPr lang="es-EC" dirty="0">
            <a:solidFill>
              <a:schemeClr val="bg1"/>
            </a:solidFill>
          </a:endParaRPr>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FF9900"/>
        </a:solidFill>
      </dgm:spPr>
      <dgm:t>
        <a:bodyPr/>
        <a:lstStyle/>
        <a:p>
          <a:r>
            <a:rPr lang="es-EC" dirty="0" smtClean="0">
              <a:solidFill>
                <a:schemeClr val="bg1"/>
              </a:solidFill>
            </a:rPr>
            <a:t>Jefe</a:t>
          </a:r>
          <a:r>
            <a:rPr lang="es-EC" baseline="0" dirty="0" smtClean="0">
              <a:solidFill>
                <a:schemeClr val="bg1"/>
              </a:solidFill>
            </a:rPr>
            <a:t> de Brigada toma procedimientos</a:t>
          </a:r>
          <a:endParaRPr lang="es-EC" dirty="0" smtClean="0">
            <a:solidFill>
              <a:schemeClr val="bg1"/>
            </a:solidFill>
          </a:endParaRP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D1265797-C798-419C-ABCF-9245211B479F}" srcId="{0BCE0D46-BFE6-456E-9F8C-896A97EC1ED8}" destId="{A7ABD250-94A9-465B-823E-793A403F077E}" srcOrd="0" destOrd="0" parTransId="{67BF428D-1F5A-4B73-AC27-0B64CD2D456B}" sibTransId="{6CBC991A-59A1-4D98-A8A3-2A4A53436856}"/>
    <dgm:cxn modelId="{E2C838E6-BE1C-4378-AF20-1F5A62BA649E}" type="presOf" srcId="{A7ABD250-94A9-465B-823E-793A403F077E}" destId="{180CAEB5-A899-4721-BC2B-C402A545C918}" srcOrd="0" destOrd="0" presId="urn:microsoft.com/office/officeart/2005/8/layout/StepDownProcess"/>
    <dgm:cxn modelId="{F0E3D44A-0959-4923-B94F-88DDC5A69302}" srcId="{7336C484-FE9C-4335-8707-C2917E50EAF8}" destId="{42E0189B-662D-46CA-8FD4-90895E7D21B6}" srcOrd="0" destOrd="0" parTransId="{1ECFD733-3C5C-4981-A5B7-C39BD19E5518}" sibTransId="{16A42D5E-AADE-4C4A-8CAE-C138113D83DE}"/>
    <dgm:cxn modelId="{AFB2118A-C341-42D3-8678-5CF8C105627C}" srcId="{5182E626-6083-4B98-B8FE-6136D07F345D}" destId="{77AE1519-3479-4E14-9A66-6BB62913FC2E}" srcOrd="0" destOrd="0" parTransId="{62D956C9-32D6-44D5-ACB1-860B009C846F}" sibTransId="{D49E3BA2-335A-47FD-97CB-3486BDBD02EB}"/>
    <dgm:cxn modelId="{84ED92A1-6AFE-4813-9370-8006E11839C2}" type="presOf" srcId="{7336C484-FE9C-4335-8707-C2917E50EAF8}" destId="{4F282F81-CB24-4311-9147-A976A62DE44F}"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81AB4428-3014-4247-A1F9-D3A0B1B531BA}" type="presOf" srcId="{0BCE0D46-BFE6-456E-9F8C-896A97EC1ED8}" destId="{3B4AE047-383A-49B2-930B-7C56831519A3}" srcOrd="0" destOrd="0" presId="urn:microsoft.com/office/officeart/2005/8/layout/StepDownProcess"/>
    <dgm:cxn modelId="{286FBB16-D7AC-46EF-8A09-0E371C30F397}" srcId="{A6EDCFC8-ADC5-470D-82C5-B3AA21E4BB4A}" destId="{5182E626-6083-4B98-B8FE-6136D07F345D}" srcOrd="0" destOrd="0" parTransId="{FAFAFBE2-F078-40F6-928F-BC1A58EF5440}" sibTransId="{9B3ED298-2696-4C0D-ACC0-0E0AC2EE7FB8}"/>
    <dgm:cxn modelId="{6EE14A4A-80C7-4069-B8E8-10EE99A8BFCF}" type="presOf" srcId="{42E0189B-662D-46CA-8FD4-90895E7D21B6}" destId="{779F2915-2720-4BDF-9A32-50283F281EE0}" srcOrd="0" destOrd="0" presId="urn:microsoft.com/office/officeart/2005/8/layout/StepDownProcess"/>
    <dgm:cxn modelId="{2A9BC0B0-05E8-431A-B3DF-7078F43967BE}" type="presOf" srcId="{77AE1519-3479-4E14-9A66-6BB62913FC2E}" destId="{2EFEE54B-7038-4D85-A704-EBE2CD451DF2}" srcOrd="0" destOrd="0" presId="urn:microsoft.com/office/officeart/2005/8/layout/StepDownProcess"/>
    <dgm:cxn modelId="{15C255C5-A965-4470-9636-4215449F1592}" type="presOf" srcId="{A6EDCFC8-ADC5-470D-82C5-B3AA21E4BB4A}" destId="{95ECF2AA-CC8F-46C0-AEC9-E003324F555C}" srcOrd="0" destOrd="0" presId="urn:microsoft.com/office/officeart/2005/8/layout/StepDownProcess"/>
    <dgm:cxn modelId="{2F9064A3-0B2C-4789-B095-452CB0AFD956}" srcId="{A6EDCFC8-ADC5-470D-82C5-B3AA21E4BB4A}" destId="{0BCE0D46-BFE6-456E-9F8C-896A97EC1ED8}" srcOrd="1" destOrd="0" parTransId="{4F50F780-D2C2-416A-8B05-8C2645A52342}" sibTransId="{8CFD1085-50A4-4264-92E5-5260F14403E2}"/>
    <dgm:cxn modelId="{3E52485A-EF29-458F-81D3-4AB3A86BD291}" type="presOf" srcId="{5182E626-6083-4B98-B8FE-6136D07F345D}" destId="{76291FD5-AD0B-47B6-B6EB-D627662505D1}" srcOrd="0" destOrd="0" presId="urn:microsoft.com/office/officeart/2005/8/layout/StepDownProcess"/>
    <dgm:cxn modelId="{926E9BA8-2464-40F8-8786-53F376B13E13}" type="presParOf" srcId="{95ECF2AA-CC8F-46C0-AEC9-E003324F555C}" destId="{C057D0FE-7E45-402D-BC23-B38C3B0570E1}" srcOrd="0" destOrd="0" presId="urn:microsoft.com/office/officeart/2005/8/layout/StepDownProcess"/>
    <dgm:cxn modelId="{45EE7430-0E8E-4D3D-9257-93B4E968D58A}" type="presParOf" srcId="{C057D0FE-7E45-402D-BC23-B38C3B0570E1}" destId="{A560034E-DF40-457E-AD30-57CC068D2169}" srcOrd="0" destOrd="0" presId="urn:microsoft.com/office/officeart/2005/8/layout/StepDownProcess"/>
    <dgm:cxn modelId="{228BC23E-4121-4C4A-B072-8A6D7F0852D2}" type="presParOf" srcId="{C057D0FE-7E45-402D-BC23-B38C3B0570E1}" destId="{76291FD5-AD0B-47B6-B6EB-D627662505D1}" srcOrd="1" destOrd="0" presId="urn:microsoft.com/office/officeart/2005/8/layout/StepDownProcess"/>
    <dgm:cxn modelId="{1E136EBC-2E56-4048-8AD6-F229AA836A00}" type="presParOf" srcId="{C057D0FE-7E45-402D-BC23-B38C3B0570E1}" destId="{2EFEE54B-7038-4D85-A704-EBE2CD451DF2}" srcOrd="2" destOrd="0" presId="urn:microsoft.com/office/officeart/2005/8/layout/StepDownProcess"/>
    <dgm:cxn modelId="{B388D177-6B6E-4A86-AEA0-EE520455417E}" type="presParOf" srcId="{95ECF2AA-CC8F-46C0-AEC9-E003324F555C}" destId="{2083BDEB-C641-4B71-ACC6-D75E2A45D712}" srcOrd="1" destOrd="0" presId="urn:microsoft.com/office/officeart/2005/8/layout/StepDownProcess"/>
    <dgm:cxn modelId="{D3DFD1CB-9FAB-4AEE-9D97-1E45FD7C9561}" type="presParOf" srcId="{95ECF2AA-CC8F-46C0-AEC9-E003324F555C}" destId="{8504A3E2-89D1-40DB-AA48-CF3123CCF065}" srcOrd="2" destOrd="0" presId="urn:microsoft.com/office/officeart/2005/8/layout/StepDownProcess"/>
    <dgm:cxn modelId="{67A62BE3-590D-4164-989F-FBACF1BCD544}" type="presParOf" srcId="{8504A3E2-89D1-40DB-AA48-CF3123CCF065}" destId="{52B0CE86-29AB-45F5-AC0E-55F46A6A6222}" srcOrd="0" destOrd="0" presId="urn:microsoft.com/office/officeart/2005/8/layout/StepDownProcess"/>
    <dgm:cxn modelId="{F3491002-6273-418D-A371-6BF57A21DC68}" type="presParOf" srcId="{8504A3E2-89D1-40DB-AA48-CF3123CCF065}" destId="{3B4AE047-383A-49B2-930B-7C56831519A3}" srcOrd="1" destOrd="0" presId="urn:microsoft.com/office/officeart/2005/8/layout/StepDownProcess"/>
    <dgm:cxn modelId="{6EBC96E0-F838-45C1-A49F-4785E208A12D}" type="presParOf" srcId="{8504A3E2-89D1-40DB-AA48-CF3123CCF065}" destId="{180CAEB5-A899-4721-BC2B-C402A545C918}" srcOrd="2" destOrd="0" presId="urn:microsoft.com/office/officeart/2005/8/layout/StepDownProcess"/>
    <dgm:cxn modelId="{72A3FBB0-7441-4790-A1D3-2BB062B81311}" type="presParOf" srcId="{95ECF2AA-CC8F-46C0-AEC9-E003324F555C}" destId="{2787B4FD-CD5F-4054-9487-522C12490E4A}" srcOrd="3" destOrd="0" presId="urn:microsoft.com/office/officeart/2005/8/layout/StepDownProcess"/>
    <dgm:cxn modelId="{A1B1B47D-058A-4C61-87E6-61786DD576EF}" type="presParOf" srcId="{95ECF2AA-CC8F-46C0-AEC9-E003324F555C}" destId="{1BB56484-C2E4-4287-9A6C-CA7CF6CF05F4}" srcOrd="4" destOrd="0" presId="urn:microsoft.com/office/officeart/2005/8/layout/StepDownProcess"/>
    <dgm:cxn modelId="{18127A5F-05FE-4067-9C5F-2DD4EC9C9467}" type="presParOf" srcId="{1BB56484-C2E4-4287-9A6C-CA7CF6CF05F4}" destId="{4F282F81-CB24-4311-9147-A976A62DE44F}" srcOrd="0" destOrd="0" presId="urn:microsoft.com/office/officeart/2005/8/layout/StepDownProcess"/>
    <dgm:cxn modelId="{F15DE861-AB13-4890-A581-0FDA106791BE}" type="presParOf" srcId="{1BB56484-C2E4-4287-9A6C-CA7CF6CF05F4}" destId="{779F2915-2720-4BDF-9A32-50283F281EE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FF6600"/>
        </a:solidFill>
      </dgm:spPr>
      <dgm:t>
        <a:bodyPr/>
        <a:lstStyle/>
        <a:p>
          <a:r>
            <a:rPr lang="es-EC" dirty="0" smtClean="0">
              <a:solidFill>
                <a:schemeClr val="bg1"/>
              </a:solidFill>
            </a:rPr>
            <a:t>Brigada de primeros auxilios brinda ayuda</a:t>
          </a:r>
          <a:endParaRPr lang="es-EC" dirty="0">
            <a:solidFill>
              <a:schemeClr val="bg1"/>
            </a:solidFill>
          </a:endParaRPr>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FF6600"/>
        </a:solidFill>
      </dgm:spPr>
      <dgm:t>
        <a:bodyPr/>
        <a:lstStyle/>
        <a:p>
          <a:r>
            <a:rPr lang="es-EC" dirty="0" smtClean="0">
              <a:solidFill>
                <a:schemeClr val="bg1"/>
              </a:solidFill>
            </a:rPr>
            <a:t>Miembros de brigadas hacen </a:t>
          </a:r>
          <a:r>
            <a:rPr lang="es-EC" dirty="0" err="1" smtClean="0">
              <a:solidFill>
                <a:schemeClr val="bg1"/>
              </a:solidFill>
            </a:rPr>
            <a:t>inspecciòn</a:t>
          </a:r>
          <a:endParaRPr lang="es-EC" dirty="0">
            <a:solidFill>
              <a:schemeClr val="bg1"/>
            </a:solidFill>
          </a:endParaRPr>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FF6600"/>
        </a:solidFill>
      </dgm:spPr>
      <dgm:t>
        <a:bodyPr/>
        <a:lstStyle/>
        <a:p>
          <a:r>
            <a:rPr lang="es-EC" dirty="0" smtClean="0">
              <a:solidFill>
                <a:schemeClr val="bg1"/>
              </a:solidFill>
            </a:rPr>
            <a:t>Se pondrá a la victima a buen recaudo</a:t>
          </a: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C3DCC905-EB63-433B-8B6C-A7E0393960A3}" type="presOf" srcId="{0BCE0D46-BFE6-456E-9F8C-896A97EC1ED8}" destId="{3B4AE047-383A-49B2-930B-7C56831519A3}" srcOrd="0" destOrd="0" presId="urn:microsoft.com/office/officeart/2005/8/layout/StepDownProcess"/>
    <dgm:cxn modelId="{286FBB16-D7AC-46EF-8A09-0E371C30F397}" srcId="{A6EDCFC8-ADC5-470D-82C5-B3AA21E4BB4A}" destId="{5182E626-6083-4B98-B8FE-6136D07F345D}" srcOrd="0" destOrd="0" parTransId="{FAFAFBE2-F078-40F6-928F-BC1A58EF5440}" sibTransId="{9B3ED298-2696-4C0D-ACC0-0E0AC2EE7FB8}"/>
    <dgm:cxn modelId="{F0E3D44A-0959-4923-B94F-88DDC5A69302}" srcId="{7336C484-FE9C-4335-8707-C2917E50EAF8}" destId="{42E0189B-662D-46CA-8FD4-90895E7D21B6}" srcOrd="0" destOrd="0" parTransId="{1ECFD733-3C5C-4981-A5B7-C39BD19E5518}" sibTransId="{16A42D5E-AADE-4C4A-8CAE-C138113D83DE}"/>
    <dgm:cxn modelId="{855175C6-BBBF-4BD6-9668-40BD0437D6D6}" type="presOf" srcId="{7336C484-FE9C-4335-8707-C2917E50EAF8}" destId="{4F282F81-CB24-4311-9147-A976A62DE44F}" srcOrd="0" destOrd="0" presId="urn:microsoft.com/office/officeart/2005/8/layout/StepDownProcess"/>
    <dgm:cxn modelId="{180C6D54-C9F0-4B83-8630-06AD5E3F6287}" type="presOf" srcId="{42E0189B-662D-46CA-8FD4-90895E7D21B6}" destId="{779F2915-2720-4BDF-9A32-50283F281EE0}" srcOrd="0" destOrd="0" presId="urn:microsoft.com/office/officeart/2005/8/layout/StepDownProcess"/>
    <dgm:cxn modelId="{D1265797-C798-419C-ABCF-9245211B479F}" srcId="{0BCE0D46-BFE6-456E-9F8C-896A97EC1ED8}" destId="{A7ABD250-94A9-465B-823E-793A403F077E}" srcOrd="0" destOrd="0" parTransId="{67BF428D-1F5A-4B73-AC27-0B64CD2D456B}" sibTransId="{6CBC991A-59A1-4D98-A8A3-2A4A53436856}"/>
    <dgm:cxn modelId="{F94270BB-311B-4A75-9383-6AEFAF5AFCAF}" type="presOf" srcId="{5182E626-6083-4B98-B8FE-6136D07F345D}" destId="{76291FD5-AD0B-47B6-B6EB-D627662505D1}" srcOrd="0" destOrd="0" presId="urn:microsoft.com/office/officeart/2005/8/layout/StepDownProcess"/>
    <dgm:cxn modelId="{F14CE077-5863-4D7B-900D-6927F803E098}" type="presOf" srcId="{A7ABD250-94A9-465B-823E-793A403F077E}" destId="{180CAEB5-A899-4721-BC2B-C402A545C918}" srcOrd="0" destOrd="0" presId="urn:microsoft.com/office/officeart/2005/8/layout/StepDownProcess"/>
    <dgm:cxn modelId="{BD49FB74-A31A-4D5B-BE14-70C692D6E2EE}" type="presOf" srcId="{77AE1519-3479-4E14-9A66-6BB62913FC2E}" destId="{2EFEE54B-7038-4D85-A704-EBE2CD451DF2}" srcOrd="0" destOrd="0" presId="urn:microsoft.com/office/officeart/2005/8/layout/StepDownProcess"/>
    <dgm:cxn modelId="{584BC8B0-4ED3-459D-839A-1A52EDDB09A0}" type="presOf" srcId="{A6EDCFC8-ADC5-470D-82C5-B3AA21E4BB4A}" destId="{95ECF2AA-CC8F-46C0-AEC9-E003324F555C}"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AFB2118A-C341-42D3-8678-5CF8C105627C}" srcId="{5182E626-6083-4B98-B8FE-6136D07F345D}" destId="{77AE1519-3479-4E14-9A66-6BB62913FC2E}" srcOrd="0" destOrd="0" parTransId="{62D956C9-32D6-44D5-ACB1-860B009C846F}" sibTransId="{D49E3BA2-335A-47FD-97CB-3486BDBD02EB}"/>
    <dgm:cxn modelId="{2F9064A3-0B2C-4789-B095-452CB0AFD956}" srcId="{A6EDCFC8-ADC5-470D-82C5-B3AA21E4BB4A}" destId="{0BCE0D46-BFE6-456E-9F8C-896A97EC1ED8}" srcOrd="1" destOrd="0" parTransId="{4F50F780-D2C2-416A-8B05-8C2645A52342}" sibTransId="{8CFD1085-50A4-4264-92E5-5260F14403E2}"/>
    <dgm:cxn modelId="{A7CA247A-D90E-4BB1-8889-345D92D981A0}" type="presParOf" srcId="{95ECF2AA-CC8F-46C0-AEC9-E003324F555C}" destId="{C057D0FE-7E45-402D-BC23-B38C3B0570E1}" srcOrd="0" destOrd="0" presId="urn:microsoft.com/office/officeart/2005/8/layout/StepDownProcess"/>
    <dgm:cxn modelId="{4E552B42-95B1-4514-A50C-F2EE7F02C9BE}" type="presParOf" srcId="{C057D0FE-7E45-402D-BC23-B38C3B0570E1}" destId="{A560034E-DF40-457E-AD30-57CC068D2169}" srcOrd="0" destOrd="0" presId="urn:microsoft.com/office/officeart/2005/8/layout/StepDownProcess"/>
    <dgm:cxn modelId="{5AA36326-FCFA-40FA-B27A-B45936E1827C}" type="presParOf" srcId="{C057D0FE-7E45-402D-BC23-B38C3B0570E1}" destId="{76291FD5-AD0B-47B6-B6EB-D627662505D1}" srcOrd="1" destOrd="0" presId="urn:microsoft.com/office/officeart/2005/8/layout/StepDownProcess"/>
    <dgm:cxn modelId="{66E3816B-0037-47DB-ADAD-27AF96059FEA}" type="presParOf" srcId="{C057D0FE-7E45-402D-BC23-B38C3B0570E1}" destId="{2EFEE54B-7038-4D85-A704-EBE2CD451DF2}" srcOrd="2" destOrd="0" presId="urn:microsoft.com/office/officeart/2005/8/layout/StepDownProcess"/>
    <dgm:cxn modelId="{6218532E-C58F-47D5-B70E-BF2492D27E96}" type="presParOf" srcId="{95ECF2AA-CC8F-46C0-AEC9-E003324F555C}" destId="{2083BDEB-C641-4B71-ACC6-D75E2A45D712}" srcOrd="1" destOrd="0" presId="urn:microsoft.com/office/officeart/2005/8/layout/StepDownProcess"/>
    <dgm:cxn modelId="{A3FEDD52-FEEB-4C86-A487-0ADC4F6061BE}" type="presParOf" srcId="{95ECF2AA-CC8F-46C0-AEC9-E003324F555C}" destId="{8504A3E2-89D1-40DB-AA48-CF3123CCF065}" srcOrd="2" destOrd="0" presId="urn:microsoft.com/office/officeart/2005/8/layout/StepDownProcess"/>
    <dgm:cxn modelId="{398C4DCC-5B7A-4C82-AF5F-0863C12E6466}" type="presParOf" srcId="{8504A3E2-89D1-40DB-AA48-CF3123CCF065}" destId="{52B0CE86-29AB-45F5-AC0E-55F46A6A6222}" srcOrd="0" destOrd="0" presId="urn:microsoft.com/office/officeart/2005/8/layout/StepDownProcess"/>
    <dgm:cxn modelId="{EC623BD5-AAD3-4FA8-BA9C-25B47764CBEF}" type="presParOf" srcId="{8504A3E2-89D1-40DB-AA48-CF3123CCF065}" destId="{3B4AE047-383A-49B2-930B-7C56831519A3}" srcOrd="1" destOrd="0" presId="urn:microsoft.com/office/officeart/2005/8/layout/StepDownProcess"/>
    <dgm:cxn modelId="{73C61490-CF55-40B8-8630-E2AB47F852D5}" type="presParOf" srcId="{8504A3E2-89D1-40DB-AA48-CF3123CCF065}" destId="{180CAEB5-A899-4721-BC2B-C402A545C918}" srcOrd="2" destOrd="0" presId="urn:microsoft.com/office/officeart/2005/8/layout/StepDownProcess"/>
    <dgm:cxn modelId="{5B87AC01-CB2E-4497-8B55-401EBAE9981C}" type="presParOf" srcId="{95ECF2AA-CC8F-46C0-AEC9-E003324F555C}" destId="{2787B4FD-CD5F-4054-9487-522C12490E4A}" srcOrd="3" destOrd="0" presId="urn:microsoft.com/office/officeart/2005/8/layout/StepDownProcess"/>
    <dgm:cxn modelId="{BF892143-50D3-4AC5-A169-0586D2005A68}" type="presParOf" srcId="{95ECF2AA-CC8F-46C0-AEC9-E003324F555C}" destId="{1BB56484-C2E4-4287-9A6C-CA7CF6CF05F4}" srcOrd="4" destOrd="0" presId="urn:microsoft.com/office/officeart/2005/8/layout/StepDownProcess"/>
    <dgm:cxn modelId="{F66AA812-C758-45C7-9747-2B6CAED09D77}" type="presParOf" srcId="{1BB56484-C2E4-4287-9A6C-CA7CF6CF05F4}" destId="{4F282F81-CB24-4311-9147-A976A62DE44F}" srcOrd="0" destOrd="0" presId="urn:microsoft.com/office/officeart/2005/8/layout/StepDownProcess"/>
    <dgm:cxn modelId="{E3E0407D-E759-4E43-ABFA-D0C4BD6E69FE}" type="presParOf" srcId="{1BB56484-C2E4-4287-9A6C-CA7CF6CF05F4}" destId="{779F2915-2720-4BDF-9A32-50283F281EE0}" srcOrd="1" destOrd="0" presId="urn:microsoft.com/office/officeart/2005/8/layout/StepDownProces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666633"/>
        </a:solidFill>
      </dgm:spPr>
      <dgm:t>
        <a:bodyPr/>
        <a:lstStyle/>
        <a:p>
          <a:r>
            <a:rPr lang="es-EC" dirty="0" smtClean="0">
              <a:solidFill>
                <a:schemeClr val="bg1"/>
              </a:solidFill>
            </a:rPr>
            <a:t>Llamar a la Policía Nacional</a:t>
          </a:r>
          <a:endParaRPr lang="es-EC" dirty="0">
            <a:solidFill>
              <a:schemeClr val="bg1"/>
            </a:solidFill>
          </a:endParaRPr>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666633"/>
        </a:solidFill>
      </dgm:spPr>
      <dgm:t>
        <a:bodyPr/>
        <a:lstStyle/>
        <a:p>
          <a:r>
            <a:rPr lang="es-EC" dirty="0" smtClean="0">
              <a:solidFill>
                <a:schemeClr val="bg1"/>
              </a:solidFill>
            </a:rPr>
            <a:t>Comunicar los pormenores de lo ocurrido</a:t>
          </a:r>
          <a:endParaRPr lang="es-EC" dirty="0">
            <a:solidFill>
              <a:schemeClr val="bg1"/>
            </a:solidFill>
          </a:endParaRPr>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666633"/>
        </a:solidFill>
      </dgm:spPr>
      <dgm:t>
        <a:bodyPr/>
        <a:lstStyle/>
        <a:p>
          <a:r>
            <a:rPr lang="es-EC" dirty="0" smtClean="0">
              <a:solidFill>
                <a:schemeClr val="bg1"/>
              </a:solidFill>
            </a:rPr>
            <a:t>Hacer un reporte de novedades al COE</a:t>
          </a: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286FBB16-D7AC-46EF-8A09-0E371C30F397}" srcId="{A6EDCFC8-ADC5-470D-82C5-B3AA21E4BB4A}" destId="{5182E626-6083-4B98-B8FE-6136D07F345D}" srcOrd="0" destOrd="0" parTransId="{FAFAFBE2-F078-40F6-928F-BC1A58EF5440}" sibTransId="{9B3ED298-2696-4C0D-ACC0-0E0AC2EE7FB8}"/>
    <dgm:cxn modelId="{F0E3D44A-0959-4923-B94F-88DDC5A69302}" srcId="{7336C484-FE9C-4335-8707-C2917E50EAF8}" destId="{42E0189B-662D-46CA-8FD4-90895E7D21B6}" srcOrd="0" destOrd="0" parTransId="{1ECFD733-3C5C-4981-A5B7-C39BD19E5518}" sibTransId="{16A42D5E-AADE-4C4A-8CAE-C138113D83DE}"/>
    <dgm:cxn modelId="{D5338591-7900-4AFE-BA18-C75C963F1135}" type="presOf" srcId="{5182E626-6083-4B98-B8FE-6136D07F345D}" destId="{76291FD5-AD0B-47B6-B6EB-D627662505D1}" srcOrd="0" destOrd="0" presId="urn:microsoft.com/office/officeart/2005/8/layout/StepDownProcess"/>
    <dgm:cxn modelId="{D1265797-C798-419C-ABCF-9245211B479F}" srcId="{0BCE0D46-BFE6-456E-9F8C-896A97EC1ED8}" destId="{A7ABD250-94A9-465B-823E-793A403F077E}" srcOrd="0" destOrd="0" parTransId="{67BF428D-1F5A-4B73-AC27-0B64CD2D456B}" sibTransId="{6CBC991A-59A1-4D98-A8A3-2A4A53436856}"/>
    <dgm:cxn modelId="{3478D83B-2A19-41AE-B061-1F5642F0BC3D}" type="presOf" srcId="{77AE1519-3479-4E14-9A66-6BB62913FC2E}" destId="{2EFEE54B-7038-4D85-A704-EBE2CD451DF2}"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9F9C24B2-A961-4B05-B2B0-283FE74B7028}" type="presOf" srcId="{42E0189B-662D-46CA-8FD4-90895E7D21B6}" destId="{779F2915-2720-4BDF-9A32-50283F281EE0}" srcOrd="0" destOrd="0" presId="urn:microsoft.com/office/officeart/2005/8/layout/StepDownProcess"/>
    <dgm:cxn modelId="{5A84A3F1-8A8E-4717-8F25-1BBA49614642}" type="presOf" srcId="{A6EDCFC8-ADC5-470D-82C5-B3AA21E4BB4A}" destId="{95ECF2AA-CC8F-46C0-AEC9-E003324F555C}" srcOrd="0" destOrd="0" presId="urn:microsoft.com/office/officeart/2005/8/layout/StepDownProcess"/>
    <dgm:cxn modelId="{AFB2118A-C341-42D3-8678-5CF8C105627C}" srcId="{5182E626-6083-4B98-B8FE-6136D07F345D}" destId="{77AE1519-3479-4E14-9A66-6BB62913FC2E}" srcOrd="0" destOrd="0" parTransId="{62D956C9-32D6-44D5-ACB1-860B009C846F}" sibTransId="{D49E3BA2-335A-47FD-97CB-3486BDBD02EB}"/>
    <dgm:cxn modelId="{2F9064A3-0B2C-4789-B095-452CB0AFD956}" srcId="{A6EDCFC8-ADC5-470D-82C5-B3AA21E4BB4A}" destId="{0BCE0D46-BFE6-456E-9F8C-896A97EC1ED8}" srcOrd="1" destOrd="0" parTransId="{4F50F780-D2C2-416A-8B05-8C2645A52342}" sibTransId="{8CFD1085-50A4-4264-92E5-5260F14403E2}"/>
    <dgm:cxn modelId="{BDBC7599-9C0F-4A91-B79C-38194884E0DA}" type="presOf" srcId="{A7ABD250-94A9-465B-823E-793A403F077E}" destId="{180CAEB5-A899-4721-BC2B-C402A545C918}" srcOrd="0" destOrd="0" presId="urn:microsoft.com/office/officeart/2005/8/layout/StepDownProcess"/>
    <dgm:cxn modelId="{6A4A17BD-CCBF-4719-83EC-491DD67DCECD}" type="presOf" srcId="{0BCE0D46-BFE6-456E-9F8C-896A97EC1ED8}" destId="{3B4AE047-383A-49B2-930B-7C56831519A3}" srcOrd="0" destOrd="0" presId="urn:microsoft.com/office/officeart/2005/8/layout/StepDownProcess"/>
    <dgm:cxn modelId="{EEC3C2F0-AE81-4429-81C9-D2032E687B9E}" type="presOf" srcId="{7336C484-FE9C-4335-8707-C2917E50EAF8}" destId="{4F282F81-CB24-4311-9147-A976A62DE44F}" srcOrd="0" destOrd="0" presId="urn:microsoft.com/office/officeart/2005/8/layout/StepDownProcess"/>
    <dgm:cxn modelId="{760097E9-535D-4149-A3FB-C5BEC7FF3523}" type="presParOf" srcId="{95ECF2AA-CC8F-46C0-AEC9-E003324F555C}" destId="{C057D0FE-7E45-402D-BC23-B38C3B0570E1}" srcOrd="0" destOrd="0" presId="urn:microsoft.com/office/officeart/2005/8/layout/StepDownProcess"/>
    <dgm:cxn modelId="{8F63F7CB-595C-4523-AD50-2BB1BCD1E63B}" type="presParOf" srcId="{C057D0FE-7E45-402D-BC23-B38C3B0570E1}" destId="{A560034E-DF40-457E-AD30-57CC068D2169}" srcOrd="0" destOrd="0" presId="urn:microsoft.com/office/officeart/2005/8/layout/StepDownProcess"/>
    <dgm:cxn modelId="{1C4AB4D8-1553-4C5F-A8F1-417F32B77E0A}" type="presParOf" srcId="{C057D0FE-7E45-402D-BC23-B38C3B0570E1}" destId="{76291FD5-AD0B-47B6-B6EB-D627662505D1}" srcOrd="1" destOrd="0" presId="urn:microsoft.com/office/officeart/2005/8/layout/StepDownProcess"/>
    <dgm:cxn modelId="{131EFF4D-769C-4387-A873-966B60229C5E}" type="presParOf" srcId="{C057D0FE-7E45-402D-BC23-B38C3B0570E1}" destId="{2EFEE54B-7038-4D85-A704-EBE2CD451DF2}" srcOrd="2" destOrd="0" presId="urn:microsoft.com/office/officeart/2005/8/layout/StepDownProcess"/>
    <dgm:cxn modelId="{EF2CAD9E-CC10-4F74-ACCB-E8ECF4D4E8B1}" type="presParOf" srcId="{95ECF2AA-CC8F-46C0-AEC9-E003324F555C}" destId="{2083BDEB-C641-4B71-ACC6-D75E2A45D712}" srcOrd="1" destOrd="0" presId="urn:microsoft.com/office/officeart/2005/8/layout/StepDownProcess"/>
    <dgm:cxn modelId="{B5A6EA39-5386-478C-94E0-CE56B2EAE269}" type="presParOf" srcId="{95ECF2AA-CC8F-46C0-AEC9-E003324F555C}" destId="{8504A3E2-89D1-40DB-AA48-CF3123CCF065}" srcOrd="2" destOrd="0" presId="urn:microsoft.com/office/officeart/2005/8/layout/StepDownProcess"/>
    <dgm:cxn modelId="{2EA3CE16-D7DF-4F2E-9CDA-62794474824B}" type="presParOf" srcId="{8504A3E2-89D1-40DB-AA48-CF3123CCF065}" destId="{52B0CE86-29AB-45F5-AC0E-55F46A6A6222}" srcOrd="0" destOrd="0" presId="urn:microsoft.com/office/officeart/2005/8/layout/StepDownProcess"/>
    <dgm:cxn modelId="{DCB6AE6C-7F15-425E-A950-6223EFAA8FEA}" type="presParOf" srcId="{8504A3E2-89D1-40DB-AA48-CF3123CCF065}" destId="{3B4AE047-383A-49B2-930B-7C56831519A3}" srcOrd="1" destOrd="0" presId="urn:microsoft.com/office/officeart/2005/8/layout/StepDownProcess"/>
    <dgm:cxn modelId="{FA6EAC88-16E3-44D2-8AA1-5BB0011C5AAC}" type="presParOf" srcId="{8504A3E2-89D1-40DB-AA48-CF3123CCF065}" destId="{180CAEB5-A899-4721-BC2B-C402A545C918}" srcOrd="2" destOrd="0" presId="urn:microsoft.com/office/officeart/2005/8/layout/StepDownProcess"/>
    <dgm:cxn modelId="{88891D19-0FA5-4BC2-8FD2-B295EBB6FC43}" type="presParOf" srcId="{95ECF2AA-CC8F-46C0-AEC9-E003324F555C}" destId="{2787B4FD-CD5F-4054-9487-522C12490E4A}" srcOrd="3" destOrd="0" presId="urn:microsoft.com/office/officeart/2005/8/layout/StepDownProcess"/>
    <dgm:cxn modelId="{3BAF6205-F608-4211-B1FA-740775097623}" type="presParOf" srcId="{95ECF2AA-CC8F-46C0-AEC9-E003324F555C}" destId="{1BB56484-C2E4-4287-9A6C-CA7CF6CF05F4}" srcOrd="4" destOrd="0" presId="urn:microsoft.com/office/officeart/2005/8/layout/StepDownProcess"/>
    <dgm:cxn modelId="{43019C1F-9C1E-41D3-8C2F-08E7D4A939C6}" type="presParOf" srcId="{1BB56484-C2E4-4287-9A6C-CA7CF6CF05F4}" destId="{4F282F81-CB24-4311-9147-A976A62DE44F}" srcOrd="0" destOrd="0" presId="urn:microsoft.com/office/officeart/2005/8/layout/StepDownProcess"/>
    <dgm:cxn modelId="{F92C0EE7-B8DE-438B-80EF-ECCC65C61C21}" type="presParOf" srcId="{1BB56484-C2E4-4287-9A6C-CA7CF6CF05F4}" destId="{779F2915-2720-4BDF-9A32-50283F281EE0}" srcOrd="1" destOrd="0" presId="urn:microsoft.com/office/officeart/2005/8/layout/StepDownProcess"/>
  </dgm:cxnLst>
  <dgm:bg>
    <a:noFill/>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FF9900"/>
        </a:solidFill>
      </dgm:spPr>
      <dgm:t>
        <a:bodyPr/>
        <a:lstStyle/>
        <a:p>
          <a:r>
            <a:rPr lang="es-EC" dirty="0" smtClean="0">
              <a:solidFill>
                <a:schemeClr val="bg1"/>
              </a:solidFill>
            </a:rPr>
            <a:t>Se detecta caso e abuso escolar</a:t>
          </a:r>
          <a:endParaRPr lang="es-EC" dirty="0">
            <a:solidFill>
              <a:schemeClr val="bg1"/>
            </a:solidFill>
          </a:endParaRPr>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FF9900"/>
        </a:solidFill>
      </dgm:spPr>
      <dgm:t>
        <a:bodyPr/>
        <a:lstStyle/>
        <a:p>
          <a:r>
            <a:rPr lang="es-EC" dirty="0" smtClean="0">
              <a:solidFill>
                <a:schemeClr val="bg1"/>
              </a:solidFill>
            </a:rPr>
            <a:t>Rectora elabora informe</a:t>
          </a:r>
          <a:endParaRPr lang="es-EC" dirty="0">
            <a:solidFill>
              <a:schemeClr val="bg1"/>
            </a:solidFill>
          </a:endParaRPr>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FF9900"/>
        </a:solidFill>
      </dgm:spPr>
      <dgm:t>
        <a:bodyPr/>
        <a:lstStyle/>
        <a:p>
          <a:r>
            <a:rPr lang="es-EC" dirty="0" smtClean="0">
              <a:solidFill>
                <a:schemeClr val="bg1"/>
              </a:solidFill>
            </a:rPr>
            <a:t>Seguimiento al problema y se brinda ayuda psicológica al la víctima</a:t>
          </a: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D1265797-C798-419C-ABCF-9245211B479F}" srcId="{0BCE0D46-BFE6-456E-9F8C-896A97EC1ED8}" destId="{A7ABD250-94A9-465B-823E-793A403F077E}" srcOrd="0" destOrd="0" parTransId="{67BF428D-1F5A-4B73-AC27-0B64CD2D456B}" sibTransId="{6CBC991A-59A1-4D98-A8A3-2A4A53436856}"/>
    <dgm:cxn modelId="{F7001E38-C01A-4DB9-885F-598407219BFD}" type="presOf" srcId="{5182E626-6083-4B98-B8FE-6136D07F345D}" destId="{76291FD5-AD0B-47B6-B6EB-D627662505D1}" srcOrd="0" destOrd="0" presId="urn:microsoft.com/office/officeart/2005/8/layout/StepDownProcess"/>
    <dgm:cxn modelId="{44DFCA1A-FE90-4EAE-9AE6-198FF88D820C}" type="presOf" srcId="{0BCE0D46-BFE6-456E-9F8C-896A97EC1ED8}" destId="{3B4AE047-383A-49B2-930B-7C56831519A3}" srcOrd="0" destOrd="0" presId="urn:microsoft.com/office/officeart/2005/8/layout/StepDownProcess"/>
    <dgm:cxn modelId="{F0E3D44A-0959-4923-B94F-88DDC5A69302}" srcId="{7336C484-FE9C-4335-8707-C2917E50EAF8}" destId="{42E0189B-662D-46CA-8FD4-90895E7D21B6}" srcOrd="0" destOrd="0" parTransId="{1ECFD733-3C5C-4981-A5B7-C39BD19E5518}" sibTransId="{16A42D5E-AADE-4C4A-8CAE-C138113D83DE}"/>
    <dgm:cxn modelId="{CA0D5788-DE96-4700-9AB0-361F3D60D8A9}" type="presOf" srcId="{7336C484-FE9C-4335-8707-C2917E50EAF8}" destId="{4F282F81-CB24-4311-9147-A976A62DE44F}" srcOrd="0" destOrd="0" presId="urn:microsoft.com/office/officeart/2005/8/layout/StepDownProcess"/>
    <dgm:cxn modelId="{C5FD3997-18AA-4996-BA42-55B8A4D27F8C}" type="presOf" srcId="{42E0189B-662D-46CA-8FD4-90895E7D21B6}" destId="{779F2915-2720-4BDF-9A32-50283F281EE0}"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E94056FB-348E-42D3-8710-6EEEC8A34076}" type="presOf" srcId="{77AE1519-3479-4E14-9A66-6BB62913FC2E}" destId="{2EFEE54B-7038-4D85-A704-EBE2CD451DF2}" srcOrd="0" destOrd="0" presId="urn:microsoft.com/office/officeart/2005/8/layout/StepDownProcess"/>
    <dgm:cxn modelId="{286FBB16-D7AC-46EF-8A09-0E371C30F397}" srcId="{A6EDCFC8-ADC5-470D-82C5-B3AA21E4BB4A}" destId="{5182E626-6083-4B98-B8FE-6136D07F345D}" srcOrd="0" destOrd="0" parTransId="{FAFAFBE2-F078-40F6-928F-BC1A58EF5440}" sibTransId="{9B3ED298-2696-4C0D-ACC0-0E0AC2EE7FB8}"/>
    <dgm:cxn modelId="{1C95B233-3794-4C56-991D-CFB8D546FFE2}" type="presOf" srcId="{A6EDCFC8-ADC5-470D-82C5-B3AA21E4BB4A}" destId="{95ECF2AA-CC8F-46C0-AEC9-E003324F555C}" srcOrd="0" destOrd="0" presId="urn:microsoft.com/office/officeart/2005/8/layout/StepDownProcess"/>
    <dgm:cxn modelId="{330D7EB5-79B5-4104-B7EA-A062A5B98BBF}" type="presOf" srcId="{A7ABD250-94A9-465B-823E-793A403F077E}" destId="{180CAEB5-A899-4721-BC2B-C402A545C918}" srcOrd="0" destOrd="0" presId="urn:microsoft.com/office/officeart/2005/8/layout/StepDownProcess"/>
    <dgm:cxn modelId="{2F9064A3-0B2C-4789-B095-452CB0AFD956}" srcId="{A6EDCFC8-ADC5-470D-82C5-B3AA21E4BB4A}" destId="{0BCE0D46-BFE6-456E-9F8C-896A97EC1ED8}" srcOrd="1" destOrd="0" parTransId="{4F50F780-D2C2-416A-8B05-8C2645A52342}" sibTransId="{8CFD1085-50A4-4264-92E5-5260F14403E2}"/>
    <dgm:cxn modelId="{AFB2118A-C341-42D3-8678-5CF8C105627C}" srcId="{5182E626-6083-4B98-B8FE-6136D07F345D}" destId="{77AE1519-3479-4E14-9A66-6BB62913FC2E}" srcOrd="0" destOrd="0" parTransId="{62D956C9-32D6-44D5-ACB1-860B009C846F}" sibTransId="{D49E3BA2-335A-47FD-97CB-3486BDBD02EB}"/>
    <dgm:cxn modelId="{8FEAE499-7578-4169-8AF7-4FD06976B0C1}" type="presParOf" srcId="{95ECF2AA-CC8F-46C0-AEC9-E003324F555C}" destId="{C057D0FE-7E45-402D-BC23-B38C3B0570E1}" srcOrd="0" destOrd="0" presId="urn:microsoft.com/office/officeart/2005/8/layout/StepDownProcess"/>
    <dgm:cxn modelId="{8D300465-94FF-4692-8DD0-4BB723C5C8B1}" type="presParOf" srcId="{C057D0FE-7E45-402D-BC23-B38C3B0570E1}" destId="{A560034E-DF40-457E-AD30-57CC068D2169}" srcOrd="0" destOrd="0" presId="urn:microsoft.com/office/officeart/2005/8/layout/StepDownProcess"/>
    <dgm:cxn modelId="{E20CED6A-38EE-4213-B6D6-048E7543B5BB}" type="presParOf" srcId="{C057D0FE-7E45-402D-BC23-B38C3B0570E1}" destId="{76291FD5-AD0B-47B6-B6EB-D627662505D1}" srcOrd="1" destOrd="0" presId="urn:microsoft.com/office/officeart/2005/8/layout/StepDownProcess"/>
    <dgm:cxn modelId="{0EA535B6-1694-4CF7-9200-3E3307E953B8}" type="presParOf" srcId="{C057D0FE-7E45-402D-BC23-B38C3B0570E1}" destId="{2EFEE54B-7038-4D85-A704-EBE2CD451DF2}" srcOrd="2" destOrd="0" presId="urn:microsoft.com/office/officeart/2005/8/layout/StepDownProcess"/>
    <dgm:cxn modelId="{04A2EF55-7CE4-488F-A894-C2D729178941}" type="presParOf" srcId="{95ECF2AA-CC8F-46C0-AEC9-E003324F555C}" destId="{2083BDEB-C641-4B71-ACC6-D75E2A45D712}" srcOrd="1" destOrd="0" presId="urn:microsoft.com/office/officeart/2005/8/layout/StepDownProcess"/>
    <dgm:cxn modelId="{9CD48886-336A-47AA-A199-318332E612CC}" type="presParOf" srcId="{95ECF2AA-CC8F-46C0-AEC9-E003324F555C}" destId="{8504A3E2-89D1-40DB-AA48-CF3123CCF065}" srcOrd="2" destOrd="0" presId="urn:microsoft.com/office/officeart/2005/8/layout/StepDownProcess"/>
    <dgm:cxn modelId="{71BEB302-AB2C-4438-953F-2475DA2221A5}" type="presParOf" srcId="{8504A3E2-89D1-40DB-AA48-CF3123CCF065}" destId="{52B0CE86-29AB-45F5-AC0E-55F46A6A6222}" srcOrd="0" destOrd="0" presId="urn:microsoft.com/office/officeart/2005/8/layout/StepDownProcess"/>
    <dgm:cxn modelId="{BEFB702E-85A1-43D9-A55E-5D12AD099459}" type="presParOf" srcId="{8504A3E2-89D1-40DB-AA48-CF3123CCF065}" destId="{3B4AE047-383A-49B2-930B-7C56831519A3}" srcOrd="1" destOrd="0" presId="urn:microsoft.com/office/officeart/2005/8/layout/StepDownProcess"/>
    <dgm:cxn modelId="{C3CCFF01-92BF-4D08-BD41-36355555B490}" type="presParOf" srcId="{8504A3E2-89D1-40DB-AA48-CF3123CCF065}" destId="{180CAEB5-A899-4721-BC2B-C402A545C918}" srcOrd="2" destOrd="0" presId="urn:microsoft.com/office/officeart/2005/8/layout/StepDownProcess"/>
    <dgm:cxn modelId="{5B5DF4E8-2355-4901-BCDE-5996AF9AC301}" type="presParOf" srcId="{95ECF2AA-CC8F-46C0-AEC9-E003324F555C}" destId="{2787B4FD-CD5F-4054-9487-522C12490E4A}" srcOrd="3" destOrd="0" presId="urn:microsoft.com/office/officeart/2005/8/layout/StepDownProcess"/>
    <dgm:cxn modelId="{26364B50-A514-4098-9848-FF0C4BD338EB}" type="presParOf" srcId="{95ECF2AA-CC8F-46C0-AEC9-E003324F555C}" destId="{1BB56484-C2E4-4287-9A6C-CA7CF6CF05F4}" srcOrd="4" destOrd="0" presId="urn:microsoft.com/office/officeart/2005/8/layout/StepDownProcess"/>
    <dgm:cxn modelId="{6CC74799-E5C6-4EBF-B0BC-CD1E01E5855F}" type="presParOf" srcId="{1BB56484-C2E4-4287-9A6C-CA7CF6CF05F4}" destId="{4F282F81-CB24-4311-9147-A976A62DE44F}" srcOrd="0" destOrd="0" presId="urn:microsoft.com/office/officeart/2005/8/layout/StepDownProcess"/>
    <dgm:cxn modelId="{42941DB0-D2AD-483E-B10A-F3C06E4FC522}" type="presParOf" srcId="{1BB56484-C2E4-4287-9A6C-CA7CF6CF05F4}" destId="{779F2915-2720-4BDF-9A32-50283F281EE0}" srcOrd="1" destOrd="0" presId="urn:microsoft.com/office/officeart/2005/8/layout/StepDownProcess"/>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FF6600"/>
        </a:solidFill>
      </dgm:spPr>
      <dgm:t>
        <a:bodyPr/>
        <a:lstStyle/>
        <a:p>
          <a:r>
            <a:rPr lang="es-EC" dirty="0" smtClean="0">
              <a:solidFill>
                <a:schemeClr val="bg1"/>
              </a:solidFill>
            </a:rPr>
            <a:t>Fomentar practica de valores y buenas costumbres</a:t>
          </a:r>
          <a:endParaRPr lang="es-EC" dirty="0">
            <a:solidFill>
              <a:schemeClr val="bg1"/>
            </a:solidFill>
          </a:endParaRPr>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FF6600"/>
        </a:solidFill>
      </dgm:spPr>
      <dgm:t>
        <a:bodyPr/>
        <a:lstStyle/>
        <a:p>
          <a:r>
            <a:rPr lang="es-EC" dirty="0" smtClean="0">
              <a:solidFill>
                <a:schemeClr val="bg1"/>
              </a:solidFill>
            </a:rPr>
            <a:t>Programas de tolerancia y respeto</a:t>
          </a:r>
          <a:endParaRPr lang="es-EC" dirty="0">
            <a:solidFill>
              <a:schemeClr val="bg1"/>
            </a:solidFill>
          </a:endParaRPr>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FF6600"/>
        </a:solidFill>
      </dgm:spPr>
      <dgm:t>
        <a:bodyPr/>
        <a:lstStyle/>
        <a:p>
          <a:r>
            <a:rPr lang="es-EC" dirty="0" smtClean="0">
              <a:solidFill>
                <a:schemeClr val="bg1"/>
              </a:solidFill>
            </a:rPr>
            <a:t>La Dirección Ejecutiva desarrollara programas de convivencia social</a:t>
          </a: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dirty="0"/>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D1265797-C798-419C-ABCF-9245211B479F}" srcId="{0BCE0D46-BFE6-456E-9F8C-896A97EC1ED8}" destId="{A7ABD250-94A9-465B-823E-793A403F077E}" srcOrd="0" destOrd="0" parTransId="{67BF428D-1F5A-4B73-AC27-0B64CD2D456B}" sibTransId="{6CBC991A-59A1-4D98-A8A3-2A4A53436856}"/>
    <dgm:cxn modelId="{7CCB17C0-07EF-40D9-9AE8-51FCBD7AFFCD}" type="presOf" srcId="{5182E626-6083-4B98-B8FE-6136D07F345D}" destId="{76291FD5-AD0B-47B6-B6EB-D627662505D1}" srcOrd="0" destOrd="0" presId="urn:microsoft.com/office/officeart/2005/8/layout/StepDownProcess"/>
    <dgm:cxn modelId="{F0E3D44A-0959-4923-B94F-88DDC5A69302}" srcId="{7336C484-FE9C-4335-8707-C2917E50EAF8}" destId="{42E0189B-662D-46CA-8FD4-90895E7D21B6}" srcOrd="0" destOrd="0" parTransId="{1ECFD733-3C5C-4981-A5B7-C39BD19E5518}" sibTransId="{16A42D5E-AADE-4C4A-8CAE-C138113D83DE}"/>
    <dgm:cxn modelId="{40A5294E-A99D-49BA-9479-3566517011E7}" type="presOf" srcId="{A6EDCFC8-ADC5-470D-82C5-B3AA21E4BB4A}" destId="{95ECF2AA-CC8F-46C0-AEC9-E003324F555C}" srcOrd="0" destOrd="0" presId="urn:microsoft.com/office/officeart/2005/8/layout/StepDownProcess"/>
    <dgm:cxn modelId="{AFB2118A-C341-42D3-8678-5CF8C105627C}" srcId="{5182E626-6083-4B98-B8FE-6136D07F345D}" destId="{77AE1519-3479-4E14-9A66-6BB62913FC2E}" srcOrd="0" destOrd="0" parTransId="{62D956C9-32D6-44D5-ACB1-860B009C846F}" sibTransId="{D49E3BA2-335A-47FD-97CB-3486BDBD02EB}"/>
    <dgm:cxn modelId="{D359B29F-A5B6-4ECD-8F3C-85B237E033F1}" type="presOf" srcId="{A7ABD250-94A9-465B-823E-793A403F077E}" destId="{180CAEB5-A899-4721-BC2B-C402A545C918}" srcOrd="0" destOrd="0" presId="urn:microsoft.com/office/officeart/2005/8/layout/StepDownProcess"/>
    <dgm:cxn modelId="{F4C26C50-7593-492F-80C7-A7E17997B1D9}" type="presOf" srcId="{7336C484-FE9C-4335-8707-C2917E50EAF8}" destId="{4F282F81-CB24-4311-9147-A976A62DE44F}"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286FBB16-D7AC-46EF-8A09-0E371C30F397}" srcId="{A6EDCFC8-ADC5-470D-82C5-B3AA21E4BB4A}" destId="{5182E626-6083-4B98-B8FE-6136D07F345D}" srcOrd="0" destOrd="0" parTransId="{FAFAFBE2-F078-40F6-928F-BC1A58EF5440}" sibTransId="{9B3ED298-2696-4C0D-ACC0-0E0AC2EE7FB8}"/>
    <dgm:cxn modelId="{2F9064A3-0B2C-4789-B095-452CB0AFD956}" srcId="{A6EDCFC8-ADC5-470D-82C5-B3AA21E4BB4A}" destId="{0BCE0D46-BFE6-456E-9F8C-896A97EC1ED8}" srcOrd="1" destOrd="0" parTransId="{4F50F780-D2C2-416A-8B05-8C2645A52342}" sibTransId="{8CFD1085-50A4-4264-92E5-5260F14403E2}"/>
    <dgm:cxn modelId="{38073AB7-6E8F-4F1F-A608-C2CE970FE416}" type="presOf" srcId="{0BCE0D46-BFE6-456E-9F8C-896A97EC1ED8}" destId="{3B4AE047-383A-49B2-930B-7C56831519A3}" srcOrd="0" destOrd="0" presId="urn:microsoft.com/office/officeart/2005/8/layout/StepDownProcess"/>
    <dgm:cxn modelId="{E0E0B530-3AB9-4411-953B-4AFDECFF833F}" type="presOf" srcId="{42E0189B-662D-46CA-8FD4-90895E7D21B6}" destId="{779F2915-2720-4BDF-9A32-50283F281EE0}" srcOrd="0" destOrd="0" presId="urn:microsoft.com/office/officeart/2005/8/layout/StepDownProcess"/>
    <dgm:cxn modelId="{55DB5132-50BC-4CB3-9E90-4BF0C6A7865C}" type="presOf" srcId="{77AE1519-3479-4E14-9A66-6BB62913FC2E}" destId="{2EFEE54B-7038-4D85-A704-EBE2CD451DF2}" srcOrd="0" destOrd="0" presId="urn:microsoft.com/office/officeart/2005/8/layout/StepDownProcess"/>
    <dgm:cxn modelId="{0A7DAC8C-3FC2-4C74-9C73-D7C0137021C6}" type="presParOf" srcId="{95ECF2AA-CC8F-46C0-AEC9-E003324F555C}" destId="{C057D0FE-7E45-402D-BC23-B38C3B0570E1}" srcOrd="0" destOrd="0" presId="urn:microsoft.com/office/officeart/2005/8/layout/StepDownProcess"/>
    <dgm:cxn modelId="{11F21BCF-2C55-4EA4-A93E-1923DC23078E}" type="presParOf" srcId="{C057D0FE-7E45-402D-BC23-B38C3B0570E1}" destId="{A560034E-DF40-457E-AD30-57CC068D2169}" srcOrd="0" destOrd="0" presId="urn:microsoft.com/office/officeart/2005/8/layout/StepDownProcess"/>
    <dgm:cxn modelId="{A0A6C8AD-C0A3-4E15-B373-91E7FCC8417B}" type="presParOf" srcId="{C057D0FE-7E45-402D-BC23-B38C3B0570E1}" destId="{76291FD5-AD0B-47B6-B6EB-D627662505D1}" srcOrd="1" destOrd="0" presId="urn:microsoft.com/office/officeart/2005/8/layout/StepDownProcess"/>
    <dgm:cxn modelId="{15578BA4-E309-4BB3-B92C-350CEF3BF28C}" type="presParOf" srcId="{C057D0FE-7E45-402D-BC23-B38C3B0570E1}" destId="{2EFEE54B-7038-4D85-A704-EBE2CD451DF2}" srcOrd="2" destOrd="0" presId="urn:microsoft.com/office/officeart/2005/8/layout/StepDownProcess"/>
    <dgm:cxn modelId="{153B1B59-FF50-49FB-B325-E3AD4B4CB541}" type="presParOf" srcId="{95ECF2AA-CC8F-46C0-AEC9-E003324F555C}" destId="{2083BDEB-C641-4B71-ACC6-D75E2A45D712}" srcOrd="1" destOrd="0" presId="urn:microsoft.com/office/officeart/2005/8/layout/StepDownProcess"/>
    <dgm:cxn modelId="{ED17968B-D7E0-4C26-850D-C6078A32A1DF}" type="presParOf" srcId="{95ECF2AA-CC8F-46C0-AEC9-E003324F555C}" destId="{8504A3E2-89D1-40DB-AA48-CF3123CCF065}" srcOrd="2" destOrd="0" presId="urn:microsoft.com/office/officeart/2005/8/layout/StepDownProcess"/>
    <dgm:cxn modelId="{07355C23-0BD4-4C60-A026-A5A51327BB85}" type="presParOf" srcId="{8504A3E2-89D1-40DB-AA48-CF3123CCF065}" destId="{52B0CE86-29AB-45F5-AC0E-55F46A6A6222}" srcOrd="0" destOrd="0" presId="urn:microsoft.com/office/officeart/2005/8/layout/StepDownProcess"/>
    <dgm:cxn modelId="{AFFC8EE5-464E-4E2A-BD97-E56838258DF1}" type="presParOf" srcId="{8504A3E2-89D1-40DB-AA48-CF3123CCF065}" destId="{3B4AE047-383A-49B2-930B-7C56831519A3}" srcOrd="1" destOrd="0" presId="urn:microsoft.com/office/officeart/2005/8/layout/StepDownProcess"/>
    <dgm:cxn modelId="{15D79213-EE1A-4260-93C1-1E4350E67BB6}" type="presParOf" srcId="{8504A3E2-89D1-40DB-AA48-CF3123CCF065}" destId="{180CAEB5-A899-4721-BC2B-C402A545C918}" srcOrd="2" destOrd="0" presId="urn:microsoft.com/office/officeart/2005/8/layout/StepDownProcess"/>
    <dgm:cxn modelId="{3751DDAE-1196-4877-909F-1712B3042BB7}" type="presParOf" srcId="{95ECF2AA-CC8F-46C0-AEC9-E003324F555C}" destId="{2787B4FD-CD5F-4054-9487-522C12490E4A}" srcOrd="3" destOrd="0" presId="urn:microsoft.com/office/officeart/2005/8/layout/StepDownProcess"/>
    <dgm:cxn modelId="{3AFCDB0B-9856-470C-A327-2918B9654871}" type="presParOf" srcId="{95ECF2AA-CC8F-46C0-AEC9-E003324F555C}" destId="{1BB56484-C2E4-4287-9A6C-CA7CF6CF05F4}" srcOrd="4" destOrd="0" presId="urn:microsoft.com/office/officeart/2005/8/layout/StepDownProcess"/>
    <dgm:cxn modelId="{6958E5E9-D460-460B-A4EF-63FE6C9C6F44}" type="presParOf" srcId="{1BB56484-C2E4-4287-9A6C-CA7CF6CF05F4}" destId="{4F282F81-CB24-4311-9147-A976A62DE44F}" srcOrd="0" destOrd="0" presId="urn:microsoft.com/office/officeart/2005/8/layout/StepDownProcess"/>
    <dgm:cxn modelId="{A6E06165-399A-4431-9349-99D59D7BD107}" type="presParOf" srcId="{1BB56484-C2E4-4287-9A6C-CA7CF6CF05F4}" destId="{779F2915-2720-4BDF-9A32-50283F281EE0}" srcOrd="1" destOrd="0" presId="urn:microsoft.com/office/officeart/2005/8/layout/StepDownProcess"/>
  </dgm:cxnLst>
  <dgm:bg>
    <a:noFill/>
  </dgm:bg>
  <dgm:whole/>
  <dgm:extLst>
    <a:ext uri="http://schemas.microsoft.com/office/drawing/2008/diagram">
      <dsp:dataModelExt xmlns:dsp="http://schemas.microsoft.com/office/drawing/2008/diagram" relId="rId2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FF9900"/>
        </a:solidFill>
      </dgm:spPr>
      <dgm:t>
        <a:bodyPr/>
        <a:lstStyle/>
        <a:p>
          <a:r>
            <a:rPr lang="es-EC" dirty="0" smtClean="0">
              <a:solidFill>
                <a:schemeClr val="bg1"/>
              </a:solidFill>
            </a:rPr>
            <a:t>Mantener siempre la calma</a:t>
          </a:r>
          <a:endParaRPr lang="es-EC" dirty="0">
            <a:solidFill>
              <a:schemeClr val="bg1"/>
            </a:solidFill>
          </a:endParaRPr>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FF9900"/>
        </a:solidFill>
      </dgm:spPr>
      <dgm:t>
        <a:bodyPr/>
        <a:lstStyle/>
        <a:p>
          <a:r>
            <a:rPr lang="es-EC" dirty="0" smtClean="0">
              <a:solidFill>
                <a:schemeClr val="bg1"/>
              </a:solidFill>
            </a:rPr>
            <a:t>Hacer</a:t>
          </a:r>
          <a:r>
            <a:rPr lang="es-EC" baseline="0" dirty="0" smtClean="0">
              <a:solidFill>
                <a:schemeClr val="bg1"/>
              </a:solidFill>
            </a:rPr>
            <a:t> uso progresivo de la </a:t>
          </a:r>
          <a:r>
            <a:rPr lang="es-EC" baseline="0" dirty="0" err="1" smtClean="0">
              <a:solidFill>
                <a:schemeClr val="bg1"/>
              </a:solidFill>
            </a:rPr>
            <a:t>fuuerza</a:t>
          </a:r>
          <a:endParaRPr lang="es-EC" dirty="0">
            <a:solidFill>
              <a:schemeClr val="bg1"/>
            </a:solidFill>
          </a:endParaRPr>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FF9900"/>
        </a:solidFill>
      </dgm:spPr>
      <dgm:t>
        <a:bodyPr/>
        <a:lstStyle/>
        <a:p>
          <a:r>
            <a:rPr lang="es-EC" dirty="0" smtClean="0">
              <a:solidFill>
                <a:schemeClr val="bg1"/>
              </a:solidFill>
            </a:rPr>
            <a:t>Se</a:t>
          </a:r>
          <a:r>
            <a:rPr lang="es-EC" baseline="0" dirty="0" smtClean="0">
              <a:solidFill>
                <a:schemeClr val="bg1"/>
              </a:solidFill>
            </a:rPr>
            <a:t> pedirá ayuda a la brigada de seguridad</a:t>
          </a:r>
          <a:endParaRPr lang="es-EC" dirty="0" smtClean="0">
            <a:solidFill>
              <a:schemeClr val="bg1"/>
            </a:solidFill>
          </a:endParaRP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custLinFactNeighborY="-4907">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C963F8F7-CB0B-45B9-AA2D-4DA033973C8D}" type="presOf" srcId="{42E0189B-662D-46CA-8FD4-90895E7D21B6}" destId="{779F2915-2720-4BDF-9A32-50283F281EE0}" srcOrd="0" destOrd="0" presId="urn:microsoft.com/office/officeart/2005/8/layout/StepDownProcess"/>
    <dgm:cxn modelId="{D1265797-C798-419C-ABCF-9245211B479F}" srcId="{0BCE0D46-BFE6-456E-9F8C-896A97EC1ED8}" destId="{A7ABD250-94A9-465B-823E-793A403F077E}" srcOrd="0" destOrd="0" parTransId="{67BF428D-1F5A-4B73-AC27-0B64CD2D456B}" sibTransId="{6CBC991A-59A1-4D98-A8A3-2A4A53436856}"/>
    <dgm:cxn modelId="{74F2ACB4-7E51-4E9D-AF19-5C7F385153AA}" type="presOf" srcId="{A6EDCFC8-ADC5-470D-82C5-B3AA21E4BB4A}" destId="{95ECF2AA-CC8F-46C0-AEC9-E003324F555C}" srcOrd="0" destOrd="0" presId="urn:microsoft.com/office/officeart/2005/8/layout/StepDownProcess"/>
    <dgm:cxn modelId="{F0E3D44A-0959-4923-B94F-88DDC5A69302}" srcId="{7336C484-FE9C-4335-8707-C2917E50EAF8}" destId="{42E0189B-662D-46CA-8FD4-90895E7D21B6}" srcOrd="0" destOrd="0" parTransId="{1ECFD733-3C5C-4981-A5B7-C39BD19E5518}" sibTransId="{16A42D5E-AADE-4C4A-8CAE-C138113D83DE}"/>
    <dgm:cxn modelId="{60887AE1-0F7D-464D-AEF0-5D949E03144E}" type="presOf" srcId="{0BCE0D46-BFE6-456E-9F8C-896A97EC1ED8}" destId="{3B4AE047-383A-49B2-930B-7C56831519A3}" srcOrd="0" destOrd="0" presId="urn:microsoft.com/office/officeart/2005/8/layout/StepDownProcess"/>
    <dgm:cxn modelId="{98A6EA59-2200-4B6D-BCB9-D382DA14A92A}" type="presOf" srcId="{77AE1519-3479-4E14-9A66-6BB62913FC2E}" destId="{2EFEE54B-7038-4D85-A704-EBE2CD451DF2}" srcOrd="0" destOrd="0" presId="urn:microsoft.com/office/officeart/2005/8/layout/StepDownProcess"/>
    <dgm:cxn modelId="{AFB2118A-C341-42D3-8678-5CF8C105627C}" srcId="{5182E626-6083-4B98-B8FE-6136D07F345D}" destId="{77AE1519-3479-4E14-9A66-6BB62913FC2E}" srcOrd="0" destOrd="0" parTransId="{62D956C9-32D6-44D5-ACB1-860B009C846F}" sibTransId="{D49E3BA2-335A-47FD-97CB-3486BDBD02EB}"/>
    <dgm:cxn modelId="{368B19F7-07F5-4EA5-B5F0-916AB8678C51}" type="presOf" srcId="{A7ABD250-94A9-465B-823E-793A403F077E}" destId="{180CAEB5-A899-4721-BC2B-C402A545C918}"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058D70F4-5A78-4E1F-B1D9-4DE5244C4555}" type="presOf" srcId="{5182E626-6083-4B98-B8FE-6136D07F345D}" destId="{76291FD5-AD0B-47B6-B6EB-D627662505D1}" srcOrd="0" destOrd="0" presId="urn:microsoft.com/office/officeart/2005/8/layout/StepDownProcess"/>
    <dgm:cxn modelId="{EEACED00-22C7-4714-8CD4-F75C3B057001}" type="presOf" srcId="{7336C484-FE9C-4335-8707-C2917E50EAF8}" destId="{4F282F81-CB24-4311-9147-A976A62DE44F}" srcOrd="0" destOrd="0" presId="urn:microsoft.com/office/officeart/2005/8/layout/StepDownProcess"/>
    <dgm:cxn modelId="{286FBB16-D7AC-46EF-8A09-0E371C30F397}" srcId="{A6EDCFC8-ADC5-470D-82C5-B3AA21E4BB4A}" destId="{5182E626-6083-4B98-B8FE-6136D07F345D}" srcOrd="0" destOrd="0" parTransId="{FAFAFBE2-F078-40F6-928F-BC1A58EF5440}" sibTransId="{9B3ED298-2696-4C0D-ACC0-0E0AC2EE7FB8}"/>
    <dgm:cxn modelId="{2F9064A3-0B2C-4789-B095-452CB0AFD956}" srcId="{A6EDCFC8-ADC5-470D-82C5-B3AA21E4BB4A}" destId="{0BCE0D46-BFE6-456E-9F8C-896A97EC1ED8}" srcOrd="1" destOrd="0" parTransId="{4F50F780-D2C2-416A-8B05-8C2645A52342}" sibTransId="{8CFD1085-50A4-4264-92E5-5260F14403E2}"/>
    <dgm:cxn modelId="{61B6A17D-DE45-434D-BCAC-5CEE60957881}" type="presParOf" srcId="{95ECF2AA-CC8F-46C0-AEC9-E003324F555C}" destId="{C057D0FE-7E45-402D-BC23-B38C3B0570E1}" srcOrd="0" destOrd="0" presId="urn:microsoft.com/office/officeart/2005/8/layout/StepDownProcess"/>
    <dgm:cxn modelId="{D1649CAE-A15B-4E2C-975E-731FA83E45AC}" type="presParOf" srcId="{C057D0FE-7E45-402D-BC23-B38C3B0570E1}" destId="{A560034E-DF40-457E-AD30-57CC068D2169}" srcOrd="0" destOrd="0" presId="urn:microsoft.com/office/officeart/2005/8/layout/StepDownProcess"/>
    <dgm:cxn modelId="{4C08A62C-090F-44CB-BD97-2C40263D0F61}" type="presParOf" srcId="{C057D0FE-7E45-402D-BC23-B38C3B0570E1}" destId="{76291FD5-AD0B-47B6-B6EB-D627662505D1}" srcOrd="1" destOrd="0" presId="urn:microsoft.com/office/officeart/2005/8/layout/StepDownProcess"/>
    <dgm:cxn modelId="{8678EEDB-46A9-44BB-9723-616F842EE571}" type="presParOf" srcId="{C057D0FE-7E45-402D-BC23-B38C3B0570E1}" destId="{2EFEE54B-7038-4D85-A704-EBE2CD451DF2}" srcOrd="2" destOrd="0" presId="urn:microsoft.com/office/officeart/2005/8/layout/StepDownProcess"/>
    <dgm:cxn modelId="{02D9F254-14DC-448C-8D02-92FD14E4ADD2}" type="presParOf" srcId="{95ECF2AA-CC8F-46C0-AEC9-E003324F555C}" destId="{2083BDEB-C641-4B71-ACC6-D75E2A45D712}" srcOrd="1" destOrd="0" presId="urn:microsoft.com/office/officeart/2005/8/layout/StepDownProcess"/>
    <dgm:cxn modelId="{55D84846-B4F9-4453-A0E4-687FB01E1FD2}" type="presParOf" srcId="{95ECF2AA-CC8F-46C0-AEC9-E003324F555C}" destId="{8504A3E2-89D1-40DB-AA48-CF3123CCF065}" srcOrd="2" destOrd="0" presId="urn:microsoft.com/office/officeart/2005/8/layout/StepDownProcess"/>
    <dgm:cxn modelId="{CA88BE8C-E5CB-43AE-B9A3-8C103D4DB16C}" type="presParOf" srcId="{8504A3E2-89D1-40DB-AA48-CF3123CCF065}" destId="{52B0CE86-29AB-45F5-AC0E-55F46A6A6222}" srcOrd="0" destOrd="0" presId="urn:microsoft.com/office/officeart/2005/8/layout/StepDownProcess"/>
    <dgm:cxn modelId="{0213C1DA-933D-44FE-BAF3-3FE2ECA7FA75}" type="presParOf" srcId="{8504A3E2-89D1-40DB-AA48-CF3123CCF065}" destId="{3B4AE047-383A-49B2-930B-7C56831519A3}" srcOrd="1" destOrd="0" presId="urn:microsoft.com/office/officeart/2005/8/layout/StepDownProcess"/>
    <dgm:cxn modelId="{FA3B99E7-50A1-4E4B-8A2E-DAA0C1FB7C9C}" type="presParOf" srcId="{8504A3E2-89D1-40DB-AA48-CF3123CCF065}" destId="{180CAEB5-A899-4721-BC2B-C402A545C918}" srcOrd="2" destOrd="0" presId="urn:microsoft.com/office/officeart/2005/8/layout/StepDownProcess"/>
    <dgm:cxn modelId="{1FD51BB3-642C-4B5E-8B99-97D235D85C08}" type="presParOf" srcId="{95ECF2AA-CC8F-46C0-AEC9-E003324F555C}" destId="{2787B4FD-CD5F-4054-9487-522C12490E4A}" srcOrd="3" destOrd="0" presId="urn:microsoft.com/office/officeart/2005/8/layout/StepDownProcess"/>
    <dgm:cxn modelId="{41CBFB29-1E69-40E0-A8A0-9546C801CAC7}" type="presParOf" srcId="{95ECF2AA-CC8F-46C0-AEC9-E003324F555C}" destId="{1BB56484-C2E4-4287-9A6C-CA7CF6CF05F4}" srcOrd="4" destOrd="0" presId="urn:microsoft.com/office/officeart/2005/8/layout/StepDownProcess"/>
    <dgm:cxn modelId="{B93399A0-9FC3-4D92-A095-265A07A18F29}" type="presParOf" srcId="{1BB56484-C2E4-4287-9A6C-CA7CF6CF05F4}" destId="{4F282F81-CB24-4311-9147-A976A62DE44F}" srcOrd="0" destOrd="0" presId="urn:microsoft.com/office/officeart/2005/8/layout/StepDownProcess"/>
    <dgm:cxn modelId="{3CED8581-7E1D-4D7C-B3B2-C81B343185D0}" type="presParOf" srcId="{1BB56484-C2E4-4287-9A6C-CA7CF6CF05F4}" destId="{779F2915-2720-4BDF-9A32-50283F281EE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FF6600"/>
        </a:solidFill>
      </dgm:spPr>
      <dgm:t>
        <a:bodyPr/>
        <a:lstStyle/>
        <a:p>
          <a:r>
            <a:rPr lang="es-EC" dirty="0" smtClean="0">
              <a:solidFill>
                <a:schemeClr val="bg1"/>
              </a:solidFill>
            </a:rPr>
            <a:t>En caso de continuar la emergencia se llamara a la Policía</a:t>
          </a:r>
          <a:endParaRPr lang="es-EC" dirty="0">
            <a:solidFill>
              <a:schemeClr val="bg1"/>
            </a:solidFill>
          </a:endParaRPr>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FF6600"/>
        </a:solidFill>
      </dgm:spPr>
      <dgm:t>
        <a:bodyPr/>
        <a:lstStyle/>
        <a:p>
          <a:r>
            <a:rPr lang="es-EC" dirty="0" smtClean="0">
              <a:solidFill>
                <a:schemeClr val="bg1"/>
              </a:solidFill>
            </a:rPr>
            <a:t>Se colaborara en todo momento con las fuerzas del orden</a:t>
          </a:r>
          <a:endParaRPr lang="es-EC" dirty="0">
            <a:solidFill>
              <a:schemeClr val="bg1"/>
            </a:solidFill>
          </a:endParaRPr>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FF6600"/>
        </a:solidFill>
      </dgm:spPr>
      <dgm:t>
        <a:bodyPr/>
        <a:lstStyle/>
        <a:p>
          <a:r>
            <a:rPr lang="es-EC" dirty="0" smtClean="0">
              <a:solidFill>
                <a:schemeClr val="bg1"/>
              </a:solidFill>
            </a:rPr>
            <a:t>Se elaborara un reporte de novedades al COE</a:t>
          </a: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dirty="0"/>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D1265797-C798-419C-ABCF-9245211B479F}" srcId="{0BCE0D46-BFE6-456E-9F8C-896A97EC1ED8}" destId="{A7ABD250-94A9-465B-823E-793A403F077E}" srcOrd="0" destOrd="0" parTransId="{67BF428D-1F5A-4B73-AC27-0B64CD2D456B}" sibTransId="{6CBC991A-59A1-4D98-A8A3-2A4A53436856}"/>
    <dgm:cxn modelId="{B216CAF0-A11E-461C-AD06-ECD76DF53CFC}" type="presOf" srcId="{42E0189B-662D-46CA-8FD4-90895E7D21B6}" destId="{779F2915-2720-4BDF-9A32-50283F281EE0}" srcOrd="0" destOrd="0" presId="urn:microsoft.com/office/officeart/2005/8/layout/StepDownProcess"/>
    <dgm:cxn modelId="{F0E3D44A-0959-4923-B94F-88DDC5A69302}" srcId="{7336C484-FE9C-4335-8707-C2917E50EAF8}" destId="{42E0189B-662D-46CA-8FD4-90895E7D21B6}" srcOrd="0" destOrd="0" parTransId="{1ECFD733-3C5C-4981-A5B7-C39BD19E5518}" sibTransId="{16A42D5E-AADE-4C4A-8CAE-C138113D83DE}"/>
    <dgm:cxn modelId="{AFB2118A-C341-42D3-8678-5CF8C105627C}" srcId="{5182E626-6083-4B98-B8FE-6136D07F345D}" destId="{77AE1519-3479-4E14-9A66-6BB62913FC2E}" srcOrd="0" destOrd="0" parTransId="{62D956C9-32D6-44D5-ACB1-860B009C846F}" sibTransId="{D49E3BA2-335A-47FD-97CB-3486BDBD02EB}"/>
    <dgm:cxn modelId="{18CD3869-8C40-45C7-93CC-451C39BF1364}" type="presOf" srcId="{0BCE0D46-BFE6-456E-9F8C-896A97EC1ED8}" destId="{3B4AE047-383A-49B2-930B-7C56831519A3}"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D7E9AF80-5A5E-4F46-A8BF-50F83768AD8D}" type="presOf" srcId="{5182E626-6083-4B98-B8FE-6136D07F345D}" destId="{76291FD5-AD0B-47B6-B6EB-D627662505D1}" srcOrd="0" destOrd="0" presId="urn:microsoft.com/office/officeart/2005/8/layout/StepDownProcess"/>
    <dgm:cxn modelId="{64CD95DA-457A-4DA5-A09B-E51888EE1223}" type="presOf" srcId="{7336C484-FE9C-4335-8707-C2917E50EAF8}" destId="{4F282F81-CB24-4311-9147-A976A62DE44F}" srcOrd="0" destOrd="0" presId="urn:microsoft.com/office/officeart/2005/8/layout/StepDownProcess"/>
    <dgm:cxn modelId="{286FBB16-D7AC-46EF-8A09-0E371C30F397}" srcId="{A6EDCFC8-ADC5-470D-82C5-B3AA21E4BB4A}" destId="{5182E626-6083-4B98-B8FE-6136D07F345D}" srcOrd="0" destOrd="0" parTransId="{FAFAFBE2-F078-40F6-928F-BC1A58EF5440}" sibTransId="{9B3ED298-2696-4C0D-ACC0-0E0AC2EE7FB8}"/>
    <dgm:cxn modelId="{25E9D883-8BF9-4DE5-B2D8-3DF96967A57A}" type="presOf" srcId="{77AE1519-3479-4E14-9A66-6BB62913FC2E}" destId="{2EFEE54B-7038-4D85-A704-EBE2CD451DF2}" srcOrd="0" destOrd="0" presId="urn:microsoft.com/office/officeart/2005/8/layout/StepDownProcess"/>
    <dgm:cxn modelId="{2F9064A3-0B2C-4789-B095-452CB0AFD956}" srcId="{A6EDCFC8-ADC5-470D-82C5-B3AA21E4BB4A}" destId="{0BCE0D46-BFE6-456E-9F8C-896A97EC1ED8}" srcOrd="1" destOrd="0" parTransId="{4F50F780-D2C2-416A-8B05-8C2645A52342}" sibTransId="{8CFD1085-50A4-4264-92E5-5260F14403E2}"/>
    <dgm:cxn modelId="{151E31E5-D76C-45F0-B872-B51045B238FD}" type="presOf" srcId="{A7ABD250-94A9-465B-823E-793A403F077E}" destId="{180CAEB5-A899-4721-BC2B-C402A545C918}" srcOrd="0" destOrd="0" presId="urn:microsoft.com/office/officeart/2005/8/layout/StepDownProcess"/>
    <dgm:cxn modelId="{80D6ADFE-1D18-44CE-B695-E5DFF1BF27F4}" type="presOf" srcId="{A6EDCFC8-ADC5-470D-82C5-B3AA21E4BB4A}" destId="{95ECF2AA-CC8F-46C0-AEC9-E003324F555C}" srcOrd="0" destOrd="0" presId="urn:microsoft.com/office/officeart/2005/8/layout/StepDownProcess"/>
    <dgm:cxn modelId="{2A56C6F9-0A98-463A-84A9-4D743E8FD3C6}" type="presParOf" srcId="{95ECF2AA-CC8F-46C0-AEC9-E003324F555C}" destId="{C057D0FE-7E45-402D-BC23-B38C3B0570E1}" srcOrd="0" destOrd="0" presId="urn:microsoft.com/office/officeart/2005/8/layout/StepDownProcess"/>
    <dgm:cxn modelId="{1B7C3692-60FD-4860-8F81-24DD35BC7D9B}" type="presParOf" srcId="{C057D0FE-7E45-402D-BC23-B38C3B0570E1}" destId="{A560034E-DF40-457E-AD30-57CC068D2169}" srcOrd="0" destOrd="0" presId="urn:microsoft.com/office/officeart/2005/8/layout/StepDownProcess"/>
    <dgm:cxn modelId="{5D3749FA-6DE8-45F3-AF10-E60C09C35E82}" type="presParOf" srcId="{C057D0FE-7E45-402D-BC23-B38C3B0570E1}" destId="{76291FD5-AD0B-47B6-B6EB-D627662505D1}" srcOrd="1" destOrd="0" presId="urn:microsoft.com/office/officeart/2005/8/layout/StepDownProcess"/>
    <dgm:cxn modelId="{11234C95-8A9C-4B47-9489-CA1DF2B1EA9D}" type="presParOf" srcId="{C057D0FE-7E45-402D-BC23-B38C3B0570E1}" destId="{2EFEE54B-7038-4D85-A704-EBE2CD451DF2}" srcOrd="2" destOrd="0" presId="urn:microsoft.com/office/officeart/2005/8/layout/StepDownProcess"/>
    <dgm:cxn modelId="{DF19DF6F-C644-47C1-9374-FDE83DB5570F}" type="presParOf" srcId="{95ECF2AA-CC8F-46C0-AEC9-E003324F555C}" destId="{2083BDEB-C641-4B71-ACC6-D75E2A45D712}" srcOrd="1" destOrd="0" presId="urn:microsoft.com/office/officeart/2005/8/layout/StepDownProcess"/>
    <dgm:cxn modelId="{45CE3A7C-8FCB-4378-8898-4EC933D6A812}" type="presParOf" srcId="{95ECF2AA-CC8F-46C0-AEC9-E003324F555C}" destId="{8504A3E2-89D1-40DB-AA48-CF3123CCF065}" srcOrd="2" destOrd="0" presId="urn:microsoft.com/office/officeart/2005/8/layout/StepDownProcess"/>
    <dgm:cxn modelId="{2D42B6B2-26D9-4914-9899-62E2FBBE6B9B}" type="presParOf" srcId="{8504A3E2-89D1-40DB-AA48-CF3123CCF065}" destId="{52B0CE86-29AB-45F5-AC0E-55F46A6A6222}" srcOrd="0" destOrd="0" presId="urn:microsoft.com/office/officeart/2005/8/layout/StepDownProcess"/>
    <dgm:cxn modelId="{E6A84034-820A-4C3F-8BAC-0E0EA74D697D}" type="presParOf" srcId="{8504A3E2-89D1-40DB-AA48-CF3123CCF065}" destId="{3B4AE047-383A-49B2-930B-7C56831519A3}" srcOrd="1" destOrd="0" presId="urn:microsoft.com/office/officeart/2005/8/layout/StepDownProcess"/>
    <dgm:cxn modelId="{E0B8F83C-D4FB-4073-8AFD-C7C1F0ACDA5E}" type="presParOf" srcId="{8504A3E2-89D1-40DB-AA48-CF3123CCF065}" destId="{180CAEB5-A899-4721-BC2B-C402A545C918}" srcOrd="2" destOrd="0" presId="urn:microsoft.com/office/officeart/2005/8/layout/StepDownProcess"/>
    <dgm:cxn modelId="{74BC4778-6AED-43ED-9388-C23E0FF92504}" type="presParOf" srcId="{95ECF2AA-CC8F-46C0-AEC9-E003324F555C}" destId="{2787B4FD-CD5F-4054-9487-522C12490E4A}" srcOrd="3" destOrd="0" presId="urn:microsoft.com/office/officeart/2005/8/layout/StepDownProcess"/>
    <dgm:cxn modelId="{086F82D3-4B0C-429F-9ABB-F2D4807F61C4}" type="presParOf" srcId="{95ECF2AA-CC8F-46C0-AEC9-E003324F555C}" destId="{1BB56484-C2E4-4287-9A6C-CA7CF6CF05F4}" srcOrd="4" destOrd="0" presId="urn:microsoft.com/office/officeart/2005/8/layout/StepDownProcess"/>
    <dgm:cxn modelId="{F3CA5931-F4A3-48F6-A0FC-EF9179278F6C}" type="presParOf" srcId="{1BB56484-C2E4-4287-9A6C-CA7CF6CF05F4}" destId="{4F282F81-CB24-4311-9147-A976A62DE44F}" srcOrd="0" destOrd="0" presId="urn:microsoft.com/office/officeart/2005/8/layout/StepDownProcess"/>
    <dgm:cxn modelId="{428FBC95-1291-4AEF-BC97-E5733E511E41}" type="presParOf" srcId="{1BB56484-C2E4-4287-9A6C-CA7CF6CF05F4}" destId="{779F2915-2720-4BDF-9A32-50283F281EE0}" srcOrd="1" destOrd="0" presId="urn:microsoft.com/office/officeart/2005/8/layout/StepDownProcess"/>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8EE926-C707-4CBC-8215-2779E842537E}"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s-EC"/>
        </a:p>
      </dgm:t>
    </dgm:pt>
    <dgm:pt modelId="{F3CAE035-57FF-485C-8129-AB80E1B77AA8}">
      <dgm:prSet phldrT="[Texto]"/>
      <dgm:spPr>
        <a:solidFill>
          <a:srgbClr val="669900"/>
        </a:solidFill>
      </dgm:spPr>
      <dgm:t>
        <a:bodyPr/>
        <a:lstStyle/>
        <a:p>
          <a:r>
            <a:rPr lang="es-EC" b="1" dirty="0" smtClean="0"/>
            <a:t>LEGAL</a:t>
          </a:r>
          <a:endParaRPr lang="es-EC" b="1" dirty="0"/>
        </a:p>
      </dgm:t>
    </dgm:pt>
    <dgm:pt modelId="{7F339C7E-B6E9-498C-B5E7-1B49948AADBC}" type="parTrans" cxnId="{4D71BA3F-2219-40B0-A590-61B813FA97BA}">
      <dgm:prSet/>
      <dgm:spPr/>
      <dgm:t>
        <a:bodyPr/>
        <a:lstStyle/>
        <a:p>
          <a:endParaRPr lang="es-EC"/>
        </a:p>
      </dgm:t>
    </dgm:pt>
    <dgm:pt modelId="{3275F191-8708-4D15-81AD-DFF0A9937672}" type="sibTrans" cxnId="{4D71BA3F-2219-40B0-A590-61B813FA97BA}">
      <dgm:prSet/>
      <dgm:spPr/>
      <dgm:t>
        <a:bodyPr/>
        <a:lstStyle/>
        <a:p>
          <a:endParaRPr lang="es-EC"/>
        </a:p>
      </dgm:t>
    </dgm:pt>
    <dgm:pt modelId="{0B63B848-2BBD-4AE9-9D25-651569EAA1CD}">
      <dgm:prSet phldrT="[Texto]" custT="1"/>
      <dgm:spPr/>
      <dgm:t>
        <a:bodyPr/>
        <a:lstStyle/>
        <a:p>
          <a:r>
            <a:rPr lang="es-EC" sz="1200" b="1" dirty="0" smtClean="0"/>
            <a:t>Constitución del Ecuador</a:t>
          </a:r>
          <a:endParaRPr lang="es-EC" sz="1200" b="1" dirty="0"/>
        </a:p>
      </dgm:t>
    </dgm:pt>
    <dgm:pt modelId="{AA55706D-F93F-4828-95F6-5B6CAFC5E010}" type="parTrans" cxnId="{969859B2-819B-4379-82B2-30D01BBBDC4C}">
      <dgm:prSet/>
      <dgm:spPr/>
      <dgm:t>
        <a:bodyPr/>
        <a:lstStyle/>
        <a:p>
          <a:endParaRPr lang="es-EC"/>
        </a:p>
      </dgm:t>
    </dgm:pt>
    <dgm:pt modelId="{4DCE114F-5A7B-4398-8394-BE1196766980}" type="sibTrans" cxnId="{969859B2-819B-4379-82B2-30D01BBBDC4C}">
      <dgm:prSet/>
      <dgm:spPr/>
      <dgm:t>
        <a:bodyPr/>
        <a:lstStyle/>
        <a:p>
          <a:endParaRPr lang="es-EC"/>
        </a:p>
      </dgm:t>
    </dgm:pt>
    <dgm:pt modelId="{BA26C19C-14EF-4669-873B-B565FB220E54}">
      <dgm:prSet phldrT="[Texto]"/>
      <dgm:spPr/>
      <dgm:t>
        <a:bodyPr/>
        <a:lstStyle/>
        <a:p>
          <a:endParaRPr lang="es-EC" sz="1000" dirty="0"/>
        </a:p>
      </dgm:t>
    </dgm:pt>
    <dgm:pt modelId="{914CEDC8-054D-423E-8D14-EC617F0FE939}" type="parTrans" cxnId="{747ABF36-7482-42A4-9543-C4083E0D9B00}">
      <dgm:prSet/>
      <dgm:spPr/>
      <dgm:t>
        <a:bodyPr/>
        <a:lstStyle/>
        <a:p>
          <a:endParaRPr lang="es-EC"/>
        </a:p>
      </dgm:t>
    </dgm:pt>
    <dgm:pt modelId="{EEEED296-1A4E-4607-820C-1CBBF561B015}" type="sibTrans" cxnId="{747ABF36-7482-42A4-9543-C4083E0D9B00}">
      <dgm:prSet/>
      <dgm:spPr/>
      <dgm:t>
        <a:bodyPr/>
        <a:lstStyle/>
        <a:p>
          <a:endParaRPr lang="es-EC"/>
        </a:p>
      </dgm:t>
    </dgm:pt>
    <dgm:pt modelId="{C302FA95-9D3B-4B40-858E-379059FA77CF}">
      <dgm:prSet phldrT="[Texto]"/>
      <dgm:spPr>
        <a:solidFill>
          <a:srgbClr val="666633"/>
        </a:solidFill>
      </dgm:spPr>
      <dgm:t>
        <a:bodyPr/>
        <a:lstStyle/>
        <a:p>
          <a:r>
            <a:rPr lang="es-EC" b="1" dirty="0" smtClean="0"/>
            <a:t>TÉCNICA</a:t>
          </a:r>
          <a:endParaRPr lang="es-EC" b="1" dirty="0"/>
        </a:p>
      </dgm:t>
    </dgm:pt>
    <dgm:pt modelId="{9EB44EA3-6F97-4614-BDE3-D91F9D6E4414}" type="parTrans" cxnId="{9C12D725-028D-46ED-8AF8-2771132C1368}">
      <dgm:prSet/>
      <dgm:spPr/>
      <dgm:t>
        <a:bodyPr/>
        <a:lstStyle/>
        <a:p>
          <a:endParaRPr lang="es-EC"/>
        </a:p>
      </dgm:t>
    </dgm:pt>
    <dgm:pt modelId="{61D9A2F6-2E70-43F7-92DD-2BD66FF03434}" type="sibTrans" cxnId="{9C12D725-028D-46ED-8AF8-2771132C1368}">
      <dgm:prSet/>
      <dgm:spPr/>
      <dgm:t>
        <a:bodyPr/>
        <a:lstStyle/>
        <a:p>
          <a:endParaRPr lang="es-EC"/>
        </a:p>
      </dgm:t>
    </dgm:pt>
    <dgm:pt modelId="{4681F553-0CC2-49E1-83A7-5EB3B6CBB7F1}">
      <dgm:prSet phldrT="[Texto]" custT="1"/>
      <dgm:spPr/>
      <dgm:t>
        <a:bodyPr/>
        <a:lstStyle/>
        <a:p>
          <a:r>
            <a:rPr lang="es-EC" sz="1200" b="1" dirty="0" smtClean="0"/>
            <a:t>Procesos</a:t>
          </a:r>
          <a:endParaRPr lang="es-EC" sz="1200" b="1" dirty="0"/>
        </a:p>
      </dgm:t>
    </dgm:pt>
    <dgm:pt modelId="{00AA1F4A-89B2-4241-8E55-E82C2AA63A48}" type="parTrans" cxnId="{24AFC83D-0A13-4555-8A8E-93FFC5E8EC34}">
      <dgm:prSet/>
      <dgm:spPr/>
      <dgm:t>
        <a:bodyPr/>
        <a:lstStyle/>
        <a:p>
          <a:endParaRPr lang="es-EC"/>
        </a:p>
      </dgm:t>
    </dgm:pt>
    <dgm:pt modelId="{F3DC2408-432B-4ED7-9EC7-150D3E6FE180}" type="sibTrans" cxnId="{24AFC83D-0A13-4555-8A8E-93FFC5E8EC34}">
      <dgm:prSet/>
      <dgm:spPr/>
      <dgm:t>
        <a:bodyPr/>
        <a:lstStyle/>
        <a:p>
          <a:endParaRPr lang="es-EC"/>
        </a:p>
      </dgm:t>
    </dgm:pt>
    <dgm:pt modelId="{F3E46046-5E42-4B8E-9321-68A7775A81E8}">
      <dgm:prSet phldrT="[Texto]" custT="1"/>
      <dgm:spPr/>
      <dgm:t>
        <a:bodyPr/>
        <a:lstStyle/>
        <a:p>
          <a:r>
            <a:rPr lang="es-EC" sz="1200" b="1" dirty="0" smtClean="0"/>
            <a:t>Procedimientos</a:t>
          </a:r>
          <a:endParaRPr lang="es-EC" sz="1200" b="1" dirty="0"/>
        </a:p>
      </dgm:t>
    </dgm:pt>
    <dgm:pt modelId="{4A4C244D-D2FB-4CE2-A435-11BB9F7746FC}" type="parTrans" cxnId="{77FE446F-8ABD-4113-BC6A-1B6F9B541147}">
      <dgm:prSet/>
      <dgm:spPr/>
      <dgm:t>
        <a:bodyPr/>
        <a:lstStyle/>
        <a:p>
          <a:endParaRPr lang="es-EC"/>
        </a:p>
      </dgm:t>
    </dgm:pt>
    <dgm:pt modelId="{79538DD0-4CA8-4E2C-9B9E-04600CE4BE59}" type="sibTrans" cxnId="{77FE446F-8ABD-4113-BC6A-1B6F9B541147}">
      <dgm:prSet/>
      <dgm:spPr/>
      <dgm:t>
        <a:bodyPr/>
        <a:lstStyle/>
        <a:p>
          <a:endParaRPr lang="es-EC"/>
        </a:p>
      </dgm:t>
    </dgm:pt>
    <dgm:pt modelId="{4D4515D7-F4F0-4A14-B235-D2981D6321EE}">
      <dgm:prSet phldrT="[Texto]"/>
      <dgm:spPr>
        <a:solidFill>
          <a:srgbClr val="FF9900"/>
        </a:solidFill>
      </dgm:spPr>
      <dgm:t>
        <a:bodyPr/>
        <a:lstStyle/>
        <a:p>
          <a:r>
            <a:rPr lang="es-EC" b="1" dirty="0" smtClean="0"/>
            <a:t>VIABLE</a:t>
          </a:r>
          <a:endParaRPr lang="es-EC" b="1" dirty="0"/>
        </a:p>
      </dgm:t>
    </dgm:pt>
    <dgm:pt modelId="{5A650769-01A3-4AF0-9F56-3AF86B586371}" type="parTrans" cxnId="{E643EE06-9B57-47D7-ACA5-68E82C43BF43}">
      <dgm:prSet/>
      <dgm:spPr/>
      <dgm:t>
        <a:bodyPr/>
        <a:lstStyle/>
        <a:p>
          <a:endParaRPr lang="es-EC"/>
        </a:p>
      </dgm:t>
    </dgm:pt>
    <dgm:pt modelId="{4F4EEDDD-1B7F-4537-90A7-0BC7E6266F81}" type="sibTrans" cxnId="{E643EE06-9B57-47D7-ACA5-68E82C43BF43}">
      <dgm:prSet/>
      <dgm:spPr/>
      <dgm:t>
        <a:bodyPr/>
        <a:lstStyle/>
        <a:p>
          <a:endParaRPr lang="es-EC"/>
        </a:p>
      </dgm:t>
    </dgm:pt>
    <dgm:pt modelId="{3163FD47-FF5D-442D-BB8F-AB42CDFF5AD3}">
      <dgm:prSet phldrT="[Texto]" custT="1"/>
      <dgm:spPr/>
      <dgm:t>
        <a:bodyPr/>
        <a:lstStyle/>
        <a:p>
          <a:r>
            <a:rPr lang="es-EC" sz="1200" b="1" dirty="0" smtClean="0"/>
            <a:t>Tiene bases sustentables</a:t>
          </a:r>
          <a:endParaRPr lang="es-EC" sz="1200" b="1" dirty="0"/>
        </a:p>
      </dgm:t>
    </dgm:pt>
    <dgm:pt modelId="{DE769075-3B9D-41A1-AA01-00897428A862}" type="parTrans" cxnId="{06BB1A31-797C-44FD-8D34-96AE0277B7F0}">
      <dgm:prSet/>
      <dgm:spPr/>
      <dgm:t>
        <a:bodyPr/>
        <a:lstStyle/>
        <a:p>
          <a:endParaRPr lang="es-EC"/>
        </a:p>
      </dgm:t>
    </dgm:pt>
    <dgm:pt modelId="{99EA64CD-CBAA-43A7-B7E5-C2D83C8628CB}" type="sibTrans" cxnId="{06BB1A31-797C-44FD-8D34-96AE0277B7F0}">
      <dgm:prSet/>
      <dgm:spPr/>
      <dgm:t>
        <a:bodyPr/>
        <a:lstStyle/>
        <a:p>
          <a:endParaRPr lang="es-EC"/>
        </a:p>
      </dgm:t>
    </dgm:pt>
    <dgm:pt modelId="{73DD38AD-C605-44E1-B886-E5B106E9778A}">
      <dgm:prSet phldrT="[Texto]" custT="1"/>
      <dgm:spPr/>
      <dgm:t>
        <a:bodyPr/>
        <a:lstStyle/>
        <a:p>
          <a:r>
            <a:rPr lang="es-EC" sz="1200" b="1" dirty="0" smtClean="0"/>
            <a:t>Permitirá determinar cuales son los riesgos antrópicos recurrentes</a:t>
          </a:r>
          <a:endParaRPr lang="es-EC" sz="1200" b="1" dirty="0"/>
        </a:p>
      </dgm:t>
    </dgm:pt>
    <dgm:pt modelId="{FD90E4B7-9FA4-440C-9221-EAE0F5D7D41F}" type="parTrans" cxnId="{DE149381-F0A9-450E-9770-C8F1C605A5FF}">
      <dgm:prSet/>
      <dgm:spPr/>
      <dgm:t>
        <a:bodyPr/>
        <a:lstStyle/>
        <a:p>
          <a:endParaRPr lang="es-EC"/>
        </a:p>
      </dgm:t>
    </dgm:pt>
    <dgm:pt modelId="{18467743-6902-455E-BC9A-F70CA9EE15CB}" type="sibTrans" cxnId="{DE149381-F0A9-450E-9770-C8F1C605A5FF}">
      <dgm:prSet/>
      <dgm:spPr/>
      <dgm:t>
        <a:bodyPr/>
        <a:lstStyle/>
        <a:p>
          <a:endParaRPr lang="es-EC"/>
        </a:p>
      </dgm:t>
    </dgm:pt>
    <dgm:pt modelId="{4F10985E-5738-4251-B0C5-C0F95FD1D58D}">
      <dgm:prSet phldrT="[Texto]" custT="1"/>
      <dgm:spPr/>
      <dgm:t>
        <a:bodyPr/>
        <a:lstStyle/>
        <a:p>
          <a:r>
            <a:rPr lang="es-EC" sz="1200" b="1" dirty="0" smtClean="0"/>
            <a:t> Código de la niñez y adolescencia</a:t>
          </a:r>
          <a:endParaRPr lang="es-EC" sz="1200" b="1" dirty="0"/>
        </a:p>
      </dgm:t>
    </dgm:pt>
    <dgm:pt modelId="{57F2CC20-EFF2-44F0-8DF3-8E91CFA905CC}" type="parTrans" cxnId="{E6C38D4B-27CD-4815-B593-0E5155DD37C2}">
      <dgm:prSet/>
      <dgm:spPr/>
      <dgm:t>
        <a:bodyPr/>
        <a:lstStyle/>
        <a:p>
          <a:endParaRPr lang="es-EC"/>
        </a:p>
      </dgm:t>
    </dgm:pt>
    <dgm:pt modelId="{A614ACFB-7BFD-4861-9E8F-8930EA3D6833}" type="sibTrans" cxnId="{E6C38D4B-27CD-4815-B593-0E5155DD37C2}">
      <dgm:prSet/>
      <dgm:spPr/>
      <dgm:t>
        <a:bodyPr/>
        <a:lstStyle/>
        <a:p>
          <a:endParaRPr lang="es-EC"/>
        </a:p>
      </dgm:t>
    </dgm:pt>
    <dgm:pt modelId="{5507BFF3-64AD-450D-9838-5190AEA371A6}">
      <dgm:prSet phldrT="[Texto]" custT="1"/>
      <dgm:spPr/>
      <dgm:t>
        <a:bodyPr/>
        <a:lstStyle/>
        <a:p>
          <a:r>
            <a:rPr lang="es-EC" sz="1200" b="1" dirty="0" smtClean="0"/>
            <a:t>Ley de seguridad pública del estado</a:t>
          </a:r>
          <a:endParaRPr lang="es-EC" sz="1200" b="1" dirty="0"/>
        </a:p>
      </dgm:t>
    </dgm:pt>
    <dgm:pt modelId="{C8832042-1324-48C4-8D60-5E75C95E6CF1}" type="parTrans" cxnId="{8383B4B5-D1EC-45BF-96FB-E30F0F3F4182}">
      <dgm:prSet/>
      <dgm:spPr/>
      <dgm:t>
        <a:bodyPr/>
        <a:lstStyle/>
        <a:p>
          <a:endParaRPr lang="es-EC"/>
        </a:p>
      </dgm:t>
    </dgm:pt>
    <dgm:pt modelId="{71E8FB8F-B301-4E85-939D-7ED834B97332}" type="sibTrans" cxnId="{8383B4B5-D1EC-45BF-96FB-E30F0F3F4182}">
      <dgm:prSet/>
      <dgm:spPr/>
      <dgm:t>
        <a:bodyPr/>
        <a:lstStyle/>
        <a:p>
          <a:endParaRPr lang="es-EC"/>
        </a:p>
      </dgm:t>
    </dgm:pt>
    <dgm:pt modelId="{236568F5-C3F5-4A08-BFFE-A0DF44557992}">
      <dgm:prSet phldrT="[Texto]" custT="1"/>
      <dgm:spPr/>
      <dgm:t>
        <a:bodyPr/>
        <a:lstStyle/>
        <a:p>
          <a:r>
            <a:rPr lang="es-EC" sz="1200" b="1" dirty="0" smtClean="0"/>
            <a:t>Plan Nacional de Desarrollo</a:t>
          </a:r>
          <a:endParaRPr lang="es-EC" sz="1200" b="1" dirty="0"/>
        </a:p>
      </dgm:t>
    </dgm:pt>
    <dgm:pt modelId="{1E4CE967-2920-4AE3-B1A3-686A33236492}" type="parTrans" cxnId="{D788DD52-79B3-42C7-8E60-40C5B769F504}">
      <dgm:prSet/>
      <dgm:spPr/>
      <dgm:t>
        <a:bodyPr/>
        <a:lstStyle/>
        <a:p>
          <a:endParaRPr lang="es-EC"/>
        </a:p>
      </dgm:t>
    </dgm:pt>
    <dgm:pt modelId="{54C85070-0A37-45E9-A0C6-385A2910F0AE}" type="sibTrans" cxnId="{D788DD52-79B3-42C7-8E60-40C5B769F504}">
      <dgm:prSet/>
      <dgm:spPr/>
      <dgm:t>
        <a:bodyPr/>
        <a:lstStyle/>
        <a:p>
          <a:endParaRPr lang="es-EC"/>
        </a:p>
      </dgm:t>
    </dgm:pt>
    <dgm:pt modelId="{80F75ED2-CB0B-48E4-84C4-EDF1035E2E4C}">
      <dgm:prSet phldrT="[Texto]" custT="1"/>
      <dgm:spPr/>
      <dgm:t>
        <a:bodyPr/>
        <a:lstStyle/>
        <a:p>
          <a:r>
            <a:rPr lang="es-EC" sz="1200" b="1" dirty="0" smtClean="0"/>
            <a:t>Diseñar medidas de seguridad</a:t>
          </a:r>
          <a:endParaRPr lang="es-EC" sz="1200" b="1" dirty="0"/>
        </a:p>
      </dgm:t>
    </dgm:pt>
    <dgm:pt modelId="{14E993B9-1565-4C36-BE00-8656A85257BE}" type="parTrans" cxnId="{72E6A23B-AF01-46F5-A4E1-3A0473C55156}">
      <dgm:prSet/>
      <dgm:spPr/>
      <dgm:t>
        <a:bodyPr/>
        <a:lstStyle/>
        <a:p>
          <a:endParaRPr lang="es-EC"/>
        </a:p>
      </dgm:t>
    </dgm:pt>
    <dgm:pt modelId="{2E734A56-8DA8-4AA4-A1FA-DF5673A8206A}" type="sibTrans" cxnId="{72E6A23B-AF01-46F5-A4E1-3A0473C55156}">
      <dgm:prSet/>
      <dgm:spPr/>
      <dgm:t>
        <a:bodyPr/>
        <a:lstStyle/>
        <a:p>
          <a:endParaRPr lang="es-EC"/>
        </a:p>
      </dgm:t>
    </dgm:pt>
    <dgm:pt modelId="{787DEB74-20E0-4B8B-8270-E0E364A2B8B6}">
      <dgm:prSet/>
      <dgm:spPr>
        <a:solidFill>
          <a:srgbClr val="006600"/>
        </a:solidFill>
      </dgm:spPr>
      <dgm:t>
        <a:bodyPr/>
        <a:lstStyle/>
        <a:p>
          <a:r>
            <a:rPr lang="es-EC" b="1" dirty="0" smtClean="0"/>
            <a:t>SOCIAL</a:t>
          </a:r>
          <a:endParaRPr lang="es-EC" b="1" dirty="0"/>
        </a:p>
      </dgm:t>
    </dgm:pt>
    <dgm:pt modelId="{7407FF8A-BBC9-497E-BAAB-DB6947833590}" type="parTrans" cxnId="{F78A6AFE-7D9A-4B1D-9B77-7354D6D17E27}">
      <dgm:prSet/>
      <dgm:spPr/>
      <dgm:t>
        <a:bodyPr/>
        <a:lstStyle/>
        <a:p>
          <a:endParaRPr lang="es-EC"/>
        </a:p>
      </dgm:t>
    </dgm:pt>
    <dgm:pt modelId="{B75FB49A-B47C-4C5C-9E4B-0445CF109851}" type="sibTrans" cxnId="{F78A6AFE-7D9A-4B1D-9B77-7354D6D17E27}">
      <dgm:prSet/>
      <dgm:spPr/>
      <dgm:t>
        <a:bodyPr/>
        <a:lstStyle/>
        <a:p>
          <a:endParaRPr lang="es-EC"/>
        </a:p>
      </dgm:t>
    </dgm:pt>
    <dgm:pt modelId="{974F6658-B768-4BB1-9BFF-D560C77FDD73}">
      <dgm:prSet/>
      <dgm:spPr/>
      <dgm:t>
        <a:bodyPr/>
        <a:lstStyle/>
        <a:p>
          <a:r>
            <a:rPr lang="es-EC" b="1" smtClean="0"/>
            <a:t>Determinar riesgos</a:t>
          </a:r>
          <a:endParaRPr lang="es-EC"/>
        </a:p>
      </dgm:t>
    </dgm:pt>
    <dgm:pt modelId="{A6FBD3E6-A557-4D4D-9504-69283AA1B7B2}" type="parTrans" cxnId="{C95CC9D7-22C5-4C30-963E-686813FA0E1E}">
      <dgm:prSet/>
      <dgm:spPr/>
    </dgm:pt>
    <dgm:pt modelId="{56BB4BB7-9644-4415-8F43-F69621C67964}" type="sibTrans" cxnId="{C95CC9D7-22C5-4C30-963E-686813FA0E1E}">
      <dgm:prSet/>
      <dgm:spPr/>
    </dgm:pt>
    <dgm:pt modelId="{B299E8CB-64B8-4AE7-95AF-A59A3E45B866}">
      <dgm:prSet/>
      <dgm:spPr/>
      <dgm:t>
        <a:bodyPr/>
        <a:lstStyle/>
        <a:p>
          <a:r>
            <a:rPr lang="es-EC" b="1" smtClean="0"/>
            <a:t>Reducirlos</a:t>
          </a:r>
          <a:endParaRPr lang="es-EC" b="1" dirty="0"/>
        </a:p>
      </dgm:t>
    </dgm:pt>
    <dgm:pt modelId="{AE62616D-C9ED-4079-9BDB-1A27EAAC8C51}" type="parTrans" cxnId="{B2886566-25C0-4FC2-9F50-558CA068E631}">
      <dgm:prSet/>
      <dgm:spPr/>
      <dgm:t>
        <a:bodyPr/>
        <a:lstStyle/>
        <a:p>
          <a:endParaRPr lang="es-EC"/>
        </a:p>
      </dgm:t>
    </dgm:pt>
    <dgm:pt modelId="{B8327ACD-1278-4A29-8A6B-37E2CE459BC9}" type="sibTrans" cxnId="{B2886566-25C0-4FC2-9F50-558CA068E631}">
      <dgm:prSet/>
      <dgm:spPr/>
      <dgm:t>
        <a:bodyPr/>
        <a:lstStyle/>
        <a:p>
          <a:endParaRPr lang="es-EC"/>
        </a:p>
      </dgm:t>
    </dgm:pt>
    <dgm:pt modelId="{21694002-C8E3-4D07-A5C5-231AAF2C3961}">
      <dgm:prSet/>
      <dgm:spPr/>
      <dgm:t>
        <a:bodyPr/>
        <a:lstStyle/>
        <a:p>
          <a:r>
            <a:rPr lang="es-EC" b="1" smtClean="0"/>
            <a:t>Mejorar la calidad de vida</a:t>
          </a:r>
          <a:endParaRPr lang="es-EC" b="1" dirty="0"/>
        </a:p>
      </dgm:t>
    </dgm:pt>
    <dgm:pt modelId="{786A9087-1BD2-4535-BA1A-C904E2FEA08F}" type="parTrans" cxnId="{B16DF6C6-7C25-461D-9507-33D69D2D9364}">
      <dgm:prSet/>
      <dgm:spPr/>
      <dgm:t>
        <a:bodyPr/>
        <a:lstStyle/>
        <a:p>
          <a:endParaRPr lang="es-EC"/>
        </a:p>
      </dgm:t>
    </dgm:pt>
    <dgm:pt modelId="{58CAFD01-1733-4C09-A979-0AA9283D6D09}" type="sibTrans" cxnId="{B16DF6C6-7C25-461D-9507-33D69D2D9364}">
      <dgm:prSet/>
      <dgm:spPr/>
      <dgm:t>
        <a:bodyPr/>
        <a:lstStyle/>
        <a:p>
          <a:endParaRPr lang="es-EC"/>
        </a:p>
      </dgm:t>
    </dgm:pt>
    <dgm:pt modelId="{D214C6D4-A1EC-4C2B-B89A-222BDDA9F35E}">
      <dgm:prSet/>
      <dgm:spPr/>
      <dgm:t>
        <a:bodyPr/>
        <a:lstStyle/>
        <a:p>
          <a:r>
            <a:rPr lang="es-EC" b="1" smtClean="0"/>
            <a:t>Proteger a la comunidad estudiantil</a:t>
          </a:r>
          <a:endParaRPr lang="es-EC" b="1" dirty="0"/>
        </a:p>
      </dgm:t>
    </dgm:pt>
    <dgm:pt modelId="{34B46C7E-EEC2-4B21-97D2-77EA5ECB13CD}" type="parTrans" cxnId="{7D06AE44-95E8-47DF-92FA-8772126FCBC9}">
      <dgm:prSet/>
      <dgm:spPr/>
      <dgm:t>
        <a:bodyPr/>
        <a:lstStyle/>
        <a:p>
          <a:endParaRPr lang="es-EC"/>
        </a:p>
      </dgm:t>
    </dgm:pt>
    <dgm:pt modelId="{11A963C1-DC7C-400F-930E-46734296F2D1}" type="sibTrans" cxnId="{7D06AE44-95E8-47DF-92FA-8772126FCBC9}">
      <dgm:prSet/>
      <dgm:spPr/>
      <dgm:t>
        <a:bodyPr/>
        <a:lstStyle/>
        <a:p>
          <a:endParaRPr lang="es-EC"/>
        </a:p>
      </dgm:t>
    </dgm:pt>
    <dgm:pt modelId="{1D2EC146-5D92-4751-A9A0-3A4561278D20}" type="pres">
      <dgm:prSet presAssocID="{448EE926-C707-4CBC-8215-2779E842537E}" presName="linearFlow" presStyleCnt="0">
        <dgm:presLayoutVars>
          <dgm:dir/>
          <dgm:animLvl val="lvl"/>
          <dgm:resizeHandles val="exact"/>
        </dgm:presLayoutVars>
      </dgm:prSet>
      <dgm:spPr/>
      <dgm:t>
        <a:bodyPr/>
        <a:lstStyle/>
        <a:p>
          <a:endParaRPr lang="es-EC"/>
        </a:p>
      </dgm:t>
    </dgm:pt>
    <dgm:pt modelId="{B26CD56A-ED01-4AE2-97EF-CE68E5C76E0B}" type="pres">
      <dgm:prSet presAssocID="{F3CAE035-57FF-485C-8129-AB80E1B77AA8}" presName="composite" presStyleCnt="0"/>
      <dgm:spPr/>
    </dgm:pt>
    <dgm:pt modelId="{3485E140-4957-4AD4-8D19-E545F8BD5792}" type="pres">
      <dgm:prSet presAssocID="{F3CAE035-57FF-485C-8129-AB80E1B77AA8}" presName="parentText" presStyleLbl="alignNode1" presStyleIdx="0" presStyleCnt="4">
        <dgm:presLayoutVars>
          <dgm:chMax val="1"/>
          <dgm:bulletEnabled val="1"/>
        </dgm:presLayoutVars>
      </dgm:prSet>
      <dgm:spPr/>
      <dgm:t>
        <a:bodyPr/>
        <a:lstStyle/>
        <a:p>
          <a:endParaRPr lang="es-EC"/>
        </a:p>
      </dgm:t>
    </dgm:pt>
    <dgm:pt modelId="{DA63D96F-39CA-471A-9BC2-C7C425307734}" type="pres">
      <dgm:prSet presAssocID="{F3CAE035-57FF-485C-8129-AB80E1B77AA8}" presName="descendantText" presStyleLbl="alignAcc1" presStyleIdx="0" presStyleCnt="4">
        <dgm:presLayoutVars>
          <dgm:bulletEnabled val="1"/>
        </dgm:presLayoutVars>
      </dgm:prSet>
      <dgm:spPr/>
      <dgm:t>
        <a:bodyPr/>
        <a:lstStyle/>
        <a:p>
          <a:endParaRPr lang="es-EC"/>
        </a:p>
      </dgm:t>
    </dgm:pt>
    <dgm:pt modelId="{E0408826-2F4D-46A5-885A-574984902B24}" type="pres">
      <dgm:prSet presAssocID="{3275F191-8708-4D15-81AD-DFF0A9937672}" presName="sp" presStyleCnt="0"/>
      <dgm:spPr/>
    </dgm:pt>
    <dgm:pt modelId="{B27925F3-5D36-45BD-87B1-0EA3ACBA8D15}" type="pres">
      <dgm:prSet presAssocID="{C302FA95-9D3B-4B40-858E-379059FA77CF}" presName="composite" presStyleCnt="0"/>
      <dgm:spPr/>
    </dgm:pt>
    <dgm:pt modelId="{E85A8747-B890-4762-80EB-CCF928A98B32}" type="pres">
      <dgm:prSet presAssocID="{C302FA95-9D3B-4B40-858E-379059FA77CF}" presName="parentText" presStyleLbl="alignNode1" presStyleIdx="1" presStyleCnt="4">
        <dgm:presLayoutVars>
          <dgm:chMax val="1"/>
          <dgm:bulletEnabled val="1"/>
        </dgm:presLayoutVars>
      </dgm:prSet>
      <dgm:spPr/>
      <dgm:t>
        <a:bodyPr/>
        <a:lstStyle/>
        <a:p>
          <a:endParaRPr lang="es-EC"/>
        </a:p>
      </dgm:t>
    </dgm:pt>
    <dgm:pt modelId="{26EC72E8-0F3A-4BD7-9793-03EF4F8004E5}" type="pres">
      <dgm:prSet presAssocID="{C302FA95-9D3B-4B40-858E-379059FA77CF}" presName="descendantText" presStyleLbl="alignAcc1" presStyleIdx="1" presStyleCnt="4">
        <dgm:presLayoutVars>
          <dgm:bulletEnabled val="1"/>
        </dgm:presLayoutVars>
      </dgm:prSet>
      <dgm:spPr/>
      <dgm:t>
        <a:bodyPr/>
        <a:lstStyle/>
        <a:p>
          <a:endParaRPr lang="es-EC"/>
        </a:p>
      </dgm:t>
    </dgm:pt>
    <dgm:pt modelId="{727508FA-FBB4-4358-B149-DFC7C0F0C0CA}" type="pres">
      <dgm:prSet presAssocID="{61D9A2F6-2E70-43F7-92DD-2BD66FF03434}" presName="sp" presStyleCnt="0"/>
      <dgm:spPr/>
    </dgm:pt>
    <dgm:pt modelId="{F4D71DBA-F69E-48FB-8C5D-EA2AE186A108}" type="pres">
      <dgm:prSet presAssocID="{787DEB74-20E0-4B8B-8270-E0E364A2B8B6}" presName="composite" presStyleCnt="0"/>
      <dgm:spPr/>
    </dgm:pt>
    <dgm:pt modelId="{9A1F0B6E-7E80-4CB0-9F14-B9F40605CE91}" type="pres">
      <dgm:prSet presAssocID="{787DEB74-20E0-4B8B-8270-E0E364A2B8B6}" presName="parentText" presStyleLbl="alignNode1" presStyleIdx="2" presStyleCnt="4" custLinFactNeighborX="2608" custLinFactNeighborY="79">
        <dgm:presLayoutVars>
          <dgm:chMax val="1"/>
          <dgm:bulletEnabled val="1"/>
        </dgm:presLayoutVars>
      </dgm:prSet>
      <dgm:spPr/>
      <dgm:t>
        <a:bodyPr/>
        <a:lstStyle/>
        <a:p>
          <a:endParaRPr lang="es-EC"/>
        </a:p>
      </dgm:t>
    </dgm:pt>
    <dgm:pt modelId="{67750497-78E8-49C4-9F5E-D5AA51674F0A}" type="pres">
      <dgm:prSet presAssocID="{787DEB74-20E0-4B8B-8270-E0E364A2B8B6}" presName="descendantText" presStyleLbl="alignAcc1" presStyleIdx="2" presStyleCnt="4">
        <dgm:presLayoutVars>
          <dgm:bulletEnabled val="1"/>
        </dgm:presLayoutVars>
      </dgm:prSet>
      <dgm:spPr/>
      <dgm:t>
        <a:bodyPr/>
        <a:lstStyle/>
        <a:p>
          <a:endParaRPr lang="es-EC"/>
        </a:p>
      </dgm:t>
    </dgm:pt>
    <dgm:pt modelId="{9DB5791E-37B4-4CA0-9351-68CCEFCA2204}" type="pres">
      <dgm:prSet presAssocID="{B75FB49A-B47C-4C5C-9E4B-0445CF109851}" presName="sp" presStyleCnt="0"/>
      <dgm:spPr/>
    </dgm:pt>
    <dgm:pt modelId="{868638F1-9A55-40C0-9118-471B6C2B2033}" type="pres">
      <dgm:prSet presAssocID="{4D4515D7-F4F0-4A14-B235-D2981D6321EE}" presName="composite" presStyleCnt="0"/>
      <dgm:spPr/>
    </dgm:pt>
    <dgm:pt modelId="{8EF17AED-AB12-4FA8-A0AC-8D61C509E997}" type="pres">
      <dgm:prSet presAssocID="{4D4515D7-F4F0-4A14-B235-D2981D6321EE}" presName="parentText" presStyleLbl="alignNode1" presStyleIdx="3" presStyleCnt="4">
        <dgm:presLayoutVars>
          <dgm:chMax val="1"/>
          <dgm:bulletEnabled val="1"/>
        </dgm:presLayoutVars>
      </dgm:prSet>
      <dgm:spPr/>
      <dgm:t>
        <a:bodyPr/>
        <a:lstStyle/>
        <a:p>
          <a:endParaRPr lang="es-EC"/>
        </a:p>
      </dgm:t>
    </dgm:pt>
    <dgm:pt modelId="{12EC2741-4D6A-4723-A52B-E8D074660B1E}" type="pres">
      <dgm:prSet presAssocID="{4D4515D7-F4F0-4A14-B235-D2981D6321EE}" presName="descendantText" presStyleLbl="alignAcc1" presStyleIdx="3" presStyleCnt="4">
        <dgm:presLayoutVars>
          <dgm:bulletEnabled val="1"/>
        </dgm:presLayoutVars>
      </dgm:prSet>
      <dgm:spPr/>
      <dgm:t>
        <a:bodyPr/>
        <a:lstStyle/>
        <a:p>
          <a:endParaRPr lang="es-EC"/>
        </a:p>
      </dgm:t>
    </dgm:pt>
  </dgm:ptLst>
  <dgm:cxnLst>
    <dgm:cxn modelId="{DE149381-F0A9-450E-9770-C8F1C605A5FF}" srcId="{4D4515D7-F4F0-4A14-B235-D2981D6321EE}" destId="{73DD38AD-C605-44E1-B886-E5B106E9778A}" srcOrd="1" destOrd="0" parTransId="{FD90E4B7-9FA4-440C-9221-EAE0F5D7D41F}" sibTransId="{18467743-6902-455E-BC9A-F70CA9EE15CB}"/>
    <dgm:cxn modelId="{9B10D19C-8732-45A5-80BC-F50435421E0A}" type="presOf" srcId="{B299E8CB-64B8-4AE7-95AF-A59A3E45B866}" destId="{67750497-78E8-49C4-9F5E-D5AA51674F0A}" srcOrd="0" destOrd="1" presId="urn:microsoft.com/office/officeart/2005/8/layout/chevron2"/>
    <dgm:cxn modelId="{8383B4B5-D1EC-45BF-96FB-E30F0F3F4182}" srcId="{F3CAE035-57FF-485C-8129-AB80E1B77AA8}" destId="{5507BFF3-64AD-450D-9838-5190AEA371A6}" srcOrd="2" destOrd="0" parTransId="{C8832042-1324-48C4-8D60-5E75C95E6CF1}" sibTransId="{71E8FB8F-B301-4E85-939D-7ED834B97332}"/>
    <dgm:cxn modelId="{3A2DF6CE-0AE9-47AE-B5E8-DBC99188A117}" type="presOf" srcId="{73DD38AD-C605-44E1-B886-E5B106E9778A}" destId="{12EC2741-4D6A-4723-A52B-E8D074660B1E}" srcOrd="0" destOrd="1" presId="urn:microsoft.com/office/officeart/2005/8/layout/chevron2"/>
    <dgm:cxn modelId="{815B6EA6-C5C3-4CB8-A261-3ED744C6776B}" type="presOf" srcId="{236568F5-C3F5-4A08-BFFE-A0DF44557992}" destId="{DA63D96F-39CA-471A-9BC2-C7C425307734}" srcOrd="0" destOrd="3" presId="urn:microsoft.com/office/officeart/2005/8/layout/chevron2"/>
    <dgm:cxn modelId="{BF68668E-C683-4702-B73F-13836A2DB68D}" type="presOf" srcId="{0B63B848-2BBD-4AE9-9D25-651569EAA1CD}" destId="{DA63D96F-39CA-471A-9BC2-C7C425307734}" srcOrd="0" destOrd="0" presId="urn:microsoft.com/office/officeart/2005/8/layout/chevron2"/>
    <dgm:cxn modelId="{4D71BA3F-2219-40B0-A590-61B813FA97BA}" srcId="{448EE926-C707-4CBC-8215-2779E842537E}" destId="{F3CAE035-57FF-485C-8129-AB80E1B77AA8}" srcOrd="0" destOrd="0" parTransId="{7F339C7E-B6E9-498C-B5E7-1B49948AADBC}" sibTransId="{3275F191-8708-4D15-81AD-DFF0A9937672}"/>
    <dgm:cxn modelId="{06BB1A31-797C-44FD-8D34-96AE0277B7F0}" srcId="{4D4515D7-F4F0-4A14-B235-D2981D6321EE}" destId="{3163FD47-FF5D-442D-BB8F-AB42CDFF5AD3}" srcOrd="0" destOrd="0" parTransId="{DE769075-3B9D-41A1-AA01-00897428A862}" sibTransId="{99EA64CD-CBAA-43A7-B7E5-C2D83C8628CB}"/>
    <dgm:cxn modelId="{EFE8692D-5DBC-451F-A251-266ACA4F1821}" type="presOf" srcId="{BA26C19C-14EF-4669-873B-B565FB220E54}" destId="{DA63D96F-39CA-471A-9BC2-C7C425307734}" srcOrd="0" destOrd="4" presId="urn:microsoft.com/office/officeart/2005/8/layout/chevron2"/>
    <dgm:cxn modelId="{8DCDEC6B-5C1E-491B-8735-AB05EA2301F4}" type="presOf" srcId="{4681F553-0CC2-49E1-83A7-5EB3B6CBB7F1}" destId="{26EC72E8-0F3A-4BD7-9793-03EF4F8004E5}" srcOrd="0" destOrd="0" presId="urn:microsoft.com/office/officeart/2005/8/layout/chevron2"/>
    <dgm:cxn modelId="{F749DE00-452E-448E-8DE9-15084F1307DD}" type="presOf" srcId="{F3E46046-5E42-4B8E-9321-68A7775A81E8}" destId="{26EC72E8-0F3A-4BD7-9793-03EF4F8004E5}" srcOrd="0" destOrd="1" presId="urn:microsoft.com/office/officeart/2005/8/layout/chevron2"/>
    <dgm:cxn modelId="{747ABF36-7482-42A4-9543-C4083E0D9B00}" srcId="{F3CAE035-57FF-485C-8129-AB80E1B77AA8}" destId="{BA26C19C-14EF-4669-873B-B565FB220E54}" srcOrd="4" destOrd="0" parTransId="{914CEDC8-054D-423E-8D14-EC617F0FE939}" sibTransId="{EEEED296-1A4E-4607-820C-1CBBF561B015}"/>
    <dgm:cxn modelId="{969859B2-819B-4379-82B2-30D01BBBDC4C}" srcId="{F3CAE035-57FF-485C-8129-AB80E1B77AA8}" destId="{0B63B848-2BBD-4AE9-9D25-651569EAA1CD}" srcOrd="0" destOrd="0" parTransId="{AA55706D-F93F-4828-95F6-5B6CAFC5E010}" sibTransId="{4DCE114F-5A7B-4398-8394-BE1196766980}"/>
    <dgm:cxn modelId="{D788DD52-79B3-42C7-8E60-40C5B769F504}" srcId="{F3CAE035-57FF-485C-8129-AB80E1B77AA8}" destId="{236568F5-C3F5-4A08-BFFE-A0DF44557992}" srcOrd="3" destOrd="0" parTransId="{1E4CE967-2920-4AE3-B1A3-686A33236492}" sibTransId="{54C85070-0A37-45E9-A0C6-385A2910F0AE}"/>
    <dgm:cxn modelId="{F78A6AFE-7D9A-4B1D-9B77-7354D6D17E27}" srcId="{448EE926-C707-4CBC-8215-2779E842537E}" destId="{787DEB74-20E0-4B8B-8270-E0E364A2B8B6}" srcOrd="2" destOrd="0" parTransId="{7407FF8A-BBC9-497E-BAAB-DB6947833590}" sibTransId="{B75FB49A-B47C-4C5C-9E4B-0445CF109851}"/>
    <dgm:cxn modelId="{E57D743A-78D7-41C3-BAFB-7C63BADE71C4}" type="presOf" srcId="{21694002-C8E3-4D07-A5C5-231AAF2C3961}" destId="{67750497-78E8-49C4-9F5E-D5AA51674F0A}" srcOrd="0" destOrd="2" presId="urn:microsoft.com/office/officeart/2005/8/layout/chevron2"/>
    <dgm:cxn modelId="{0A5B157C-5AD6-4670-9327-9E07E6958D4C}" type="presOf" srcId="{F3CAE035-57FF-485C-8129-AB80E1B77AA8}" destId="{3485E140-4957-4AD4-8D19-E545F8BD5792}" srcOrd="0" destOrd="0" presId="urn:microsoft.com/office/officeart/2005/8/layout/chevron2"/>
    <dgm:cxn modelId="{A77B8826-53DD-415A-A9CE-F148FF712CF3}" type="presOf" srcId="{974F6658-B768-4BB1-9BFF-D560C77FDD73}" destId="{67750497-78E8-49C4-9F5E-D5AA51674F0A}" srcOrd="0" destOrd="0" presId="urn:microsoft.com/office/officeart/2005/8/layout/chevron2"/>
    <dgm:cxn modelId="{E6C38D4B-27CD-4815-B593-0E5155DD37C2}" srcId="{F3CAE035-57FF-485C-8129-AB80E1B77AA8}" destId="{4F10985E-5738-4251-B0C5-C0F95FD1D58D}" srcOrd="1" destOrd="0" parTransId="{57F2CC20-EFF2-44F0-8DF3-8E91CFA905CC}" sibTransId="{A614ACFB-7BFD-4861-9E8F-8930EA3D6833}"/>
    <dgm:cxn modelId="{4BCEE1A6-72B9-433A-B76A-A891EE239C73}" type="presOf" srcId="{787DEB74-20E0-4B8B-8270-E0E364A2B8B6}" destId="{9A1F0B6E-7E80-4CB0-9F14-B9F40605CE91}" srcOrd="0" destOrd="0" presId="urn:microsoft.com/office/officeart/2005/8/layout/chevron2"/>
    <dgm:cxn modelId="{4F3EA2EC-62CE-45AD-A18A-11FB5D3C7677}" type="presOf" srcId="{448EE926-C707-4CBC-8215-2779E842537E}" destId="{1D2EC146-5D92-4751-A9A0-3A4561278D20}" srcOrd="0" destOrd="0" presId="urn:microsoft.com/office/officeart/2005/8/layout/chevron2"/>
    <dgm:cxn modelId="{AB8414E6-9D74-4B19-B528-52C7FA8AE015}" type="presOf" srcId="{4F10985E-5738-4251-B0C5-C0F95FD1D58D}" destId="{DA63D96F-39CA-471A-9BC2-C7C425307734}" srcOrd="0" destOrd="1" presId="urn:microsoft.com/office/officeart/2005/8/layout/chevron2"/>
    <dgm:cxn modelId="{DBAAF6B8-00AC-4881-9FCD-29A68B68201D}" type="presOf" srcId="{80F75ED2-CB0B-48E4-84C4-EDF1035E2E4C}" destId="{12EC2741-4D6A-4723-A52B-E8D074660B1E}" srcOrd="0" destOrd="2" presId="urn:microsoft.com/office/officeart/2005/8/layout/chevron2"/>
    <dgm:cxn modelId="{77FE446F-8ABD-4113-BC6A-1B6F9B541147}" srcId="{C302FA95-9D3B-4B40-858E-379059FA77CF}" destId="{F3E46046-5E42-4B8E-9321-68A7775A81E8}" srcOrd="1" destOrd="0" parTransId="{4A4C244D-D2FB-4CE2-A435-11BB9F7746FC}" sibTransId="{79538DD0-4CA8-4E2C-9B9E-04600CE4BE59}"/>
    <dgm:cxn modelId="{7D06AE44-95E8-47DF-92FA-8772126FCBC9}" srcId="{787DEB74-20E0-4B8B-8270-E0E364A2B8B6}" destId="{D214C6D4-A1EC-4C2B-B89A-222BDDA9F35E}" srcOrd="3" destOrd="0" parTransId="{34B46C7E-EEC2-4B21-97D2-77EA5ECB13CD}" sibTransId="{11A963C1-DC7C-400F-930E-46734296F2D1}"/>
    <dgm:cxn modelId="{C234BAF1-85F3-4836-A346-57BFC0424E61}" type="presOf" srcId="{D214C6D4-A1EC-4C2B-B89A-222BDDA9F35E}" destId="{67750497-78E8-49C4-9F5E-D5AA51674F0A}" srcOrd="0" destOrd="3" presId="urn:microsoft.com/office/officeart/2005/8/layout/chevron2"/>
    <dgm:cxn modelId="{B2886566-25C0-4FC2-9F50-558CA068E631}" srcId="{787DEB74-20E0-4B8B-8270-E0E364A2B8B6}" destId="{B299E8CB-64B8-4AE7-95AF-A59A3E45B866}" srcOrd="1" destOrd="0" parTransId="{AE62616D-C9ED-4079-9BDB-1A27EAAC8C51}" sibTransId="{B8327ACD-1278-4A29-8A6B-37E2CE459BC9}"/>
    <dgm:cxn modelId="{72E6A23B-AF01-46F5-A4E1-3A0473C55156}" srcId="{4D4515D7-F4F0-4A14-B235-D2981D6321EE}" destId="{80F75ED2-CB0B-48E4-84C4-EDF1035E2E4C}" srcOrd="2" destOrd="0" parTransId="{14E993B9-1565-4C36-BE00-8656A85257BE}" sibTransId="{2E734A56-8DA8-4AA4-A1FA-DF5673A8206A}"/>
    <dgm:cxn modelId="{24AFC83D-0A13-4555-8A8E-93FFC5E8EC34}" srcId="{C302FA95-9D3B-4B40-858E-379059FA77CF}" destId="{4681F553-0CC2-49E1-83A7-5EB3B6CBB7F1}" srcOrd="0" destOrd="0" parTransId="{00AA1F4A-89B2-4241-8E55-E82C2AA63A48}" sibTransId="{F3DC2408-432B-4ED7-9EC7-150D3E6FE180}"/>
    <dgm:cxn modelId="{4DE0FC3B-F57A-4CAC-83A6-180A578E5B93}" type="presOf" srcId="{5507BFF3-64AD-450D-9838-5190AEA371A6}" destId="{DA63D96F-39CA-471A-9BC2-C7C425307734}" srcOrd="0" destOrd="2" presId="urn:microsoft.com/office/officeart/2005/8/layout/chevron2"/>
    <dgm:cxn modelId="{C95CC9D7-22C5-4C30-963E-686813FA0E1E}" srcId="{787DEB74-20E0-4B8B-8270-E0E364A2B8B6}" destId="{974F6658-B768-4BB1-9BFF-D560C77FDD73}" srcOrd="0" destOrd="0" parTransId="{A6FBD3E6-A557-4D4D-9504-69283AA1B7B2}" sibTransId="{56BB4BB7-9644-4415-8F43-F69621C67964}"/>
    <dgm:cxn modelId="{DEAE9398-3B3A-4549-95C5-AEF4333B440B}" type="presOf" srcId="{3163FD47-FF5D-442D-BB8F-AB42CDFF5AD3}" destId="{12EC2741-4D6A-4723-A52B-E8D074660B1E}" srcOrd="0" destOrd="0" presId="urn:microsoft.com/office/officeart/2005/8/layout/chevron2"/>
    <dgm:cxn modelId="{BF0B8D03-4083-4D5C-9706-2B51D8C785E5}" type="presOf" srcId="{4D4515D7-F4F0-4A14-B235-D2981D6321EE}" destId="{8EF17AED-AB12-4FA8-A0AC-8D61C509E997}" srcOrd="0" destOrd="0" presId="urn:microsoft.com/office/officeart/2005/8/layout/chevron2"/>
    <dgm:cxn modelId="{9C12D725-028D-46ED-8AF8-2771132C1368}" srcId="{448EE926-C707-4CBC-8215-2779E842537E}" destId="{C302FA95-9D3B-4B40-858E-379059FA77CF}" srcOrd="1" destOrd="0" parTransId="{9EB44EA3-6F97-4614-BDE3-D91F9D6E4414}" sibTransId="{61D9A2F6-2E70-43F7-92DD-2BD66FF03434}"/>
    <dgm:cxn modelId="{E643EE06-9B57-47D7-ACA5-68E82C43BF43}" srcId="{448EE926-C707-4CBC-8215-2779E842537E}" destId="{4D4515D7-F4F0-4A14-B235-D2981D6321EE}" srcOrd="3" destOrd="0" parTransId="{5A650769-01A3-4AF0-9F56-3AF86B586371}" sibTransId="{4F4EEDDD-1B7F-4537-90A7-0BC7E6266F81}"/>
    <dgm:cxn modelId="{2A33ECFC-61BA-4963-BA09-5CA23B98A65E}" type="presOf" srcId="{C302FA95-9D3B-4B40-858E-379059FA77CF}" destId="{E85A8747-B890-4762-80EB-CCF928A98B32}" srcOrd="0" destOrd="0" presId="urn:microsoft.com/office/officeart/2005/8/layout/chevron2"/>
    <dgm:cxn modelId="{B16DF6C6-7C25-461D-9507-33D69D2D9364}" srcId="{787DEB74-20E0-4B8B-8270-E0E364A2B8B6}" destId="{21694002-C8E3-4D07-A5C5-231AAF2C3961}" srcOrd="2" destOrd="0" parTransId="{786A9087-1BD2-4535-BA1A-C904E2FEA08F}" sibTransId="{58CAFD01-1733-4C09-A979-0AA9283D6D09}"/>
    <dgm:cxn modelId="{968857DA-1A64-47F3-9D5F-91830227736C}" type="presParOf" srcId="{1D2EC146-5D92-4751-A9A0-3A4561278D20}" destId="{B26CD56A-ED01-4AE2-97EF-CE68E5C76E0B}" srcOrd="0" destOrd="0" presId="urn:microsoft.com/office/officeart/2005/8/layout/chevron2"/>
    <dgm:cxn modelId="{110BAA0F-98C2-4473-8937-54193DDC0675}" type="presParOf" srcId="{B26CD56A-ED01-4AE2-97EF-CE68E5C76E0B}" destId="{3485E140-4957-4AD4-8D19-E545F8BD5792}" srcOrd="0" destOrd="0" presId="urn:microsoft.com/office/officeart/2005/8/layout/chevron2"/>
    <dgm:cxn modelId="{A15A818A-E0C9-43C7-AE2C-0A81A204B20D}" type="presParOf" srcId="{B26CD56A-ED01-4AE2-97EF-CE68E5C76E0B}" destId="{DA63D96F-39CA-471A-9BC2-C7C425307734}" srcOrd="1" destOrd="0" presId="urn:microsoft.com/office/officeart/2005/8/layout/chevron2"/>
    <dgm:cxn modelId="{9D568342-6C05-4FF8-8796-679667A09D68}" type="presParOf" srcId="{1D2EC146-5D92-4751-A9A0-3A4561278D20}" destId="{E0408826-2F4D-46A5-885A-574984902B24}" srcOrd="1" destOrd="0" presId="urn:microsoft.com/office/officeart/2005/8/layout/chevron2"/>
    <dgm:cxn modelId="{A1A776D8-4EDD-44D3-9ABC-F76E8C011127}" type="presParOf" srcId="{1D2EC146-5D92-4751-A9A0-3A4561278D20}" destId="{B27925F3-5D36-45BD-87B1-0EA3ACBA8D15}" srcOrd="2" destOrd="0" presId="urn:microsoft.com/office/officeart/2005/8/layout/chevron2"/>
    <dgm:cxn modelId="{2E8D7BAA-DB64-4A5C-AAAD-7C6B24A44DB3}" type="presParOf" srcId="{B27925F3-5D36-45BD-87B1-0EA3ACBA8D15}" destId="{E85A8747-B890-4762-80EB-CCF928A98B32}" srcOrd="0" destOrd="0" presId="urn:microsoft.com/office/officeart/2005/8/layout/chevron2"/>
    <dgm:cxn modelId="{581497B1-A0CC-447C-959F-A9B723D25BD5}" type="presParOf" srcId="{B27925F3-5D36-45BD-87B1-0EA3ACBA8D15}" destId="{26EC72E8-0F3A-4BD7-9793-03EF4F8004E5}" srcOrd="1" destOrd="0" presId="urn:microsoft.com/office/officeart/2005/8/layout/chevron2"/>
    <dgm:cxn modelId="{928F671B-9BD0-4F0F-AA0A-9D072D284A49}" type="presParOf" srcId="{1D2EC146-5D92-4751-A9A0-3A4561278D20}" destId="{727508FA-FBB4-4358-B149-DFC7C0F0C0CA}" srcOrd="3" destOrd="0" presId="urn:microsoft.com/office/officeart/2005/8/layout/chevron2"/>
    <dgm:cxn modelId="{E9E017B2-2640-4627-988D-6D5608C2B0BF}" type="presParOf" srcId="{1D2EC146-5D92-4751-A9A0-3A4561278D20}" destId="{F4D71DBA-F69E-48FB-8C5D-EA2AE186A108}" srcOrd="4" destOrd="0" presId="urn:microsoft.com/office/officeart/2005/8/layout/chevron2"/>
    <dgm:cxn modelId="{CA746029-FB15-4B85-BE6D-A0FBE54F9C24}" type="presParOf" srcId="{F4D71DBA-F69E-48FB-8C5D-EA2AE186A108}" destId="{9A1F0B6E-7E80-4CB0-9F14-B9F40605CE91}" srcOrd="0" destOrd="0" presId="urn:microsoft.com/office/officeart/2005/8/layout/chevron2"/>
    <dgm:cxn modelId="{492C999E-5C4F-4F9D-A1DC-9F7152003449}" type="presParOf" srcId="{F4D71DBA-F69E-48FB-8C5D-EA2AE186A108}" destId="{67750497-78E8-49C4-9F5E-D5AA51674F0A}" srcOrd="1" destOrd="0" presId="urn:microsoft.com/office/officeart/2005/8/layout/chevron2"/>
    <dgm:cxn modelId="{9D8E91BD-59DB-4214-B593-5803DE7486CD}" type="presParOf" srcId="{1D2EC146-5D92-4751-A9A0-3A4561278D20}" destId="{9DB5791E-37B4-4CA0-9351-68CCEFCA2204}" srcOrd="5" destOrd="0" presId="urn:microsoft.com/office/officeart/2005/8/layout/chevron2"/>
    <dgm:cxn modelId="{979C7A30-D5AE-4EE5-AFB3-D228C12EFA20}" type="presParOf" srcId="{1D2EC146-5D92-4751-A9A0-3A4561278D20}" destId="{868638F1-9A55-40C0-9118-471B6C2B2033}" srcOrd="6" destOrd="0" presId="urn:microsoft.com/office/officeart/2005/8/layout/chevron2"/>
    <dgm:cxn modelId="{7F434010-4703-4F2B-A49A-16ECAF5647D7}" type="presParOf" srcId="{868638F1-9A55-40C0-9118-471B6C2B2033}" destId="{8EF17AED-AB12-4FA8-A0AC-8D61C509E997}" srcOrd="0" destOrd="0" presId="urn:microsoft.com/office/officeart/2005/8/layout/chevron2"/>
    <dgm:cxn modelId="{6C921836-ECAB-4739-9596-AFA0D6AC3CF0}" type="presParOf" srcId="{868638F1-9A55-40C0-9118-471B6C2B2033}" destId="{12EC2741-4D6A-4723-A52B-E8D074660B1E}"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62DB03-A826-4436-8194-F7CE977E8B7F}"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s-EC"/>
        </a:p>
      </dgm:t>
    </dgm:pt>
    <dgm:pt modelId="{7CADBE94-C64C-420B-A142-15763308BB98}">
      <dgm:prSet phldrT="[Texto]" custT="1"/>
      <dgm:spPr>
        <a:solidFill>
          <a:srgbClr val="669900"/>
        </a:solidFill>
      </dgm:spPr>
      <dgm:t>
        <a:bodyPr/>
        <a:lstStyle/>
        <a:p>
          <a:r>
            <a:rPr lang="es-EC" sz="1400" b="1" dirty="0" smtClean="0"/>
            <a:t>CLASIFICACIÓN</a:t>
          </a:r>
          <a:endParaRPr lang="es-EC" sz="1400" b="1" dirty="0"/>
        </a:p>
      </dgm:t>
    </dgm:pt>
    <dgm:pt modelId="{C4314DEC-5E79-4BFD-9FBA-93954FC9CFDB}" type="parTrans" cxnId="{CD9DB3D4-B83F-47F9-936D-4B1870A8921D}">
      <dgm:prSet/>
      <dgm:spPr/>
      <dgm:t>
        <a:bodyPr/>
        <a:lstStyle/>
        <a:p>
          <a:endParaRPr lang="es-EC"/>
        </a:p>
      </dgm:t>
    </dgm:pt>
    <dgm:pt modelId="{FA9D396A-E1F4-4756-96F1-DCC60D057FAD}" type="sibTrans" cxnId="{CD9DB3D4-B83F-47F9-936D-4B1870A8921D}">
      <dgm:prSet/>
      <dgm:spPr/>
      <dgm:t>
        <a:bodyPr/>
        <a:lstStyle/>
        <a:p>
          <a:endParaRPr lang="es-EC"/>
        </a:p>
      </dgm:t>
    </dgm:pt>
    <dgm:pt modelId="{F13CD0C7-A697-4BF6-816D-ED35C43A1144}">
      <dgm:prSet phldrT="[Texto]" custT="1"/>
      <dgm:spPr>
        <a:solidFill>
          <a:srgbClr val="FFC000"/>
        </a:solidFill>
      </dgm:spPr>
      <dgm:t>
        <a:bodyPr/>
        <a:lstStyle/>
        <a:p>
          <a:r>
            <a:rPr lang="es-EC" sz="1400" b="1" dirty="0" smtClean="0"/>
            <a:t>NATURALES</a:t>
          </a:r>
          <a:endParaRPr lang="es-EC" sz="1400" b="1" dirty="0"/>
        </a:p>
      </dgm:t>
    </dgm:pt>
    <dgm:pt modelId="{6D9B9DB4-BA66-4D28-9346-4087BDF40086}" type="parTrans" cxnId="{5C082CCE-35E1-406B-91F1-F0977D9300E2}">
      <dgm:prSet/>
      <dgm:spPr/>
      <dgm:t>
        <a:bodyPr/>
        <a:lstStyle/>
        <a:p>
          <a:endParaRPr lang="es-EC"/>
        </a:p>
      </dgm:t>
    </dgm:pt>
    <dgm:pt modelId="{D9B8A7E8-21E6-4CDB-BD46-2916EDE2043F}" type="sibTrans" cxnId="{5C082CCE-35E1-406B-91F1-F0977D9300E2}">
      <dgm:prSet/>
      <dgm:spPr/>
      <dgm:t>
        <a:bodyPr/>
        <a:lstStyle/>
        <a:p>
          <a:endParaRPr lang="es-EC"/>
        </a:p>
      </dgm:t>
    </dgm:pt>
    <dgm:pt modelId="{6CAA2AF7-915E-4308-9D3C-ED0E3533E865}">
      <dgm:prSet phldrT="[Texto]" custT="1"/>
      <dgm:spPr>
        <a:solidFill>
          <a:srgbClr val="666633"/>
        </a:solidFill>
      </dgm:spPr>
      <dgm:t>
        <a:bodyPr/>
        <a:lstStyle/>
        <a:p>
          <a:r>
            <a:rPr lang="es-EC" sz="1200" b="1" dirty="0" smtClean="0">
              <a:solidFill>
                <a:schemeClr val="tx1"/>
              </a:solidFill>
            </a:rPr>
            <a:t>ANTRÓPICOS</a:t>
          </a:r>
          <a:endParaRPr lang="es-EC" sz="1200" b="1" dirty="0">
            <a:solidFill>
              <a:schemeClr val="tx1"/>
            </a:solidFill>
          </a:endParaRPr>
        </a:p>
      </dgm:t>
    </dgm:pt>
    <dgm:pt modelId="{C20215CB-D712-42AE-B47C-12BBAFD40957}" type="parTrans" cxnId="{8BACED30-F614-46A0-B70C-D2D82C376545}">
      <dgm:prSet/>
      <dgm:spPr/>
      <dgm:t>
        <a:bodyPr/>
        <a:lstStyle/>
        <a:p>
          <a:endParaRPr lang="es-EC"/>
        </a:p>
      </dgm:t>
    </dgm:pt>
    <dgm:pt modelId="{64527F3B-46CD-45AB-B28E-D7D3CDED48BE}" type="sibTrans" cxnId="{8BACED30-F614-46A0-B70C-D2D82C376545}">
      <dgm:prSet/>
      <dgm:spPr/>
      <dgm:t>
        <a:bodyPr/>
        <a:lstStyle/>
        <a:p>
          <a:endParaRPr lang="es-EC"/>
        </a:p>
      </dgm:t>
    </dgm:pt>
    <dgm:pt modelId="{587CFB37-BB34-42B7-BE4C-1FC2DBC1DE6D}">
      <dgm:prSet phldrT="[Texto]" custT="1"/>
      <dgm:spPr>
        <a:solidFill>
          <a:srgbClr val="FF9900"/>
        </a:solidFill>
      </dgm:spPr>
      <dgm:t>
        <a:bodyPr/>
        <a:lstStyle/>
        <a:p>
          <a:r>
            <a:rPr lang="es-EC" sz="1200" b="1" dirty="0" smtClean="0"/>
            <a:t>BIOLÓGICOS</a:t>
          </a:r>
          <a:endParaRPr lang="es-EC" sz="1200" b="1" dirty="0"/>
        </a:p>
      </dgm:t>
    </dgm:pt>
    <dgm:pt modelId="{1B7AAC57-CB83-425E-A22B-B3894DF62957}" type="parTrans" cxnId="{FC68911D-80EE-425A-BA10-AC2B793A55C6}">
      <dgm:prSet/>
      <dgm:spPr/>
      <dgm:t>
        <a:bodyPr/>
        <a:lstStyle/>
        <a:p>
          <a:endParaRPr lang="es-EC"/>
        </a:p>
      </dgm:t>
    </dgm:pt>
    <dgm:pt modelId="{395D2BB9-F8EA-41C0-BDFF-82179C8C51D2}" type="sibTrans" cxnId="{FC68911D-80EE-425A-BA10-AC2B793A55C6}">
      <dgm:prSet/>
      <dgm:spPr/>
      <dgm:t>
        <a:bodyPr/>
        <a:lstStyle/>
        <a:p>
          <a:endParaRPr lang="es-EC"/>
        </a:p>
      </dgm:t>
    </dgm:pt>
    <dgm:pt modelId="{0F3F06AE-FF8A-473E-8E3E-377520CAF8A0}">
      <dgm:prSet custT="1"/>
      <dgm:spPr/>
      <dgm:t>
        <a:bodyPr/>
        <a:lstStyle/>
        <a:p>
          <a:r>
            <a:rPr lang="es-EC" sz="1200" b="1" dirty="0" smtClean="0"/>
            <a:t>QUÍMICOS</a:t>
          </a:r>
          <a:endParaRPr lang="es-EC" sz="1200" b="1" dirty="0"/>
        </a:p>
      </dgm:t>
    </dgm:pt>
    <dgm:pt modelId="{77BE1E1A-5F25-48AE-B6F3-3DBC0A911C96}" type="parTrans" cxnId="{9ED2D311-8FE9-45BF-A0E0-C9EB91C360DC}">
      <dgm:prSet/>
      <dgm:spPr/>
      <dgm:t>
        <a:bodyPr/>
        <a:lstStyle/>
        <a:p>
          <a:endParaRPr lang="es-EC"/>
        </a:p>
      </dgm:t>
    </dgm:pt>
    <dgm:pt modelId="{FE8D739F-E17A-47FA-920E-3A032366BD20}" type="sibTrans" cxnId="{9ED2D311-8FE9-45BF-A0E0-C9EB91C360DC}">
      <dgm:prSet/>
      <dgm:spPr/>
      <dgm:t>
        <a:bodyPr/>
        <a:lstStyle/>
        <a:p>
          <a:endParaRPr lang="es-EC"/>
        </a:p>
      </dgm:t>
    </dgm:pt>
    <dgm:pt modelId="{2A7DCD21-D4DC-4BB6-B5AA-05E1AF0431C2}">
      <dgm:prSet phldrT="[Texto]" custT="1"/>
      <dgm:spPr>
        <a:solidFill>
          <a:srgbClr val="92D050"/>
        </a:solidFill>
      </dgm:spPr>
      <dgm:t>
        <a:bodyPr/>
        <a:lstStyle/>
        <a:p>
          <a:r>
            <a:rPr lang="es-EC" sz="1400" b="1" dirty="0" smtClean="0"/>
            <a:t>FÍSICOS</a:t>
          </a:r>
          <a:endParaRPr lang="es-EC" sz="1400" b="1" dirty="0"/>
        </a:p>
      </dgm:t>
    </dgm:pt>
    <dgm:pt modelId="{E14866C0-9AAB-44AA-96D1-47B08A4F5D5D}" type="parTrans" cxnId="{DD0090FF-DF13-4C8F-A6E6-2E899F348072}">
      <dgm:prSet/>
      <dgm:spPr/>
      <dgm:t>
        <a:bodyPr/>
        <a:lstStyle/>
        <a:p>
          <a:endParaRPr lang="es-EC"/>
        </a:p>
      </dgm:t>
    </dgm:pt>
    <dgm:pt modelId="{1C586F9B-2FFA-406D-ABC5-DAEC5A8DEA30}" type="sibTrans" cxnId="{DD0090FF-DF13-4C8F-A6E6-2E899F348072}">
      <dgm:prSet/>
      <dgm:spPr/>
      <dgm:t>
        <a:bodyPr/>
        <a:lstStyle/>
        <a:p>
          <a:endParaRPr lang="es-EC"/>
        </a:p>
      </dgm:t>
    </dgm:pt>
    <dgm:pt modelId="{EA1B73F5-FDC2-4DC1-AF2B-673A621E57D8}">
      <dgm:prSet>
        <dgm:style>
          <a:lnRef idx="2">
            <a:schemeClr val="accent5"/>
          </a:lnRef>
          <a:fillRef idx="1">
            <a:schemeClr val="lt1"/>
          </a:fillRef>
          <a:effectRef idx="0">
            <a:schemeClr val="accent5"/>
          </a:effectRef>
          <a:fontRef idx="minor">
            <a:schemeClr val="dk1"/>
          </a:fontRef>
        </dgm:style>
      </dgm:prSet>
      <dgm:spPr>
        <a:noFill/>
      </dgm:spPr>
      <dgm:t>
        <a:bodyPr/>
        <a:lstStyle/>
        <a:p>
          <a:r>
            <a:rPr lang="es-EC" b="1" dirty="0" smtClean="0">
              <a:solidFill>
                <a:schemeClr val="bg1"/>
              </a:solidFill>
            </a:rPr>
            <a:t>RIESGOS ANTROPICOS SOCIALES</a:t>
          </a:r>
          <a:endParaRPr lang="es-EC" b="1" dirty="0">
            <a:solidFill>
              <a:schemeClr val="bg1"/>
            </a:solidFill>
          </a:endParaRPr>
        </a:p>
      </dgm:t>
    </dgm:pt>
    <dgm:pt modelId="{886D603F-3B9D-4419-9AF1-6FE19DA23AA0}" type="parTrans" cxnId="{8286651A-7727-4019-A882-2DDD6E693E80}">
      <dgm:prSet/>
      <dgm:spPr/>
      <dgm:t>
        <a:bodyPr/>
        <a:lstStyle/>
        <a:p>
          <a:endParaRPr lang="es-EC"/>
        </a:p>
      </dgm:t>
    </dgm:pt>
    <dgm:pt modelId="{72BCF124-D701-4102-8430-A532A3588AD5}" type="sibTrans" cxnId="{8286651A-7727-4019-A882-2DDD6E693E80}">
      <dgm:prSet/>
      <dgm:spPr/>
      <dgm:t>
        <a:bodyPr/>
        <a:lstStyle/>
        <a:p>
          <a:endParaRPr lang="es-EC"/>
        </a:p>
      </dgm:t>
    </dgm:pt>
    <dgm:pt modelId="{296C5050-17A1-4143-A60C-073EC1AACFF3}">
      <dgm:prSet>
        <dgm:style>
          <a:lnRef idx="2">
            <a:schemeClr val="accent5"/>
          </a:lnRef>
          <a:fillRef idx="1">
            <a:schemeClr val="lt1"/>
          </a:fillRef>
          <a:effectRef idx="0">
            <a:schemeClr val="accent5"/>
          </a:effectRef>
          <a:fontRef idx="minor">
            <a:schemeClr val="dk1"/>
          </a:fontRef>
        </dgm:style>
      </dgm:prSet>
      <dgm:spPr>
        <a:noFill/>
      </dgm:spPr>
      <dgm:t>
        <a:bodyPr/>
        <a:lstStyle/>
        <a:p>
          <a:r>
            <a:rPr lang="es-EC" b="1" dirty="0" smtClean="0"/>
            <a:t>RIESGOS ANTROPICOS INDUSTRIALES O TÉCNOLOGICOS</a:t>
          </a:r>
          <a:endParaRPr lang="es-EC" b="1" dirty="0"/>
        </a:p>
      </dgm:t>
    </dgm:pt>
    <dgm:pt modelId="{53216969-2D96-4D15-8B09-326AA2EAA295}" type="parTrans" cxnId="{E50D9320-98D3-4294-97A9-6DE7B812FFC3}">
      <dgm:prSet/>
      <dgm:spPr/>
      <dgm:t>
        <a:bodyPr/>
        <a:lstStyle/>
        <a:p>
          <a:endParaRPr lang="es-EC"/>
        </a:p>
      </dgm:t>
    </dgm:pt>
    <dgm:pt modelId="{0DB90041-6D18-4ACF-9552-AC8D8C053501}" type="sibTrans" cxnId="{E50D9320-98D3-4294-97A9-6DE7B812FFC3}">
      <dgm:prSet/>
      <dgm:spPr/>
      <dgm:t>
        <a:bodyPr/>
        <a:lstStyle/>
        <a:p>
          <a:endParaRPr lang="es-EC"/>
        </a:p>
      </dgm:t>
    </dgm:pt>
    <dgm:pt modelId="{ADB5EFA4-4F6B-449E-8EC9-96C5F1268A03}">
      <dgm:prSet>
        <dgm:style>
          <a:lnRef idx="2">
            <a:schemeClr val="accent5"/>
          </a:lnRef>
          <a:fillRef idx="1">
            <a:schemeClr val="lt1"/>
          </a:fillRef>
          <a:effectRef idx="0">
            <a:schemeClr val="accent5"/>
          </a:effectRef>
          <a:fontRef idx="minor">
            <a:schemeClr val="dk1"/>
          </a:fontRef>
        </dgm:style>
      </dgm:prSet>
      <dgm:spPr>
        <a:noFill/>
      </dgm:spPr>
      <dgm:t>
        <a:bodyPr/>
        <a:lstStyle/>
        <a:p>
          <a:r>
            <a:rPr lang="es-EC" b="1" dirty="0" smtClean="0"/>
            <a:t>RIESGOS ANTROPICOS INDUCIDOS O MIXTOS</a:t>
          </a:r>
          <a:endParaRPr lang="es-EC" b="1" dirty="0"/>
        </a:p>
      </dgm:t>
    </dgm:pt>
    <dgm:pt modelId="{206D1D3C-2A78-4F23-A2D7-23B6F1AD432E}" type="parTrans" cxnId="{8057330C-3A3F-429A-961E-FCC768786030}">
      <dgm:prSet/>
      <dgm:spPr/>
      <dgm:t>
        <a:bodyPr/>
        <a:lstStyle/>
        <a:p>
          <a:endParaRPr lang="es-EC"/>
        </a:p>
      </dgm:t>
    </dgm:pt>
    <dgm:pt modelId="{73D91283-9F74-493C-8E0D-2F5B578F5650}" type="sibTrans" cxnId="{8057330C-3A3F-429A-961E-FCC768786030}">
      <dgm:prSet/>
      <dgm:spPr/>
      <dgm:t>
        <a:bodyPr/>
        <a:lstStyle/>
        <a:p>
          <a:endParaRPr lang="es-EC"/>
        </a:p>
      </dgm:t>
    </dgm:pt>
    <dgm:pt modelId="{B37913C5-8908-4799-BA6E-A2EC9C33CBFB}" type="pres">
      <dgm:prSet presAssocID="{3062DB03-A826-4436-8194-F7CE977E8B7F}" presName="hierChild1" presStyleCnt="0">
        <dgm:presLayoutVars>
          <dgm:orgChart val="1"/>
          <dgm:chPref val="1"/>
          <dgm:dir/>
          <dgm:animOne val="branch"/>
          <dgm:animLvl val="lvl"/>
          <dgm:resizeHandles/>
        </dgm:presLayoutVars>
      </dgm:prSet>
      <dgm:spPr/>
      <dgm:t>
        <a:bodyPr/>
        <a:lstStyle/>
        <a:p>
          <a:endParaRPr lang="es-EC"/>
        </a:p>
      </dgm:t>
    </dgm:pt>
    <dgm:pt modelId="{CA7EE149-D0C3-4C57-B83B-25AF4405ABC3}" type="pres">
      <dgm:prSet presAssocID="{7CADBE94-C64C-420B-A142-15763308BB98}" presName="hierRoot1" presStyleCnt="0">
        <dgm:presLayoutVars>
          <dgm:hierBranch val="init"/>
        </dgm:presLayoutVars>
      </dgm:prSet>
      <dgm:spPr/>
    </dgm:pt>
    <dgm:pt modelId="{62E49D06-A2EF-4269-8B94-DD57E86A8277}" type="pres">
      <dgm:prSet presAssocID="{7CADBE94-C64C-420B-A142-15763308BB98}" presName="rootComposite1" presStyleCnt="0"/>
      <dgm:spPr/>
    </dgm:pt>
    <dgm:pt modelId="{C80AD3B5-D41A-4610-9477-49D623A65822}" type="pres">
      <dgm:prSet presAssocID="{7CADBE94-C64C-420B-A142-15763308BB98}" presName="rootText1" presStyleLbl="node0" presStyleIdx="0" presStyleCnt="1" custScaleX="161055">
        <dgm:presLayoutVars>
          <dgm:chPref val="3"/>
        </dgm:presLayoutVars>
      </dgm:prSet>
      <dgm:spPr/>
      <dgm:t>
        <a:bodyPr/>
        <a:lstStyle/>
        <a:p>
          <a:endParaRPr lang="es-EC"/>
        </a:p>
      </dgm:t>
    </dgm:pt>
    <dgm:pt modelId="{3C6136C8-8D80-430F-A857-1A61BDD2F4A5}" type="pres">
      <dgm:prSet presAssocID="{7CADBE94-C64C-420B-A142-15763308BB98}" presName="rootConnector1" presStyleLbl="node1" presStyleIdx="0" presStyleCnt="0"/>
      <dgm:spPr/>
      <dgm:t>
        <a:bodyPr/>
        <a:lstStyle/>
        <a:p>
          <a:endParaRPr lang="es-EC"/>
        </a:p>
      </dgm:t>
    </dgm:pt>
    <dgm:pt modelId="{D4E2563E-8D2A-4983-B561-6C1211322C62}" type="pres">
      <dgm:prSet presAssocID="{7CADBE94-C64C-420B-A142-15763308BB98}" presName="hierChild2" presStyleCnt="0"/>
      <dgm:spPr/>
    </dgm:pt>
    <dgm:pt modelId="{EFF4BD85-0580-4EFF-83B8-C58A1CCF4D0B}" type="pres">
      <dgm:prSet presAssocID="{6D9B9DB4-BA66-4D28-9346-4087BDF40086}" presName="Name37" presStyleLbl="parChTrans1D2" presStyleIdx="0" presStyleCnt="5"/>
      <dgm:spPr/>
      <dgm:t>
        <a:bodyPr/>
        <a:lstStyle/>
        <a:p>
          <a:endParaRPr lang="es-EC"/>
        </a:p>
      </dgm:t>
    </dgm:pt>
    <dgm:pt modelId="{34DAC116-9FE3-4159-9C9C-0E541FB0E0C4}" type="pres">
      <dgm:prSet presAssocID="{F13CD0C7-A697-4BF6-816D-ED35C43A1144}" presName="hierRoot2" presStyleCnt="0">
        <dgm:presLayoutVars>
          <dgm:hierBranch val="init"/>
        </dgm:presLayoutVars>
      </dgm:prSet>
      <dgm:spPr/>
    </dgm:pt>
    <dgm:pt modelId="{6C62AEF5-9BCB-4E99-A139-BEEC466DF958}" type="pres">
      <dgm:prSet presAssocID="{F13CD0C7-A697-4BF6-816D-ED35C43A1144}" presName="rootComposite" presStyleCnt="0"/>
      <dgm:spPr/>
    </dgm:pt>
    <dgm:pt modelId="{C73C88D0-2F0C-4DAE-A27C-9A264096339E}" type="pres">
      <dgm:prSet presAssocID="{F13CD0C7-A697-4BF6-816D-ED35C43A1144}" presName="rootText" presStyleLbl="node2" presStyleIdx="0" presStyleCnt="5">
        <dgm:presLayoutVars>
          <dgm:chPref val="3"/>
        </dgm:presLayoutVars>
      </dgm:prSet>
      <dgm:spPr/>
      <dgm:t>
        <a:bodyPr/>
        <a:lstStyle/>
        <a:p>
          <a:endParaRPr lang="es-EC"/>
        </a:p>
      </dgm:t>
    </dgm:pt>
    <dgm:pt modelId="{7000FE81-854C-45C9-AEDC-70AD6ACE67BF}" type="pres">
      <dgm:prSet presAssocID="{F13CD0C7-A697-4BF6-816D-ED35C43A1144}" presName="rootConnector" presStyleLbl="node2" presStyleIdx="0" presStyleCnt="5"/>
      <dgm:spPr/>
      <dgm:t>
        <a:bodyPr/>
        <a:lstStyle/>
        <a:p>
          <a:endParaRPr lang="es-EC"/>
        </a:p>
      </dgm:t>
    </dgm:pt>
    <dgm:pt modelId="{1E4E6168-3062-420B-B151-292479D8CD38}" type="pres">
      <dgm:prSet presAssocID="{F13CD0C7-A697-4BF6-816D-ED35C43A1144}" presName="hierChild4" presStyleCnt="0"/>
      <dgm:spPr/>
    </dgm:pt>
    <dgm:pt modelId="{CEBFFC2A-0986-4412-BD68-C72C397C08BC}" type="pres">
      <dgm:prSet presAssocID="{F13CD0C7-A697-4BF6-816D-ED35C43A1144}" presName="hierChild5" presStyleCnt="0"/>
      <dgm:spPr/>
    </dgm:pt>
    <dgm:pt modelId="{ED2B376D-5133-4C0D-A416-8AC8BED7A614}" type="pres">
      <dgm:prSet presAssocID="{C20215CB-D712-42AE-B47C-12BBAFD40957}" presName="Name37" presStyleLbl="parChTrans1D2" presStyleIdx="1" presStyleCnt="5"/>
      <dgm:spPr/>
      <dgm:t>
        <a:bodyPr/>
        <a:lstStyle/>
        <a:p>
          <a:endParaRPr lang="es-EC"/>
        </a:p>
      </dgm:t>
    </dgm:pt>
    <dgm:pt modelId="{4EBCA592-CAC5-4574-AA60-FCE4E6D9EB0B}" type="pres">
      <dgm:prSet presAssocID="{6CAA2AF7-915E-4308-9D3C-ED0E3533E865}" presName="hierRoot2" presStyleCnt="0">
        <dgm:presLayoutVars>
          <dgm:hierBranch val="init"/>
        </dgm:presLayoutVars>
      </dgm:prSet>
      <dgm:spPr/>
    </dgm:pt>
    <dgm:pt modelId="{E8FDF34D-CCC8-44D8-B096-75379F02BCC8}" type="pres">
      <dgm:prSet presAssocID="{6CAA2AF7-915E-4308-9D3C-ED0E3533E865}" presName="rootComposite" presStyleCnt="0"/>
      <dgm:spPr/>
    </dgm:pt>
    <dgm:pt modelId="{2E53580E-697F-42A3-AB87-66EEF5C737BA}" type="pres">
      <dgm:prSet presAssocID="{6CAA2AF7-915E-4308-9D3C-ED0E3533E865}" presName="rootText" presStyleLbl="node2" presStyleIdx="1" presStyleCnt="5">
        <dgm:presLayoutVars>
          <dgm:chPref val="3"/>
        </dgm:presLayoutVars>
      </dgm:prSet>
      <dgm:spPr/>
      <dgm:t>
        <a:bodyPr/>
        <a:lstStyle/>
        <a:p>
          <a:endParaRPr lang="es-EC"/>
        </a:p>
      </dgm:t>
    </dgm:pt>
    <dgm:pt modelId="{2AFAC0F0-D68C-4772-B784-61FE8F63FD30}" type="pres">
      <dgm:prSet presAssocID="{6CAA2AF7-915E-4308-9D3C-ED0E3533E865}" presName="rootConnector" presStyleLbl="node2" presStyleIdx="1" presStyleCnt="5"/>
      <dgm:spPr/>
      <dgm:t>
        <a:bodyPr/>
        <a:lstStyle/>
        <a:p>
          <a:endParaRPr lang="es-EC"/>
        </a:p>
      </dgm:t>
    </dgm:pt>
    <dgm:pt modelId="{27DE3FD9-2B9B-4432-A4EB-80ACDAED9BDB}" type="pres">
      <dgm:prSet presAssocID="{6CAA2AF7-915E-4308-9D3C-ED0E3533E865}" presName="hierChild4" presStyleCnt="0"/>
      <dgm:spPr/>
    </dgm:pt>
    <dgm:pt modelId="{C6D70499-0458-458F-9E32-177A4FAC8546}" type="pres">
      <dgm:prSet presAssocID="{886D603F-3B9D-4419-9AF1-6FE19DA23AA0}" presName="Name37" presStyleLbl="parChTrans1D3" presStyleIdx="0" presStyleCnt="3"/>
      <dgm:spPr/>
      <dgm:t>
        <a:bodyPr/>
        <a:lstStyle/>
        <a:p>
          <a:endParaRPr lang="es-EC"/>
        </a:p>
      </dgm:t>
    </dgm:pt>
    <dgm:pt modelId="{E279119D-9415-4EAA-92E2-FF20156580B1}" type="pres">
      <dgm:prSet presAssocID="{EA1B73F5-FDC2-4DC1-AF2B-673A621E57D8}" presName="hierRoot2" presStyleCnt="0">
        <dgm:presLayoutVars>
          <dgm:hierBranch val="init"/>
        </dgm:presLayoutVars>
      </dgm:prSet>
      <dgm:spPr/>
    </dgm:pt>
    <dgm:pt modelId="{0ED118B2-1379-4FC3-BFDA-9D2B4F3B0633}" type="pres">
      <dgm:prSet presAssocID="{EA1B73F5-FDC2-4DC1-AF2B-673A621E57D8}" presName="rootComposite" presStyleCnt="0"/>
      <dgm:spPr/>
    </dgm:pt>
    <dgm:pt modelId="{AB01D79A-339C-47FF-A6BB-948AF7FA2F4A}" type="pres">
      <dgm:prSet presAssocID="{EA1B73F5-FDC2-4DC1-AF2B-673A621E57D8}" presName="rootText" presStyleLbl="node3" presStyleIdx="0" presStyleCnt="3">
        <dgm:presLayoutVars>
          <dgm:chPref val="3"/>
        </dgm:presLayoutVars>
      </dgm:prSet>
      <dgm:spPr/>
      <dgm:t>
        <a:bodyPr/>
        <a:lstStyle/>
        <a:p>
          <a:endParaRPr lang="es-EC"/>
        </a:p>
      </dgm:t>
    </dgm:pt>
    <dgm:pt modelId="{50D74671-6230-43F7-8731-6F51D677E572}" type="pres">
      <dgm:prSet presAssocID="{EA1B73F5-FDC2-4DC1-AF2B-673A621E57D8}" presName="rootConnector" presStyleLbl="node3" presStyleIdx="0" presStyleCnt="3"/>
      <dgm:spPr/>
      <dgm:t>
        <a:bodyPr/>
        <a:lstStyle/>
        <a:p>
          <a:endParaRPr lang="es-EC"/>
        </a:p>
      </dgm:t>
    </dgm:pt>
    <dgm:pt modelId="{7BDAB01C-2E79-442A-8FD9-68D45A026563}" type="pres">
      <dgm:prSet presAssocID="{EA1B73F5-FDC2-4DC1-AF2B-673A621E57D8}" presName="hierChild4" presStyleCnt="0"/>
      <dgm:spPr/>
    </dgm:pt>
    <dgm:pt modelId="{DAD13358-3399-4507-B66C-133B88678953}" type="pres">
      <dgm:prSet presAssocID="{EA1B73F5-FDC2-4DC1-AF2B-673A621E57D8}" presName="hierChild5" presStyleCnt="0"/>
      <dgm:spPr/>
    </dgm:pt>
    <dgm:pt modelId="{F0A594B1-CB50-4E4C-8615-41C5594E1BF1}" type="pres">
      <dgm:prSet presAssocID="{53216969-2D96-4D15-8B09-326AA2EAA295}" presName="Name37" presStyleLbl="parChTrans1D3" presStyleIdx="1" presStyleCnt="3"/>
      <dgm:spPr/>
      <dgm:t>
        <a:bodyPr/>
        <a:lstStyle/>
        <a:p>
          <a:endParaRPr lang="es-EC"/>
        </a:p>
      </dgm:t>
    </dgm:pt>
    <dgm:pt modelId="{5F92EFE4-7EE9-4BB8-9146-C7DCE353D55E}" type="pres">
      <dgm:prSet presAssocID="{296C5050-17A1-4143-A60C-073EC1AACFF3}" presName="hierRoot2" presStyleCnt="0">
        <dgm:presLayoutVars>
          <dgm:hierBranch val="init"/>
        </dgm:presLayoutVars>
      </dgm:prSet>
      <dgm:spPr/>
    </dgm:pt>
    <dgm:pt modelId="{9EF4B03D-54A4-4812-92DB-9BA32EA53CFB}" type="pres">
      <dgm:prSet presAssocID="{296C5050-17A1-4143-A60C-073EC1AACFF3}" presName="rootComposite" presStyleCnt="0"/>
      <dgm:spPr/>
    </dgm:pt>
    <dgm:pt modelId="{0A0DB46D-E57B-4E42-8E7E-739D6FDF29A8}" type="pres">
      <dgm:prSet presAssocID="{296C5050-17A1-4143-A60C-073EC1AACFF3}" presName="rootText" presStyleLbl="node3" presStyleIdx="1" presStyleCnt="3">
        <dgm:presLayoutVars>
          <dgm:chPref val="3"/>
        </dgm:presLayoutVars>
      </dgm:prSet>
      <dgm:spPr/>
      <dgm:t>
        <a:bodyPr/>
        <a:lstStyle/>
        <a:p>
          <a:endParaRPr lang="es-EC"/>
        </a:p>
      </dgm:t>
    </dgm:pt>
    <dgm:pt modelId="{84CE81FA-3FF5-4392-B06C-7F8326E2BE5F}" type="pres">
      <dgm:prSet presAssocID="{296C5050-17A1-4143-A60C-073EC1AACFF3}" presName="rootConnector" presStyleLbl="node3" presStyleIdx="1" presStyleCnt="3"/>
      <dgm:spPr/>
      <dgm:t>
        <a:bodyPr/>
        <a:lstStyle/>
        <a:p>
          <a:endParaRPr lang="es-EC"/>
        </a:p>
      </dgm:t>
    </dgm:pt>
    <dgm:pt modelId="{4F58BC42-FA38-43EF-885A-D620F2FF3564}" type="pres">
      <dgm:prSet presAssocID="{296C5050-17A1-4143-A60C-073EC1AACFF3}" presName="hierChild4" presStyleCnt="0"/>
      <dgm:spPr/>
    </dgm:pt>
    <dgm:pt modelId="{C0D6B3DA-FC89-4E8F-91CA-DF676D269A0A}" type="pres">
      <dgm:prSet presAssocID="{296C5050-17A1-4143-A60C-073EC1AACFF3}" presName="hierChild5" presStyleCnt="0"/>
      <dgm:spPr/>
    </dgm:pt>
    <dgm:pt modelId="{3BDECCA7-8980-490C-AA34-AF4CB907B1BA}" type="pres">
      <dgm:prSet presAssocID="{206D1D3C-2A78-4F23-A2D7-23B6F1AD432E}" presName="Name37" presStyleLbl="parChTrans1D3" presStyleIdx="2" presStyleCnt="3"/>
      <dgm:spPr/>
      <dgm:t>
        <a:bodyPr/>
        <a:lstStyle/>
        <a:p>
          <a:endParaRPr lang="es-EC"/>
        </a:p>
      </dgm:t>
    </dgm:pt>
    <dgm:pt modelId="{F3D4E3F1-7CD3-4F7B-91F8-B51689B611D3}" type="pres">
      <dgm:prSet presAssocID="{ADB5EFA4-4F6B-449E-8EC9-96C5F1268A03}" presName="hierRoot2" presStyleCnt="0">
        <dgm:presLayoutVars>
          <dgm:hierBranch val="init"/>
        </dgm:presLayoutVars>
      </dgm:prSet>
      <dgm:spPr/>
    </dgm:pt>
    <dgm:pt modelId="{164F9EBD-0589-4EFE-8527-52C1BA2A2811}" type="pres">
      <dgm:prSet presAssocID="{ADB5EFA4-4F6B-449E-8EC9-96C5F1268A03}" presName="rootComposite" presStyleCnt="0"/>
      <dgm:spPr/>
    </dgm:pt>
    <dgm:pt modelId="{77AF8C38-B657-456B-9581-6F499FC65CA6}" type="pres">
      <dgm:prSet presAssocID="{ADB5EFA4-4F6B-449E-8EC9-96C5F1268A03}" presName="rootText" presStyleLbl="node3" presStyleIdx="2" presStyleCnt="3">
        <dgm:presLayoutVars>
          <dgm:chPref val="3"/>
        </dgm:presLayoutVars>
      </dgm:prSet>
      <dgm:spPr/>
      <dgm:t>
        <a:bodyPr/>
        <a:lstStyle/>
        <a:p>
          <a:endParaRPr lang="es-EC"/>
        </a:p>
      </dgm:t>
    </dgm:pt>
    <dgm:pt modelId="{25EDF112-4C8E-44F1-B219-36386DF2909D}" type="pres">
      <dgm:prSet presAssocID="{ADB5EFA4-4F6B-449E-8EC9-96C5F1268A03}" presName="rootConnector" presStyleLbl="node3" presStyleIdx="2" presStyleCnt="3"/>
      <dgm:spPr/>
      <dgm:t>
        <a:bodyPr/>
        <a:lstStyle/>
        <a:p>
          <a:endParaRPr lang="es-EC"/>
        </a:p>
      </dgm:t>
    </dgm:pt>
    <dgm:pt modelId="{B2E8FBE2-0FD5-4B35-B43C-6A2D388CE4FC}" type="pres">
      <dgm:prSet presAssocID="{ADB5EFA4-4F6B-449E-8EC9-96C5F1268A03}" presName="hierChild4" presStyleCnt="0"/>
      <dgm:spPr/>
    </dgm:pt>
    <dgm:pt modelId="{AC39F35B-46EB-45E1-9A26-1172214B6EA6}" type="pres">
      <dgm:prSet presAssocID="{ADB5EFA4-4F6B-449E-8EC9-96C5F1268A03}" presName="hierChild5" presStyleCnt="0"/>
      <dgm:spPr/>
    </dgm:pt>
    <dgm:pt modelId="{B733FB98-E60E-456F-983A-817F2E671A82}" type="pres">
      <dgm:prSet presAssocID="{6CAA2AF7-915E-4308-9D3C-ED0E3533E865}" presName="hierChild5" presStyleCnt="0"/>
      <dgm:spPr/>
    </dgm:pt>
    <dgm:pt modelId="{442E6F15-61B2-49B1-A778-BE1DA2B936A3}" type="pres">
      <dgm:prSet presAssocID="{77BE1E1A-5F25-48AE-B6F3-3DBC0A911C96}" presName="Name37" presStyleLbl="parChTrans1D2" presStyleIdx="2" presStyleCnt="5"/>
      <dgm:spPr/>
      <dgm:t>
        <a:bodyPr/>
        <a:lstStyle/>
        <a:p>
          <a:endParaRPr lang="es-EC"/>
        </a:p>
      </dgm:t>
    </dgm:pt>
    <dgm:pt modelId="{8FAEEF6A-5368-4814-AE19-9715BFF6A89E}" type="pres">
      <dgm:prSet presAssocID="{0F3F06AE-FF8A-473E-8E3E-377520CAF8A0}" presName="hierRoot2" presStyleCnt="0">
        <dgm:presLayoutVars>
          <dgm:hierBranch val="init"/>
        </dgm:presLayoutVars>
      </dgm:prSet>
      <dgm:spPr/>
    </dgm:pt>
    <dgm:pt modelId="{81A09962-64F8-4CB8-B85A-DBE8EFA3EF71}" type="pres">
      <dgm:prSet presAssocID="{0F3F06AE-FF8A-473E-8E3E-377520CAF8A0}" presName="rootComposite" presStyleCnt="0"/>
      <dgm:spPr/>
    </dgm:pt>
    <dgm:pt modelId="{DF2E6825-3BD2-443B-BEF7-8268283F07EB}" type="pres">
      <dgm:prSet presAssocID="{0F3F06AE-FF8A-473E-8E3E-377520CAF8A0}" presName="rootText" presStyleLbl="node2" presStyleIdx="2" presStyleCnt="5">
        <dgm:presLayoutVars>
          <dgm:chPref val="3"/>
        </dgm:presLayoutVars>
      </dgm:prSet>
      <dgm:spPr/>
      <dgm:t>
        <a:bodyPr/>
        <a:lstStyle/>
        <a:p>
          <a:endParaRPr lang="es-EC"/>
        </a:p>
      </dgm:t>
    </dgm:pt>
    <dgm:pt modelId="{C0657548-6DF3-4D85-B57C-24808A30C164}" type="pres">
      <dgm:prSet presAssocID="{0F3F06AE-FF8A-473E-8E3E-377520CAF8A0}" presName="rootConnector" presStyleLbl="node2" presStyleIdx="2" presStyleCnt="5"/>
      <dgm:spPr/>
      <dgm:t>
        <a:bodyPr/>
        <a:lstStyle/>
        <a:p>
          <a:endParaRPr lang="es-EC"/>
        </a:p>
      </dgm:t>
    </dgm:pt>
    <dgm:pt modelId="{CD3EA45A-159A-4623-9CF0-539EBFADD5B9}" type="pres">
      <dgm:prSet presAssocID="{0F3F06AE-FF8A-473E-8E3E-377520CAF8A0}" presName="hierChild4" presStyleCnt="0"/>
      <dgm:spPr/>
    </dgm:pt>
    <dgm:pt modelId="{FACC47FF-1FF1-416B-83F4-A977C2C0E790}" type="pres">
      <dgm:prSet presAssocID="{0F3F06AE-FF8A-473E-8E3E-377520CAF8A0}" presName="hierChild5" presStyleCnt="0"/>
      <dgm:spPr/>
    </dgm:pt>
    <dgm:pt modelId="{093575F2-1AF7-4D6D-9310-DCDAF070AB50}" type="pres">
      <dgm:prSet presAssocID="{1B7AAC57-CB83-425E-A22B-B3894DF62957}" presName="Name37" presStyleLbl="parChTrans1D2" presStyleIdx="3" presStyleCnt="5"/>
      <dgm:spPr/>
      <dgm:t>
        <a:bodyPr/>
        <a:lstStyle/>
        <a:p>
          <a:endParaRPr lang="es-EC"/>
        </a:p>
      </dgm:t>
    </dgm:pt>
    <dgm:pt modelId="{AF3C7202-E30F-4418-9744-16E759B52557}" type="pres">
      <dgm:prSet presAssocID="{587CFB37-BB34-42B7-BE4C-1FC2DBC1DE6D}" presName="hierRoot2" presStyleCnt="0">
        <dgm:presLayoutVars>
          <dgm:hierBranch val="init"/>
        </dgm:presLayoutVars>
      </dgm:prSet>
      <dgm:spPr/>
    </dgm:pt>
    <dgm:pt modelId="{C8045488-05C8-4462-ADBF-E38F0A466024}" type="pres">
      <dgm:prSet presAssocID="{587CFB37-BB34-42B7-BE4C-1FC2DBC1DE6D}" presName="rootComposite" presStyleCnt="0"/>
      <dgm:spPr/>
    </dgm:pt>
    <dgm:pt modelId="{D18D67B2-3A88-4A6A-8D66-C1620D40290B}" type="pres">
      <dgm:prSet presAssocID="{587CFB37-BB34-42B7-BE4C-1FC2DBC1DE6D}" presName="rootText" presStyleLbl="node2" presStyleIdx="3" presStyleCnt="5">
        <dgm:presLayoutVars>
          <dgm:chPref val="3"/>
        </dgm:presLayoutVars>
      </dgm:prSet>
      <dgm:spPr/>
      <dgm:t>
        <a:bodyPr/>
        <a:lstStyle/>
        <a:p>
          <a:endParaRPr lang="es-EC"/>
        </a:p>
      </dgm:t>
    </dgm:pt>
    <dgm:pt modelId="{66A3CB29-C6B4-4E3F-8732-DACABE2F66CA}" type="pres">
      <dgm:prSet presAssocID="{587CFB37-BB34-42B7-BE4C-1FC2DBC1DE6D}" presName="rootConnector" presStyleLbl="node2" presStyleIdx="3" presStyleCnt="5"/>
      <dgm:spPr/>
      <dgm:t>
        <a:bodyPr/>
        <a:lstStyle/>
        <a:p>
          <a:endParaRPr lang="es-EC"/>
        </a:p>
      </dgm:t>
    </dgm:pt>
    <dgm:pt modelId="{0676A186-5589-4AB9-9485-46EDD4F6A610}" type="pres">
      <dgm:prSet presAssocID="{587CFB37-BB34-42B7-BE4C-1FC2DBC1DE6D}" presName="hierChild4" presStyleCnt="0"/>
      <dgm:spPr/>
    </dgm:pt>
    <dgm:pt modelId="{5F04E462-B00B-40EC-8DCF-708E32FAD769}" type="pres">
      <dgm:prSet presAssocID="{587CFB37-BB34-42B7-BE4C-1FC2DBC1DE6D}" presName="hierChild5" presStyleCnt="0"/>
      <dgm:spPr/>
    </dgm:pt>
    <dgm:pt modelId="{EEF3B5D6-5C72-4806-BBD8-3DE0803F6DF4}" type="pres">
      <dgm:prSet presAssocID="{E14866C0-9AAB-44AA-96D1-47B08A4F5D5D}" presName="Name37" presStyleLbl="parChTrans1D2" presStyleIdx="4" presStyleCnt="5"/>
      <dgm:spPr/>
      <dgm:t>
        <a:bodyPr/>
        <a:lstStyle/>
        <a:p>
          <a:endParaRPr lang="es-EC"/>
        </a:p>
      </dgm:t>
    </dgm:pt>
    <dgm:pt modelId="{D0A2B663-D2FB-4E58-A638-30B5FCC17E95}" type="pres">
      <dgm:prSet presAssocID="{2A7DCD21-D4DC-4BB6-B5AA-05E1AF0431C2}" presName="hierRoot2" presStyleCnt="0">
        <dgm:presLayoutVars>
          <dgm:hierBranch val="init"/>
        </dgm:presLayoutVars>
      </dgm:prSet>
      <dgm:spPr/>
    </dgm:pt>
    <dgm:pt modelId="{0FE71BC1-3B2F-4B9F-96EB-85B50B5822A6}" type="pres">
      <dgm:prSet presAssocID="{2A7DCD21-D4DC-4BB6-B5AA-05E1AF0431C2}" presName="rootComposite" presStyleCnt="0"/>
      <dgm:spPr/>
    </dgm:pt>
    <dgm:pt modelId="{760678A0-D01D-4CCD-BB39-6D3C1802B6A4}" type="pres">
      <dgm:prSet presAssocID="{2A7DCD21-D4DC-4BB6-B5AA-05E1AF0431C2}" presName="rootText" presStyleLbl="node2" presStyleIdx="4" presStyleCnt="5">
        <dgm:presLayoutVars>
          <dgm:chPref val="3"/>
        </dgm:presLayoutVars>
      </dgm:prSet>
      <dgm:spPr/>
      <dgm:t>
        <a:bodyPr/>
        <a:lstStyle/>
        <a:p>
          <a:endParaRPr lang="es-EC"/>
        </a:p>
      </dgm:t>
    </dgm:pt>
    <dgm:pt modelId="{2257A955-7982-4047-AFAF-0E22BAF3B31E}" type="pres">
      <dgm:prSet presAssocID="{2A7DCD21-D4DC-4BB6-B5AA-05E1AF0431C2}" presName="rootConnector" presStyleLbl="node2" presStyleIdx="4" presStyleCnt="5"/>
      <dgm:spPr/>
      <dgm:t>
        <a:bodyPr/>
        <a:lstStyle/>
        <a:p>
          <a:endParaRPr lang="es-EC"/>
        </a:p>
      </dgm:t>
    </dgm:pt>
    <dgm:pt modelId="{6265736B-E747-44AE-8369-062489A6EE72}" type="pres">
      <dgm:prSet presAssocID="{2A7DCD21-D4DC-4BB6-B5AA-05E1AF0431C2}" presName="hierChild4" presStyleCnt="0"/>
      <dgm:spPr/>
    </dgm:pt>
    <dgm:pt modelId="{E90813FC-31DE-4E26-A85D-BEFD1E8DAB56}" type="pres">
      <dgm:prSet presAssocID="{2A7DCD21-D4DC-4BB6-B5AA-05E1AF0431C2}" presName="hierChild5" presStyleCnt="0"/>
      <dgm:spPr/>
    </dgm:pt>
    <dgm:pt modelId="{BD6ECBD9-4106-4532-9BBB-0AC1A5B9AFC8}" type="pres">
      <dgm:prSet presAssocID="{7CADBE94-C64C-420B-A142-15763308BB98}" presName="hierChild3" presStyleCnt="0"/>
      <dgm:spPr/>
    </dgm:pt>
  </dgm:ptLst>
  <dgm:cxnLst>
    <dgm:cxn modelId="{5C082CCE-35E1-406B-91F1-F0977D9300E2}" srcId="{7CADBE94-C64C-420B-A142-15763308BB98}" destId="{F13CD0C7-A697-4BF6-816D-ED35C43A1144}" srcOrd="0" destOrd="0" parTransId="{6D9B9DB4-BA66-4D28-9346-4087BDF40086}" sibTransId="{D9B8A7E8-21E6-4CDB-BD46-2916EDE2043F}"/>
    <dgm:cxn modelId="{E1EB9701-FA43-4240-A2C7-73D93DB397AF}" type="presOf" srcId="{6D9B9DB4-BA66-4D28-9346-4087BDF40086}" destId="{EFF4BD85-0580-4EFF-83B8-C58A1CCF4D0B}" srcOrd="0" destOrd="0" presId="urn:microsoft.com/office/officeart/2005/8/layout/orgChart1"/>
    <dgm:cxn modelId="{CD9DB3D4-B83F-47F9-936D-4B1870A8921D}" srcId="{3062DB03-A826-4436-8194-F7CE977E8B7F}" destId="{7CADBE94-C64C-420B-A142-15763308BB98}" srcOrd="0" destOrd="0" parTransId="{C4314DEC-5E79-4BFD-9FBA-93954FC9CFDB}" sibTransId="{FA9D396A-E1F4-4756-96F1-DCC60D057FAD}"/>
    <dgm:cxn modelId="{18DC0C42-00AC-4A79-B76D-1343D43B86C9}" type="presOf" srcId="{77BE1E1A-5F25-48AE-B6F3-3DBC0A911C96}" destId="{442E6F15-61B2-49B1-A778-BE1DA2B936A3}" srcOrd="0" destOrd="0" presId="urn:microsoft.com/office/officeart/2005/8/layout/orgChart1"/>
    <dgm:cxn modelId="{E50D9320-98D3-4294-97A9-6DE7B812FFC3}" srcId="{6CAA2AF7-915E-4308-9D3C-ED0E3533E865}" destId="{296C5050-17A1-4143-A60C-073EC1AACFF3}" srcOrd="1" destOrd="0" parTransId="{53216969-2D96-4D15-8B09-326AA2EAA295}" sibTransId="{0DB90041-6D18-4ACF-9552-AC8D8C053501}"/>
    <dgm:cxn modelId="{54DF8B65-F4EB-40BC-85E5-0FE4DB9CF8CC}" type="presOf" srcId="{587CFB37-BB34-42B7-BE4C-1FC2DBC1DE6D}" destId="{66A3CB29-C6B4-4E3F-8732-DACABE2F66CA}" srcOrd="1" destOrd="0" presId="urn:microsoft.com/office/officeart/2005/8/layout/orgChart1"/>
    <dgm:cxn modelId="{252A167C-8B8C-4707-8650-0FA286BE4F9A}" type="presOf" srcId="{296C5050-17A1-4143-A60C-073EC1AACFF3}" destId="{0A0DB46D-E57B-4E42-8E7E-739D6FDF29A8}" srcOrd="0" destOrd="0" presId="urn:microsoft.com/office/officeart/2005/8/layout/orgChart1"/>
    <dgm:cxn modelId="{9CD958AE-EB4E-4869-AD9F-AB6F7D930046}" type="presOf" srcId="{6CAA2AF7-915E-4308-9D3C-ED0E3533E865}" destId="{2E53580E-697F-42A3-AB87-66EEF5C737BA}" srcOrd="0" destOrd="0" presId="urn:microsoft.com/office/officeart/2005/8/layout/orgChart1"/>
    <dgm:cxn modelId="{DD0090FF-DF13-4C8F-A6E6-2E899F348072}" srcId="{7CADBE94-C64C-420B-A142-15763308BB98}" destId="{2A7DCD21-D4DC-4BB6-B5AA-05E1AF0431C2}" srcOrd="4" destOrd="0" parTransId="{E14866C0-9AAB-44AA-96D1-47B08A4F5D5D}" sibTransId="{1C586F9B-2FFA-406D-ABC5-DAEC5A8DEA30}"/>
    <dgm:cxn modelId="{69568001-9B0E-4C64-A409-AC2CBCEFF615}" type="presOf" srcId="{53216969-2D96-4D15-8B09-326AA2EAA295}" destId="{F0A594B1-CB50-4E4C-8615-41C5594E1BF1}" srcOrd="0" destOrd="0" presId="urn:microsoft.com/office/officeart/2005/8/layout/orgChart1"/>
    <dgm:cxn modelId="{D4283B8D-F136-475E-9D0A-99B75D901BDA}" type="presOf" srcId="{7CADBE94-C64C-420B-A142-15763308BB98}" destId="{C80AD3B5-D41A-4610-9477-49D623A65822}" srcOrd="0" destOrd="0" presId="urn:microsoft.com/office/officeart/2005/8/layout/orgChart1"/>
    <dgm:cxn modelId="{9ED2D311-8FE9-45BF-A0E0-C9EB91C360DC}" srcId="{7CADBE94-C64C-420B-A142-15763308BB98}" destId="{0F3F06AE-FF8A-473E-8E3E-377520CAF8A0}" srcOrd="2" destOrd="0" parTransId="{77BE1E1A-5F25-48AE-B6F3-3DBC0A911C96}" sibTransId="{FE8D739F-E17A-47FA-920E-3A032366BD20}"/>
    <dgm:cxn modelId="{949A6657-2354-4A28-98C9-497029B1F1E4}" type="presOf" srcId="{0F3F06AE-FF8A-473E-8E3E-377520CAF8A0}" destId="{C0657548-6DF3-4D85-B57C-24808A30C164}" srcOrd="1" destOrd="0" presId="urn:microsoft.com/office/officeart/2005/8/layout/orgChart1"/>
    <dgm:cxn modelId="{F1FE613C-CE2C-4F6C-8CF8-D9D9FF26BFDC}" type="presOf" srcId="{EA1B73F5-FDC2-4DC1-AF2B-673A621E57D8}" destId="{50D74671-6230-43F7-8731-6F51D677E572}" srcOrd="1" destOrd="0" presId="urn:microsoft.com/office/officeart/2005/8/layout/orgChart1"/>
    <dgm:cxn modelId="{F6244A36-A159-42C4-89BE-8F85848E6000}" type="presOf" srcId="{E14866C0-9AAB-44AA-96D1-47B08A4F5D5D}" destId="{EEF3B5D6-5C72-4806-BBD8-3DE0803F6DF4}" srcOrd="0" destOrd="0" presId="urn:microsoft.com/office/officeart/2005/8/layout/orgChart1"/>
    <dgm:cxn modelId="{FE01F6B9-C404-4593-90DF-83559B4A4F8C}" type="presOf" srcId="{587CFB37-BB34-42B7-BE4C-1FC2DBC1DE6D}" destId="{D18D67B2-3A88-4A6A-8D66-C1620D40290B}" srcOrd="0" destOrd="0" presId="urn:microsoft.com/office/officeart/2005/8/layout/orgChart1"/>
    <dgm:cxn modelId="{180977C4-C553-425A-ACA6-EE2864171D04}" type="presOf" srcId="{ADB5EFA4-4F6B-449E-8EC9-96C5F1268A03}" destId="{25EDF112-4C8E-44F1-B219-36386DF2909D}" srcOrd="1" destOrd="0" presId="urn:microsoft.com/office/officeart/2005/8/layout/orgChart1"/>
    <dgm:cxn modelId="{5DD2FC20-EEEF-4FCE-9801-517F6533CD78}" type="presOf" srcId="{F13CD0C7-A697-4BF6-816D-ED35C43A1144}" destId="{7000FE81-854C-45C9-AEDC-70AD6ACE67BF}" srcOrd="1" destOrd="0" presId="urn:microsoft.com/office/officeart/2005/8/layout/orgChart1"/>
    <dgm:cxn modelId="{84BAB8EF-B70F-44EF-87CC-8B5CD4D640B8}" type="presOf" srcId="{206D1D3C-2A78-4F23-A2D7-23B6F1AD432E}" destId="{3BDECCA7-8980-490C-AA34-AF4CB907B1BA}" srcOrd="0" destOrd="0" presId="urn:microsoft.com/office/officeart/2005/8/layout/orgChart1"/>
    <dgm:cxn modelId="{7553FCEC-DC87-4C3E-8079-552C7A395085}" type="presOf" srcId="{6CAA2AF7-915E-4308-9D3C-ED0E3533E865}" destId="{2AFAC0F0-D68C-4772-B784-61FE8F63FD30}" srcOrd="1" destOrd="0" presId="urn:microsoft.com/office/officeart/2005/8/layout/orgChart1"/>
    <dgm:cxn modelId="{A62173D9-3BBA-4EDF-A3A8-E30E70274721}" type="presOf" srcId="{296C5050-17A1-4143-A60C-073EC1AACFF3}" destId="{84CE81FA-3FF5-4392-B06C-7F8326E2BE5F}" srcOrd="1" destOrd="0" presId="urn:microsoft.com/office/officeart/2005/8/layout/orgChart1"/>
    <dgm:cxn modelId="{8057330C-3A3F-429A-961E-FCC768786030}" srcId="{6CAA2AF7-915E-4308-9D3C-ED0E3533E865}" destId="{ADB5EFA4-4F6B-449E-8EC9-96C5F1268A03}" srcOrd="2" destOrd="0" parTransId="{206D1D3C-2A78-4F23-A2D7-23B6F1AD432E}" sibTransId="{73D91283-9F74-493C-8E0D-2F5B578F5650}"/>
    <dgm:cxn modelId="{8BACED30-F614-46A0-B70C-D2D82C376545}" srcId="{7CADBE94-C64C-420B-A142-15763308BB98}" destId="{6CAA2AF7-915E-4308-9D3C-ED0E3533E865}" srcOrd="1" destOrd="0" parTransId="{C20215CB-D712-42AE-B47C-12BBAFD40957}" sibTransId="{64527F3B-46CD-45AB-B28E-D7D3CDED48BE}"/>
    <dgm:cxn modelId="{3D5D23C8-BD0C-47BB-99C4-F23914280FAB}" type="presOf" srcId="{886D603F-3B9D-4419-9AF1-6FE19DA23AA0}" destId="{C6D70499-0458-458F-9E32-177A4FAC8546}" srcOrd="0" destOrd="0" presId="urn:microsoft.com/office/officeart/2005/8/layout/orgChart1"/>
    <dgm:cxn modelId="{D6C63692-6DC1-4499-B5E5-5714FFD833E4}" type="presOf" srcId="{EA1B73F5-FDC2-4DC1-AF2B-673A621E57D8}" destId="{AB01D79A-339C-47FF-A6BB-948AF7FA2F4A}" srcOrd="0" destOrd="0" presId="urn:microsoft.com/office/officeart/2005/8/layout/orgChart1"/>
    <dgm:cxn modelId="{C593E8E6-49FD-4A17-B38C-E18E850AD000}" type="presOf" srcId="{1B7AAC57-CB83-425E-A22B-B3894DF62957}" destId="{093575F2-1AF7-4D6D-9310-DCDAF070AB50}" srcOrd="0" destOrd="0" presId="urn:microsoft.com/office/officeart/2005/8/layout/orgChart1"/>
    <dgm:cxn modelId="{9428E64F-D9BB-47F7-B0B4-67D5A778C1F7}" type="presOf" srcId="{F13CD0C7-A697-4BF6-816D-ED35C43A1144}" destId="{C73C88D0-2F0C-4DAE-A27C-9A264096339E}" srcOrd="0" destOrd="0" presId="urn:microsoft.com/office/officeart/2005/8/layout/orgChart1"/>
    <dgm:cxn modelId="{10F3DA76-3F7D-46F8-A00A-C9BB09C42F25}" type="presOf" srcId="{3062DB03-A826-4436-8194-F7CE977E8B7F}" destId="{B37913C5-8908-4799-BA6E-A2EC9C33CBFB}" srcOrd="0" destOrd="0" presId="urn:microsoft.com/office/officeart/2005/8/layout/orgChart1"/>
    <dgm:cxn modelId="{FC68911D-80EE-425A-BA10-AC2B793A55C6}" srcId="{7CADBE94-C64C-420B-A142-15763308BB98}" destId="{587CFB37-BB34-42B7-BE4C-1FC2DBC1DE6D}" srcOrd="3" destOrd="0" parTransId="{1B7AAC57-CB83-425E-A22B-B3894DF62957}" sibTransId="{395D2BB9-F8EA-41C0-BDFF-82179C8C51D2}"/>
    <dgm:cxn modelId="{43522B6D-0E47-43BA-975F-9E49160DF309}" type="presOf" srcId="{2A7DCD21-D4DC-4BB6-B5AA-05E1AF0431C2}" destId="{760678A0-D01D-4CCD-BB39-6D3C1802B6A4}" srcOrd="0" destOrd="0" presId="urn:microsoft.com/office/officeart/2005/8/layout/orgChart1"/>
    <dgm:cxn modelId="{76AF2E4B-8E77-4815-9C4C-4E6C6407C77F}" type="presOf" srcId="{ADB5EFA4-4F6B-449E-8EC9-96C5F1268A03}" destId="{77AF8C38-B657-456B-9581-6F499FC65CA6}" srcOrd="0" destOrd="0" presId="urn:microsoft.com/office/officeart/2005/8/layout/orgChart1"/>
    <dgm:cxn modelId="{50CD0FE5-25B5-45C6-BE23-C113215C2C66}" type="presOf" srcId="{C20215CB-D712-42AE-B47C-12BBAFD40957}" destId="{ED2B376D-5133-4C0D-A416-8AC8BED7A614}" srcOrd="0" destOrd="0" presId="urn:microsoft.com/office/officeart/2005/8/layout/orgChart1"/>
    <dgm:cxn modelId="{5749FA18-C90F-4211-885B-C3868E3B2B99}" type="presOf" srcId="{2A7DCD21-D4DC-4BB6-B5AA-05E1AF0431C2}" destId="{2257A955-7982-4047-AFAF-0E22BAF3B31E}" srcOrd="1" destOrd="0" presId="urn:microsoft.com/office/officeart/2005/8/layout/orgChart1"/>
    <dgm:cxn modelId="{91CD5CF5-071C-44E6-AAF7-64695B4022D0}" type="presOf" srcId="{7CADBE94-C64C-420B-A142-15763308BB98}" destId="{3C6136C8-8D80-430F-A857-1A61BDD2F4A5}" srcOrd="1" destOrd="0" presId="urn:microsoft.com/office/officeart/2005/8/layout/orgChart1"/>
    <dgm:cxn modelId="{8286651A-7727-4019-A882-2DDD6E693E80}" srcId="{6CAA2AF7-915E-4308-9D3C-ED0E3533E865}" destId="{EA1B73F5-FDC2-4DC1-AF2B-673A621E57D8}" srcOrd="0" destOrd="0" parTransId="{886D603F-3B9D-4419-9AF1-6FE19DA23AA0}" sibTransId="{72BCF124-D701-4102-8430-A532A3588AD5}"/>
    <dgm:cxn modelId="{6D446947-15B2-47B8-9864-EBD55994EE76}" type="presOf" srcId="{0F3F06AE-FF8A-473E-8E3E-377520CAF8A0}" destId="{DF2E6825-3BD2-443B-BEF7-8268283F07EB}" srcOrd="0" destOrd="0" presId="urn:microsoft.com/office/officeart/2005/8/layout/orgChart1"/>
    <dgm:cxn modelId="{F71D06B1-8CA1-4E12-9C1E-8B1DEBF2A180}" type="presParOf" srcId="{B37913C5-8908-4799-BA6E-A2EC9C33CBFB}" destId="{CA7EE149-D0C3-4C57-B83B-25AF4405ABC3}" srcOrd="0" destOrd="0" presId="urn:microsoft.com/office/officeart/2005/8/layout/orgChart1"/>
    <dgm:cxn modelId="{75EF6E88-2245-4573-993F-3D0180675020}" type="presParOf" srcId="{CA7EE149-D0C3-4C57-B83B-25AF4405ABC3}" destId="{62E49D06-A2EF-4269-8B94-DD57E86A8277}" srcOrd="0" destOrd="0" presId="urn:microsoft.com/office/officeart/2005/8/layout/orgChart1"/>
    <dgm:cxn modelId="{8CE1C859-1CD9-4D92-AA48-6D208A5F3047}" type="presParOf" srcId="{62E49D06-A2EF-4269-8B94-DD57E86A8277}" destId="{C80AD3B5-D41A-4610-9477-49D623A65822}" srcOrd="0" destOrd="0" presId="urn:microsoft.com/office/officeart/2005/8/layout/orgChart1"/>
    <dgm:cxn modelId="{7FE8C1F5-960F-4AA4-ADBA-A1F89BB5CA7D}" type="presParOf" srcId="{62E49D06-A2EF-4269-8B94-DD57E86A8277}" destId="{3C6136C8-8D80-430F-A857-1A61BDD2F4A5}" srcOrd="1" destOrd="0" presId="urn:microsoft.com/office/officeart/2005/8/layout/orgChart1"/>
    <dgm:cxn modelId="{D928D11B-6D9F-40A6-ABC4-4DDB8435498C}" type="presParOf" srcId="{CA7EE149-D0C3-4C57-B83B-25AF4405ABC3}" destId="{D4E2563E-8D2A-4983-B561-6C1211322C62}" srcOrd="1" destOrd="0" presId="urn:microsoft.com/office/officeart/2005/8/layout/orgChart1"/>
    <dgm:cxn modelId="{D382BE12-ABA3-4C6E-BA62-EBDDB2138927}" type="presParOf" srcId="{D4E2563E-8D2A-4983-B561-6C1211322C62}" destId="{EFF4BD85-0580-4EFF-83B8-C58A1CCF4D0B}" srcOrd="0" destOrd="0" presId="urn:microsoft.com/office/officeart/2005/8/layout/orgChart1"/>
    <dgm:cxn modelId="{F32D188F-3C9C-4010-8DB0-4F8B5BE2D229}" type="presParOf" srcId="{D4E2563E-8D2A-4983-B561-6C1211322C62}" destId="{34DAC116-9FE3-4159-9C9C-0E541FB0E0C4}" srcOrd="1" destOrd="0" presId="urn:microsoft.com/office/officeart/2005/8/layout/orgChart1"/>
    <dgm:cxn modelId="{A09B438B-4968-4DB2-8D37-2700A80F1FEA}" type="presParOf" srcId="{34DAC116-9FE3-4159-9C9C-0E541FB0E0C4}" destId="{6C62AEF5-9BCB-4E99-A139-BEEC466DF958}" srcOrd="0" destOrd="0" presId="urn:microsoft.com/office/officeart/2005/8/layout/orgChart1"/>
    <dgm:cxn modelId="{0B52A08F-EB3B-4E55-9A44-AAD29EAEF42A}" type="presParOf" srcId="{6C62AEF5-9BCB-4E99-A139-BEEC466DF958}" destId="{C73C88D0-2F0C-4DAE-A27C-9A264096339E}" srcOrd="0" destOrd="0" presId="urn:microsoft.com/office/officeart/2005/8/layout/orgChart1"/>
    <dgm:cxn modelId="{813136B4-FD3B-4D9E-9554-2E36831A13B6}" type="presParOf" srcId="{6C62AEF5-9BCB-4E99-A139-BEEC466DF958}" destId="{7000FE81-854C-45C9-AEDC-70AD6ACE67BF}" srcOrd="1" destOrd="0" presId="urn:microsoft.com/office/officeart/2005/8/layout/orgChart1"/>
    <dgm:cxn modelId="{5DFB1E65-80EB-446A-B995-F32FAB2FA3B2}" type="presParOf" srcId="{34DAC116-9FE3-4159-9C9C-0E541FB0E0C4}" destId="{1E4E6168-3062-420B-B151-292479D8CD38}" srcOrd="1" destOrd="0" presId="urn:microsoft.com/office/officeart/2005/8/layout/orgChart1"/>
    <dgm:cxn modelId="{63F32505-4B2F-4FA0-B9B3-ED4236B5F164}" type="presParOf" srcId="{34DAC116-9FE3-4159-9C9C-0E541FB0E0C4}" destId="{CEBFFC2A-0986-4412-BD68-C72C397C08BC}" srcOrd="2" destOrd="0" presId="urn:microsoft.com/office/officeart/2005/8/layout/orgChart1"/>
    <dgm:cxn modelId="{9DB5CC9B-58A0-45BA-997F-CC3CB3D6EB28}" type="presParOf" srcId="{D4E2563E-8D2A-4983-B561-6C1211322C62}" destId="{ED2B376D-5133-4C0D-A416-8AC8BED7A614}" srcOrd="2" destOrd="0" presId="urn:microsoft.com/office/officeart/2005/8/layout/orgChart1"/>
    <dgm:cxn modelId="{E730F1A4-E444-415F-BA15-D9DA9FB1D34E}" type="presParOf" srcId="{D4E2563E-8D2A-4983-B561-6C1211322C62}" destId="{4EBCA592-CAC5-4574-AA60-FCE4E6D9EB0B}" srcOrd="3" destOrd="0" presId="urn:microsoft.com/office/officeart/2005/8/layout/orgChart1"/>
    <dgm:cxn modelId="{9B2DAF3C-E43F-4714-9CE5-084EB64D8FD0}" type="presParOf" srcId="{4EBCA592-CAC5-4574-AA60-FCE4E6D9EB0B}" destId="{E8FDF34D-CCC8-44D8-B096-75379F02BCC8}" srcOrd="0" destOrd="0" presId="urn:microsoft.com/office/officeart/2005/8/layout/orgChart1"/>
    <dgm:cxn modelId="{DA6FFE3B-A1FB-4974-90C5-68EB11FA2F7A}" type="presParOf" srcId="{E8FDF34D-CCC8-44D8-B096-75379F02BCC8}" destId="{2E53580E-697F-42A3-AB87-66EEF5C737BA}" srcOrd="0" destOrd="0" presId="urn:microsoft.com/office/officeart/2005/8/layout/orgChart1"/>
    <dgm:cxn modelId="{9177DA76-88C3-41FF-8D7C-41599C95036F}" type="presParOf" srcId="{E8FDF34D-CCC8-44D8-B096-75379F02BCC8}" destId="{2AFAC0F0-D68C-4772-B784-61FE8F63FD30}" srcOrd="1" destOrd="0" presId="urn:microsoft.com/office/officeart/2005/8/layout/orgChart1"/>
    <dgm:cxn modelId="{9D11FFFC-0756-4325-BC80-A277EDB0B965}" type="presParOf" srcId="{4EBCA592-CAC5-4574-AA60-FCE4E6D9EB0B}" destId="{27DE3FD9-2B9B-4432-A4EB-80ACDAED9BDB}" srcOrd="1" destOrd="0" presId="urn:microsoft.com/office/officeart/2005/8/layout/orgChart1"/>
    <dgm:cxn modelId="{AAC7DDCE-9873-433B-8AE9-62CFFDC430F0}" type="presParOf" srcId="{27DE3FD9-2B9B-4432-A4EB-80ACDAED9BDB}" destId="{C6D70499-0458-458F-9E32-177A4FAC8546}" srcOrd="0" destOrd="0" presId="urn:microsoft.com/office/officeart/2005/8/layout/orgChart1"/>
    <dgm:cxn modelId="{FF84EB9D-3727-4EED-B0FE-A3844D1D047A}" type="presParOf" srcId="{27DE3FD9-2B9B-4432-A4EB-80ACDAED9BDB}" destId="{E279119D-9415-4EAA-92E2-FF20156580B1}" srcOrd="1" destOrd="0" presId="urn:microsoft.com/office/officeart/2005/8/layout/orgChart1"/>
    <dgm:cxn modelId="{A9144DF9-864E-45B7-BF58-CA7D94F15762}" type="presParOf" srcId="{E279119D-9415-4EAA-92E2-FF20156580B1}" destId="{0ED118B2-1379-4FC3-BFDA-9D2B4F3B0633}" srcOrd="0" destOrd="0" presId="urn:microsoft.com/office/officeart/2005/8/layout/orgChart1"/>
    <dgm:cxn modelId="{EAD08088-F8E3-414A-9F6C-DC88A6DF5166}" type="presParOf" srcId="{0ED118B2-1379-4FC3-BFDA-9D2B4F3B0633}" destId="{AB01D79A-339C-47FF-A6BB-948AF7FA2F4A}" srcOrd="0" destOrd="0" presId="urn:microsoft.com/office/officeart/2005/8/layout/orgChart1"/>
    <dgm:cxn modelId="{2AB3372D-B902-4496-9CAE-5E093467E523}" type="presParOf" srcId="{0ED118B2-1379-4FC3-BFDA-9D2B4F3B0633}" destId="{50D74671-6230-43F7-8731-6F51D677E572}" srcOrd="1" destOrd="0" presId="urn:microsoft.com/office/officeart/2005/8/layout/orgChart1"/>
    <dgm:cxn modelId="{6B6D7435-F2E6-4E23-AA09-3FFBD489DDA0}" type="presParOf" srcId="{E279119D-9415-4EAA-92E2-FF20156580B1}" destId="{7BDAB01C-2E79-442A-8FD9-68D45A026563}" srcOrd="1" destOrd="0" presId="urn:microsoft.com/office/officeart/2005/8/layout/orgChart1"/>
    <dgm:cxn modelId="{5D9238DB-BBA6-40EC-ADA4-D1B3A27E0388}" type="presParOf" srcId="{E279119D-9415-4EAA-92E2-FF20156580B1}" destId="{DAD13358-3399-4507-B66C-133B88678953}" srcOrd="2" destOrd="0" presId="urn:microsoft.com/office/officeart/2005/8/layout/orgChart1"/>
    <dgm:cxn modelId="{0BCE777C-F8A6-4DBB-9262-5667623418C2}" type="presParOf" srcId="{27DE3FD9-2B9B-4432-A4EB-80ACDAED9BDB}" destId="{F0A594B1-CB50-4E4C-8615-41C5594E1BF1}" srcOrd="2" destOrd="0" presId="urn:microsoft.com/office/officeart/2005/8/layout/orgChart1"/>
    <dgm:cxn modelId="{88F206E3-392A-41B1-9CDB-0935BDE5F536}" type="presParOf" srcId="{27DE3FD9-2B9B-4432-A4EB-80ACDAED9BDB}" destId="{5F92EFE4-7EE9-4BB8-9146-C7DCE353D55E}" srcOrd="3" destOrd="0" presId="urn:microsoft.com/office/officeart/2005/8/layout/orgChart1"/>
    <dgm:cxn modelId="{84617BA2-48CC-43E1-A4F3-B23FCF052E12}" type="presParOf" srcId="{5F92EFE4-7EE9-4BB8-9146-C7DCE353D55E}" destId="{9EF4B03D-54A4-4812-92DB-9BA32EA53CFB}" srcOrd="0" destOrd="0" presId="urn:microsoft.com/office/officeart/2005/8/layout/orgChart1"/>
    <dgm:cxn modelId="{E4A5300F-5FBB-4D41-922F-45789AF6EA2C}" type="presParOf" srcId="{9EF4B03D-54A4-4812-92DB-9BA32EA53CFB}" destId="{0A0DB46D-E57B-4E42-8E7E-739D6FDF29A8}" srcOrd="0" destOrd="0" presId="urn:microsoft.com/office/officeart/2005/8/layout/orgChart1"/>
    <dgm:cxn modelId="{B1F2E4FD-B4F9-496A-A9B6-7A566B514AC6}" type="presParOf" srcId="{9EF4B03D-54A4-4812-92DB-9BA32EA53CFB}" destId="{84CE81FA-3FF5-4392-B06C-7F8326E2BE5F}" srcOrd="1" destOrd="0" presId="urn:microsoft.com/office/officeart/2005/8/layout/orgChart1"/>
    <dgm:cxn modelId="{5A5DBF05-26AB-4B89-9389-0693636F54DC}" type="presParOf" srcId="{5F92EFE4-7EE9-4BB8-9146-C7DCE353D55E}" destId="{4F58BC42-FA38-43EF-885A-D620F2FF3564}" srcOrd="1" destOrd="0" presId="urn:microsoft.com/office/officeart/2005/8/layout/orgChart1"/>
    <dgm:cxn modelId="{95015770-2F64-4BCA-AAFC-BE3CB8218F09}" type="presParOf" srcId="{5F92EFE4-7EE9-4BB8-9146-C7DCE353D55E}" destId="{C0D6B3DA-FC89-4E8F-91CA-DF676D269A0A}" srcOrd="2" destOrd="0" presId="urn:microsoft.com/office/officeart/2005/8/layout/orgChart1"/>
    <dgm:cxn modelId="{58153A4F-079B-4D10-AB7F-E806452E2BA8}" type="presParOf" srcId="{27DE3FD9-2B9B-4432-A4EB-80ACDAED9BDB}" destId="{3BDECCA7-8980-490C-AA34-AF4CB907B1BA}" srcOrd="4" destOrd="0" presId="urn:microsoft.com/office/officeart/2005/8/layout/orgChart1"/>
    <dgm:cxn modelId="{374190D1-C8CB-4C3B-809B-356E698F4A8E}" type="presParOf" srcId="{27DE3FD9-2B9B-4432-A4EB-80ACDAED9BDB}" destId="{F3D4E3F1-7CD3-4F7B-91F8-B51689B611D3}" srcOrd="5" destOrd="0" presId="urn:microsoft.com/office/officeart/2005/8/layout/orgChart1"/>
    <dgm:cxn modelId="{A57CDEC7-CEF5-4BD0-8952-D4C197CCAD2C}" type="presParOf" srcId="{F3D4E3F1-7CD3-4F7B-91F8-B51689B611D3}" destId="{164F9EBD-0589-4EFE-8527-52C1BA2A2811}" srcOrd="0" destOrd="0" presId="urn:microsoft.com/office/officeart/2005/8/layout/orgChart1"/>
    <dgm:cxn modelId="{023EBD1C-1443-4D90-8DA7-8CF6F2BDA362}" type="presParOf" srcId="{164F9EBD-0589-4EFE-8527-52C1BA2A2811}" destId="{77AF8C38-B657-456B-9581-6F499FC65CA6}" srcOrd="0" destOrd="0" presId="urn:microsoft.com/office/officeart/2005/8/layout/orgChart1"/>
    <dgm:cxn modelId="{2EF63D1F-DA31-4BC2-883B-301ABB0FC625}" type="presParOf" srcId="{164F9EBD-0589-4EFE-8527-52C1BA2A2811}" destId="{25EDF112-4C8E-44F1-B219-36386DF2909D}" srcOrd="1" destOrd="0" presId="urn:microsoft.com/office/officeart/2005/8/layout/orgChart1"/>
    <dgm:cxn modelId="{0223674B-0FFD-4DA4-ABB9-EF79D65F268D}" type="presParOf" srcId="{F3D4E3F1-7CD3-4F7B-91F8-B51689B611D3}" destId="{B2E8FBE2-0FD5-4B35-B43C-6A2D388CE4FC}" srcOrd="1" destOrd="0" presId="urn:microsoft.com/office/officeart/2005/8/layout/orgChart1"/>
    <dgm:cxn modelId="{312D1462-FA6F-43B6-BC65-9EF5DE2AF3A6}" type="presParOf" srcId="{F3D4E3F1-7CD3-4F7B-91F8-B51689B611D3}" destId="{AC39F35B-46EB-45E1-9A26-1172214B6EA6}" srcOrd="2" destOrd="0" presId="urn:microsoft.com/office/officeart/2005/8/layout/orgChart1"/>
    <dgm:cxn modelId="{6730BF49-D6C4-4431-92C0-0645734477E6}" type="presParOf" srcId="{4EBCA592-CAC5-4574-AA60-FCE4E6D9EB0B}" destId="{B733FB98-E60E-456F-983A-817F2E671A82}" srcOrd="2" destOrd="0" presId="urn:microsoft.com/office/officeart/2005/8/layout/orgChart1"/>
    <dgm:cxn modelId="{3EE10DDE-17DA-4C3D-B5C9-3FC1382AAF5A}" type="presParOf" srcId="{D4E2563E-8D2A-4983-B561-6C1211322C62}" destId="{442E6F15-61B2-49B1-A778-BE1DA2B936A3}" srcOrd="4" destOrd="0" presId="urn:microsoft.com/office/officeart/2005/8/layout/orgChart1"/>
    <dgm:cxn modelId="{6A63EE5F-246F-4CDC-B84C-29F398A1B441}" type="presParOf" srcId="{D4E2563E-8D2A-4983-B561-6C1211322C62}" destId="{8FAEEF6A-5368-4814-AE19-9715BFF6A89E}" srcOrd="5" destOrd="0" presId="urn:microsoft.com/office/officeart/2005/8/layout/orgChart1"/>
    <dgm:cxn modelId="{AF8AB68E-AC23-4423-9404-E9741DB4CACD}" type="presParOf" srcId="{8FAEEF6A-5368-4814-AE19-9715BFF6A89E}" destId="{81A09962-64F8-4CB8-B85A-DBE8EFA3EF71}" srcOrd="0" destOrd="0" presId="urn:microsoft.com/office/officeart/2005/8/layout/orgChart1"/>
    <dgm:cxn modelId="{2B0BBD8B-A10D-42CF-8888-471AFB6503A7}" type="presParOf" srcId="{81A09962-64F8-4CB8-B85A-DBE8EFA3EF71}" destId="{DF2E6825-3BD2-443B-BEF7-8268283F07EB}" srcOrd="0" destOrd="0" presId="urn:microsoft.com/office/officeart/2005/8/layout/orgChart1"/>
    <dgm:cxn modelId="{CDEC2FE0-99FE-4F58-A574-F3E5E7EDFDEB}" type="presParOf" srcId="{81A09962-64F8-4CB8-B85A-DBE8EFA3EF71}" destId="{C0657548-6DF3-4D85-B57C-24808A30C164}" srcOrd="1" destOrd="0" presId="urn:microsoft.com/office/officeart/2005/8/layout/orgChart1"/>
    <dgm:cxn modelId="{89C2A381-0C72-4EA4-AFEF-C985DE39517A}" type="presParOf" srcId="{8FAEEF6A-5368-4814-AE19-9715BFF6A89E}" destId="{CD3EA45A-159A-4623-9CF0-539EBFADD5B9}" srcOrd="1" destOrd="0" presId="urn:microsoft.com/office/officeart/2005/8/layout/orgChart1"/>
    <dgm:cxn modelId="{56941430-BD59-46DE-B6C7-0E4BED722BB8}" type="presParOf" srcId="{8FAEEF6A-5368-4814-AE19-9715BFF6A89E}" destId="{FACC47FF-1FF1-416B-83F4-A977C2C0E790}" srcOrd="2" destOrd="0" presId="urn:microsoft.com/office/officeart/2005/8/layout/orgChart1"/>
    <dgm:cxn modelId="{2943A1E2-A917-4F92-B20E-E12148D87687}" type="presParOf" srcId="{D4E2563E-8D2A-4983-B561-6C1211322C62}" destId="{093575F2-1AF7-4D6D-9310-DCDAF070AB50}" srcOrd="6" destOrd="0" presId="urn:microsoft.com/office/officeart/2005/8/layout/orgChart1"/>
    <dgm:cxn modelId="{1831E729-ACE8-4FEB-806E-950AFF7B7781}" type="presParOf" srcId="{D4E2563E-8D2A-4983-B561-6C1211322C62}" destId="{AF3C7202-E30F-4418-9744-16E759B52557}" srcOrd="7" destOrd="0" presId="urn:microsoft.com/office/officeart/2005/8/layout/orgChart1"/>
    <dgm:cxn modelId="{E8E8E656-F656-42E6-BE57-FC5D923C27D9}" type="presParOf" srcId="{AF3C7202-E30F-4418-9744-16E759B52557}" destId="{C8045488-05C8-4462-ADBF-E38F0A466024}" srcOrd="0" destOrd="0" presId="urn:microsoft.com/office/officeart/2005/8/layout/orgChart1"/>
    <dgm:cxn modelId="{55368B49-14EC-4EB1-81FD-21B2B898C236}" type="presParOf" srcId="{C8045488-05C8-4462-ADBF-E38F0A466024}" destId="{D18D67B2-3A88-4A6A-8D66-C1620D40290B}" srcOrd="0" destOrd="0" presId="urn:microsoft.com/office/officeart/2005/8/layout/orgChart1"/>
    <dgm:cxn modelId="{8AE86C68-FCF6-4A8A-AD53-4DE1DB53E417}" type="presParOf" srcId="{C8045488-05C8-4462-ADBF-E38F0A466024}" destId="{66A3CB29-C6B4-4E3F-8732-DACABE2F66CA}" srcOrd="1" destOrd="0" presId="urn:microsoft.com/office/officeart/2005/8/layout/orgChart1"/>
    <dgm:cxn modelId="{3AC51531-9899-4E8A-A179-FAAF005EE9DA}" type="presParOf" srcId="{AF3C7202-E30F-4418-9744-16E759B52557}" destId="{0676A186-5589-4AB9-9485-46EDD4F6A610}" srcOrd="1" destOrd="0" presId="urn:microsoft.com/office/officeart/2005/8/layout/orgChart1"/>
    <dgm:cxn modelId="{0911DFD2-7009-455D-978A-1C4A6B4E37BB}" type="presParOf" srcId="{AF3C7202-E30F-4418-9744-16E759B52557}" destId="{5F04E462-B00B-40EC-8DCF-708E32FAD769}" srcOrd="2" destOrd="0" presId="urn:microsoft.com/office/officeart/2005/8/layout/orgChart1"/>
    <dgm:cxn modelId="{F8643483-0538-4529-AEDB-DA8CFB2DDC3E}" type="presParOf" srcId="{D4E2563E-8D2A-4983-B561-6C1211322C62}" destId="{EEF3B5D6-5C72-4806-BBD8-3DE0803F6DF4}" srcOrd="8" destOrd="0" presId="urn:microsoft.com/office/officeart/2005/8/layout/orgChart1"/>
    <dgm:cxn modelId="{5C3FC68A-2205-468C-81E6-6D21168C566C}" type="presParOf" srcId="{D4E2563E-8D2A-4983-B561-6C1211322C62}" destId="{D0A2B663-D2FB-4E58-A638-30B5FCC17E95}" srcOrd="9" destOrd="0" presId="urn:microsoft.com/office/officeart/2005/8/layout/orgChart1"/>
    <dgm:cxn modelId="{DB6E5345-9D63-4F0F-B45B-875E307A3648}" type="presParOf" srcId="{D0A2B663-D2FB-4E58-A638-30B5FCC17E95}" destId="{0FE71BC1-3B2F-4B9F-96EB-85B50B5822A6}" srcOrd="0" destOrd="0" presId="urn:microsoft.com/office/officeart/2005/8/layout/orgChart1"/>
    <dgm:cxn modelId="{57C50945-8D50-4CC6-B958-1FF9628A774E}" type="presParOf" srcId="{0FE71BC1-3B2F-4B9F-96EB-85B50B5822A6}" destId="{760678A0-D01D-4CCD-BB39-6D3C1802B6A4}" srcOrd="0" destOrd="0" presId="urn:microsoft.com/office/officeart/2005/8/layout/orgChart1"/>
    <dgm:cxn modelId="{0CE9C9B2-8A19-4177-8F41-9389BA39B99F}" type="presParOf" srcId="{0FE71BC1-3B2F-4B9F-96EB-85B50B5822A6}" destId="{2257A955-7982-4047-AFAF-0E22BAF3B31E}" srcOrd="1" destOrd="0" presId="urn:microsoft.com/office/officeart/2005/8/layout/orgChart1"/>
    <dgm:cxn modelId="{6B57DFE5-D870-4CDF-87C0-B7321A4CBA6D}" type="presParOf" srcId="{D0A2B663-D2FB-4E58-A638-30B5FCC17E95}" destId="{6265736B-E747-44AE-8369-062489A6EE72}" srcOrd="1" destOrd="0" presId="urn:microsoft.com/office/officeart/2005/8/layout/orgChart1"/>
    <dgm:cxn modelId="{5B55D316-BF76-4D96-BE1F-E0367517AFF6}" type="presParOf" srcId="{D0A2B663-D2FB-4E58-A638-30B5FCC17E95}" destId="{E90813FC-31DE-4E26-A85D-BEFD1E8DAB56}" srcOrd="2" destOrd="0" presId="urn:microsoft.com/office/officeart/2005/8/layout/orgChart1"/>
    <dgm:cxn modelId="{7E901774-6EAC-4708-B316-FD2824EB8626}" type="presParOf" srcId="{CA7EE149-D0C3-4C57-B83B-25AF4405ABC3}" destId="{BD6ECBD9-4106-4532-9BBB-0AC1A5B9AFC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DD1809-7CA3-4427-B231-DBA9DC824052}" type="doc">
      <dgm:prSet loTypeId="urn:microsoft.com/office/officeart/2005/8/layout/radial4" loCatId="relationship" qsTypeId="urn:microsoft.com/office/officeart/2005/8/quickstyle/simple1" qsCatId="simple" csTypeId="urn:microsoft.com/office/officeart/2005/8/colors/accent1_5" csCatId="accent1" phldr="1"/>
      <dgm:spPr/>
      <dgm:t>
        <a:bodyPr/>
        <a:lstStyle/>
        <a:p>
          <a:endParaRPr lang="es-EC"/>
        </a:p>
      </dgm:t>
    </dgm:pt>
    <dgm:pt modelId="{57BDEF53-DA80-4B41-884E-2194A025F431}">
      <dgm:prSet phldrT="[Texto]"/>
      <dgm:spPr>
        <a:solidFill>
          <a:schemeClr val="accent6">
            <a:lumMod val="60000"/>
            <a:lumOff val="40000"/>
            <a:alpha val="80000"/>
          </a:schemeClr>
        </a:solidFill>
      </dgm:spPr>
      <dgm:t>
        <a:bodyPr/>
        <a:lstStyle/>
        <a:p>
          <a:r>
            <a:rPr lang="es-EC" b="1" dirty="0" smtClean="0">
              <a:solidFill>
                <a:srgbClr val="FFFF00"/>
              </a:solidFill>
            </a:rPr>
            <a:t>Paradigma</a:t>
          </a:r>
        </a:p>
        <a:p>
          <a:r>
            <a:rPr lang="es-EC" b="1" dirty="0" smtClean="0">
              <a:solidFill>
                <a:srgbClr val="FFC000"/>
              </a:solidFill>
            </a:rPr>
            <a:t>Tipo de investigación</a:t>
          </a:r>
          <a:endParaRPr lang="es-EC" b="1" dirty="0">
            <a:solidFill>
              <a:srgbClr val="FFC000"/>
            </a:solidFill>
          </a:endParaRPr>
        </a:p>
      </dgm:t>
    </dgm:pt>
    <dgm:pt modelId="{4A4CF67E-AD0B-4E5F-A3E6-C7958E8D9FCD}" type="parTrans" cxnId="{BA663801-D157-49A1-916D-A7098AF5C408}">
      <dgm:prSet/>
      <dgm:spPr/>
      <dgm:t>
        <a:bodyPr/>
        <a:lstStyle/>
        <a:p>
          <a:endParaRPr lang="es-EC"/>
        </a:p>
      </dgm:t>
    </dgm:pt>
    <dgm:pt modelId="{D4AA61FE-1802-4478-AC0B-E82A76606BEF}" type="sibTrans" cxnId="{BA663801-D157-49A1-916D-A7098AF5C408}">
      <dgm:prSet/>
      <dgm:spPr/>
      <dgm:t>
        <a:bodyPr/>
        <a:lstStyle/>
        <a:p>
          <a:endParaRPr lang="es-EC"/>
        </a:p>
      </dgm:t>
    </dgm:pt>
    <dgm:pt modelId="{9A1BFDAD-B687-4DEF-8840-002EBE262364}">
      <dgm:prSet phldrT="[Texto]" custT="1"/>
      <dgm:spPr>
        <a:solidFill>
          <a:srgbClr val="669900">
            <a:alpha val="90000"/>
          </a:srgbClr>
        </a:solidFill>
      </dgm:spPr>
      <dgm:t>
        <a:bodyPr/>
        <a:lstStyle/>
        <a:p>
          <a:r>
            <a:rPr lang="es-EC" sz="1400" b="1" dirty="0" smtClean="0"/>
            <a:t>Ecológico</a:t>
          </a:r>
        </a:p>
        <a:p>
          <a:r>
            <a:rPr lang="es-EC" sz="1400" dirty="0" smtClean="0"/>
            <a:t>Por que estudia el entorno y sus componentes</a:t>
          </a:r>
          <a:endParaRPr lang="es-EC" sz="1400" dirty="0"/>
        </a:p>
      </dgm:t>
    </dgm:pt>
    <dgm:pt modelId="{8D758F08-E31C-4D1C-8A2C-2B1C7291D27C}" type="parTrans" cxnId="{ED59776E-6598-4F89-AEF0-735B0002CAFA}">
      <dgm:prSet/>
      <dgm:spPr>
        <a:solidFill>
          <a:srgbClr val="FFC000"/>
        </a:solidFill>
      </dgm:spPr>
      <dgm:t>
        <a:bodyPr/>
        <a:lstStyle/>
        <a:p>
          <a:endParaRPr lang="es-EC"/>
        </a:p>
      </dgm:t>
    </dgm:pt>
    <dgm:pt modelId="{4E702773-8FAA-48F7-989C-CC3E1E351C60}" type="sibTrans" cxnId="{ED59776E-6598-4F89-AEF0-735B0002CAFA}">
      <dgm:prSet/>
      <dgm:spPr/>
      <dgm:t>
        <a:bodyPr/>
        <a:lstStyle/>
        <a:p>
          <a:endParaRPr lang="es-EC"/>
        </a:p>
      </dgm:t>
    </dgm:pt>
    <dgm:pt modelId="{08B827A9-0193-46CC-A3AB-C8A084356C21}">
      <dgm:prSet phldrT="[Texto]" custT="1"/>
      <dgm:spPr>
        <a:solidFill>
          <a:srgbClr val="006600">
            <a:alpha val="50000"/>
          </a:srgbClr>
        </a:solidFill>
      </dgm:spPr>
      <dgm:t>
        <a:bodyPr/>
        <a:lstStyle/>
        <a:p>
          <a:pPr algn="ctr"/>
          <a:r>
            <a:rPr lang="es-EC" sz="1400" b="1" dirty="0" smtClean="0"/>
            <a:t>Sistémico</a:t>
          </a:r>
        </a:p>
        <a:p>
          <a:pPr algn="ctr"/>
          <a:r>
            <a:rPr lang="es-EC" sz="1400" dirty="0" smtClean="0"/>
            <a:t>Por  que está compuesto de procesos y procedimientos para llegar a determinar el riesgo</a:t>
          </a:r>
          <a:endParaRPr lang="es-EC" sz="1400" dirty="0"/>
        </a:p>
      </dgm:t>
    </dgm:pt>
    <dgm:pt modelId="{45B07014-8821-4431-9626-1CBE506A4291}" type="parTrans" cxnId="{D4118318-A189-41CC-BF60-3CEEE7338925}">
      <dgm:prSet/>
      <dgm:spPr>
        <a:solidFill>
          <a:srgbClr val="FFC000"/>
        </a:solidFill>
      </dgm:spPr>
      <dgm:t>
        <a:bodyPr/>
        <a:lstStyle/>
        <a:p>
          <a:endParaRPr lang="es-EC"/>
        </a:p>
      </dgm:t>
    </dgm:pt>
    <dgm:pt modelId="{23BD57ED-FDAC-45AA-8889-0D4B39E9D432}" type="sibTrans" cxnId="{D4118318-A189-41CC-BF60-3CEEE7338925}">
      <dgm:prSet/>
      <dgm:spPr/>
      <dgm:t>
        <a:bodyPr/>
        <a:lstStyle/>
        <a:p>
          <a:endParaRPr lang="es-EC"/>
        </a:p>
      </dgm:t>
    </dgm:pt>
    <dgm:pt modelId="{9AA1B833-F01D-49B1-9611-CA8828C3FFC1}">
      <dgm:prSet phldrT="[Texto]"/>
      <dgm:spPr/>
      <dgm:t>
        <a:bodyPr/>
        <a:lstStyle/>
        <a:p>
          <a:endParaRPr lang="es-EC" dirty="0"/>
        </a:p>
      </dgm:t>
    </dgm:pt>
    <dgm:pt modelId="{F69C83F2-087D-4A30-92FB-6FCCBCA8F949}" type="parTrans" cxnId="{C049012E-9F7D-491D-AB99-4AB6BBAB5E09}">
      <dgm:prSet/>
      <dgm:spPr/>
      <dgm:t>
        <a:bodyPr/>
        <a:lstStyle/>
        <a:p>
          <a:endParaRPr lang="es-EC"/>
        </a:p>
      </dgm:t>
    </dgm:pt>
    <dgm:pt modelId="{8177DFE6-9632-47C2-87D0-DB1908D8C673}" type="sibTrans" cxnId="{C049012E-9F7D-491D-AB99-4AB6BBAB5E09}">
      <dgm:prSet/>
      <dgm:spPr/>
      <dgm:t>
        <a:bodyPr/>
        <a:lstStyle/>
        <a:p>
          <a:endParaRPr lang="es-EC"/>
        </a:p>
      </dgm:t>
    </dgm:pt>
    <dgm:pt modelId="{4C2DB5C4-5450-4FF2-819D-640B079711AD}">
      <dgm:prSet phldrT="[Texto]"/>
      <dgm:spPr>
        <a:solidFill>
          <a:srgbClr val="666633">
            <a:alpha val="50000"/>
          </a:srgbClr>
        </a:solidFill>
      </dgm:spPr>
      <dgm:t>
        <a:bodyPr/>
        <a:lstStyle/>
        <a:p>
          <a:pPr algn="ctr"/>
          <a:r>
            <a:rPr lang="es-EC" b="1" dirty="0" smtClean="0"/>
            <a:t>De Campo</a:t>
          </a:r>
        </a:p>
        <a:p>
          <a:pPr algn="ctr"/>
          <a:r>
            <a:rPr lang="es-EC" dirty="0" smtClean="0"/>
            <a:t>Consiste en la recolección de datos directamente de la realidad donde ocurren los hechos</a:t>
          </a:r>
        </a:p>
      </dgm:t>
    </dgm:pt>
    <dgm:pt modelId="{14503DFA-D440-4650-8E7F-E1AFBF07737F}" type="parTrans" cxnId="{557EA3F4-CCE8-437B-97AF-71B5CCD7C011}">
      <dgm:prSet/>
      <dgm:spPr>
        <a:solidFill>
          <a:srgbClr val="FF9900"/>
        </a:solidFill>
      </dgm:spPr>
      <dgm:t>
        <a:bodyPr/>
        <a:lstStyle/>
        <a:p>
          <a:endParaRPr lang="es-EC"/>
        </a:p>
      </dgm:t>
    </dgm:pt>
    <dgm:pt modelId="{FE209B84-AC4D-409C-8C46-C057D38FE304}" type="sibTrans" cxnId="{557EA3F4-CCE8-437B-97AF-71B5CCD7C011}">
      <dgm:prSet/>
      <dgm:spPr/>
      <dgm:t>
        <a:bodyPr/>
        <a:lstStyle/>
        <a:p>
          <a:endParaRPr lang="es-EC"/>
        </a:p>
      </dgm:t>
    </dgm:pt>
    <dgm:pt modelId="{14F8936D-988A-48DF-963A-6C5A9606A6BE}">
      <dgm:prSet phldrT="[Texto]" custT="1"/>
      <dgm:spPr>
        <a:solidFill>
          <a:srgbClr val="666633">
            <a:alpha val="50000"/>
          </a:srgbClr>
        </a:solidFill>
      </dgm:spPr>
      <dgm:t>
        <a:bodyPr/>
        <a:lstStyle/>
        <a:p>
          <a:pPr algn="ctr"/>
          <a:endParaRPr lang="es-EC" sz="1200" b="1" dirty="0" smtClean="0"/>
        </a:p>
        <a:p>
          <a:pPr algn="ctr"/>
          <a:r>
            <a:rPr lang="es-EC" sz="1200" b="1" dirty="0" smtClean="0"/>
            <a:t>Exploratoria</a:t>
          </a:r>
        </a:p>
        <a:p>
          <a:pPr algn="ctr"/>
          <a:r>
            <a:rPr lang="es-EC" sz="1200" dirty="0" smtClean="0"/>
            <a:t>Es la que se efectúa sobre un tema u objeto desconocido</a:t>
          </a:r>
        </a:p>
        <a:p>
          <a:pPr algn="ctr"/>
          <a:r>
            <a:rPr lang="es-EC" sz="1200" b="1" dirty="0" smtClean="0"/>
            <a:t>Descriptiva</a:t>
          </a:r>
        </a:p>
        <a:p>
          <a:pPr algn="ctr"/>
          <a:r>
            <a:rPr lang="es-EC" sz="1200" dirty="0" smtClean="0"/>
            <a:t>Consiste en la  caracterización de un hecho</a:t>
          </a:r>
        </a:p>
        <a:p>
          <a:pPr algn="ctr"/>
          <a:endParaRPr lang="es-EC" sz="1000" dirty="0"/>
        </a:p>
      </dgm:t>
    </dgm:pt>
    <dgm:pt modelId="{F6781596-1C66-438F-A0F6-73FEA630E402}" type="parTrans" cxnId="{579B6C65-6DA4-480E-8D89-D382B4804D5C}">
      <dgm:prSet/>
      <dgm:spPr>
        <a:solidFill>
          <a:srgbClr val="FF9900"/>
        </a:solidFill>
      </dgm:spPr>
      <dgm:t>
        <a:bodyPr/>
        <a:lstStyle/>
        <a:p>
          <a:endParaRPr lang="es-EC"/>
        </a:p>
      </dgm:t>
    </dgm:pt>
    <dgm:pt modelId="{A0FD407A-9589-4572-8AED-F23E92A75443}" type="sibTrans" cxnId="{579B6C65-6DA4-480E-8D89-D382B4804D5C}">
      <dgm:prSet/>
      <dgm:spPr/>
      <dgm:t>
        <a:bodyPr/>
        <a:lstStyle/>
        <a:p>
          <a:endParaRPr lang="es-EC"/>
        </a:p>
      </dgm:t>
    </dgm:pt>
    <dgm:pt modelId="{69CFDAEB-85B0-4CB7-8F26-5A5F80DE567F}" type="pres">
      <dgm:prSet presAssocID="{44DD1809-7CA3-4427-B231-DBA9DC824052}" presName="cycle" presStyleCnt="0">
        <dgm:presLayoutVars>
          <dgm:chMax val="1"/>
          <dgm:dir/>
          <dgm:animLvl val="ctr"/>
          <dgm:resizeHandles val="exact"/>
        </dgm:presLayoutVars>
      </dgm:prSet>
      <dgm:spPr/>
      <dgm:t>
        <a:bodyPr/>
        <a:lstStyle/>
        <a:p>
          <a:endParaRPr lang="es-EC"/>
        </a:p>
      </dgm:t>
    </dgm:pt>
    <dgm:pt modelId="{E077A411-F1C2-4C25-8B5A-19FAB8CEBEAD}" type="pres">
      <dgm:prSet presAssocID="{57BDEF53-DA80-4B41-884E-2194A025F431}" presName="centerShape" presStyleLbl="node0" presStyleIdx="0" presStyleCnt="1"/>
      <dgm:spPr/>
      <dgm:t>
        <a:bodyPr/>
        <a:lstStyle/>
        <a:p>
          <a:endParaRPr lang="es-EC"/>
        </a:p>
      </dgm:t>
    </dgm:pt>
    <dgm:pt modelId="{CCC7D4B3-D95E-4897-89C9-96627A7A5C2C}" type="pres">
      <dgm:prSet presAssocID="{8D758F08-E31C-4D1C-8A2C-2B1C7291D27C}" presName="parTrans" presStyleLbl="bgSibTrans2D1" presStyleIdx="0" presStyleCnt="4"/>
      <dgm:spPr/>
      <dgm:t>
        <a:bodyPr/>
        <a:lstStyle/>
        <a:p>
          <a:endParaRPr lang="es-EC"/>
        </a:p>
      </dgm:t>
    </dgm:pt>
    <dgm:pt modelId="{428012A4-1351-4799-9C98-C5DF77DEB393}" type="pres">
      <dgm:prSet presAssocID="{9A1BFDAD-B687-4DEF-8840-002EBE262364}" presName="node" presStyleLbl="node1" presStyleIdx="0" presStyleCnt="4">
        <dgm:presLayoutVars>
          <dgm:bulletEnabled val="1"/>
        </dgm:presLayoutVars>
      </dgm:prSet>
      <dgm:spPr/>
      <dgm:t>
        <a:bodyPr/>
        <a:lstStyle/>
        <a:p>
          <a:endParaRPr lang="es-EC"/>
        </a:p>
      </dgm:t>
    </dgm:pt>
    <dgm:pt modelId="{07E9929E-FA69-47CF-8AA0-5FB3E20A9060}" type="pres">
      <dgm:prSet presAssocID="{45B07014-8821-4431-9626-1CBE506A4291}" presName="parTrans" presStyleLbl="bgSibTrans2D1" presStyleIdx="1" presStyleCnt="4"/>
      <dgm:spPr/>
      <dgm:t>
        <a:bodyPr/>
        <a:lstStyle/>
        <a:p>
          <a:endParaRPr lang="es-EC"/>
        </a:p>
      </dgm:t>
    </dgm:pt>
    <dgm:pt modelId="{F842C876-BB75-47E2-99C5-FEB0E4CBC309}" type="pres">
      <dgm:prSet presAssocID="{08B827A9-0193-46CC-A3AB-C8A084356C21}" presName="node" presStyleLbl="node1" presStyleIdx="1" presStyleCnt="4">
        <dgm:presLayoutVars>
          <dgm:bulletEnabled val="1"/>
        </dgm:presLayoutVars>
      </dgm:prSet>
      <dgm:spPr/>
      <dgm:t>
        <a:bodyPr/>
        <a:lstStyle/>
        <a:p>
          <a:endParaRPr lang="es-EC"/>
        </a:p>
      </dgm:t>
    </dgm:pt>
    <dgm:pt modelId="{E72A6142-6B1A-46BB-9C53-191E67E6591A}" type="pres">
      <dgm:prSet presAssocID="{F6781596-1C66-438F-A0F6-73FEA630E402}" presName="parTrans" presStyleLbl="bgSibTrans2D1" presStyleIdx="2" presStyleCnt="4"/>
      <dgm:spPr/>
      <dgm:t>
        <a:bodyPr/>
        <a:lstStyle/>
        <a:p>
          <a:endParaRPr lang="es-EC"/>
        </a:p>
      </dgm:t>
    </dgm:pt>
    <dgm:pt modelId="{57B54339-AE47-479B-A718-15947E67CE20}" type="pres">
      <dgm:prSet presAssocID="{14F8936D-988A-48DF-963A-6C5A9606A6BE}" presName="node" presStyleLbl="node1" presStyleIdx="2" presStyleCnt="4">
        <dgm:presLayoutVars>
          <dgm:bulletEnabled val="1"/>
        </dgm:presLayoutVars>
      </dgm:prSet>
      <dgm:spPr/>
      <dgm:t>
        <a:bodyPr/>
        <a:lstStyle/>
        <a:p>
          <a:endParaRPr lang="es-EC"/>
        </a:p>
      </dgm:t>
    </dgm:pt>
    <dgm:pt modelId="{5394E51A-B826-4686-8875-6F76991257DB}" type="pres">
      <dgm:prSet presAssocID="{14503DFA-D440-4650-8E7F-E1AFBF07737F}" presName="parTrans" presStyleLbl="bgSibTrans2D1" presStyleIdx="3" presStyleCnt="4"/>
      <dgm:spPr/>
      <dgm:t>
        <a:bodyPr/>
        <a:lstStyle/>
        <a:p>
          <a:endParaRPr lang="es-EC"/>
        </a:p>
      </dgm:t>
    </dgm:pt>
    <dgm:pt modelId="{9D07E6C9-C911-4AF2-BFB1-CC3EA69DC064}" type="pres">
      <dgm:prSet presAssocID="{4C2DB5C4-5450-4FF2-819D-640B079711AD}" presName="node" presStyleLbl="node1" presStyleIdx="3" presStyleCnt="4">
        <dgm:presLayoutVars>
          <dgm:bulletEnabled val="1"/>
        </dgm:presLayoutVars>
      </dgm:prSet>
      <dgm:spPr/>
      <dgm:t>
        <a:bodyPr/>
        <a:lstStyle/>
        <a:p>
          <a:endParaRPr lang="es-EC"/>
        </a:p>
      </dgm:t>
    </dgm:pt>
  </dgm:ptLst>
  <dgm:cxnLst>
    <dgm:cxn modelId="{557EA3F4-CCE8-437B-97AF-71B5CCD7C011}" srcId="{57BDEF53-DA80-4B41-884E-2194A025F431}" destId="{4C2DB5C4-5450-4FF2-819D-640B079711AD}" srcOrd="3" destOrd="0" parTransId="{14503DFA-D440-4650-8E7F-E1AFBF07737F}" sibTransId="{FE209B84-AC4D-409C-8C46-C057D38FE304}"/>
    <dgm:cxn modelId="{3ECE3D0B-38AE-4849-9EE1-078BCEF009CD}" type="presOf" srcId="{44DD1809-7CA3-4427-B231-DBA9DC824052}" destId="{69CFDAEB-85B0-4CB7-8F26-5A5F80DE567F}" srcOrd="0" destOrd="0" presId="urn:microsoft.com/office/officeart/2005/8/layout/radial4"/>
    <dgm:cxn modelId="{736D204E-7DBA-4A70-855C-EBB7466C0EE5}" type="presOf" srcId="{8D758F08-E31C-4D1C-8A2C-2B1C7291D27C}" destId="{CCC7D4B3-D95E-4897-89C9-96627A7A5C2C}" srcOrd="0" destOrd="0" presId="urn:microsoft.com/office/officeart/2005/8/layout/radial4"/>
    <dgm:cxn modelId="{C049012E-9F7D-491D-AB99-4AB6BBAB5E09}" srcId="{44DD1809-7CA3-4427-B231-DBA9DC824052}" destId="{9AA1B833-F01D-49B1-9611-CA8828C3FFC1}" srcOrd="1" destOrd="0" parTransId="{F69C83F2-087D-4A30-92FB-6FCCBCA8F949}" sibTransId="{8177DFE6-9632-47C2-87D0-DB1908D8C673}"/>
    <dgm:cxn modelId="{28B02C37-C30D-4220-80E7-A354A990639F}" type="presOf" srcId="{57BDEF53-DA80-4B41-884E-2194A025F431}" destId="{E077A411-F1C2-4C25-8B5A-19FAB8CEBEAD}" srcOrd="0" destOrd="0" presId="urn:microsoft.com/office/officeart/2005/8/layout/radial4"/>
    <dgm:cxn modelId="{ED59776E-6598-4F89-AEF0-735B0002CAFA}" srcId="{57BDEF53-DA80-4B41-884E-2194A025F431}" destId="{9A1BFDAD-B687-4DEF-8840-002EBE262364}" srcOrd="0" destOrd="0" parTransId="{8D758F08-E31C-4D1C-8A2C-2B1C7291D27C}" sibTransId="{4E702773-8FAA-48F7-989C-CC3E1E351C60}"/>
    <dgm:cxn modelId="{1DFCDC3F-2E4B-4088-9F3E-201116585F8F}" type="presOf" srcId="{08B827A9-0193-46CC-A3AB-C8A084356C21}" destId="{F842C876-BB75-47E2-99C5-FEB0E4CBC309}" srcOrd="0" destOrd="0" presId="urn:microsoft.com/office/officeart/2005/8/layout/radial4"/>
    <dgm:cxn modelId="{BA663801-D157-49A1-916D-A7098AF5C408}" srcId="{44DD1809-7CA3-4427-B231-DBA9DC824052}" destId="{57BDEF53-DA80-4B41-884E-2194A025F431}" srcOrd="0" destOrd="0" parTransId="{4A4CF67E-AD0B-4E5F-A3E6-C7958E8D9FCD}" sibTransId="{D4AA61FE-1802-4478-AC0B-E82A76606BEF}"/>
    <dgm:cxn modelId="{FF6BECF8-7482-4162-B676-B7406879CDD6}" type="presOf" srcId="{14503DFA-D440-4650-8E7F-E1AFBF07737F}" destId="{5394E51A-B826-4686-8875-6F76991257DB}" srcOrd="0" destOrd="0" presId="urn:microsoft.com/office/officeart/2005/8/layout/radial4"/>
    <dgm:cxn modelId="{5E96FEC9-B565-4FD6-A8E6-A8570813D4C3}" type="presOf" srcId="{14F8936D-988A-48DF-963A-6C5A9606A6BE}" destId="{57B54339-AE47-479B-A718-15947E67CE20}" srcOrd="0" destOrd="0" presId="urn:microsoft.com/office/officeart/2005/8/layout/radial4"/>
    <dgm:cxn modelId="{C2644034-3E8D-49BF-961D-ACB2ACEBD8A7}" type="presOf" srcId="{F6781596-1C66-438F-A0F6-73FEA630E402}" destId="{E72A6142-6B1A-46BB-9C53-191E67E6591A}" srcOrd="0" destOrd="0" presId="urn:microsoft.com/office/officeart/2005/8/layout/radial4"/>
    <dgm:cxn modelId="{579B6C65-6DA4-480E-8D89-D382B4804D5C}" srcId="{57BDEF53-DA80-4B41-884E-2194A025F431}" destId="{14F8936D-988A-48DF-963A-6C5A9606A6BE}" srcOrd="2" destOrd="0" parTransId="{F6781596-1C66-438F-A0F6-73FEA630E402}" sibTransId="{A0FD407A-9589-4572-8AED-F23E92A75443}"/>
    <dgm:cxn modelId="{D4118318-A189-41CC-BF60-3CEEE7338925}" srcId="{57BDEF53-DA80-4B41-884E-2194A025F431}" destId="{08B827A9-0193-46CC-A3AB-C8A084356C21}" srcOrd="1" destOrd="0" parTransId="{45B07014-8821-4431-9626-1CBE506A4291}" sibTransId="{23BD57ED-FDAC-45AA-8889-0D4B39E9D432}"/>
    <dgm:cxn modelId="{A9A98BFB-5F64-491F-AEB8-49B0402009CA}" type="presOf" srcId="{45B07014-8821-4431-9626-1CBE506A4291}" destId="{07E9929E-FA69-47CF-8AA0-5FB3E20A9060}" srcOrd="0" destOrd="0" presId="urn:microsoft.com/office/officeart/2005/8/layout/radial4"/>
    <dgm:cxn modelId="{398F7B52-F74A-4847-88FC-74C85472F93B}" type="presOf" srcId="{4C2DB5C4-5450-4FF2-819D-640B079711AD}" destId="{9D07E6C9-C911-4AF2-BFB1-CC3EA69DC064}" srcOrd="0" destOrd="0" presId="urn:microsoft.com/office/officeart/2005/8/layout/radial4"/>
    <dgm:cxn modelId="{A0329AB6-8A9D-4443-AA44-F42EA17C82F8}" type="presOf" srcId="{9A1BFDAD-B687-4DEF-8840-002EBE262364}" destId="{428012A4-1351-4799-9C98-C5DF77DEB393}" srcOrd="0" destOrd="0" presId="urn:microsoft.com/office/officeart/2005/8/layout/radial4"/>
    <dgm:cxn modelId="{88D42667-CB4A-4197-844F-75B2A92B7202}" type="presParOf" srcId="{69CFDAEB-85B0-4CB7-8F26-5A5F80DE567F}" destId="{E077A411-F1C2-4C25-8B5A-19FAB8CEBEAD}" srcOrd="0" destOrd="0" presId="urn:microsoft.com/office/officeart/2005/8/layout/radial4"/>
    <dgm:cxn modelId="{163CD391-70DF-459A-A809-0EACC3F25024}" type="presParOf" srcId="{69CFDAEB-85B0-4CB7-8F26-5A5F80DE567F}" destId="{CCC7D4B3-D95E-4897-89C9-96627A7A5C2C}" srcOrd="1" destOrd="0" presId="urn:microsoft.com/office/officeart/2005/8/layout/radial4"/>
    <dgm:cxn modelId="{C78A3454-BDF7-4E59-B85E-2B7AA6C0EE39}" type="presParOf" srcId="{69CFDAEB-85B0-4CB7-8F26-5A5F80DE567F}" destId="{428012A4-1351-4799-9C98-C5DF77DEB393}" srcOrd="2" destOrd="0" presId="urn:microsoft.com/office/officeart/2005/8/layout/radial4"/>
    <dgm:cxn modelId="{614EBD1C-E241-442E-A148-D004AE6A0CA8}" type="presParOf" srcId="{69CFDAEB-85B0-4CB7-8F26-5A5F80DE567F}" destId="{07E9929E-FA69-47CF-8AA0-5FB3E20A9060}" srcOrd="3" destOrd="0" presId="urn:microsoft.com/office/officeart/2005/8/layout/radial4"/>
    <dgm:cxn modelId="{7A8CFF9D-F0B9-4422-AA86-49E542765E84}" type="presParOf" srcId="{69CFDAEB-85B0-4CB7-8F26-5A5F80DE567F}" destId="{F842C876-BB75-47E2-99C5-FEB0E4CBC309}" srcOrd="4" destOrd="0" presId="urn:microsoft.com/office/officeart/2005/8/layout/radial4"/>
    <dgm:cxn modelId="{CFC42A31-58A2-48F5-8929-56CD1482E3D9}" type="presParOf" srcId="{69CFDAEB-85B0-4CB7-8F26-5A5F80DE567F}" destId="{E72A6142-6B1A-46BB-9C53-191E67E6591A}" srcOrd="5" destOrd="0" presId="urn:microsoft.com/office/officeart/2005/8/layout/radial4"/>
    <dgm:cxn modelId="{E5480469-7BAC-4F06-A597-FDBFEDCF104A}" type="presParOf" srcId="{69CFDAEB-85B0-4CB7-8F26-5A5F80DE567F}" destId="{57B54339-AE47-479B-A718-15947E67CE20}" srcOrd="6" destOrd="0" presId="urn:microsoft.com/office/officeart/2005/8/layout/radial4"/>
    <dgm:cxn modelId="{5F7C6C42-A935-4582-B185-D7772FA35B73}" type="presParOf" srcId="{69CFDAEB-85B0-4CB7-8F26-5A5F80DE567F}" destId="{5394E51A-B826-4686-8875-6F76991257DB}" srcOrd="7" destOrd="0" presId="urn:microsoft.com/office/officeart/2005/8/layout/radial4"/>
    <dgm:cxn modelId="{3157BB48-66F7-42AC-B62D-340893EDE203}" type="presParOf" srcId="{69CFDAEB-85B0-4CB7-8F26-5A5F80DE567F}" destId="{9D07E6C9-C911-4AF2-BFB1-CC3EA69DC064}" srcOrd="8"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B3ED2D-F9BC-4B06-9B93-F959A39B75F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EC"/>
        </a:p>
      </dgm:t>
    </dgm:pt>
    <dgm:pt modelId="{2FA0FDAC-CCC5-4E58-B3E3-26A2689524C7}">
      <dgm:prSet phldrT="[Texto]"/>
      <dgm:spPr>
        <a:solidFill>
          <a:srgbClr val="FFC000"/>
        </a:solidFill>
      </dgm:spPr>
      <dgm:t>
        <a:bodyPr/>
        <a:lstStyle/>
        <a:p>
          <a:r>
            <a:rPr lang="es-EC" dirty="0" smtClean="0"/>
            <a:t>Observación</a:t>
          </a:r>
          <a:endParaRPr lang="es-EC" dirty="0"/>
        </a:p>
      </dgm:t>
    </dgm:pt>
    <dgm:pt modelId="{41811136-2230-451E-BC9E-0A996A7237CC}" type="parTrans" cxnId="{CDA4A99F-E86D-4820-A70C-72378C446732}">
      <dgm:prSet/>
      <dgm:spPr/>
      <dgm:t>
        <a:bodyPr/>
        <a:lstStyle/>
        <a:p>
          <a:endParaRPr lang="es-EC"/>
        </a:p>
      </dgm:t>
    </dgm:pt>
    <dgm:pt modelId="{5C14B2AC-619A-4382-93B3-AFEA1F3AE351}" type="sibTrans" cxnId="{CDA4A99F-E86D-4820-A70C-72378C446732}">
      <dgm:prSet/>
      <dgm:spPr/>
      <dgm:t>
        <a:bodyPr/>
        <a:lstStyle/>
        <a:p>
          <a:endParaRPr lang="es-EC"/>
        </a:p>
      </dgm:t>
    </dgm:pt>
    <dgm:pt modelId="{37574C83-17A0-4459-B110-A24411165EB7}">
      <dgm:prSet phldrT="[Texto]"/>
      <dgm:spPr>
        <a:solidFill>
          <a:srgbClr val="669900"/>
        </a:solidFill>
      </dgm:spPr>
      <dgm:t>
        <a:bodyPr/>
        <a:lstStyle/>
        <a:p>
          <a:r>
            <a:rPr lang="es-EC" dirty="0" smtClean="0"/>
            <a:t>Lista de cotejos</a:t>
          </a:r>
          <a:endParaRPr lang="es-EC" dirty="0"/>
        </a:p>
      </dgm:t>
    </dgm:pt>
    <dgm:pt modelId="{F0EB2781-93B3-40E6-A494-3D8CC65D242C}" type="parTrans" cxnId="{426AD224-98F1-4E34-92C9-2EEBB5A9DAFE}">
      <dgm:prSet/>
      <dgm:spPr/>
      <dgm:t>
        <a:bodyPr/>
        <a:lstStyle/>
        <a:p>
          <a:endParaRPr lang="es-EC"/>
        </a:p>
      </dgm:t>
    </dgm:pt>
    <dgm:pt modelId="{0B377AC3-14F4-4387-9643-0AF9DDC8CE7C}" type="sibTrans" cxnId="{426AD224-98F1-4E34-92C9-2EEBB5A9DAFE}">
      <dgm:prSet/>
      <dgm:spPr/>
      <dgm:t>
        <a:bodyPr/>
        <a:lstStyle/>
        <a:p>
          <a:endParaRPr lang="es-EC"/>
        </a:p>
      </dgm:t>
    </dgm:pt>
    <dgm:pt modelId="{19FFE90D-1BFE-49A8-BCC3-6FFAE857199B}">
      <dgm:prSet phldrT="[Texto]"/>
      <dgm:spPr>
        <a:solidFill>
          <a:srgbClr val="006600"/>
        </a:solidFill>
      </dgm:spPr>
      <dgm:t>
        <a:bodyPr/>
        <a:lstStyle/>
        <a:p>
          <a:r>
            <a:rPr lang="es-EC" dirty="0" smtClean="0"/>
            <a:t>Entrevista</a:t>
          </a:r>
          <a:endParaRPr lang="es-EC" dirty="0"/>
        </a:p>
      </dgm:t>
    </dgm:pt>
    <dgm:pt modelId="{7E1A6979-96EA-4DC2-8506-F8F9CB9779F3}" type="parTrans" cxnId="{26A5C518-1B34-4D5B-B60D-F39FBDADBFFC}">
      <dgm:prSet/>
      <dgm:spPr/>
      <dgm:t>
        <a:bodyPr/>
        <a:lstStyle/>
        <a:p>
          <a:endParaRPr lang="es-EC"/>
        </a:p>
      </dgm:t>
    </dgm:pt>
    <dgm:pt modelId="{75BFAC94-F096-4AB1-A36A-7BB01E79A1C6}" type="sibTrans" cxnId="{26A5C518-1B34-4D5B-B60D-F39FBDADBFFC}">
      <dgm:prSet/>
      <dgm:spPr/>
      <dgm:t>
        <a:bodyPr/>
        <a:lstStyle/>
        <a:p>
          <a:endParaRPr lang="es-EC"/>
        </a:p>
      </dgm:t>
    </dgm:pt>
    <dgm:pt modelId="{AC6FF3D5-103B-42FA-B530-39F08D4E3F37}">
      <dgm:prSet phldrT="[Texto]"/>
      <dgm:spPr>
        <a:solidFill>
          <a:srgbClr val="0070C0"/>
        </a:solidFill>
      </dgm:spPr>
      <dgm:t>
        <a:bodyPr/>
        <a:lstStyle/>
        <a:p>
          <a:r>
            <a:rPr lang="es-EC" dirty="0" smtClean="0"/>
            <a:t>Encuesta</a:t>
          </a:r>
          <a:endParaRPr lang="es-EC" dirty="0"/>
        </a:p>
      </dgm:t>
    </dgm:pt>
    <dgm:pt modelId="{407C396A-581D-4536-9139-71C7EC3F069D}" type="parTrans" cxnId="{C331436F-5357-4843-8FCC-E0D0E66A1F9B}">
      <dgm:prSet/>
      <dgm:spPr/>
      <dgm:t>
        <a:bodyPr/>
        <a:lstStyle/>
        <a:p>
          <a:endParaRPr lang="es-EC"/>
        </a:p>
      </dgm:t>
    </dgm:pt>
    <dgm:pt modelId="{BB830583-ABEF-48AB-A08D-87476462A15F}" type="sibTrans" cxnId="{C331436F-5357-4843-8FCC-E0D0E66A1F9B}">
      <dgm:prSet/>
      <dgm:spPr/>
      <dgm:t>
        <a:bodyPr/>
        <a:lstStyle/>
        <a:p>
          <a:endParaRPr lang="es-EC"/>
        </a:p>
      </dgm:t>
    </dgm:pt>
    <dgm:pt modelId="{F5EB8B6A-5F3F-4172-B707-236F91F91F2C}">
      <dgm:prSet phldrT="[Texto]"/>
      <dgm:spPr>
        <a:solidFill>
          <a:srgbClr val="FF6600"/>
        </a:solidFill>
      </dgm:spPr>
      <dgm:t>
        <a:bodyPr/>
        <a:lstStyle/>
        <a:p>
          <a:r>
            <a:rPr lang="es-EC" dirty="0" err="1" smtClean="0"/>
            <a:t>Mosler</a:t>
          </a:r>
          <a:endParaRPr lang="es-EC" dirty="0"/>
        </a:p>
      </dgm:t>
    </dgm:pt>
    <dgm:pt modelId="{AB03CA42-2120-49AD-831F-7F749F141EFE}" type="parTrans" cxnId="{FA28F977-0685-43C3-B336-23183D953181}">
      <dgm:prSet/>
      <dgm:spPr/>
      <dgm:t>
        <a:bodyPr/>
        <a:lstStyle/>
        <a:p>
          <a:endParaRPr lang="es-EC"/>
        </a:p>
      </dgm:t>
    </dgm:pt>
    <dgm:pt modelId="{0245D76C-9B11-4098-9237-19176A25E103}" type="sibTrans" cxnId="{FA28F977-0685-43C3-B336-23183D953181}">
      <dgm:prSet/>
      <dgm:spPr/>
      <dgm:t>
        <a:bodyPr/>
        <a:lstStyle/>
        <a:p>
          <a:endParaRPr lang="es-EC"/>
        </a:p>
      </dgm:t>
    </dgm:pt>
    <dgm:pt modelId="{067E1ADD-968F-4629-A621-8BDD0C78DC04}">
      <dgm:prSet phldrT="[Texto]"/>
      <dgm:spPr>
        <a:solidFill>
          <a:srgbClr val="FFCC66"/>
        </a:solidFill>
      </dgm:spPr>
      <dgm:t>
        <a:bodyPr/>
        <a:lstStyle/>
        <a:p>
          <a:r>
            <a:rPr lang="es-EC" dirty="0" smtClean="0"/>
            <a:t>Matriz de probabilidad e Impacto</a:t>
          </a:r>
          <a:endParaRPr lang="es-EC" dirty="0"/>
        </a:p>
      </dgm:t>
    </dgm:pt>
    <dgm:pt modelId="{5125D18B-2904-46E6-A496-72E5DF629098}" type="parTrans" cxnId="{9C3F6D4C-0FFD-4DF4-A7A8-AE1A959DBCB2}">
      <dgm:prSet/>
      <dgm:spPr/>
      <dgm:t>
        <a:bodyPr/>
        <a:lstStyle/>
        <a:p>
          <a:endParaRPr lang="es-EC"/>
        </a:p>
      </dgm:t>
    </dgm:pt>
    <dgm:pt modelId="{CED3E296-EE79-4272-BE98-DC226A0A7068}" type="sibTrans" cxnId="{9C3F6D4C-0FFD-4DF4-A7A8-AE1A959DBCB2}">
      <dgm:prSet/>
      <dgm:spPr/>
      <dgm:t>
        <a:bodyPr/>
        <a:lstStyle/>
        <a:p>
          <a:endParaRPr lang="es-EC"/>
        </a:p>
      </dgm:t>
    </dgm:pt>
    <dgm:pt modelId="{8D18588F-B514-4E99-A833-704B21FDB7E9}" type="pres">
      <dgm:prSet presAssocID="{3AB3ED2D-F9BC-4B06-9B93-F959A39B75F5}" presName="cycle" presStyleCnt="0">
        <dgm:presLayoutVars>
          <dgm:dir/>
          <dgm:resizeHandles val="exact"/>
        </dgm:presLayoutVars>
      </dgm:prSet>
      <dgm:spPr/>
      <dgm:t>
        <a:bodyPr/>
        <a:lstStyle/>
        <a:p>
          <a:endParaRPr lang="es-EC"/>
        </a:p>
      </dgm:t>
    </dgm:pt>
    <dgm:pt modelId="{6952CB20-1D9C-4862-B669-EB44602C287F}" type="pres">
      <dgm:prSet presAssocID="{2FA0FDAC-CCC5-4E58-B3E3-26A2689524C7}" presName="node" presStyleLbl="node1" presStyleIdx="0" presStyleCnt="6">
        <dgm:presLayoutVars>
          <dgm:bulletEnabled val="1"/>
        </dgm:presLayoutVars>
      </dgm:prSet>
      <dgm:spPr/>
      <dgm:t>
        <a:bodyPr/>
        <a:lstStyle/>
        <a:p>
          <a:endParaRPr lang="es-EC"/>
        </a:p>
      </dgm:t>
    </dgm:pt>
    <dgm:pt modelId="{E4BB4B4D-44A8-4C95-ABAD-2AA166C75DC3}" type="pres">
      <dgm:prSet presAssocID="{2FA0FDAC-CCC5-4E58-B3E3-26A2689524C7}" presName="spNode" presStyleCnt="0"/>
      <dgm:spPr/>
    </dgm:pt>
    <dgm:pt modelId="{E56C3C17-400C-40F4-BBF7-3A926989365A}" type="pres">
      <dgm:prSet presAssocID="{5C14B2AC-619A-4382-93B3-AFEA1F3AE351}" presName="sibTrans" presStyleLbl="sibTrans1D1" presStyleIdx="0" presStyleCnt="6"/>
      <dgm:spPr/>
      <dgm:t>
        <a:bodyPr/>
        <a:lstStyle/>
        <a:p>
          <a:endParaRPr lang="es-EC"/>
        </a:p>
      </dgm:t>
    </dgm:pt>
    <dgm:pt modelId="{E2B19399-0E7F-42C9-A245-99B24A02F7BB}" type="pres">
      <dgm:prSet presAssocID="{37574C83-17A0-4459-B110-A24411165EB7}" presName="node" presStyleLbl="node1" presStyleIdx="1" presStyleCnt="6">
        <dgm:presLayoutVars>
          <dgm:bulletEnabled val="1"/>
        </dgm:presLayoutVars>
      </dgm:prSet>
      <dgm:spPr/>
      <dgm:t>
        <a:bodyPr/>
        <a:lstStyle/>
        <a:p>
          <a:endParaRPr lang="es-EC"/>
        </a:p>
      </dgm:t>
    </dgm:pt>
    <dgm:pt modelId="{A7DE8911-F4B4-433B-A018-7E3EB6295A95}" type="pres">
      <dgm:prSet presAssocID="{37574C83-17A0-4459-B110-A24411165EB7}" presName="spNode" presStyleCnt="0"/>
      <dgm:spPr/>
    </dgm:pt>
    <dgm:pt modelId="{D6AC8FDB-0B1C-4B83-9A93-A788A1D4024C}" type="pres">
      <dgm:prSet presAssocID="{0B377AC3-14F4-4387-9643-0AF9DDC8CE7C}" presName="sibTrans" presStyleLbl="sibTrans1D1" presStyleIdx="1" presStyleCnt="6"/>
      <dgm:spPr/>
      <dgm:t>
        <a:bodyPr/>
        <a:lstStyle/>
        <a:p>
          <a:endParaRPr lang="es-EC"/>
        </a:p>
      </dgm:t>
    </dgm:pt>
    <dgm:pt modelId="{AF437CDB-0EE9-40C2-B05E-CCC2267ABF05}" type="pres">
      <dgm:prSet presAssocID="{19FFE90D-1BFE-49A8-BCC3-6FFAE857199B}" presName="node" presStyleLbl="node1" presStyleIdx="2" presStyleCnt="6">
        <dgm:presLayoutVars>
          <dgm:bulletEnabled val="1"/>
        </dgm:presLayoutVars>
      </dgm:prSet>
      <dgm:spPr/>
      <dgm:t>
        <a:bodyPr/>
        <a:lstStyle/>
        <a:p>
          <a:endParaRPr lang="es-EC"/>
        </a:p>
      </dgm:t>
    </dgm:pt>
    <dgm:pt modelId="{E3916588-355A-43C1-A8BB-F0FF464F851C}" type="pres">
      <dgm:prSet presAssocID="{19FFE90D-1BFE-49A8-BCC3-6FFAE857199B}" presName="spNode" presStyleCnt="0"/>
      <dgm:spPr/>
    </dgm:pt>
    <dgm:pt modelId="{F6E43EE8-C7C3-4787-BE3F-FCEC50761AD2}" type="pres">
      <dgm:prSet presAssocID="{75BFAC94-F096-4AB1-A36A-7BB01E79A1C6}" presName="sibTrans" presStyleLbl="sibTrans1D1" presStyleIdx="2" presStyleCnt="6"/>
      <dgm:spPr/>
      <dgm:t>
        <a:bodyPr/>
        <a:lstStyle/>
        <a:p>
          <a:endParaRPr lang="es-EC"/>
        </a:p>
      </dgm:t>
    </dgm:pt>
    <dgm:pt modelId="{520A8A94-1A80-4FE7-82C0-D600E9DF79E0}" type="pres">
      <dgm:prSet presAssocID="{AC6FF3D5-103B-42FA-B530-39F08D4E3F37}" presName="node" presStyleLbl="node1" presStyleIdx="3" presStyleCnt="6">
        <dgm:presLayoutVars>
          <dgm:bulletEnabled val="1"/>
        </dgm:presLayoutVars>
      </dgm:prSet>
      <dgm:spPr/>
      <dgm:t>
        <a:bodyPr/>
        <a:lstStyle/>
        <a:p>
          <a:endParaRPr lang="es-EC"/>
        </a:p>
      </dgm:t>
    </dgm:pt>
    <dgm:pt modelId="{582ED9E3-FE5B-44C4-909B-2A5D68517EB9}" type="pres">
      <dgm:prSet presAssocID="{AC6FF3D5-103B-42FA-B530-39F08D4E3F37}" presName="spNode" presStyleCnt="0"/>
      <dgm:spPr/>
    </dgm:pt>
    <dgm:pt modelId="{84D0EBB8-FED3-41A1-BAB2-133755E5827F}" type="pres">
      <dgm:prSet presAssocID="{BB830583-ABEF-48AB-A08D-87476462A15F}" presName="sibTrans" presStyleLbl="sibTrans1D1" presStyleIdx="3" presStyleCnt="6"/>
      <dgm:spPr/>
      <dgm:t>
        <a:bodyPr/>
        <a:lstStyle/>
        <a:p>
          <a:endParaRPr lang="es-EC"/>
        </a:p>
      </dgm:t>
    </dgm:pt>
    <dgm:pt modelId="{42380D2F-84E6-4AA8-8FF6-5F943325BEE2}" type="pres">
      <dgm:prSet presAssocID="{F5EB8B6A-5F3F-4172-B707-236F91F91F2C}" presName="node" presStyleLbl="node1" presStyleIdx="4" presStyleCnt="6">
        <dgm:presLayoutVars>
          <dgm:bulletEnabled val="1"/>
        </dgm:presLayoutVars>
      </dgm:prSet>
      <dgm:spPr/>
      <dgm:t>
        <a:bodyPr/>
        <a:lstStyle/>
        <a:p>
          <a:endParaRPr lang="es-EC"/>
        </a:p>
      </dgm:t>
    </dgm:pt>
    <dgm:pt modelId="{B1AA735A-640B-4B28-A4D6-FE7FE386639B}" type="pres">
      <dgm:prSet presAssocID="{F5EB8B6A-5F3F-4172-B707-236F91F91F2C}" presName="spNode" presStyleCnt="0"/>
      <dgm:spPr/>
    </dgm:pt>
    <dgm:pt modelId="{2CB827FE-EE5C-4B98-89C8-8D2548B5879A}" type="pres">
      <dgm:prSet presAssocID="{0245D76C-9B11-4098-9237-19176A25E103}" presName="sibTrans" presStyleLbl="sibTrans1D1" presStyleIdx="4" presStyleCnt="6"/>
      <dgm:spPr/>
      <dgm:t>
        <a:bodyPr/>
        <a:lstStyle/>
        <a:p>
          <a:endParaRPr lang="es-EC"/>
        </a:p>
      </dgm:t>
    </dgm:pt>
    <dgm:pt modelId="{CCBEC5F8-04A6-423F-88E1-E46C4955EF6A}" type="pres">
      <dgm:prSet presAssocID="{067E1ADD-968F-4629-A621-8BDD0C78DC04}" presName="node" presStyleLbl="node1" presStyleIdx="5" presStyleCnt="6">
        <dgm:presLayoutVars>
          <dgm:bulletEnabled val="1"/>
        </dgm:presLayoutVars>
      </dgm:prSet>
      <dgm:spPr/>
      <dgm:t>
        <a:bodyPr/>
        <a:lstStyle/>
        <a:p>
          <a:endParaRPr lang="es-EC"/>
        </a:p>
      </dgm:t>
    </dgm:pt>
    <dgm:pt modelId="{19A7F79B-CEE2-495B-9333-E05D70142E9D}" type="pres">
      <dgm:prSet presAssocID="{067E1ADD-968F-4629-A621-8BDD0C78DC04}" presName="spNode" presStyleCnt="0"/>
      <dgm:spPr/>
    </dgm:pt>
    <dgm:pt modelId="{B9D2FE4F-00F7-472E-B768-6F1B83A905A0}" type="pres">
      <dgm:prSet presAssocID="{CED3E296-EE79-4272-BE98-DC226A0A7068}" presName="sibTrans" presStyleLbl="sibTrans1D1" presStyleIdx="5" presStyleCnt="6"/>
      <dgm:spPr/>
      <dgm:t>
        <a:bodyPr/>
        <a:lstStyle/>
        <a:p>
          <a:endParaRPr lang="es-EC"/>
        </a:p>
      </dgm:t>
    </dgm:pt>
  </dgm:ptLst>
  <dgm:cxnLst>
    <dgm:cxn modelId="{6AAB6E01-41B7-4E0C-BF47-4F4B9393E11F}" type="presOf" srcId="{3AB3ED2D-F9BC-4B06-9B93-F959A39B75F5}" destId="{8D18588F-B514-4E99-A833-704B21FDB7E9}" srcOrd="0" destOrd="0" presId="urn:microsoft.com/office/officeart/2005/8/layout/cycle5"/>
    <dgm:cxn modelId="{A794C773-5679-407A-96A8-5D17F5AFA10F}" type="presOf" srcId="{0245D76C-9B11-4098-9237-19176A25E103}" destId="{2CB827FE-EE5C-4B98-89C8-8D2548B5879A}" srcOrd="0" destOrd="0" presId="urn:microsoft.com/office/officeart/2005/8/layout/cycle5"/>
    <dgm:cxn modelId="{17AB7F3F-A646-4E8C-B0C9-6FE6D425806E}" type="presOf" srcId="{BB830583-ABEF-48AB-A08D-87476462A15F}" destId="{84D0EBB8-FED3-41A1-BAB2-133755E5827F}" srcOrd="0" destOrd="0" presId="urn:microsoft.com/office/officeart/2005/8/layout/cycle5"/>
    <dgm:cxn modelId="{F9FF52F3-6E54-48FF-87F0-139634022A7F}" type="presOf" srcId="{19FFE90D-1BFE-49A8-BCC3-6FFAE857199B}" destId="{AF437CDB-0EE9-40C2-B05E-CCC2267ABF05}" srcOrd="0" destOrd="0" presId="urn:microsoft.com/office/officeart/2005/8/layout/cycle5"/>
    <dgm:cxn modelId="{7E788E35-C80F-452B-AFC3-CB64E6CE91CA}" type="presOf" srcId="{5C14B2AC-619A-4382-93B3-AFEA1F3AE351}" destId="{E56C3C17-400C-40F4-BBF7-3A926989365A}" srcOrd="0" destOrd="0" presId="urn:microsoft.com/office/officeart/2005/8/layout/cycle5"/>
    <dgm:cxn modelId="{FA28F977-0685-43C3-B336-23183D953181}" srcId="{3AB3ED2D-F9BC-4B06-9B93-F959A39B75F5}" destId="{F5EB8B6A-5F3F-4172-B707-236F91F91F2C}" srcOrd="4" destOrd="0" parTransId="{AB03CA42-2120-49AD-831F-7F749F141EFE}" sibTransId="{0245D76C-9B11-4098-9237-19176A25E103}"/>
    <dgm:cxn modelId="{F03C006A-A5F1-468E-B41D-09E5626CFC9D}" type="presOf" srcId="{AC6FF3D5-103B-42FA-B530-39F08D4E3F37}" destId="{520A8A94-1A80-4FE7-82C0-D600E9DF79E0}" srcOrd="0" destOrd="0" presId="urn:microsoft.com/office/officeart/2005/8/layout/cycle5"/>
    <dgm:cxn modelId="{217DDBB1-CB39-4FC4-980F-526CDE90519F}" type="presOf" srcId="{75BFAC94-F096-4AB1-A36A-7BB01E79A1C6}" destId="{F6E43EE8-C7C3-4787-BE3F-FCEC50761AD2}" srcOrd="0" destOrd="0" presId="urn:microsoft.com/office/officeart/2005/8/layout/cycle5"/>
    <dgm:cxn modelId="{9C3F6D4C-0FFD-4DF4-A7A8-AE1A959DBCB2}" srcId="{3AB3ED2D-F9BC-4B06-9B93-F959A39B75F5}" destId="{067E1ADD-968F-4629-A621-8BDD0C78DC04}" srcOrd="5" destOrd="0" parTransId="{5125D18B-2904-46E6-A496-72E5DF629098}" sibTransId="{CED3E296-EE79-4272-BE98-DC226A0A7068}"/>
    <dgm:cxn modelId="{EB8784FC-12FD-4079-BAEA-DE7B3575D929}" type="presOf" srcId="{2FA0FDAC-CCC5-4E58-B3E3-26A2689524C7}" destId="{6952CB20-1D9C-4862-B669-EB44602C287F}" srcOrd="0" destOrd="0" presId="urn:microsoft.com/office/officeart/2005/8/layout/cycle5"/>
    <dgm:cxn modelId="{426AD224-98F1-4E34-92C9-2EEBB5A9DAFE}" srcId="{3AB3ED2D-F9BC-4B06-9B93-F959A39B75F5}" destId="{37574C83-17A0-4459-B110-A24411165EB7}" srcOrd="1" destOrd="0" parTransId="{F0EB2781-93B3-40E6-A494-3D8CC65D242C}" sibTransId="{0B377AC3-14F4-4387-9643-0AF9DDC8CE7C}"/>
    <dgm:cxn modelId="{26A5C518-1B34-4D5B-B60D-F39FBDADBFFC}" srcId="{3AB3ED2D-F9BC-4B06-9B93-F959A39B75F5}" destId="{19FFE90D-1BFE-49A8-BCC3-6FFAE857199B}" srcOrd="2" destOrd="0" parTransId="{7E1A6979-96EA-4DC2-8506-F8F9CB9779F3}" sibTransId="{75BFAC94-F096-4AB1-A36A-7BB01E79A1C6}"/>
    <dgm:cxn modelId="{C331436F-5357-4843-8FCC-E0D0E66A1F9B}" srcId="{3AB3ED2D-F9BC-4B06-9B93-F959A39B75F5}" destId="{AC6FF3D5-103B-42FA-B530-39F08D4E3F37}" srcOrd="3" destOrd="0" parTransId="{407C396A-581D-4536-9139-71C7EC3F069D}" sibTransId="{BB830583-ABEF-48AB-A08D-87476462A15F}"/>
    <dgm:cxn modelId="{D9693981-EC27-4E45-9F8D-AACC64147A76}" type="presOf" srcId="{067E1ADD-968F-4629-A621-8BDD0C78DC04}" destId="{CCBEC5F8-04A6-423F-88E1-E46C4955EF6A}" srcOrd="0" destOrd="0" presId="urn:microsoft.com/office/officeart/2005/8/layout/cycle5"/>
    <dgm:cxn modelId="{306F4065-EFF9-42D9-B00E-0F247E5481B7}" type="presOf" srcId="{F5EB8B6A-5F3F-4172-B707-236F91F91F2C}" destId="{42380D2F-84E6-4AA8-8FF6-5F943325BEE2}" srcOrd="0" destOrd="0" presId="urn:microsoft.com/office/officeart/2005/8/layout/cycle5"/>
    <dgm:cxn modelId="{D1863548-D8BD-4FFE-9365-AF3144F623AF}" type="presOf" srcId="{37574C83-17A0-4459-B110-A24411165EB7}" destId="{E2B19399-0E7F-42C9-A245-99B24A02F7BB}" srcOrd="0" destOrd="0" presId="urn:microsoft.com/office/officeart/2005/8/layout/cycle5"/>
    <dgm:cxn modelId="{217F39F9-7276-40D0-97F3-5F2B031BAD4F}" type="presOf" srcId="{CED3E296-EE79-4272-BE98-DC226A0A7068}" destId="{B9D2FE4F-00F7-472E-B768-6F1B83A905A0}" srcOrd="0" destOrd="0" presId="urn:microsoft.com/office/officeart/2005/8/layout/cycle5"/>
    <dgm:cxn modelId="{9862AE8A-69C6-4B10-BB1F-7EFB0C10EC38}" type="presOf" srcId="{0B377AC3-14F4-4387-9643-0AF9DDC8CE7C}" destId="{D6AC8FDB-0B1C-4B83-9A93-A788A1D4024C}" srcOrd="0" destOrd="0" presId="urn:microsoft.com/office/officeart/2005/8/layout/cycle5"/>
    <dgm:cxn modelId="{CDA4A99F-E86D-4820-A70C-72378C446732}" srcId="{3AB3ED2D-F9BC-4B06-9B93-F959A39B75F5}" destId="{2FA0FDAC-CCC5-4E58-B3E3-26A2689524C7}" srcOrd="0" destOrd="0" parTransId="{41811136-2230-451E-BC9E-0A996A7237CC}" sibTransId="{5C14B2AC-619A-4382-93B3-AFEA1F3AE351}"/>
    <dgm:cxn modelId="{A004ACCF-D80C-4C96-B1D9-34A491CCD4EB}" type="presParOf" srcId="{8D18588F-B514-4E99-A833-704B21FDB7E9}" destId="{6952CB20-1D9C-4862-B669-EB44602C287F}" srcOrd="0" destOrd="0" presId="urn:microsoft.com/office/officeart/2005/8/layout/cycle5"/>
    <dgm:cxn modelId="{64A20EBC-0302-4C21-8664-49485DA3173D}" type="presParOf" srcId="{8D18588F-B514-4E99-A833-704B21FDB7E9}" destId="{E4BB4B4D-44A8-4C95-ABAD-2AA166C75DC3}" srcOrd="1" destOrd="0" presId="urn:microsoft.com/office/officeart/2005/8/layout/cycle5"/>
    <dgm:cxn modelId="{B7AF741D-DA69-473A-919D-CCE880DA2AF1}" type="presParOf" srcId="{8D18588F-B514-4E99-A833-704B21FDB7E9}" destId="{E56C3C17-400C-40F4-BBF7-3A926989365A}" srcOrd="2" destOrd="0" presId="urn:microsoft.com/office/officeart/2005/8/layout/cycle5"/>
    <dgm:cxn modelId="{7A8E4A5C-C8CF-499B-A3E9-F0A725468975}" type="presParOf" srcId="{8D18588F-B514-4E99-A833-704B21FDB7E9}" destId="{E2B19399-0E7F-42C9-A245-99B24A02F7BB}" srcOrd="3" destOrd="0" presId="urn:microsoft.com/office/officeart/2005/8/layout/cycle5"/>
    <dgm:cxn modelId="{DCD77FD4-DBB1-48A3-9D5F-3E4A656245EB}" type="presParOf" srcId="{8D18588F-B514-4E99-A833-704B21FDB7E9}" destId="{A7DE8911-F4B4-433B-A018-7E3EB6295A95}" srcOrd="4" destOrd="0" presId="urn:microsoft.com/office/officeart/2005/8/layout/cycle5"/>
    <dgm:cxn modelId="{164F5348-E9FB-488D-B8BB-2B7CB42D53B3}" type="presParOf" srcId="{8D18588F-B514-4E99-A833-704B21FDB7E9}" destId="{D6AC8FDB-0B1C-4B83-9A93-A788A1D4024C}" srcOrd="5" destOrd="0" presId="urn:microsoft.com/office/officeart/2005/8/layout/cycle5"/>
    <dgm:cxn modelId="{F0D2A97C-4E20-4BF8-9621-B680BDC7647F}" type="presParOf" srcId="{8D18588F-B514-4E99-A833-704B21FDB7E9}" destId="{AF437CDB-0EE9-40C2-B05E-CCC2267ABF05}" srcOrd="6" destOrd="0" presId="urn:microsoft.com/office/officeart/2005/8/layout/cycle5"/>
    <dgm:cxn modelId="{6F05B5A2-868F-4FD6-9FCE-EBFFD3B91186}" type="presParOf" srcId="{8D18588F-B514-4E99-A833-704B21FDB7E9}" destId="{E3916588-355A-43C1-A8BB-F0FF464F851C}" srcOrd="7" destOrd="0" presId="urn:microsoft.com/office/officeart/2005/8/layout/cycle5"/>
    <dgm:cxn modelId="{FA29C346-7DDE-4F5E-90E1-6317F2C4CA4A}" type="presParOf" srcId="{8D18588F-B514-4E99-A833-704B21FDB7E9}" destId="{F6E43EE8-C7C3-4787-BE3F-FCEC50761AD2}" srcOrd="8" destOrd="0" presId="urn:microsoft.com/office/officeart/2005/8/layout/cycle5"/>
    <dgm:cxn modelId="{DFA3DB56-A2C5-4C3B-92A6-67A7A4D34B61}" type="presParOf" srcId="{8D18588F-B514-4E99-A833-704B21FDB7E9}" destId="{520A8A94-1A80-4FE7-82C0-D600E9DF79E0}" srcOrd="9" destOrd="0" presId="urn:microsoft.com/office/officeart/2005/8/layout/cycle5"/>
    <dgm:cxn modelId="{4503AAA0-0459-4324-ABE9-B949244A228D}" type="presParOf" srcId="{8D18588F-B514-4E99-A833-704B21FDB7E9}" destId="{582ED9E3-FE5B-44C4-909B-2A5D68517EB9}" srcOrd="10" destOrd="0" presId="urn:microsoft.com/office/officeart/2005/8/layout/cycle5"/>
    <dgm:cxn modelId="{62AE5BAA-EDC3-4351-A1BB-1C69DDF23454}" type="presParOf" srcId="{8D18588F-B514-4E99-A833-704B21FDB7E9}" destId="{84D0EBB8-FED3-41A1-BAB2-133755E5827F}" srcOrd="11" destOrd="0" presId="urn:microsoft.com/office/officeart/2005/8/layout/cycle5"/>
    <dgm:cxn modelId="{48E0F5B1-DBFA-48F2-AA3B-03E8F0A4AAE1}" type="presParOf" srcId="{8D18588F-B514-4E99-A833-704B21FDB7E9}" destId="{42380D2F-84E6-4AA8-8FF6-5F943325BEE2}" srcOrd="12" destOrd="0" presId="urn:microsoft.com/office/officeart/2005/8/layout/cycle5"/>
    <dgm:cxn modelId="{F9760E1C-F1BB-49B5-B118-C6DE18FB6EC8}" type="presParOf" srcId="{8D18588F-B514-4E99-A833-704B21FDB7E9}" destId="{B1AA735A-640B-4B28-A4D6-FE7FE386639B}" srcOrd="13" destOrd="0" presId="urn:microsoft.com/office/officeart/2005/8/layout/cycle5"/>
    <dgm:cxn modelId="{F31355AF-6699-41F0-A514-8BB9F81F72D3}" type="presParOf" srcId="{8D18588F-B514-4E99-A833-704B21FDB7E9}" destId="{2CB827FE-EE5C-4B98-89C8-8D2548B5879A}" srcOrd="14" destOrd="0" presId="urn:microsoft.com/office/officeart/2005/8/layout/cycle5"/>
    <dgm:cxn modelId="{2871DC00-A95D-43B8-91D1-FF598381FAC3}" type="presParOf" srcId="{8D18588F-B514-4E99-A833-704B21FDB7E9}" destId="{CCBEC5F8-04A6-423F-88E1-E46C4955EF6A}" srcOrd="15" destOrd="0" presId="urn:microsoft.com/office/officeart/2005/8/layout/cycle5"/>
    <dgm:cxn modelId="{B2A756A0-1E48-4A17-B0A0-5BC35294406A}" type="presParOf" srcId="{8D18588F-B514-4E99-A833-704B21FDB7E9}" destId="{19A7F79B-CEE2-495B-9333-E05D70142E9D}" srcOrd="16" destOrd="0" presId="urn:microsoft.com/office/officeart/2005/8/layout/cycle5"/>
    <dgm:cxn modelId="{B3C8F5CA-1543-491F-BEAC-00A2B1869FD7}" type="presParOf" srcId="{8D18588F-B514-4E99-A833-704B21FDB7E9}" destId="{B9D2FE4F-00F7-472E-B768-6F1B83A905A0}" srcOrd="17"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ED37A6-1E7B-4998-9187-B91130CCE23B}" type="doc">
      <dgm:prSet loTypeId="urn:microsoft.com/office/officeart/2005/8/layout/hierarchy1" loCatId="hierarchy" qsTypeId="urn:microsoft.com/office/officeart/2005/8/quickstyle/simple4" qsCatId="simple" csTypeId="urn:microsoft.com/office/officeart/2005/8/colors/colorful1#4" csCatId="colorful" phldr="1"/>
      <dgm:spPr/>
      <dgm:t>
        <a:bodyPr/>
        <a:lstStyle/>
        <a:p>
          <a:endParaRPr lang="es-EC"/>
        </a:p>
      </dgm:t>
    </dgm:pt>
    <dgm:pt modelId="{09079673-915D-49B8-BF5A-22EE51B7D855}">
      <dgm:prSet phldrT="[Texto]"/>
      <dgm:spPr/>
      <dgm:t>
        <a:bodyPr/>
        <a:lstStyle/>
        <a:p>
          <a:r>
            <a:rPr lang="es-EC" b="1"/>
            <a:t>COE</a:t>
          </a:r>
        </a:p>
        <a:p>
          <a:r>
            <a:rPr lang="es-EC" b="1"/>
            <a:t>Director Ejecutivo</a:t>
          </a:r>
        </a:p>
        <a:p>
          <a:r>
            <a:rPr lang="es-EC" b="1"/>
            <a:t>Padre Simón Maish Jojendra</a:t>
          </a:r>
        </a:p>
      </dgm:t>
    </dgm:pt>
    <dgm:pt modelId="{A787C08A-F578-49FB-B783-C8D4F17CF348}" type="parTrans" cxnId="{354D02E7-6E82-40A8-A2C6-73B291AAE06B}">
      <dgm:prSet/>
      <dgm:spPr/>
      <dgm:t>
        <a:bodyPr/>
        <a:lstStyle/>
        <a:p>
          <a:endParaRPr lang="es-EC"/>
        </a:p>
      </dgm:t>
    </dgm:pt>
    <dgm:pt modelId="{147927AE-C706-4ADB-91EB-DD4B23B266CF}" type="sibTrans" cxnId="{354D02E7-6E82-40A8-A2C6-73B291AAE06B}">
      <dgm:prSet/>
      <dgm:spPr/>
      <dgm:t>
        <a:bodyPr/>
        <a:lstStyle/>
        <a:p>
          <a:endParaRPr lang="es-EC"/>
        </a:p>
      </dgm:t>
    </dgm:pt>
    <dgm:pt modelId="{B5AF61B9-1876-40E3-BCDA-BE4E7F12B381}">
      <dgm:prSet phldrT="[Texto]"/>
      <dgm:spPr/>
      <dgm:t>
        <a:bodyPr/>
        <a:lstStyle/>
        <a:p>
          <a:r>
            <a:rPr lang="es-EC" b="1"/>
            <a:t>Entidades de socorro</a:t>
          </a:r>
        </a:p>
      </dgm:t>
    </dgm:pt>
    <dgm:pt modelId="{89CFCD36-CB09-4E87-829E-A33CA8561E18}" type="parTrans" cxnId="{F8BE72B6-24F2-40E1-96DA-54BC4C9685AB}">
      <dgm:prSet/>
      <dgm:spPr/>
      <dgm:t>
        <a:bodyPr/>
        <a:lstStyle/>
        <a:p>
          <a:endParaRPr lang="es-EC"/>
        </a:p>
      </dgm:t>
    </dgm:pt>
    <dgm:pt modelId="{2908418B-929C-4D9B-9469-64CD543E97E3}" type="sibTrans" cxnId="{F8BE72B6-24F2-40E1-96DA-54BC4C9685AB}">
      <dgm:prSet/>
      <dgm:spPr/>
      <dgm:t>
        <a:bodyPr/>
        <a:lstStyle/>
        <a:p>
          <a:endParaRPr lang="es-EC"/>
        </a:p>
      </dgm:t>
    </dgm:pt>
    <dgm:pt modelId="{E8BF5F83-A6D5-4B03-A67D-A544401F144A}">
      <dgm:prSet phldrT="[Texto]"/>
      <dgm:spPr/>
      <dgm:t>
        <a:bodyPr/>
        <a:lstStyle/>
        <a:p>
          <a:r>
            <a:rPr lang="es-EC"/>
            <a:t>ECU911</a:t>
          </a:r>
        </a:p>
        <a:p>
          <a:r>
            <a:rPr lang="es-EC"/>
            <a:t>POLICÍA NACIONAL</a:t>
          </a:r>
        </a:p>
        <a:p>
          <a:r>
            <a:rPr lang="es-EC"/>
            <a:t>DINAPEN</a:t>
          </a:r>
        </a:p>
        <a:p>
          <a:r>
            <a:rPr lang="es-EC"/>
            <a:t>MINISTERIO DE SALUD PÚBLICA</a:t>
          </a:r>
        </a:p>
      </dgm:t>
    </dgm:pt>
    <dgm:pt modelId="{4318AE7C-07AD-4F15-98C6-4720E15F6514}" type="parTrans" cxnId="{0DECDD6F-6FEE-43D0-8BBE-7E81152E15C5}">
      <dgm:prSet/>
      <dgm:spPr/>
      <dgm:t>
        <a:bodyPr/>
        <a:lstStyle/>
        <a:p>
          <a:endParaRPr lang="es-EC"/>
        </a:p>
      </dgm:t>
    </dgm:pt>
    <dgm:pt modelId="{9EB0AA44-F422-4854-8185-067E9FC92837}" type="sibTrans" cxnId="{0DECDD6F-6FEE-43D0-8BBE-7E81152E15C5}">
      <dgm:prSet/>
      <dgm:spPr/>
      <dgm:t>
        <a:bodyPr/>
        <a:lstStyle/>
        <a:p>
          <a:endParaRPr lang="es-EC"/>
        </a:p>
      </dgm:t>
    </dgm:pt>
    <dgm:pt modelId="{0B8D7760-0D41-43E9-AF9C-DD5607902247}">
      <dgm:prSet phldrT="[Texto]"/>
      <dgm:spPr/>
      <dgm:t>
        <a:bodyPr/>
        <a:lstStyle/>
        <a:p>
          <a:r>
            <a:rPr lang="es-EC" b="1"/>
            <a:t>Jefe de Brigadas </a:t>
          </a:r>
        </a:p>
        <a:p>
          <a:r>
            <a:rPr lang="es-EC" b="1"/>
            <a:t>Rectora del plantel Lcda. María E. Tacuri</a:t>
          </a:r>
        </a:p>
        <a:p>
          <a:endParaRPr lang="es-EC"/>
        </a:p>
      </dgm:t>
    </dgm:pt>
    <dgm:pt modelId="{3E5B7CA2-7520-4FDD-94EA-37C315DC3701}" type="parTrans" cxnId="{B169011F-6A4B-41F2-9BCA-FDF90928702D}">
      <dgm:prSet/>
      <dgm:spPr/>
      <dgm:t>
        <a:bodyPr/>
        <a:lstStyle/>
        <a:p>
          <a:endParaRPr lang="es-EC"/>
        </a:p>
      </dgm:t>
    </dgm:pt>
    <dgm:pt modelId="{6F0E887A-4919-45EC-AFFC-1A38B08E4E03}" type="sibTrans" cxnId="{B169011F-6A4B-41F2-9BCA-FDF90928702D}">
      <dgm:prSet/>
      <dgm:spPr/>
      <dgm:t>
        <a:bodyPr/>
        <a:lstStyle/>
        <a:p>
          <a:endParaRPr lang="es-EC"/>
        </a:p>
      </dgm:t>
    </dgm:pt>
    <dgm:pt modelId="{A0E5F007-6450-4B5C-BB61-301A72B1F073}">
      <dgm:prSet phldrT="[Texto]"/>
      <dgm:spPr/>
      <dgm:t>
        <a:bodyPr/>
        <a:lstStyle/>
        <a:p>
          <a:r>
            <a:rPr lang="es-EC"/>
            <a:t>Primera unidad</a:t>
          </a:r>
        </a:p>
        <a:p>
          <a:r>
            <a:rPr lang="es-EC"/>
            <a:t>2 Docentes </a:t>
          </a:r>
        </a:p>
        <a:p>
          <a:r>
            <a:rPr lang="es-EC"/>
            <a:t>4 padresde familia</a:t>
          </a:r>
        </a:p>
      </dgm:t>
    </dgm:pt>
    <dgm:pt modelId="{0551723A-17A2-45D7-A99B-B62CFD5D556D}" type="parTrans" cxnId="{42D63A9C-C79F-474C-9B50-4D928146E09F}">
      <dgm:prSet/>
      <dgm:spPr/>
      <dgm:t>
        <a:bodyPr/>
        <a:lstStyle/>
        <a:p>
          <a:endParaRPr lang="es-EC"/>
        </a:p>
      </dgm:t>
    </dgm:pt>
    <dgm:pt modelId="{A4ECF753-423E-4FF6-9CF8-1070A349AFE6}" type="sibTrans" cxnId="{42D63A9C-C79F-474C-9B50-4D928146E09F}">
      <dgm:prSet/>
      <dgm:spPr/>
      <dgm:t>
        <a:bodyPr/>
        <a:lstStyle/>
        <a:p>
          <a:endParaRPr lang="es-EC"/>
        </a:p>
      </dgm:t>
    </dgm:pt>
    <dgm:pt modelId="{16BBC7FA-6336-4CFD-814C-5DD47DA48F8D}">
      <dgm:prSet phldrT="[Texto]"/>
      <dgm:spPr/>
      <dgm:t>
        <a:bodyPr/>
        <a:lstStyle/>
        <a:p>
          <a:r>
            <a:rPr lang="es-EC" b="1"/>
            <a:t>Unidades de apoyo del Centro Educativo El Profeta Jeremías</a:t>
          </a:r>
        </a:p>
      </dgm:t>
    </dgm:pt>
    <dgm:pt modelId="{13ABF685-D81F-4D9D-B6F1-59B43D9DBE97}" type="parTrans" cxnId="{6C129325-1EFA-416A-9234-56C1FA81555D}">
      <dgm:prSet/>
      <dgm:spPr/>
      <dgm:t>
        <a:bodyPr/>
        <a:lstStyle/>
        <a:p>
          <a:endParaRPr lang="es-EC"/>
        </a:p>
      </dgm:t>
    </dgm:pt>
    <dgm:pt modelId="{4BDB429A-15D1-423A-A496-46AF52F73159}" type="sibTrans" cxnId="{6C129325-1EFA-416A-9234-56C1FA81555D}">
      <dgm:prSet/>
      <dgm:spPr/>
      <dgm:t>
        <a:bodyPr/>
        <a:lstStyle/>
        <a:p>
          <a:endParaRPr lang="es-EC"/>
        </a:p>
      </dgm:t>
    </dgm:pt>
    <dgm:pt modelId="{26E0FDAE-8CD4-4094-BD7A-B7619D6F9F5D}">
      <dgm:prSet phldrT="[Texto]"/>
      <dgm:spPr/>
      <dgm:t>
        <a:bodyPr/>
        <a:lstStyle/>
        <a:p>
          <a:r>
            <a:rPr lang="es-EC"/>
            <a:t>Segunda unidad</a:t>
          </a:r>
        </a:p>
        <a:p>
          <a:r>
            <a:rPr lang="es-EC"/>
            <a:t>5 padres de familia</a:t>
          </a:r>
        </a:p>
        <a:p>
          <a:r>
            <a:rPr lang="es-EC"/>
            <a:t> 4 alumnos del ultimo año de bachillerato</a:t>
          </a:r>
        </a:p>
      </dgm:t>
    </dgm:pt>
    <dgm:pt modelId="{94C183E5-946D-4458-B672-EE45F4C5BF2E}" type="parTrans" cxnId="{CFD26BAC-7633-4B64-BE94-6759C179DB66}">
      <dgm:prSet/>
      <dgm:spPr/>
      <dgm:t>
        <a:bodyPr/>
        <a:lstStyle/>
        <a:p>
          <a:endParaRPr lang="es-EC"/>
        </a:p>
      </dgm:t>
    </dgm:pt>
    <dgm:pt modelId="{D9120919-0BB6-4514-A1B6-09DEE28F58BA}" type="sibTrans" cxnId="{CFD26BAC-7633-4B64-BE94-6759C179DB66}">
      <dgm:prSet/>
      <dgm:spPr/>
      <dgm:t>
        <a:bodyPr/>
        <a:lstStyle/>
        <a:p>
          <a:endParaRPr lang="es-EC"/>
        </a:p>
      </dgm:t>
    </dgm:pt>
    <dgm:pt modelId="{67C6A078-7B02-4E2B-B0EE-0A9C45EDCBE7}">
      <dgm:prSet/>
      <dgm:spPr/>
      <dgm:t>
        <a:bodyPr/>
        <a:lstStyle/>
        <a:p>
          <a:r>
            <a:rPr lang="es-EC"/>
            <a:t>Brigadad comunicación</a:t>
          </a:r>
        </a:p>
        <a:p>
          <a:r>
            <a:rPr lang="es-EC"/>
            <a:t>2 Docentes</a:t>
          </a:r>
        </a:p>
        <a:p>
          <a:r>
            <a:rPr lang="es-EC"/>
            <a:t>2  padres de familia</a:t>
          </a:r>
        </a:p>
      </dgm:t>
    </dgm:pt>
    <dgm:pt modelId="{F1F99267-A365-40FD-91BF-95744F20D98F}" type="parTrans" cxnId="{9D8540C6-CC82-4755-9C74-BDD9837994AE}">
      <dgm:prSet/>
      <dgm:spPr/>
      <dgm:t>
        <a:bodyPr/>
        <a:lstStyle/>
        <a:p>
          <a:endParaRPr lang="es-EC"/>
        </a:p>
      </dgm:t>
    </dgm:pt>
    <dgm:pt modelId="{6C05691B-EF4D-4FB8-9ABD-1EE44D10637B}" type="sibTrans" cxnId="{9D8540C6-CC82-4755-9C74-BDD9837994AE}">
      <dgm:prSet/>
      <dgm:spPr/>
      <dgm:t>
        <a:bodyPr/>
        <a:lstStyle/>
        <a:p>
          <a:endParaRPr lang="es-EC"/>
        </a:p>
      </dgm:t>
    </dgm:pt>
    <dgm:pt modelId="{F5F8C4B6-6844-41B0-BE5D-2C48EB67EC7A}">
      <dgm:prSet/>
      <dgm:spPr/>
      <dgm:t>
        <a:bodyPr/>
        <a:lstStyle/>
        <a:p>
          <a:r>
            <a:rPr lang="es-EC"/>
            <a:t>Brigada primeros auxilios</a:t>
          </a:r>
        </a:p>
        <a:p>
          <a:r>
            <a:rPr lang="es-EC"/>
            <a:t>5 Docentes</a:t>
          </a:r>
        </a:p>
        <a:p>
          <a:r>
            <a:rPr lang="es-EC"/>
            <a:t>4 padres de familia</a:t>
          </a:r>
        </a:p>
      </dgm:t>
    </dgm:pt>
    <dgm:pt modelId="{4125BBB1-F04D-42E6-A4FE-6E1B70B87747}" type="parTrans" cxnId="{E8DBDF74-3374-4241-AEF6-C12C6CEBFF13}">
      <dgm:prSet/>
      <dgm:spPr/>
      <dgm:t>
        <a:bodyPr/>
        <a:lstStyle/>
        <a:p>
          <a:endParaRPr lang="es-EC"/>
        </a:p>
      </dgm:t>
    </dgm:pt>
    <dgm:pt modelId="{E57C792C-4123-4542-979A-4487F993F9E1}" type="sibTrans" cxnId="{E8DBDF74-3374-4241-AEF6-C12C6CEBFF13}">
      <dgm:prSet/>
      <dgm:spPr/>
      <dgm:t>
        <a:bodyPr/>
        <a:lstStyle/>
        <a:p>
          <a:endParaRPr lang="es-EC"/>
        </a:p>
      </dgm:t>
    </dgm:pt>
    <dgm:pt modelId="{B19C3C0B-2639-444A-8DE3-A04B831FE90A}">
      <dgm:prSet phldrT="[Texto]"/>
      <dgm:spPr/>
      <dgm:t>
        <a:bodyPr/>
        <a:lstStyle/>
        <a:p>
          <a:r>
            <a:rPr lang="es-EC"/>
            <a:t>MINISTERIODEL INTERIOR</a:t>
          </a:r>
        </a:p>
        <a:p>
          <a:r>
            <a:rPr lang="es-EC"/>
            <a:t>sECRETRÍA DE GESTIÓN DE RIESGOS</a:t>
          </a:r>
        </a:p>
        <a:p>
          <a:r>
            <a:rPr lang="es-EC"/>
            <a:t>CUERPO DE BOMBEROS</a:t>
          </a:r>
        </a:p>
      </dgm:t>
    </dgm:pt>
    <dgm:pt modelId="{78B6F4EC-EC46-4DF8-9E62-B214040E3DC4}" type="sibTrans" cxnId="{57522DD2-4C26-4162-8796-1D30EF9A81AF}">
      <dgm:prSet/>
      <dgm:spPr/>
      <dgm:t>
        <a:bodyPr/>
        <a:lstStyle/>
        <a:p>
          <a:endParaRPr lang="es-EC"/>
        </a:p>
      </dgm:t>
    </dgm:pt>
    <dgm:pt modelId="{0682B7BD-BDB5-4B62-80F5-3D8C76981345}" type="parTrans" cxnId="{57522DD2-4C26-4162-8796-1D30EF9A81AF}">
      <dgm:prSet/>
      <dgm:spPr/>
      <dgm:t>
        <a:bodyPr/>
        <a:lstStyle/>
        <a:p>
          <a:endParaRPr lang="es-EC"/>
        </a:p>
      </dgm:t>
    </dgm:pt>
    <dgm:pt modelId="{BE6548C1-1C42-4B31-B3B7-5DE54765624C}">
      <dgm:prSet/>
      <dgm:spPr/>
      <dgm:t>
        <a:bodyPr/>
        <a:lstStyle/>
        <a:p>
          <a:r>
            <a:rPr lang="es-EC"/>
            <a:t>Brigada de seguridad</a:t>
          </a:r>
        </a:p>
        <a:p>
          <a:r>
            <a:rPr lang="es-EC"/>
            <a:t>5 Docentes</a:t>
          </a:r>
        </a:p>
        <a:p>
          <a:r>
            <a:rPr lang="es-EC"/>
            <a:t>4 padres de familia</a:t>
          </a:r>
        </a:p>
      </dgm:t>
    </dgm:pt>
    <dgm:pt modelId="{9EF4B256-C95C-4069-A0BF-02C2D5AD94B1}" type="parTrans" cxnId="{93602BEC-5DD2-45F0-95A7-69EDBDA271FF}">
      <dgm:prSet/>
      <dgm:spPr/>
      <dgm:t>
        <a:bodyPr/>
        <a:lstStyle/>
        <a:p>
          <a:endParaRPr lang="es-EC"/>
        </a:p>
      </dgm:t>
    </dgm:pt>
    <dgm:pt modelId="{57C1E21D-844D-495E-B24D-C364A4260D7F}" type="sibTrans" cxnId="{93602BEC-5DD2-45F0-95A7-69EDBDA271FF}">
      <dgm:prSet/>
      <dgm:spPr/>
      <dgm:t>
        <a:bodyPr/>
        <a:lstStyle/>
        <a:p>
          <a:endParaRPr lang="es-EC"/>
        </a:p>
      </dgm:t>
    </dgm:pt>
    <dgm:pt modelId="{BA5D05A4-D0E5-4473-91C1-676DFE8FF344}" type="pres">
      <dgm:prSet presAssocID="{A2ED37A6-1E7B-4998-9187-B91130CCE23B}" presName="hierChild1" presStyleCnt="0">
        <dgm:presLayoutVars>
          <dgm:chPref val="1"/>
          <dgm:dir/>
          <dgm:animOne val="branch"/>
          <dgm:animLvl val="lvl"/>
          <dgm:resizeHandles/>
        </dgm:presLayoutVars>
      </dgm:prSet>
      <dgm:spPr/>
      <dgm:t>
        <a:bodyPr/>
        <a:lstStyle/>
        <a:p>
          <a:endParaRPr lang="es-EC"/>
        </a:p>
      </dgm:t>
    </dgm:pt>
    <dgm:pt modelId="{A39E5032-4EE4-46D5-A765-80DFC05C509D}" type="pres">
      <dgm:prSet presAssocID="{09079673-915D-49B8-BF5A-22EE51B7D855}" presName="hierRoot1" presStyleCnt="0"/>
      <dgm:spPr/>
    </dgm:pt>
    <dgm:pt modelId="{5C57FC50-656A-4A28-B4A0-7542941B56CB}" type="pres">
      <dgm:prSet presAssocID="{09079673-915D-49B8-BF5A-22EE51B7D855}" presName="composite" presStyleCnt="0"/>
      <dgm:spPr/>
    </dgm:pt>
    <dgm:pt modelId="{A8E901C4-03E4-49AA-BED6-D3324C5C30FB}" type="pres">
      <dgm:prSet presAssocID="{09079673-915D-49B8-BF5A-22EE51B7D855}" presName="background" presStyleLbl="node0" presStyleIdx="0" presStyleCnt="1"/>
      <dgm:spPr>
        <a:solidFill>
          <a:srgbClr val="FF6600"/>
        </a:solidFill>
      </dgm:spPr>
      <dgm:t>
        <a:bodyPr/>
        <a:lstStyle/>
        <a:p>
          <a:endParaRPr lang="es-EC"/>
        </a:p>
      </dgm:t>
    </dgm:pt>
    <dgm:pt modelId="{2C2267B6-D56A-4E6D-8CD9-20D5ACCBE88A}" type="pres">
      <dgm:prSet presAssocID="{09079673-915D-49B8-BF5A-22EE51B7D855}" presName="text" presStyleLbl="fgAcc0" presStyleIdx="0" presStyleCnt="1">
        <dgm:presLayoutVars>
          <dgm:chPref val="3"/>
        </dgm:presLayoutVars>
      </dgm:prSet>
      <dgm:spPr/>
      <dgm:t>
        <a:bodyPr/>
        <a:lstStyle/>
        <a:p>
          <a:endParaRPr lang="es-EC"/>
        </a:p>
      </dgm:t>
    </dgm:pt>
    <dgm:pt modelId="{89DCFE1D-F091-48AF-9E07-08298D01054B}" type="pres">
      <dgm:prSet presAssocID="{09079673-915D-49B8-BF5A-22EE51B7D855}" presName="hierChild2" presStyleCnt="0"/>
      <dgm:spPr/>
    </dgm:pt>
    <dgm:pt modelId="{B481DBB5-BCE0-4732-9517-6B9F71FB53C5}" type="pres">
      <dgm:prSet presAssocID="{89CFCD36-CB09-4E87-829E-A33CA8561E18}" presName="Name10" presStyleLbl="parChTrans1D2" presStyleIdx="0" presStyleCnt="3"/>
      <dgm:spPr/>
      <dgm:t>
        <a:bodyPr/>
        <a:lstStyle/>
        <a:p>
          <a:endParaRPr lang="es-EC"/>
        </a:p>
      </dgm:t>
    </dgm:pt>
    <dgm:pt modelId="{AA3ED7CF-042F-4E64-9AF6-451C9DED31A1}" type="pres">
      <dgm:prSet presAssocID="{B5AF61B9-1876-40E3-BCDA-BE4E7F12B381}" presName="hierRoot2" presStyleCnt="0"/>
      <dgm:spPr/>
    </dgm:pt>
    <dgm:pt modelId="{28F86BC1-2823-49C0-9E9E-77EA972B25F3}" type="pres">
      <dgm:prSet presAssocID="{B5AF61B9-1876-40E3-BCDA-BE4E7F12B381}" presName="composite2" presStyleCnt="0"/>
      <dgm:spPr/>
    </dgm:pt>
    <dgm:pt modelId="{F307AC8E-E95D-4D4F-B26C-60EC914E072D}" type="pres">
      <dgm:prSet presAssocID="{B5AF61B9-1876-40E3-BCDA-BE4E7F12B381}" presName="background2" presStyleLbl="node2" presStyleIdx="0" presStyleCnt="3"/>
      <dgm:spPr>
        <a:solidFill>
          <a:schemeClr val="accent5">
            <a:lumMod val="60000"/>
            <a:lumOff val="40000"/>
          </a:schemeClr>
        </a:solidFill>
      </dgm:spPr>
      <dgm:t>
        <a:bodyPr/>
        <a:lstStyle/>
        <a:p>
          <a:endParaRPr lang="es-EC"/>
        </a:p>
      </dgm:t>
    </dgm:pt>
    <dgm:pt modelId="{3D4D710C-03EB-473C-8F9A-914D74072A50}" type="pres">
      <dgm:prSet presAssocID="{B5AF61B9-1876-40E3-BCDA-BE4E7F12B381}" presName="text2" presStyleLbl="fgAcc2" presStyleIdx="0" presStyleCnt="3">
        <dgm:presLayoutVars>
          <dgm:chPref val="3"/>
        </dgm:presLayoutVars>
      </dgm:prSet>
      <dgm:spPr/>
      <dgm:t>
        <a:bodyPr/>
        <a:lstStyle/>
        <a:p>
          <a:endParaRPr lang="es-EC"/>
        </a:p>
      </dgm:t>
    </dgm:pt>
    <dgm:pt modelId="{89BA6138-F490-460A-ACDD-DE5C01840AF2}" type="pres">
      <dgm:prSet presAssocID="{B5AF61B9-1876-40E3-BCDA-BE4E7F12B381}" presName="hierChild3" presStyleCnt="0"/>
      <dgm:spPr/>
    </dgm:pt>
    <dgm:pt modelId="{DBF58345-E35F-445F-9821-5B1BDF3B692B}" type="pres">
      <dgm:prSet presAssocID="{4318AE7C-07AD-4F15-98C6-4720E15F6514}" presName="Name17" presStyleLbl="parChTrans1D3" presStyleIdx="0" presStyleCnt="6"/>
      <dgm:spPr/>
      <dgm:t>
        <a:bodyPr/>
        <a:lstStyle/>
        <a:p>
          <a:endParaRPr lang="es-EC"/>
        </a:p>
      </dgm:t>
    </dgm:pt>
    <dgm:pt modelId="{CE9FDDF1-5469-403B-AC7C-A33A6C637E45}" type="pres">
      <dgm:prSet presAssocID="{E8BF5F83-A6D5-4B03-A67D-A544401F144A}" presName="hierRoot3" presStyleCnt="0"/>
      <dgm:spPr/>
    </dgm:pt>
    <dgm:pt modelId="{5E105D6C-B384-4D43-B79D-F980E386F752}" type="pres">
      <dgm:prSet presAssocID="{E8BF5F83-A6D5-4B03-A67D-A544401F144A}" presName="composite3" presStyleCnt="0"/>
      <dgm:spPr/>
    </dgm:pt>
    <dgm:pt modelId="{7B80E064-18A6-445C-94CE-E4674DA3D2EA}" type="pres">
      <dgm:prSet presAssocID="{E8BF5F83-A6D5-4B03-A67D-A544401F144A}" presName="background3" presStyleLbl="node3" presStyleIdx="0" presStyleCnt="6"/>
      <dgm:spPr>
        <a:solidFill>
          <a:schemeClr val="accent5">
            <a:lumMod val="60000"/>
            <a:lumOff val="40000"/>
          </a:schemeClr>
        </a:solidFill>
      </dgm:spPr>
      <dgm:t>
        <a:bodyPr/>
        <a:lstStyle/>
        <a:p>
          <a:endParaRPr lang="es-EC"/>
        </a:p>
      </dgm:t>
    </dgm:pt>
    <dgm:pt modelId="{15334146-81E3-4965-B223-11968DBCC1A7}" type="pres">
      <dgm:prSet presAssocID="{E8BF5F83-A6D5-4B03-A67D-A544401F144A}" presName="text3" presStyleLbl="fgAcc3" presStyleIdx="0" presStyleCnt="6">
        <dgm:presLayoutVars>
          <dgm:chPref val="3"/>
        </dgm:presLayoutVars>
      </dgm:prSet>
      <dgm:spPr/>
      <dgm:t>
        <a:bodyPr/>
        <a:lstStyle/>
        <a:p>
          <a:endParaRPr lang="es-EC"/>
        </a:p>
      </dgm:t>
    </dgm:pt>
    <dgm:pt modelId="{792639A6-8673-4382-9374-338496D753B3}" type="pres">
      <dgm:prSet presAssocID="{E8BF5F83-A6D5-4B03-A67D-A544401F144A}" presName="hierChild4" presStyleCnt="0"/>
      <dgm:spPr/>
    </dgm:pt>
    <dgm:pt modelId="{D1E33E48-2FB3-4316-BF30-0871E037E751}" type="pres">
      <dgm:prSet presAssocID="{0682B7BD-BDB5-4B62-80F5-3D8C76981345}" presName="Name23" presStyleLbl="parChTrans1D4" presStyleIdx="0" presStyleCnt="1"/>
      <dgm:spPr/>
      <dgm:t>
        <a:bodyPr/>
        <a:lstStyle/>
        <a:p>
          <a:endParaRPr lang="es-EC"/>
        </a:p>
      </dgm:t>
    </dgm:pt>
    <dgm:pt modelId="{33944D95-2C72-4B3F-BF3A-EFC1537AC42C}" type="pres">
      <dgm:prSet presAssocID="{B19C3C0B-2639-444A-8DE3-A04B831FE90A}" presName="hierRoot4" presStyleCnt="0"/>
      <dgm:spPr/>
    </dgm:pt>
    <dgm:pt modelId="{935C8B45-0D01-45B4-8E88-C6B64F7723D7}" type="pres">
      <dgm:prSet presAssocID="{B19C3C0B-2639-444A-8DE3-A04B831FE90A}" presName="composite4" presStyleCnt="0"/>
      <dgm:spPr/>
    </dgm:pt>
    <dgm:pt modelId="{84801553-6279-42FE-B53F-A0C09154BEC5}" type="pres">
      <dgm:prSet presAssocID="{B19C3C0B-2639-444A-8DE3-A04B831FE90A}" presName="background4" presStyleLbl="node4" presStyleIdx="0" presStyleCnt="1"/>
      <dgm:spPr>
        <a:solidFill>
          <a:schemeClr val="accent5">
            <a:lumMod val="60000"/>
            <a:lumOff val="40000"/>
          </a:schemeClr>
        </a:solidFill>
      </dgm:spPr>
      <dgm:t>
        <a:bodyPr/>
        <a:lstStyle/>
        <a:p>
          <a:endParaRPr lang="es-EC"/>
        </a:p>
      </dgm:t>
    </dgm:pt>
    <dgm:pt modelId="{CB17E332-A802-4363-81C6-E77E9108D61D}" type="pres">
      <dgm:prSet presAssocID="{B19C3C0B-2639-444A-8DE3-A04B831FE90A}" presName="text4" presStyleLbl="fgAcc4" presStyleIdx="0" presStyleCnt="1">
        <dgm:presLayoutVars>
          <dgm:chPref val="3"/>
        </dgm:presLayoutVars>
      </dgm:prSet>
      <dgm:spPr/>
      <dgm:t>
        <a:bodyPr/>
        <a:lstStyle/>
        <a:p>
          <a:endParaRPr lang="es-EC"/>
        </a:p>
      </dgm:t>
    </dgm:pt>
    <dgm:pt modelId="{3317E2AC-A5ED-4F36-ADCB-366E85624FBF}" type="pres">
      <dgm:prSet presAssocID="{B19C3C0B-2639-444A-8DE3-A04B831FE90A}" presName="hierChild5" presStyleCnt="0"/>
      <dgm:spPr/>
    </dgm:pt>
    <dgm:pt modelId="{205E9932-82EA-435B-9033-A90CCC47441B}" type="pres">
      <dgm:prSet presAssocID="{3E5B7CA2-7520-4FDD-94EA-37C315DC3701}" presName="Name10" presStyleLbl="parChTrans1D2" presStyleIdx="1" presStyleCnt="3"/>
      <dgm:spPr/>
      <dgm:t>
        <a:bodyPr/>
        <a:lstStyle/>
        <a:p>
          <a:endParaRPr lang="es-EC"/>
        </a:p>
      </dgm:t>
    </dgm:pt>
    <dgm:pt modelId="{44B3BF14-B77B-4131-A66D-B278D36FC8B6}" type="pres">
      <dgm:prSet presAssocID="{0B8D7760-0D41-43E9-AF9C-DD5607902247}" presName="hierRoot2" presStyleCnt="0"/>
      <dgm:spPr/>
    </dgm:pt>
    <dgm:pt modelId="{C189E0BE-DCBA-414C-914D-91DF541875F3}" type="pres">
      <dgm:prSet presAssocID="{0B8D7760-0D41-43E9-AF9C-DD5607902247}" presName="composite2" presStyleCnt="0"/>
      <dgm:spPr/>
    </dgm:pt>
    <dgm:pt modelId="{0ABB2549-AC24-4380-8738-FE8FDD09C030}" type="pres">
      <dgm:prSet presAssocID="{0B8D7760-0D41-43E9-AF9C-DD5607902247}" presName="background2" presStyleLbl="node2" presStyleIdx="1" presStyleCnt="3"/>
      <dgm:spPr>
        <a:solidFill>
          <a:schemeClr val="accent6">
            <a:lumMod val="60000"/>
            <a:lumOff val="40000"/>
          </a:schemeClr>
        </a:solidFill>
      </dgm:spPr>
      <dgm:t>
        <a:bodyPr/>
        <a:lstStyle/>
        <a:p>
          <a:endParaRPr lang="es-EC"/>
        </a:p>
      </dgm:t>
    </dgm:pt>
    <dgm:pt modelId="{D565BD2C-F1BA-4BFB-9C7B-36A3BD05F77F}" type="pres">
      <dgm:prSet presAssocID="{0B8D7760-0D41-43E9-AF9C-DD5607902247}" presName="text2" presStyleLbl="fgAcc2" presStyleIdx="1" presStyleCnt="3" custLinFactNeighborX="1559">
        <dgm:presLayoutVars>
          <dgm:chPref val="3"/>
        </dgm:presLayoutVars>
      </dgm:prSet>
      <dgm:spPr/>
      <dgm:t>
        <a:bodyPr/>
        <a:lstStyle/>
        <a:p>
          <a:endParaRPr lang="es-EC"/>
        </a:p>
      </dgm:t>
    </dgm:pt>
    <dgm:pt modelId="{E5556F14-23C6-49C3-B233-3132FF0F2FB9}" type="pres">
      <dgm:prSet presAssocID="{0B8D7760-0D41-43E9-AF9C-DD5607902247}" presName="hierChild3" presStyleCnt="0"/>
      <dgm:spPr/>
    </dgm:pt>
    <dgm:pt modelId="{64DAAB35-CDC7-4BE9-AF7A-AF0DF36D8662}" type="pres">
      <dgm:prSet presAssocID="{9EF4B256-C95C-4069-A0BF-02C2D5AD94B1}" presName="Name17" presStyleLbl="parChTrans1D3" presStyleIdx="1" presStyleCnt="6"/>
      <dgm:spPr/>
      <dgm:t>
        <a:bodyPr/>
        <a:lstStyle/>
        <a:p>
          <a:endParaRPr lang="es-EC"/>
        </a:p>
      </dgm:t>
    </dgm:pt>
    <dgm:pt modelId="{B1426D12-AB3B-4AC8-A59F-C1C302AB1A12}" type="pres">
      <dgm:prSet presAssocID="{BE6548C1-1C42-4B31-B3B7-5DE54765624C}" presName="hierRoot3" presStyleCnt="0"/>
      <dgm:spPr/>
    </dgm:pt>
    <dgm:pt modelId="{88DB13BD-9F6D-4F8B-B837-673C4C84799D}" type="pres">
      <dgm:prSet presAssocID="{BE6548C1-1C42-4B31-B3B7-5DE54765624C}" presName="composite3" presStyleCnt="0"/>
      <dgm:spPr/>
    </dgm:pt>
    <dgm:pt modelId="{F23C9B2A-A344-4D0B-9160-A13F4ACDBC03}" type="pres">
      <dgm:prSet presAssocID="{BE6548C1-1C42-4B31-B3B7-5DE54765624C}" presName="background3" presStyleLbl="node3" presStyleIdx="1" presStyleCnt="6"/>
      <dgm:spPr>
        <a:solidFill>
          <a:schemeClr val="accent5"/>
        </a:solidFill>
      </dgm:spPr>
      <dgm:t>
        <a:bodyPr/>
        <a:lstStyle/>
        <a:p>
          <a:endParaRPr lang="es-EC"/>
        </a:p>
      </dgm:t>
    </dgm:pt>
    <dgm:pt modelId="{9E4729F0-B67D-441C-98DC-BB7DD16FD6A1}" type="pres">
      <dgm:prSet presAssocID="{BE6548C1-1C42-4B31-B3B7-5DE54765624C}" presName="text3" presStyleLbl="fgAcc3" presStyleIdx="1" presStyleCnt="6">
        <dgm:presLayoutVars>
          <dgm:chPref val="3"/>
        </dgm:presLayoutVars>
      </dgm:prSet>
      <dgm:spPr/>
      <dgm:t>
        <a:bodyPr/>
        <a:lstStyle/>
        <a:p>
          <a:endParaRPr lang="es-EC"/>
        </a:p>
      </dgm:t>
    </dgm:pt>
    <dgm:pt modelId="{E18CB9F5-2EDD-492A-A18B-7CEFF674399E}" type="pres">
      <dgm:prSet presAssocID="{BE6548C1-1C42-4B31-B3B7-5DE54765624C}" presName="hierChild4" presStyleCnt="0"/>
      <dgm:spPr/>
    </dgm:pt>
    <dgm:pt modelId="{D5374E34-AD7A-4E62-A04B-070B09598D1C}" type="pres">
      <dgm:prSet presAssocID="{4125BBB1-F04D-42E6-A4FE-6E1B70B87747}" presName="Name17" presStyleLbl="parChTrans1D3" presStyleIdx="2" presStyleCnt="6"/>
      <dgm:spPr/>
      <dgm:t>
        <a:bodyPr/>
        <a:lstStyle/>
        <a:p>
          <a:endParaRPr lang="es-EC"/>
        </a:p>
      </dgm:t>
    </dgm:pt>
    <dgm:pt modelId="{5FBE8579-50AD-4D28-B572-31B1967FB749}" type="pres">
      <dgm:prSet presAssocID="{F5F8C4B6-6844-41B0-BE5D-2C48EB67EC7A}" presName="hierRoot3" presStyleCnt="0"/>
      <dgm:spPr/>
    </dgm:pt>
    <dgm:pt modelId="{5B7F7443-6E4F-4E05-B426-D4E24B45AF13}" type="pres">
      <dgm:prSet presAssocID="{F5F8C4B6-6844-41B0-BE5D-2C48EB67EC7A}" presName="composite3" presStyleCnt="0"/>
      <dgm:spPr/>
    </dgm:pt>
    <dgm:pt modelId="{AE484C60-0EAF-4814-BFBC-6932DD974BE0}" type="pres">
      <dgm:prSet presAssocID="{F5F8C4B6-6844-41B0-BE5D-2C48EB67EC7A}" presName="background3" presStyleLbl="node3" presStyleIdx="2" presStyleCnt="6"/>
      <dgm:spPr>
        <a:solidFill>
          <a:schemeClr val="accent5"/>
        </a:solidFill>
      </dgm:spPr>
      <dgm:t>
        <a:bodyPr/>
        <a:lstStyle/>
        <a:p>
          <a:endParaRPr lang="es-EC"/>
        </a:p>
      </dgm:t>
    </dgm:pt>
    <dgm:pt modelId="{02ECCA82-E3F2-422A-A2A7-3FA0EE154585}" type="pres">
      <dgm:prSet presAssocID="{F5F8C4B6-6844-41B0-BE5D-2C48EB67EC7A}" presName="text3" presStyleLbl="fgAcc3" presStyleIdx="2" presStyleCnt="6">
        <dgm:presLayoutVars>
          <dgm:chPref val="3"/>
        </dgm:presLayoutVars>
      </dgm:prSet>
      <dgm:spPr/>
      <dgm:t>
        <a:bodyPr/>
        <a:lstStyle/>
        <a:p>
          <a:endParaRPr lang="es-EC"/>
        </a:p>
      </dgm:t>
    </dgm:pt>
    <dgm:pt modelId="{80816CA0-A40A-4EB0-9AAA-DCF1C7CCB2F1}" type="pres">
      <dgm:prSet presAssocID="{F5F8C4B6-6844-41B0-BE5D-2C48EB67EC7A}" presName="hierChild4" presStyleCnt="0"/>
      <dgm:spPr/>
    </dgm:pt>
    <dgm:pt modelId="{9D674E00-CE8B-4C36-86D2-EBFF118AC4F2}" type="pres">
      <dgm:prSet presAssocID="{F1F99267-A365-40FD-91BF-95744F20D98F}" presName="Name17" presStyleLbl="parChTrans1D3" presStyleIdx="3" presStyleCnt="6"/>
      <dgm:spPr/>
      <dgm:t>
        <a:bodyPr/>
        <a:lstStyle/>
        <a:p>
          <a:endParaRPr lang="es-EC"/>
        </a:p>
      </dgm:t>
    </dgm:pt>
    <dgm:pt modelId="{77D36849-8919-417D-94B6-1F0CF319248B}" type="pres">
      <dgm:prSet presAssocID="{67C6A078-7B02-4E2B-B0EE-0A9C45EDCBE7}" presName="hierRoot3" presStyleCnt="0"/>
      <dgm:spPr/>
    </dgm:pt>
    <dgm:pt modelId="{E7A6A6A9-8CEB-4E08-9525-FE243513363E}" type="pres">
      <dgm:prSet presAssocID="{67C6A078-7B02-4E2B-B0EE-0A9C45EDCBE7}" presName="composite3" presStyleCnt="0"/>
      <dgm:spPr/>
    </dgm:pt>
    <dgm:pt modelId="{C5F93D4F-533A-411B-BD10-48D7DD77D65B}" type="pres">
      <dgm:prSet presAssocID="{67C6A078-7B02-4E2B-B0EE-0A9C45EDCBE7}" presName="background3" presStyleLbl="node3" presStyleIdx="3" presStyleCnt="6"/>
      <dgm:spPr>
        <a:solidFill>
          <a:schemeClr val="accent5"/>
        </a:solidFill>
      </dgm:spPr>
      <dgm:t>
        <a:bodyPr/>
        <a:lstStyle/>
        <a:p>
          <a:endParaRPr lang="es-EC"/>
        </a:p>
      </dgm:t>
    </dgm:pt>
    <dgm:pt modelId="{1A7EBD20-EAA1-4BC1-9900-BA6F7C1B3307}" type="pres">
      <dgm:prSet presAssocID="{67C6A078-7B02-4E2B-B0EE-0A9C45EDCBE7}" presName="text3" presStyleLbl="fgAcc3" presStyleIdx="3" presStyleCnt="6">
        <dgm:presLayoutVars>
          <dgm:chPref val="3"/>
        </dgm:presLayoutVars>
      </dgm:prSet>
      <dgm:spPr/>
      <dgm:t>
        <a:bodyPr/>
        <a:lstStyle/>
        <a:p>
          <a:endParaRPr lang="es-EC"/>
        </a:p>
      </dgm:t>
    </dgm:pt>
    <dgm:pt modelId="{3A773333-D713-46D9-9442-ED48681B169D}" type="pres">
      <dgm:prSet presAssocID="{67C6A078-7B02-4E2B-B0EE-0A9C45EDCBE7}" presName="hierChild4" presStyleCnt="0"/>
      <dgm:spPr/>
    </dgm:pt>
    <dgm:pt modelId="{C1360C3F-9C89-4791-AD65-A96FDCED0723}" type="pres">
      <dgm:prSet presAssocID="{13ABF685-D81F-4D9D-B6F1-59B43D9DBE97}" presName="Name10" presStyleLbl="parChTrans1D2" presStyleIdx="2" presStyleCnt="3"/>
      <dgm:spPr/>
      <dgm:t>
        <a:bodyPr/>
        <a:lstStyle/>
        <a:p>
          <a:endParaRPr lang="es-EC"/>
        </a:p>
      </dgm:t>
    </dgm:pt>
    <dgm:pt modelId="{D8DED4B4-6F5C-4C90-BE94-461C2E1686CE}" type="pres">
      <dgm:prSet presAssocID="{16BBC7FA-6336-4CFD-814C-5DD47DA48F8D}" presName="hierRoot2" presStyleCnt="0"/>
      <dgm:spPr/>
    </dgm:pt>
    <dgm:pt modelId="{34D56CAF-822A-47A2-8089-E454B2790AE8}" type="pres">
      <dgm:prSet presAssocID="{16BBC7FA-6336-4CFD-814C-5DD47DA48F8D}" presName="composite2" presStyleCnt="0"/>
      <dgm:spPr/>
    </dgm:pt>
    <dgm:pt modelId="{4061CC14-C1D8-47F0-B163-3ECBC1ADBAC0}" type="pres">
      <dgm:prSet presAssocID="{16BBC7FA-6336-4CFD-814C-5DD47DA48F8D}" presName="background2" presStyleLbl="node2" presStyleIdx="2" presStyleCnt="3"/>
      <dgm:spPr>
        <a:solidFill>
          <a:srgbClr val="669900"/>
        </a:solidFill>
      </dgm:spPr>
      <dgm:t>
        <a:bodyPr/>
        <a:lstStyle/>
        <a:p>
          <a:endParaRPr lang="es-EC"/>
        </a:p>
      </dgm:t>
    </dgm:pt>
    <dgm:pt modelId="{B2A6D944-BB13-4C38-9064-71E295AD3BCD}" type="pres">
      <dgm:prSet presAssocID="{16BBC7FA-6336-4CFD-814C-5DD47DA48F8D}" presName="text2" presStyleLbl="fgAcc2" presStyleIdx="2" presStyleCnt="3">
        <dgm:presLayoutVars>
          <dgm:chPref val="3"/>
        </dgm:presLayoutVars>
      </dgm:prSet>
      <dgm:spPr/>
      <dgm:t>
        <a:bodyPr/>
        <a:lstStyle/>
        <a:p>
          <a:endParaRPr lang="es-EC"/>
        </a:p>
      </dgm:t>
    </dgm:pt>
    <dgm:pt modelId="{4BAF8D06-5D6D-4FBF-8B35-DE0558FF1B25}" type="pres">
      <dgm:prSet presAssocID="{16BBC7FA-6336-4CFD-814C-5DD47DA48F8D}" presName="hierChild3" presStyleCnt="0"/>
      <dgm:spPr/>
    </dgm:pt>
    <dgm:pt modelId="{2934F537-6902-4469-BDC8-101D7C7A67FA}" type="pres">
      <dgm:prSet presAssocID="{0551723A-17A2-45D7-A99B-B62CFD5D556D}" presName="Name17" presStyleLbl="parChTrans1D3" presStyleIdx="4" presStyleCnt="6"/>
      <dgm:spPr/>
      <dgm:t>
        <a:bodyPr/>
        <a:lstStyle/>
        <a:p>
          <a:endParaRPr lang="es-EC"/>
        </a:p>
      </dgm:t>
    </dgm:pt>
    <dgm:pt modelId="{557D6584-32C8-4BAC-A046-EEBF1DB45320}" type="pres">
      <dgm:prSet presAssocID="{A0E5F007-6450-4B5C-BB61-301A72B1F073}" presName="hierRoot3" presStyleCnt="0"/>
      <dgm:spPr/>
    </dgm:pt>
    <dgm:pt modelId="{2BBF8EAE-210C-43CD-B435-E90F817773A3}" type="pres">
      <dgm:prSet presAssocID="{A0E5F007-6450-4B5C-BB61-301A72B1F073}" presName="composite3" presStyleCnt="0"/>
      <dgm:spPr/>
    </dgm:pt>
    <dgm:pt modelId="{4474237A-D3BC-42F1-83A8-51FDD5CA5454}" type="pres">
      <dgm:prSet presAssocID="{A0E5F007-6450-4B5C-BB61-301A72B1F073}" presName="background3" presStyleLbl="node3" presStyleIdx="4" presStyleCnt="6"/>
      <dgm:spPr>
        <a:solidFill>
          <a:srgbClr val="669900"/>
        </a:solidFill>
      </dgm:spPr>
      <dgm:t>
        <a:bodyPr/>
        <a:lstStyle/>
        <a:p>
          <a:endParaRPr lang="es-EC"/>
        </a:p>
      </dgm:t>
    </dgm:pt>
    <dgm:pt modelId="{13BEB151-FE0C-4A2E-83D7-F99E5EE9AAA1}" type="pres">
      <dgm:prSet presAssocID="{A0E5F007-6450-4B5C-BB61-301A72B1F073}" presName="text3" presStyleLbl="fgAcc3" presStyleIdx="4" presStyleCnt="6">
        <dgm:presLayoutVars>
          <dgm:chPref val="3"/>
        </dgm:presLayoutVars>
      </dgm:prSet>
      <dgm:spPr/>
      <dgm:t>
        <a:bodyPr/>
        <a:lstStyle/>
        <a:p>
          <a:endParaRPr lang="es-EC"/>
        </a:p>
      </dgm:t>
    </dgm:pt>
    <dgm:pt modelId="{E8A82F61-F321-468B-B89B-5D3C8A7F3EA2}" type="pres">
      <dgm:prSet presAssocID="{A0E5F007-6450-4B5C-BB61-301A72B1F073}" presName="hierChild4" presStyleCnt="0"/>
      <dgm:spPr/>
    </dgm:pt>
    <dgm:pt modelId="{D3350CC0-B99E-4DFC-A3BE-0F742544942A}" type="pres">
      <dgm:prSet presAssocID="{94C183E5-946D-4458-B672-EE45F4C5BF2E}" presName="Name17" presStyleLbl="parChTrans1D3" presStyleIdx="5" presStyleCnt="6"/>
      <dgm:spPr/>
      <dgm:t>
        <a:bodyPr/>
        <a:lstStyle/>
        <a:p>
          <a:endParaRPr lang="es-EC"/>
        </a:p>
      </dgm:t>
    </dgm:pt>
    <dgm:pt modelId="{DE7B1BF0-CDA4-4536-B896-A097C95DC55B}" type="pres">
      <dgm:prSet presAssocID="{26E0FDAE-8CD4-4094-BD7A-B7619D6F9F5D}" presName="hierRoot3" presStyleCnt="0"/>
      <dgm:spPr/>
    </dgm:pt>
    <dgm:pt modelId="{318AB7E7-44FE-4F55-B096-0DD093A9E957}" type="pres">
      <dgm:prSet presAssocID="{26E0FDAE-8CD4-4094-BD7A-B7619D6F9F5D}" presName="composite3" presStyleCnt="0"/>
      <dgm:spPr/>
    </dgm:pt>
    <dgm:pt modelId="{0CFA9832-9EE4-4449-B44C-9813EACFE094}" type="pres">
      <dgm:prSet presAssocID="{26E0FDAE-8CD4-4094-BD7A-B7619D6F9F5D}" presName="background3" presStyleLbl="node3" presStyleIdx="5" presStyleCnt="6"/>
      <dgm:spPr>
        <a:solidFill>
          <a:srgbClr val="669900"/>
        </a:solidFill>
      </dgm:spPr>
      <dgm:t>
        <a:bodyPr/>
        <a:lstStyle/>
        <a:p>
          <a:endParaRPr lang="es-EC"/>
        </a:p>
      </dgm:t>
    </dgm:pt>
    <dgm:pt modelId="{8ACACD5F-60FD-4411-B9D7-AA471F4BA5D4}" type="pres">
      <dgm:prSet presAssocID="{26E0FDAE-8CD4-4094-BD7A-B7619D6F9F5D}" presName="text3" presStyleLbl="fgAcc3" presStyleIdx="5" presStyleCnt="6">
        <dgm:presLayoutVars>
          <dgm:chPref val="3"/>
        </dgm:presLayoutVars>
      </dgm:prSet>
      <dgm:spPr/>
      <dgm:t>
        <a:bodyPr/>
        <a:lstStyle/>
        <a:p>
          <a:endParaRPr lang="es-EC"/>
        </a:p>
      </dgm:t>
    </dgm:pt>
    <dgm:pt modelId="{AC33A0A3-9EC5-4097-8B83-66BA51BD1DB8}" type="pres">
      <dgm:prSet presAssocID="{26E0FDAE-8CD4-4094-BD7A-B7619D6F9F5D}" presName="hierChild4" presStyleCnt="0"/>
      <dgm:spPr/>
    </dgm:pt>
  </dgm:ptLst>
  <dgm:cxnLst>
    <dgm:cxn modelId="{C5A4CE34-B239-42AC-90F5-FE0AEDC2C77D}" type="presOf" srcId="{A2ED37A6-1E7B-4998-9187-B91130CCE23B}" destId="{BA5D05A4-D0E5-4473-91C1-676DFE8FF344}" srcOrd="0" destOrd="0" presId="urn:microsoft.com/office/officeart/2005/8/layout/hierarchy1"/>
    <dgm:cxn modelId="{1385E47F-2007-4CCA-8BB8-53A3BA228268}" type="presOf" srcId="{BE6548C1-1C42-4B31-B3B7-5DE54765624C}" destId="{9E4729F0-B67D-441C-98DC-BB7DD16FD6A1}" srcOrd="0" destOrd="0" presId="urn:microsoft.com/office/officeart/2005/8/layout/hierarchy1"/>
    <dgm:cxn modelId="{354D02E7-6E82-40A8-A2C6-73B291AAE06B}" srcId="{A2ED37A6-1E7B-4998-9187-B91130CCE23B}" destId="{09079673-915D-49B8-BF5A-22EE51B7D855}" srcOrd="0" destOrd="0" parTransId="{A787C08A-F578-49FB-B783-C8D4F17CF348}" sibTransId="{147927AE-C706-4ADB-91EB-DD4B23B266CF}"/>
    <dgm:cxn modelId="{9D8540C6-CC82-4755-9C74-BDD9837994AE}" srcId="{0B8D7760-0D41-43E9-AF9C-DD5607902247}" destId="{67C6A078-7B02-4E2B-B0EE-0A9C45EDCBE7}" srcOrd="2" destOrd="0" parTransId="{F1F99267-A365-40FD-91BF-95744F20D98F}" sibTransId="{6C05691B-EF4D-4FB8-9ABD-1EE44D10637B}"/>
    <dgm:cxn modelId="{93602BEC-5DD2-45F0-95A7-69EDBDA271FF}" srcId="{0B8D7760-0D41-43E9-AF9C-DD5607902247}" destId="{BE6548C1-1C42-4B31-B3B7-5DE54765624C}" srcOrd="0" destOrd="0" parTransId="{9EF4B256-C95C-4069-A0BF-02C2D5AD94B1}" sibTransId="{57C1E21D-844D-495E-B24D-C364A4260D7F}"/>
    <dgm:cxn modelId="{D10B4A5D-2008-4861-A73A-62D488FD745E}" type="presOf" srcId="{F5F8C4B6-6844-41B0-BE5D-2C48EB67EC7A}" destId="{02ECCA82-E3F2-422A-A2A7-3FA0EE154585}" srcOrd="0" destOrd="0" presId="urn:microsoft.com/office/officeart/2005/8/layout/hierarchy1"/>
    <dgm:cxn modelId="{6C129325-1EFA-416A-9234-56C1FA81555D}" srcId="{09079673-915D-49B8-BF5A-22EE51B7D855}" destId="{16BBC7FA-6336-4CFD-814C-5DD47DA48F8D}" srcOrd="2" destOrd="0" parTransId="{13ABF685-D81F-4D9D-B6F1-59B43D9DBE97}" sibTransId="{4BDB429A-15D1-423A-A496-46AF52F73159}"/>
    <dgm:cxn modelId="{F5FC2DFB-72E4-4381-8399-AD45C2BD6551}" type="presOf" srcId="{4125BBB1-F04D-42E6-A4FE-6E1B70B87747}" destId="{D5374E34-AD7A-4E62-A04B-070B09598D1C}" srcOrd="0" destOrd="0" presId="urn:microsoft.com/office/officeart/2005/8/layout/hierarchy1"/>
    <dgm:cxn modelId="{BD5BFC94-4BFA-42D5-B456-5065C6441C1C}" type="presOf" srcId="{F1F99267-A365-40FD-91BF-95744F20D98F}" destId="{9D674E00-CE8B-4C36-86D2-EBFF118AC4F2}" srcOrd="0" destOrd="0" presId="urn:microsoft.com/office/officeart/2005/8/layout/hierarchy1"/>
    <dgm:cxn modelId="{57522DD2-4C26-4162-8796-1D30EF9A81AF}" srcId="{E8BF5F83-A6D5-4B03-A67D-A544401F144A}" destId="{B19C3C0B-2639-444A-8DE3-A04B831FE90A}" srcOrd="0" destOrd="0" parTransId="{0682B7BD-BDB5-4B62-80F5-3D8C76981345}" sibTransId="{78B6F4EC-EC46-4DF8-9E62-B214040E3DC4}"/>
    <dgm:cxn modelId="{D8FC44F7-DFFA-4A88-9A3A-293107D9B1C0}" type="presOf" srcId="{E8BF5F83-A6D5-4B03-A67D-A544401F144A}" destId="{15334146-81E3-4965-B223-11968DBCC1A7}" srcOrd="0" destOrd="0" presId="urn:microsoft.com/office/officeart/2005/8/layout/hierarchy1"/>
    <dgm:cxn modelId="{6714AB7B-A5ED-42B3-8F85-786D7C62AB98}" type="presOf" srcId="{67C6A078-7B02-4E2B-B0EE-0A9C45EDCBE7}" destId="{1A7EBD20-EAA1-4BC1-9900-BA6F7C1B3307}" srcOrd="0" destOrd="0" presId="urn:microsoft.com/office/officeart/2005/8/layout/hierarchy1"/>
    <dgm:cxn modelId="{42D63A9C-C79F-474C-9B50-4D928146E09F}" srcId="{16BBC7FA-6336-4CFD-814C-5DD47DA48F8D}" destId="{A0E5F007-6450-4B5C-BB61-301A72B1F073}" srcOrd="0" destOrd="0" parTransId="{0551723A-17A2-45D7-A99B-B62CFD5D556D}" sibTransId="{A4ECF753-423E-4FF6-9CF8-1070A349AFE6}"/>
    <dgm:cxn modelId="{E601087C-CF33-4097-9E6E-4403B981F20E}" type="presOf" srcId="{B19C3C0B-2639-444A-8DE3-A04B831FE90A}" destId="{CB17E332-A802-4363-81C6-E77E9108D61D}" srcOrd="0" destOrd="0" presId="urn:microsoft.com/office/officeart/2005/8/layout/hierarchy1"/>
    <dgm:cxn modelId="{CEB3FB81-E2BF-4578-9354-23184E530040}" type="presOf" srcId="{0B8D7760-0D41-43E9-AF9C-DD5607902247}" destId="{D565BD2C-F1BA-4BFB-9C7B-36A3BD05F77F}" srcOrd="0" destOrd="0" presId="urn:microsoft.com/office/officeart/2005/8/layout/hierarchy1"/>
    <dgm:cxn modelId="{E8DBDF74-3374-4241-AEF6-C12C6CEBFF13}" srcId="{0B8D7760-0D41-43E9-AF9C-DD5607902247}" destId="{F5F8C4B6-6844-41B0-BE5D-2C48EB67EC7A}" srcOrd="1" destOrd="0" parTransId="{4125BBB1-F04D-42E6-A4FE-6E1B70B87747}" sibTransId="{E57C792C-4123-4542-979A-4487F993F9E1}"/>
    <dgm:cxn modelId="{B169011F-6A4B-41F2-9BCA-FDF90928702D}" srcId="{09079673-915D-49B8-BF5A-22EE51B7D855}" destId="{0B8D7760-0D41-43E9-AF9C-DD5607902247}" srcOrd="1" destOrd="0" parTransId="{3E5B7CA2-7520-4FDD-94EA-37C315DC3701}" sibTransId="{6F0E887A-4919-45EC-AFFC-1A38B08E4E03}"/>
    <dgm:cxn modelId="{569C57EA-EDCB-4921-8E26-8D6A2FC36E55}" type="presOf" srcId="{09079673-915D-49B8-BF5A-22EE51B7D855}" destId="{2C2267B6-D56A-4E6D-8CD9-20D5ACCBE88A}" srcOrd="0" destOrd="0" presId="urn:microsoft.com/office/officeart/2005/8/layout/hierarchy1"/>
    <dgm:cxn modelId="{32ADF83B-3561-40C5-B89C-BBD1CF738BC8}" type="presOf" srcId="{13ABF685-D81F-4D9D-B6F1-59B43D9DBE97}" destId="{C1360C3F-9C89-4791-AD65-A96FDCED0723}" srcOrd="0" destOrd="0" presId="urn:microsoft.com/office/officeart/2005/8/layout/hierarchy1"/>
    <dgm:cxn modelId="{11B9B402-3BDB-4A55-ADC5-C6E757C90B60}" type="presOf" srcId="{9EF4B256-C95C-4069-A0BF-02C2D5AD94B1}" destId="{64DAAB35-CDC7-4BE9-AF7A-AF0DF36D8662}" srcOrd="0" destOrd="0" presId="urn:microsoft.com/office/officeart/2005/8/layout/hierarchy1"/>
    <dgm:cxn modelId="{1DE9E5A8-6DA7-48D2-886B-A2F5E8E94DA4}" type="presOf" srcId="{89CFCD36-CB09-4E87-829E-A33CA8561E18}" destId="{B481DBB5-BCE0-4732-9517-6B9F71FB53C5}" srcOrd="0" destOrd="0" presId="urn:microsoft.com/office/officeart/2005/8/layout/hierarchy1"/>
    <dgm:cxn modelId="{22D51A72-D5A7-4CAE-9B9C-F010C4386361}" type="presOf" srcId="{3E5B7CA2-7520-4FDD-94EA-37C315DC3701}" destId="{205E9932-82EA-435B-9033-A90CCC47441B}" srcOrd="0" destOrd="0" presId="urn:microsoft.com/office/officeart/2005/8/layout/hierarchy1"/>
    <dgm:cxn modelId="{088D6EBE-A5D2-4246-967D-36E3A9BA0001}" type="presOf" srcId="{94C183E5-946D-4458-B672-EE45F4C5BF2E}" destId="{D3350CC0-B99E-4DFC-A3BE-0F742544942A}" srcOrd="0" destOrd="0" presId="urn:microsoft.com/office/officeart/2005/8/layout/hierarchy1"/>
    <dgm:cxn modelId="{F8BE72B6-24F2-40E1-96DA-54BC4C9685AB}" srcId="{09079673-915D-49B8-BF5A-22EE51B7D855}" destId="{B5AF61B9-1876-40E3-BCDA-BE4E7F12B381}" srcOrd="0" destOrd="0" parTransId="{89CFCD36-CB09-4E87-829E-A33CA8561E18}" sibTransId="{2908418B-929C-4D9B-9469-64CD543E97E3}"/>
    <dgm:cxn modelId="{CFD26BAC-7633-4B64-BE94-6759C179DB66}" srcId="{16BBC7FA-6336-4CFD-814C-5DD47DA48F8D}" destId="{26E0FDAE-8CD4-4094-BD7A-B7619D6F9F5D}" srcOrd="1" destOrd="0" parTransId="{94C183E5-946D-4458-B672-EE45F4C5BF2E}" sibTransId="{D9120919-0BB6-4514-A1B6-09DEE28F58BA}"/>
    <dgm:cxn modelId="{0DECDD6F-6FEE-43D0-8BBE-7E81152E15C5}" srcId="{B5AF61B9-1876-40E3-BCDA-BE4E7F12B381}" destId="{E8BF5F83-A6D5-4B03-A67D-A544401F144A}" srcOrd="0" destOrd="0" parTransId="{4318AE7C-07AD-4F15-98C6-4720E15F6514}" sibTransId="{9EB0AA44-F422-4854-8185-067E9FC92837}"/>
    <dgm:cxn modelId="{17482DB9-F9C1-483C-A361-212E70A82947}" type="presOf" srcId="{0682B7BD-BDB5-4B62-80F5-3D8C76981345}" destId="{D1E33E48-2FB3-4316-BF30-0871E037E751}" srcOrd="0" destOrd="0" presId="urn:microsoft.com/office/officeart/2005/8/layout/hierarchy1"/>
    <dgm:cxn modelId="{919E74D5-46DC-4F87-B1F3-1D1D6B611331}" type="presOf" srcId="{26E0FDAE-8CD4-4094-BD7A-B7619D6F9F5D}" destId="{8ACACD5F-60FD-4411-B9D7-AA471F4BA5D4}" srcOrd="0" destOrd="0" presId="urn:microsoft.com/office/officeart/2005/8/layout/hierarchy1"/>
    <dgm:cxn modelId="{8C797FBA-4482-493F-94FD-4244EC6DC455}" type="presOf" srcId="{B5AF61B9-1876-40E3-BCDA-BE4E7F12B381}" destId="{3D4D710C-03EB-473C-8F9A-914D74072A50}" srcOrd="0" destOrd="0" presId="urn:microsoft.com/office/officeart/2005/8/layout/hierarchy1"/>
    <dgm:cxn modelId="{3F915659-4B48-43F9-8D85-D276E4C2D2F3}" type="presOf" srcId="{A0E5F007-6450-4B5C-BB61-301A72B1F073}" destId="{13BEB151-FE0C-4A2E-83D7-F99E5EE9AAA1}" srcOrd="0" destOrd="0" presId="urn:microsoft.com/office/officeart/2005/8/layout/hierarchy1"/>
    <dgm:cxn modelId="{871C8E77-8561-4805-A308-7362E72CD087}" type="presOf" srcId="{16BBC7FA-6336-4CFD-814C-5DD47DA48F8D}" destId="{B2A6D944-BB13-4C38-9064-71E295AD3BCD}" srcOrd="0" destOrd="0" presId="urn:microsoft.com/office/officeart/2005/8/layout/hierarchy1"/>
    <dgm:cxn modelId="{025630A2-08C5-4774-882C-EA18749AA9A6}" type="presOf" srcId="{4318AE7C-07AD-4F15-98C6-4720E15F6514}" destId="{DBF58345-E35F-445F-9821-5B1BDF3B692B}" srcOrd="0" destOrd="0" presId="urn:microsoft.com/office/officeart/2005/8/layout/hierarchy1"/>
    <dgm:cxn modelId="{F543E412-F682-4041-A7F3-B3E51E098ADD}" type="presOf" srcId="{0551723A-17A2-45D7-A99B-B62CFD5D556D}" destId="{2934F537-6902-4469-BDC8-101D7C7A67FA}" srcOrd="0" destOrd="0" presId="urn:microsoft.com/office/officeart/2005/8/layout/hierarchy1"/>
    <dgm:cxn modelId="{96DF1184-4832-427B-995A-232D387425C5}" type="presParOf" srcId="{BA5D05A4-D0E5-4473-91C1-676DFE8FF344}" destId="{A39E5032-4EE4-46D5-A765-80DFC05C509D}" srcOrd="0" destOrd="0" presId="urn:microsoft.com/office/officeart/2005/8/layout/hierarchy1"/>
    <dgm:cxn modelId="{32F7B1B1-D3B3-4154-BD78-A7CCE402B36B}" type="presParOf" srcId="{A39E5032-4EE4-46D5-A765-80DFC05C509D}" destId="{5C57FC50-656A-4A28-B4A0-7542941B56CB}" srcOrd="0" destOrd="0" presId="urn:microsoft.com/office/officeart/2005/8/layout/hierarchy1"/>
    <dgm:cxn modelId="{D3D065BB-3482-47AC-BED6-A4421CDD7821}" type="presParOf" srcId="{5C57FC50-656A-4A28-B4A0-7542941B56CB}" destId="{A8E901C4-03E4-49AA-BED6-D3324C5C30FB}" srcOrd="0" destOrd="0" presId="urn:microsoft.com/office/officeart/2005/8/layout/hierarchy1"/>
    <dgm:cxn modelId="{5E0D80D6-B32B-4056-AE64-E8ED9626C7CE}" type="presParOf" srcId="{5C57FC50-656A-4A28-B4A0-7542941B56CB}" destId="{2C2267B6-D56A-4E6D-8CD9-20D5ACCBE88A}" srcOrd="1" destOrd="0" presId="urn:microsoft.com/office/officeart/2005/8/layout/hierarchy1"/>
    <dgm:cxn modelId="{8A63A0E3-FC0E-460A-81CF-0505F77A3937}" type="presParOf" srcId="{A39E5032-4EE4-46D5-A765-80DFC05C509D}" destId="{89DCFE1D-F091-48AF-9E07-08298D01054B}" srcOrd="1" destOrd="0" presId="urn:microsoft.com/office/officeart/2005/8/layout/hierarchy1"/>
    <dgm:cxn modelId="{245383E1-3ACF-4BB9-95B3-163B0D6A32F5}" type="presParOf" srcId="{89DCFE1D-F091-48AF-9E07-08298D01054B}" destId="{B481DBB5-BCE0-4732-9517-6B9F71FB53C5}" srcOrd="0" destOrd="0" presId="urn:microsoft.com/office/officeart/2005/8/layout/hierarchy1"/>
    <dgm:cxn modelId="{BDFAF45E-7657-4359-9034-CBFA06D1115F}" type="presParOf" srcId="{89DCFE1D-F091-48AF-9E07-08298D01054B}" destId="{AA3ED7CF-042F-4E64-9AF6-451C9DED31A1}" srcOrd="1" destOrd="0" presId="urn:microsoft.com/office/officeart/2005/8/layout/hierarchy1"/>
    <dgm:cxn modelId="{704D24F7-F6E0-498B-B12A-FAAD69169C81}" type="presParOf" srcId="{AA3ED7CF-042F-4E64-9AF6-451C9DED31A1}" destId="{28F86BC1-2823-49C0-9E9E-77EA972B25F3}" srcOrd="0" destOrd="0" presId="urn:microsoft.com/office/officeart/2005/8/layout/hierarchy1"/>
    <dgm:cxn modelId="{F3001767-8854-4C00-B5DE-CA6F2D32ED31}" type="presParOf" srcId="{28F86BC1-2823-49C0-9E9E-77EA972B25F3}" destId="{F307AC8E-E95D-4D4F-B26C-60EC914E072D}" srcOrd="0" destOrd="0" presId="urn:microsoft.com/office/officeart/2005/8/layout/hierarchy1"/>
    <dgm:cxn modelId="{7737A269-2871-4D4C-A4E5-17CD33BECD0B}" type="presParOf" srcId="{28F86BC1-2823-49C0-9E9E-77EA972B25F3}" destId="{3D4D710C-03EB-473C-8F9A-914D74072A50}" srcOrd="1" destOrd="0" presId="urn:microsoft.com/office/officeart/2005/8/layout/hierarchy1"/>
    <dgm:cxn modelId="{82E7CD75-4FAA-4AD3-8C2A-2F3113A53931}" type="presParOf" srcId="{AA3ED7CF-042F-4E64-9AF6-451C9DED31A1}" destId="{89BA6138-F490-460A-ACDD-DE5C01840AF2}" srcOrd="1" destOrd="0" presId="urn:microsoft.com/office/officeart/2005/8/layout/hierarchy1"/>
    <dgm:cxn modelId="{4DAA3C00-865B-4CB7-A452-33DEE6772535}" type="presParOf" srcId="{89BA6138-F490-460A-ACDD-DE5C01840AF2}" destId="{DBF58345-E35F-445F-9821-5B1BDF3B692B}" srcOrd="0" destOrd="0" presId="urn:microsoft.com/office/officeart/2005/8/layout/hierarchy1"/>
    <dgm:cxn modelId="{21DA0B71-6809-43C3-8F7E-ADC0FD011523}" type="presParOf" srcId="{89BA6138-F490-460A-ACDD-DE5C01840AF2}" destId="{CE9FDDF1-5469-403B-AC7C-A33A6C637E45}" srcOrd="1" destOrd="0" presId="urn:microsoft.com/office/officeart/2005/8/layout/hierarchy1"/>
    <dgm:cxn modelId="{3CAC97E8-176A-4052-BF28-7D88D6BD728B}" type="presParOf" srcId="{CE9FDDF1-5469-403B-AC7C-A33A6C637E45}" destId="{5E105D6C-B384-4D43-B79D-F980E386F752}" srcOrd="0" destOrd="0" presId="urn:microsoft.com/office/officeart/2005/8/layout/hierarchy1"/>
    <dgm:cxn modelId="{2137B931-CC31-43B3-85CA-8E5813765055}" type="presParOf" srcId="{5E105D6C-B384-4D43-B79D-F980E386F752}" destId="{7B80E064-18A6-445C-94CE-E4674DA3D2EA}" srcOrd="0" destOrd="0" presId="urn:microsoft.com/office/officeart/2005/8/layout/hierarchy1"/>
    <dgm:cxn modelId="{00E9C41E-186A-40E9-B233-82F86C795FC0}" type="presParOf" srcId="{5E105D6C-B384-4D43-B79D-F980E386F752}" destId="{15334146-81E3-4965-B223-11968DBCC1A7}" srcOrd="1" destOrd="0" presId="urn:microsoft.com/office/officeart/2005/8/layout/hierarchy1"/>
    <dgm:cxn modelId="{ABBCA5F3-D356-4F4E-A77A-BA5CA5798BD9}" type="presParOf" srcId="{CE9FDDF1-5469-403B-AC7C-A33A6C637E45}" destId="{792639A6-8673-4382-9374-338496D753B3}" srcOrd="1" destOrd="0" presId="urn:microsoft.com/office/officeart/2005/8/layout/hierarchy1"/>
    <dgm:cxn modelId="{1715D7C7-E727-4E1A-BE38-E1E1D7E9C5BF}" type="presParOf" srcId="{792639A6-8673-4382-9374-338496D753B3}" destId="{D1E33E48-2FB3-4316-BF30-0871E037E751}" srcOrd="0" destOrd="0" presId="urn:microsoft.com/office/officeart/2005/8/layout/hierarchy1"/>
    <dgm:cxn modelId="{9F27F89C-BE72-4704-92F7-55838995AA6D}" type="presParOf" srcId="{792639A6-8673-4382-9374-338496D753B3}" destId="{33944D95-2C72-4B3F-BF3A-EFC1537AC42C}" srcOrd="1" destOrd="0" presId="urn:microsoft.com/office/officeart/2005/8/layout/hierarchy1"/>
    <dgm:cxn modelId="{0D8724D8-46AB-4327-B6C5-57B5BC2181C1}" type="presParOf" srcId="{33944D95-2C72-4B3F-BF3A-EFC1537AC42C}" destId="{935C8B45-0D01-45B4-8E88-C6B64F7723D7}" srcOrd="0" destOrd="0" presId="urn:microsoft.com/office/officeart/2005/8/layout/hierarchy1"/>
    <dgm:cxn modelId="{A4A7AC1B-6176-40F1-92D6-DD27FD77E822}" type="presParOf" srcId="{935C8B45-0D01-45B4-8E88-C6B64F7723D7}" destId="{84801553-6279-42FE-B53F-A0C09154BEC5}" srcOrd="0" destOrd="0" presId="urn:microsoft.com/office/officeart/2005/8/layout/hierarchy1"/>
    <dgm:cxn modelId="{4E027529-E758-46CB-A447-3DEDBFB22C1B}" type="presParOf" srcId="{935C8B45-0D01-45B4-8E88-C6B64F7723D7}" destId="{CB17E332-A802-4363-81C6-E77E9108D61D}" srcOrd="1" destOrd="0" presId="urn:microsoft.com/office/officeart/2005/8/layout/hierarchy1"/>
    <dgm:cxn modelId="{2BB5CBD4-6551-4119-9F13-874B1DFF8DF6}" type="presParOf" srcId="{33944D95-2C72-4B3F-BF3A-EFC1537AC42C}" destId="{3317E2AC-A5ED-4F36-ADCB-366E85624FBF}" srcOrd="1" destOrd="0" presId="urn:microsoft.com/office/officeart/2005/8/layout/hierarchy1"/>
    <dgm:cxn modelId="{B3399CCE-3EC3-464B-BC8C-905F0CA0723C}" type="presParOf" srcId="{89DCFE1D-F091-48AF-9E07-08298D01054B}" destId="{205E9932-82EA-435B-9033-A90CCC47441B}" srcOrd="2" destOrd="0" presId="urn:microsoft.com/office/officeart/2005/8/layout/hierarchy1"/>
    <dgm:cxn modelId="{A3351A38-A0BD-406E-82B1-DEA4537B275E}" type="presParOf" srcId="{89DCFE1D-F091-48AF-9E07-08298D01054B}" destId="{44B3BF14-B77B-4131-A66D-B278D36FC8B6}" srcOrd="3" destOrd="0" presId="urn:microsoft.com/office/officeart/2005/8/layout/hierarchy1"/>
    <dgm:cxn modelId="{389C6360-B1EB-48B3-B3D7-C05A2DEFC219}" type="presParOf" srcId="{44B3BF14-B77B-4131-A66D-B278D36FC8B6}" destId="{C189E0BE-DCBA-414C-914D-91DF541875F3}" srcOrd="0" destOrd="0" presId="urn:microsoft.com/office/officeart/2005/8/layout/hierarchy1"/>
    <dgm:cxn modelId="{B60AD862-0435-418D-AFBF-775B98F4542B}" type="presParOf" srcId="{C189E0BE-DCBA-414C-914D-91DF541875F3}" destId="{0ABB2549-AC24-4380-8738-FE8FDD09C030}" srcOrd="0" destOrd="0" presId="urn:microsoft.com/office/officeart/2005/8/layout/hierarchy1"/>
    <dgm:cxn modelId="{68D462E2-5998-4918-8807-8485CAFD0724}" type="presParOf" srcId="{C189E0BE-DCBA-414C-914D-91DF541875F3}" destId="{D565BD2C-F1BA-4BFB-9C7B-36A3BD05F77F}" srcOrd="1" destOrd="0" presId="urn:microsoft.com/office/officeart/2005/8/layout/hierarchy1"/>
    <dgm:cxn modelId="{9ECBCD9C-26E9-4E40-86CF-48D3EE22EC6F}" type="presParOf" srcId="{44B3BF14-B77B-4131-A66D-B278D36FC8B6}" destId="{E5556F14-23C6-49C3-B233-3132FF0F2FB9}" srcOrd="1" destOrd="0" presId="urn:microsoft.com/office/officeart/2005/8/layout/hierarchy1"/>
    <dgm:cxn modelId="{1ABA2F65-7615-4257-9132-742E35026E9E}" type="presParOf" srcId="{E5556F14-23C6-49C3-B233-3132FF0F2FB9}" destId="{64DAAB35-CDC7-4BE9-AF7A-AF0DF36D8662}" srcOrd="0" destOrd="0" presId="urn:microsoft.com/office/officeart/2005/8/layout/hierarchy1"/>
    <dgm:cxn modelId="{B0E88E59-F3EA-48BA-B54C-CB3B8F239D6B}" type="presParOf" srcId="{E5556F14-23C6-49C3-B233-3132FF0F2FB9}" destId="{B1426D12-AB3B-4AC8-A59F-C1C302AB1A12}" srcOrd="1" destOrd="0" presId="urn:microsoft.com/office/officeart/2005/8/layout/hierarchy1"/>
    <dgm:cxn modelId="{11973EB3-7A4E-4106-97BC-CACE57EB06B5}" type="presParOf" srcId="{B1426D12-AB3B-4AC8-A59F-C1C302AB1A12}" destId="{88DB13BD-9F6D-4F8B-B837-673C4C84799D}" srcOrd="0" destOrd="0" presId="urn:microsoft.com/office/officeart/2005/8/layout/hierarchy1"/>
    <dgm:cxn modelId="{0251AB66-4AAD-41A0-9B6A-2408A82F2E59}" type="presParOf" srcId="{88DB13BD-9F6D-4F8B-B837-673C4C84799D}" destId="{F23C9B2A-A344-4D0B-9160-A13F4ACDBC03}" srcOrd="0" destOrd="0" presId="urn:microsoft.com/office/officeart/2005/8/layout/hierarchy1"/>
    <dgm:cxn modelId="{E69F60A3-4EB3-4E2E-A9DB-259B0922885D}" type="presParOf" srcId="{88DB13BD-9F6D-4F8B-B837-673C4C84799D}" destId="{9E4729F0-B67D-441C-98DC-BB7DD16FD6A1}" srcOrd="1" destOrd="0" presId="urn:microsoft.com/office/officeart/2005/8/layout/hierarchy1"/>
    <dgm:cxn modelId="{A8C60FE7-4E11-4069-861D-975C773CBD26}" type="presParOf" srcId="{B1426D12-AB3B-4AC8-A59F-C1C302AB1A12}" destId="{E18CB9F5-2EDD-492A-A18B-7CEFF674399E}" srcOrd="1" destOrd="0" presId="urn:microsoft.com/office/officeart/2005/8/layout/hierarchy1"/>
    <dgm:cxn modelId="{743FADA1-F262-4357-8807-79B9D4F2B14F}" type="presParOf" srcId="{E5556F14-23C6-49C3-B233-3132FF0F2FB9}" destId="{D5374E34-AD7A-4E62-A04B-070B09598D1C}" srcOrd="2" destOrd="0" presId="urn:microsoft.com/office/officeart/2005/8/layout/hierarchy1"/>
    <dgm:cxn modelId="{E2CF8056-083F-419B-8BE6-9890DFD35A51}" type="presParOf" srcId="{E5556F14-23C6-49C3-B233-3132FF0F2FB9}" destId="{5FBE8579-50AD-4D28-B572-31B1967FB749}" srcOrd="3" destOrd="0" presId="urn:microsoft.com/office/officeart/2005/8/layout/hierarchy1"/>
    <dgm:cxn modelId="{234D5646-6DEE-4D06-B196-1DC460DA0896}" type="presParOf" srcId="{5FBE8579-50AD-4D28-B572-31B1967FB749}" destId="{5B7F7443-6E4F-4E05-B426-D4E24B45AF13}" srcOrd="0" destOrd="0" presId="urn:microsoft.com/office/officeart/2005/8/layout/hierarchy1"/>
    <dgm:cxn modelId="{87AFDE7C-1EAB-4B4F-A43F-00C468CA33C0}" type="presParOf" srcId="{5B7F7443-6E4F-4E05-B426-D4E24B45AF13}" destId="{AE484C60-0EAF-4814-BFBC-6932DD974BE0}" srcOrd="0" destOrd="0" presId="urn:microsoft.com/office/officeart/2005/8/layout/hierarchy1"/>
    <dgm:cxn modelId="{EEFAF776-0C9C-4D83-9D62-6B94231CB3BB}" type="presParOf" srcId="{5B7F7443-6E4F-4E05-B426-D4E24B45AF13}" destId="{02ECCA82-E3F2-422A-A2A7-3FA0EE154585}" srcOrd="1" destOrd="0" presId="urn:microsoft.com/office/officeart/2005/8/layout/hierarchy1"/>
    <dgm:cxn modelId="{BB06F928-3EFC-41E3-A1BE-7DA23E2C360F}" type="presParOf" srcId="{5FBE8579-50AD-4D28-B572-31B1967FB749}" destId="{80816CA0-A40A-4EB0-9AAA-DCF1C7CCB2F1}" srcOrd="1" destOrd="0" presId="urn:microsoft.com/office/officeart/2005/8/layout/hierarchy1"/>
    <dgm:cxn modelId="{57435172-F0DE-47DA-934F-8BB8E08AB985}" type="presParOf" srcId="{E5556F14-23C6-49C3-B233-3132FF0F2FB9}" destId="{9D674E00-CE8B-4C36-86D2-EBFF118AC4F2}" srcOrd="4" destOrd="0" presId="urn:microsoft.com/office/officeart/2005/8/layout/hierarchy1"/>
    <dgm:cxn modelId="{776F4569-5A8E-443E-8761-4E72ACEED66F}" type="presParOf" srcId="{E5556F14-23C6-49C3-B233-3132FF0F2FB9}" destId="{77D36849-8919-417D-94B6-1F0CF319248B}" srcOrd="5" destOrd="0" presId="urn:microsoft.com/office/officeart/2005/8/layout/hierarchy1"/>
    <dgm:cxn modelId="{881DB713-3A08-4696-B0F7-09122EDE48D0}" type="presParOf" srcId="{77D36849-8919-417D-94B6-1F0CF319248B}" destId="{E7A6A6A9-8CEB-4E08-9525-FE243513363E}" srcOrd="0" destOrd="0" presId="urn:microsoft.com/office/officeart/2005/8/layout/hierarchy1"/>
    <dgm:cxn modelId="{BFFA9A65-D83D-4C52-BFD0-678ADA1147E2}" type="presParOf" srcId="{E7A6A6A9-8CEB-4E08-9525-FE243513363E}" destId="{C5F93D4F-533A-411B-BD10-48D7DD77D65B}" srcOrd="0" destOrd="0" presId="urn:microsoft.com/office/officeart/2005/8/layout/hierarchy1"/>
    <dgm:cxn modelId="{22EA862B-4F58-43C2-A5B1-B79620AB37A6}" type="presParOf" srcId="{E7A6A6A9-8CEB-4E08-9525-FE243513363E}" destId="{1A7EBD20-EAA1-4BC1-9900-BA6F7C1B3307}" srcOrd="1" destOrd="0" presId="urn:microsoft.com/office/officeart/2005/8/layout/hierarchy1"/>
    <dgm:cxn modelId="{42BBABB9-FB1D-4081-9906-A7680CD7920E}" type="presParOf" srcId="{77D36849-8919-417D-94B6-1F0CF319248B}" destId="{3A773333-D713-46D9-9442-ED48681B169D}" srcOrd="1" destOrd="0" presId="urn:microsoft.com/office/officeart/2005/8/layout/hierarchy1"/>
    <dgm:cxn modelId="{C2FBBF5D-B95D-4398-B166-6329DB9A737B}" type="presParOf" srcId="{89DCFE1D-F091-48AF-9E07-08298D01054B}" destId="{C1360C3F-9C89-4791-AD65-A96FDCED0723}" srcOrd="4" destOrd="0" presId="urn:microsoft.com/office/officeart/2005/8/layout/hierarchy1"/>
    <dgm:cxn modelId="{95E62C88-2C60-4A36-B13F-91FF93E97383}" type="presParOf" srcId="{89DCFE1D-F091-48AF-9E07-08298D01054B}" destId="{D8DED4B4-6F5C-4C90-BE94-461C2E1686CE}" srcOrd="5" destOrd="0" presId="urn:microsoft.com/office/officeart/2005/8/layout/hierarchy1"/>
    <dgm:cxn modelId="{7DBDD379-CE6D-4CA3-AFBB-57089643392B}" type="presParOf" srcId="{D8DED4B4-6F5C-4C90-BE94-461C2E1686CE}" destId="{34D56CAF-822A-47A2-8089-E454B2790AE8}" srcOrd="0" destOrd="0" presId="urn:microsoft.com/office/officeart/2005/8/layout/hierarchy1"/>
    <dgm:cxn modelId="{7932BE1A-DCDE-4F9C-8B09-3674F41766A1}" type="presParOf" srcId="{34D56CAF-822A-47A2-8089-E454B2790AE8}" destId="{4061CC14-C1D8-47F0-B163-3ECBC1ADBAC0}" srcOrd="0" destOrd="0" presId="urn:microsoft.com/office/officeart/2005/8/layout/hierarchy1"/>
    <dgm:cxn modelId="{944C658D-D0D9-493B-A6E5-BED23631D115}" type="presParOf" srcId="{34D56CAF-822A-47A2-8089-E454B2790AE8}" destId="{B2A6D944-BB13-4C38-9064-71E295AD3BCD}" srcOrd="1" destOrd="0" presId="urn:microsoft.com/office/officeart/2005/8/layout/hierarchy1"/>
    <dgm:cxn modelId="{23443A35-C947-4A44-B0FE-DBF96A726D88}" type="presParOf" srcId="{D8DED4B4-6F5C-4C90-BE94-461C2E1686CE}" destId="{4BAF8D06-5D6D-4FBF-8B35-DE0558FF1B25}" srcOrd="1" destOrd="0" presId="urn:microsoft.com/office/officeart/2005/8/layout/hierarchy1"/>
    <dgm:cxn modelId="{A6BAA8ED-C4BB-478B-9313-870DBC5F9DCE}" type="presParOf" srcId="{4BAF8D06-5D6D-4FBF-8B35-DE0558FF1B25}" destId="{2934F537-6902-4469-BDC8-101D7C7A67FA}" srcOrd="0" destOrd="0" presId="urn:microsoft.com/office/officeart/2005/8/layout/hierarchy1"/>
    <dgm:cxn modelId="{2F5D898E-DBC9-4901-9828-4E787D6C4EC8}" type="presParOf" srcId="{4BAF8D06-5D6D-4FBF-8B35-DE0558FF1B25}" destId="{557D6584-32C8-4BAC-A046-EEBF1DB45320}" srcOrd="1" destOrd="0" presId="urn:microsoft.com/office/officeart/2005/8/layout/hierarchy1"/>
    <dgm:cxn modelId="{6FF54C21-62B7-4F7D-9D81-B322B268F1B5}" type="presParOf" srcId="{557D6584-32C8-4BAC-A046-EEBF1DB45320}" destId="{2BBF8EAE-210C-43CD-B435-E90F817773A3}" srcOrd="0" destOrd="0" presId="urn:microsoft.com/office/officeart/2005/8/layout/hierarchy1"/>
    <dgm:cxn modelId="{037CE2DE-69DE-46C5-B45D-E0B0F866E87A}" type="presParOf" srcId="{2BBF8EAE-210C-43CD-B435-E90F817773A3}" destId="{4474237A-D3BC-42F1-83A8-51FDD5CA5454}" srcOrd="0" destOrd="0" presId="urn:microsoft.com/office/officeart/2005/8/layout/hierarchy1"/>
    <dgm:cxn modelId="{928E0E1B-3E6C-4144-9244-2FAEC8209140}" type="presParOf" srcId="{2BBF8EAE-210C-43CD-B435-E90F817773A3}" destId="{13BEB151-FE0C-4A2E-83D7-F99E5EE9AAA1}" srcOrd="1" destOrd="0" presId="urn:microsoft.com/office/officeart/2005/8/layout/hierarchy1"/>
    <dgm:cxn modelId="{159656E2-65B4-4CA0-B060-DA03E516BEF6}" type="presParOf" srcId="{557D6584-32C8-4BAC-A046-EEBF1DB45320}" destId="{E8A82F61-F321-468B-B89B-5D3C8A7F3EA2}" srcOrd="1" destOrd="0" presId="urn:microsoft.com/office/officeart/2005/8/layout/hierarchy1"/>
    <dgm:cxn modelId="{598AF804-2930-43E1-8F0B-BEBA20A78C59}" type="presParOf" srcId="{4BAF8D06-5D6D-4FBF-8B35-DE0558FF1B25}" destId="{D3350CC0-B99E-4DFC-A3BE-0F742544942A}" srcOrd="2" destOrd="0" presId="urn:microsoft.com/office/officeart/2005/8/layout/hierarchy1"/>
    <dgm:cxn modelId="{CA2E5EF7-6E97-41C3-BC9E-ACB7BE93DE8A}" type="presParOf" srcId="{4BAF8D06-5D6D-4FBF-8B35-DE0558FF1B25}" destId="{DE7B1BF0-CDA4-4536-B896-A097C95DC55B}" srcOrd="3" destOrd="0" presId="urn:microsoft.com/office/officeart/2005/8/layout/hierarchy1"/>
    <dgm:cxn modelId="{C7EA1AD9-C834-47DB-BC54-E1C6E0167B1E}" type="presParOf" srcId="{DE7B1BF0-CDA4-4536-B896-A097C95DC55B}" destId="{318AB7E7-44FE-4F55-B096-0DD093A9E957}" srcOrd="0" destOrd="0" presId="urn:microsoft.com/office/officeart/2005/8/layout/hierarchy1"/>
    <dgm:cxn modelId="{3E54BAAC-0BFA-478C-A599-1A65ECEAE159}" type="presParOf" srcId="{318AB7E7-44FE-4F55-B096-0DD093A9E957}" destId="{0CFA9832-9EE4-4449-B44C-9813EACFE094}" srcOrd="0" destOrd="0" presId="urn:microsoft.com/office/officeart/2005/8/layout/hierarchy1"/>
    <dgm:cxn modelId="{CF7630D3-E7A8-4055-A029-C5AC2427DD65}" type="presParOf" srcId="{318AB7E7-44FE-4F55-B096-0DD093A9E957}" destId="{8ACACD5F-60FD-4411-B9D7-AA471F4BA5D4}" srcOrd="1" destOrd="0" presId="urn:microsoft.com/office/officeart/2005/8/layout/hierarchy1"/>
    <dgm:cxn modelId="{65B80A2A-784F-4F60-B72B-68711FB5CB08}" type="presParOf" srcId="{DE7B1BF0-CDA4-4536-B896-A097C95DC55B}" destId="{AC33A0A3-9EC5-4097-8B83-66BA51BD1DB8}"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FF9900"/>
        </a:solidFill>
      </dgm:spPr>
      <dgm:t>
        <a:bodyPr/>
        <a:lstStyle/>
        <a:p>
          <a:r>
            <a:rPr lang="es-EC" dirty="0" smtClean="0">
              <a:solidFill>
                <a:schemeClr val="bg1"/>
              </a:solidFill>
            </a:rPr>
            <a:t>Mantener la calma</a:t>
          </a:r>
          <a:endParaRPr lang="es-EC" dirty="0">
            <a:solidFill>
              <a:schemeClr val="bg1"/>
            </a:solidFill>
          </a:endParaRPr>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FF9900"/>
        </a:solidFill>
      </dgm:spPr>
      <dgm:t>
        <a:bodyPr/>
        <a:lstStyle/>
        <a:p>
          <a:r>
            <a:rPr lang="es-EC" dirty="0" smtClean="0">
              <a:solidFill>
                <a:schemeClr val="bg1"/>
              </a:solidFill>
            </a:rPr>
            <a:t>Ponerse a buen recaudo</a:t>
          </a:r>
          <a:endParaRPr lang="es-EC" dirty="0">
            <a:solidFill>
              <a:schemeClr val="bg1"/>
            </a:solidFill>
          </a:endParaRPr>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FF9900"/>
        </a:solidFill>
      </dgm:spPr>
      <dgm:t>
        <a:bodyPr/>
        <a:lstStyle/>
        <a:p>
          <a:r>
            <a:rPr lang="es-EC" dirty="0" smtClean="0">
              <a:solidFill>
                <a:schemeClr val="bg1"/>
              </a:solidFill>
            </a:rPr>
            <a:t>Tu vida es importante</a:t>
          </a: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769904D3-1108-442C-AA13-30BB32164DB3}" type="presOf" srcId="{7336C484-FE9C-4335-8707-C2917E50EAF8}" destId="{4F282F81-CB24-4311-9147-A976A62DE44F}" srcOrd="0" destOrd="0" presId="urn:microsoft.com/office/officeart/2005/8/layout/StepDownProcess"/>
    <dgm:cxn modelId="{CD8B0871-F940-486B-81B3-545E9DDDDD08}" type="presOf" srcId="{5182E626-6083-4B98-B8FE-6136D07F345D}" destId="{76291FD5-AD0B-47B6-B6EB-D627662505D1}" srcOrd="0" destOrd="0" presId="urn:microsoft.com/office/officeart/2005/8/layout/StepDownProcess"/>
    <dgm:cxn modelId="{D1265797-C798-419C-ABCF-9245211B479F}" srcId="{0BCE0D46-BFE6-456E-9F8C-896A97EC1ED8}" destId="{A7ABD250-94A9-465B-823E-793A403F077E}" srcOrd="0" destOrd="0" parTransId="{67BF428D-1F5A-4B73-AC27-0B64CD2D456B}" sibTransId="{6CBC991A-59A1-4D98-A8A3-2A4A53436856}"/>
    <dgm:cxn modelId="{877A7D4A-6C42-414C-9987-E20140CFC376}" type="presOf" srcId="{0BCE0D46-BFE6-456E-9F8C-896A97EC1ED8}" destId="{3B4AE047-383A-49B2-930B-7C56831519A3}" srcOrd="0" destOrd="0" presId="urn:microsoft.com/office/officeart/2005/8/layout/StepDownProcess"/>
    <dgm:cxn modelId="{9FBEA378-8E38-4C3C-B7CF-237976FB5D9D}" type="presOf" srcId="{A7ABD250-94A9-465B-823E-793A403F077E}" destId="{180CAEB5-A899-4721-BC2B-C402A545C918}" srcOrd="0" destOrd="0" presId="urn:microsoft.com/office/officeart/2005/8/layout/StepDownProcess"/>
    <dgm:cxn modelId="{0496756D-3B81-4350-817F-6CC32A34A35A}" type="presOf" srcId="{42E0189B-662D-46CA-8FD4-90895E7D21B6}" destId="{779F2915-2720-4BDF-9A32-50283F281EE0}" srcOrd="0" destOrd="0" presId="urn:microsoft.com/office/officeart/2005/8/layout/StepDownProcess"/>
    <dgm:cxn modelId="{F0E3D44A-0959-4923-B94F-88DDC5A69302}" srcId="{7336C484-FE9C-4335-8707-C2917E50EAF8}" destId="{42E0189B-662D-46CA-8FD4-90895E7D21B6}" srcOrd="0" destOrd="0" parTransId="{1ECFD733-3C5C-4981-A5B7-C39BD19E5518}" sibTransId="{16A42D5E-AADE-4C4A-8CAE-C138113D83DE}"/>
    <dgm:cxn modelId="{AFB2118A-C341-42D3-8678-5CF8C105627C}" srcId="{5182E626-6083-4B98-B8FE-6136D07F345D}" destId="{77AE1519-3479-4E14-9A66-6BB62913FC2E}" srcOrd="0" destOrd="0" parTransId="{62D956C9-32D6-44D5-ACB1-860B009C846F}" sibTransId="{D49E3BA2-335A-47FD-97CB-3486BDBD02EB}"/>
    <dgm:cxn modelId="{FE3AD9E9-E7F3-42B1-9E4E-338F178BD8E9}" type="presOf" srcId="{77AE1519-3479-4E14-9A66-6BB62913FC2E}" destId="{2EFEE54B-7038-4D85-A704-EBE2CD451DF2}"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286FBB16-D7AC-46EF-8A09-0E371C30F397}" srcId="{A6EDCFC8-ADC5-470D-82C5-B3AA21E4BB4A}" destId="{5182E626-6083-4B98-B8FE-6136D07F345D}" srcOrd="0" destOrd="0" parTransId="{FAFAFBE2-F078-40F6-928F-BC1A58EF5440}" sibTransId="{9B3ED298-2696-4C0D-ACC0-0E0AC2EE7FB8}"/>
    <dgm:cxn modelId="{A8E27DFB-3811-4658-AD90-F2A5BEB401EE}" type="presOf" srcId="{A6EDCFC8-ADC5-470D-82C5-B3AA21E4BB4A}" destId="{95ECF2AA-CC8F-46C0-AEC9-E003324F555C}" srcOrd="0" destOrd="0" presId="urn:microsoft.com/office/officeart/2005/8/layout/StepDownProcess"/>
    <dgm:cxn modelId="{2F9064A3-0B2C-4789-B095-452CB0AFD956}" srcId="{A6EDCFC8-ADC5-470D-82C5-B3AA21E4BB4A}" destId="{0BCE0D46-BFE6-456E-9F8C-896A97EC1ED8}" srcOrd="1" destOrd="0" parTransId="{4F50F780-D2C2-416A-8B05-8C2645A52342}" sibTransId="{8CFD1085-50A4-4264-92E5-5260F14403E2}"/>
    <dgm:cxn modelId="{CCB8016D-73F8-4FE6-8BA5-5CCA1C794992}" type="presParOf" srcId="{95ECF2AA-CC8F-46C0-AEC9-E003324F555C}" destId="{C057D0FE-7E45-402D-BC23-B38C3B0570E1}" srcOrd="0" destOrd="0" presId="urn:microsoft.com/office/officeart/2005/8/layout/StepDownProcess"/>
    <dgm:cxn modelId="{1AA14EC8-1EB9-42D5-8FED-F589B2E8AE6C}" type="presParOf" srcId="{C057D0FE-7E45-402D-BC23-B38C3B0570E1}" destId="{A560034E-DF40-457E-AD30-57CC068D2169}" srcOrd="0" destOrd="0" presId="urn:microsoft.com/office/officeart/2005/8/layout/StepDownProcess"/>
    <dgm:cxn modelId="{19382C27-CF36-4B4D-ADA5-2FEF03122FFA}" type="presParOf" srcId="{C057D0FE-7E45-402D-BC23-B38C3B0570E1}" destId="{76291FD5-AD0B-47B6-B6EB-D627662505D1}" srcOrd="1" destOrd="0" presId="urn:microsoft.com/office/officeart/2005/8/layout/StepDownProcess"/>
    <dgm:cxn modelId="{7AD9E65A-82BA-4DF0-964F-FDD660926873}" type="presParOf" srcId="{C057D0FE-7E45-402D-BC23-B38C3B0570E1}" destId="{2EFEE54B-7038-4D85-A704-EBE2CD451DF2}" srcOrd="2" destOrd="0" presId="urn:microsoft.com/office/officeart/2005/8/layout/StepDownProcess"/>
    <dgm:cxn modelId="{3301E8F5-A8E9-4B4C-B87E-25FC3F366BFE}" type="presParOf" srcId="{95ECF2AA-CC8F-46C0-AEC9-E003324F555C}" destId="{2083BDEB-C641-4B71-ACC6-D75E2A45D712}" srcOrd="1" destOrd="0" presId="urn:microsoft.com/office/officeart/2005/8/layout/StepDownProcess"/>
    <dgm:cxn modelId="{04D39ADF-0DB1-4845-A207-1EBA996F825E}" type="presParOf" srcId="{95ECF2AA-CC8F-46C0-AEC9-E003324F555C}" destId="{8504A3E2-89D1-40DB-AA48-CF3123CCF065}" srcOrd="2" destOrd="0" presId="urn:microsoft.com/office/officeart/2005/8/layout/StepDownProcess"/>
    <dgm:cxn modelId="{CB09C304-5BDD-4575-AFDD-17266A2E5FE5}" type="presParOf" srcId="{8504A3E2-89D1-40DB-AA48-CF3123CCF065}" destId="{52B0CE86-29AB-45F5-AC0E-55F46A6A6222}" srcOrd="0" destOrd="0" presId="urn:microsoft.com/office/officeart/2005/8/layout/StepDownProcess"/>
    <dgm:cxn modelId="{4EAD69E0-F494-48C5-9D91-7D4C31B71444}" type="presParOf" srcId="{8504A3E2-89D1-40DB-AA48-CF3123CCF065}" destId="{3B4AE047-383A-49B2-930B-7C56831519A3}" srcOrd="1" destOrd="0" presId="urn:microsoft.com/office/officeart/2005/8/layout/StepDownProcess"/>
    <dgm:cxn modelId="{3FC41CCF-E6AB-4F5C-AEBA-AFAC19B41A3D}" type="presParOf" srcId="{8504A3E2-89D1-40DB-AA48-CF3123CCF065}" destId="{180CAEB5-A899-4721-BC2B-C402A545C918}" srcOrd="2" destOrd="0" presId="urn:microsoft.com/office/officeart/2005/8/layout/StepDownProcess"/>
    <dgm:cxn modelId="{6B808792-5CE7-4797-ADD7-3729478BD0C9}" type="presParOf" srcId="{95ECF2AA-CC8F-46C0-AEC9-E003324F555C}" destId="{2787B4FD-CD5F-4054-9487-522C12490E4A}" srcOrd="3" destOrd="0" presId="urn:microsoft.com/office/officeart/2005/8/layout/StepDownProcess"/>
    <dgm:cxn modelId="{B8623A60-9644-496D-953D-AD2B26E02B5F}" type="presParOf" srcId="{95ECF2AA-CC8F-46C0-AEC9-E003324F555C}" destId="{1BB56484-C2E4-4287-9A6C-CA7CF6CF05F4}" srcOrd="4" destOrd="0" presId="urn:microsoft.com/office/officeart/2005/8/layout/StepDownProcess"/>
    <dgm:cxn modelId="{84AC5999-9367-4680-9CAA-82E1CAE33A84}" type="presParOf" srcId="{1BB56484-C2E4-4287-9A6C-CA7CF6CF05F4}" destId="{4F282F81-CB24-4311-9147-A976A62DE44F}" srcOrd="0" destOrd="0" presId="urn:microsoft.com/office/officeart/2005/8/layout/StepDownProcess"/>
    <dgm:cxn modelId="{750E90AF-796D-40B2-AEA0-3F27F37280CD}" type="presParOf" srcId="{1BB56484-C2E4-4287-9A6C-CA7CF6CF05F4}" destId="{779F2915-2720-4BDF-9A32-50283F281EE0}" srcOrd="1"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FF6600"/>
        </a:solidFill>
      </dgm:spPr>
      <dgm:t>
        <a:bodyPr/>
        <a:lstStyle/>
        <a:p>
          <a:r>
            <a:rPr lang="es-EC" dirty="0" smtClean="0">
              <a:solidFill>
                <a:schemeClr val="bg1"/>
              </a:solidFill>
            </a:rPr>
            <a:t>No oponer resistencia</a:t>
          </a:r>
          <a:endParaRPr lang="es-EC" dirty="0">
            <a:solidFill>
              <a:schemeClr val="bg1"/>
            </a:solidFill>
          </a:endParaRPr>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FF6600"/>
        </a:solidFill>
      </dgm:spPr>
      <dgm:t>
        <a:bodyPr/>
        <a:lstStyle/>
        <a:p>
          <a:r>
            <a:rPr lang="es-EC" dirty="0" err="1" smtClean="0">
              <a:solidFill>
                <a:schemeClr val="bg1"/>
              </a:solidFill>
            </a:rPr>
            <a:t>Memorisar</a:t>
          </a:r>
          <a:r>
            <a:rPr lang="es-EC" dirty="0" smtClean="0">
              <a:solidFill>
                <a:schemeClr val="bg1"/>
              </a:solidFill>
            </a:rPr>
            <a:t> todo lo que vea y escuche</a:t>
          </a:r>
          <a:endParaRPr lang="es-EC" dirty="0">
            <a:solidFill>
              <a:schemeClr val="bg1"/>
            </a:solidFill>
          </a:endParaRPr>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FF6600"/>
        </a:solidFill>
      </dgm:spPr>
      <dgm:t>
        <a:bodyPr/>
        <a:lstStyle/>
        <a:p>
          <a:r>
            <a:rPr lang="es-EC" dirty="0" smtClean="0">
              <a:solidFill>
                <a:schemeClr val="bg1"/>
              </a:solidFill>
            </a:rPr>
            <a:t>No mire de frente al </a:t>
          </a:r>
          <a:r>
            <a:rPr lang="es-EC" dirty="0" err="1" smtClean="0">
              <a:solidFill>
                <a:schemeClr val="bg1"/>
              </a:solidFill>
            </a:rPr>
            <a:t>delincunente</a:t>
          </a:r>
          <a:endParaRPr lang="es-EC" dirty="0" smtClean="0">
            <a:solidFill>
              <a:schemeClr val="bg1"/>
            </a:solidFill>
          </a:endParaRP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35820989-4AE6-4226-A17E-D16769FBF049}" type="presOf" srcId="{0BCE0D46-BFE6-456E-9F8C-896A97EC1ED8}" destId="{3B4AE047-383A-49B2-930B-7C56831519A3}" srcOrd="0" destOrd="0" presId="urn:microsoft.com/office/officeart/2005/8/layout/StepDownProcess"/>
    <dgm:cxn modelId="{86CC24F4-E0AC-423F-B7C4-DD7866AD55B7}" type="presOf" srcId="{5182E626-6083-4B98-B8FE-6136D07F345D}" destId="{76291FD5-AD0B-47B6-B6EB-D627662505D1}" srcOrd="0" destOrd="0" presId="urn:microsoft.com/office/officeart/2005/8/layout/StepDownProcess"/>
    <dgm:cxn modelId="{D1265797-C798-419C-ABCF-9245211B479F}" srcId="{0BCE0D46-BFE6-456E-9F8C-896A97EC1ED8}" destId="{A7ABD250-94A9-465B-823E-793A403F077E}" srcOrd="0" destOrd="0" parTransId="{67BF428D-1F5A-4B73-AC27-0B64CD2D456B}" sibTransId="{6CBC991A-59A1-4D98-A8A3-2A4A53436856}"/>
    <dgm:cxn modelId="{7F4710A8-F978-486A-AD07-BE08C5C1C04E}" type="presOf" srcId="{77AE1519-3479-4E14-9A66-6BB62913FC2E}" destId="{2EFEE54B-7038-4D85-A704-EBE2CD451DF2}" srcOrd="0" destOrd="0" presId="urn:microsoft.com/office/officeart/2005/8/layout/StepDownProcess"/>
    <dgm:cxn modelId="{F0E3D44A-0959-4923-B94F-88DDC5A69302}" srcId="{7336C484-FE9C-4335-8707-C2917E50EAF8}" destId="{42E0189B-662D-46CA-8FD4-90895E7D21B6}" srcOrd="0" destOrd="0" parTransId="{1ECFD733-3C5C-4981-A5B7-C39BD19E5518}" sibTransId="{16A42D5E-AADE-4C4A-8CAE-C138113D83DE}"/>
    <dgm:cxn modelId="{AFB2118A-C341-42D3-8678-5CF8C105627C}" srcId="{5182E626-6083-4B98-B8FE-6136D07F345D}" destId="{77AE1519-3479-4E14-9A66-6BB62913FC2E}" srcOrd="0" destOrd="0" parTransId="{62D956C9-32D6-44D5-ACB1-860B009C846F}" sibTransId="{D49E3BA2-335A-47FD-97CB-3486BDBD02EB}"/>
    <dgm:cxn modelId="{CE9497DA-5CB9-492D-B477-4D32ABD42D5D}" type="presOf" srcId="{A6EDCFC8-ADC5-470D-82C5-B3AA21E4BB4A}" destId="{95ECF2AA-CC8F-46C0-AEC9-E003324F555C}"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407814E6-C958-48EF-9737-C38E3C76A3A8}" type="presOf" srcId="{A7ABD250-94A9-465B-823E-793A403F077E}" destId="{180CAEB5-A899-4721-BC2B-C402A545C918}" srcOrd="0" destOrd="0" presId="urn:microsoft.com/office/officeart/2005/8/layout/StepDownProcess"/>
    <dgm:cxn modelId="{7823BF46-EB1E-4FFC-B589-D75BBC207E60}" type="presOf" srcId="{7336C484-FE9C-4335-8707-C2917E50EAF8}" destId="{4F282F81-CB24-4311-9147-A976A62DE44F}" srcOrd="0" destOrd="0" presId="urn:microsoft.com/office/officeart/2005/8/layout/StepDownProcess"/>
    <dgm:cxn modelId="{286FBB16-D7AC-46EF-8A09-0E371C30F397}" srcId="{A6EDCFC8-ADC5-470D-82C5-B3AA21E4BB4A}" destId="{5182E626-6083-4B98-B8FE-6136D07F345D}" srcOrd="0" destOrd="0" parTransId="{FAFAFBE2-F078-40F6-928F-BC1A58EF5440}" sibTransId="{9B3ED298-2696-4C0D-ACC0-0E0AC2EE7FB8}"/>
    <dgm:cxn modelId="{2F9064A3-0B2C-4789-B095-452CB0AFD956}" srcId="{A6EDCFC8-ADC5-470D-82C5-B3AA21E4BB4A}" destId="{0BCE0D46-BFE6-456E-9F8C-896A97EC1ED8}" srcOrd="1" destOrd="0" parTransId="{4F50F780-D2C2-416A-8B05-8C2645A52342}" sibTransId="{8CFD1085-50A4-4264-92E5-5260F14403E2}"/>
    <dgm:cxn modelId="{F3D1F5AB-2D5C-4A46-AEFF-044E8C3C93DD}" type="presOf" srcId="{42E0189B-662D-46CA-8FD4-90895E7D21B6}" destId="{779F2915-2720-4BDF-9A32-50283F281EE0}" srcOrd="0" destOrd="0" presId="urn:microsoft.com/office/officeart/2005/8/layout/StepDownProcess"/>
    <dgm:cxn modelId="{0835CC7E-81E6-42BD-B708-AFC6C41B5E3F}" type="presParOf" srcId="{95ECF2AA-CC8F-46C0-AEC9-E003324F555C}" destId="{C057D0FE-7E45-402D-BC23-B38C3B0570E1}" srcOrd="0" destOrd="0" presId="urn:microsoft.com/office/officeart/2005/8/layout/StepDownProcess"/>
    <dgm:cxn modelId="{FE0CE8FD-C96F-41F3-B167-F0CCA4B42C10}" type="presParOf" srcId="{C057D0FE-7E45-402D-BC23-B38C3B0570E1}" destId="{A560034E-DF40-457E-AD30-57CC068D2169}" srcOrd="0" destOrd="0" presId="urn:microsoft.com/office/officeart/2005/8/layout/StepDownProcess"/>
    <dgm:cxn modelId="{182D23A4-42D0-4C89-A962-7641CFC9913E}" type="presParOf" srcId="{C057D0FE-7E45-402D-BC23-B38C3B0570E1}" destId="{76291FD5-AD0B-47B6-B6EB-D627662505D1}" srcOrd="1" destOrd="0" presId="urn:microsoft.com/office/officeart/2005/8/layout/StepDownProcess"/>
    <dgm:cxn modelId="{9654BD5A-FCED-4F4B-A245-E184AFD3DA9B}" type="presParOf" srcId="{C057D0FE-7E45-402D-BC23-B38C3B0570E1}" destId="{2EFEE54B-7038-4D85-A704-EBE2CD451DF2}" srcOrd="2" destOrd="0" presId="urn:microsoft.com/office/officeart/2005/8/layout/StepDownProcess"/>
    <dgm:cxn modelId="{5184836E-2F8D-461D-9CCF-F2ACC5E992F4}" type="presParOf" srcId="{95ECF2AA-CC8F-46C0-AEC9-E003324F555C}" destId="{2083BDEB-C641-4B71-ACC6-D75E2A45D712}" srcOrd="1" destOrd="0" presId="urn:microsoft.com/office/officeart/2005/8/layout/StepDownProcess"/>
    <dgm:cxn modelId="{A80C49B4-93E8-4CCF-BB5D-087DDCF67180}" type="presParOf" srcId="{95ECF2AA-CC8F-46C0-AEC9-E003324F555C}" destId="{8504A3E2-89D1-40DB-AA48-CF3123CCF065}" srcOrd="2" destOrd="0" presId="urn:microsoft.com/office/officeart/2005/8/layout/StepDownProcess"/>
    <dgm:cxn modelId="{1687D17F-A674-4E60-A09E-932692E5ACF5}" type="presParOf" srcId="{8504A3E2-89D1-40DB-AA48-CF3123CCF065}" destId="{52B0CE86-29AB-45F5-AC0E-55F46A6A6222}" srcOrd="0" destOrd="0" presId="urn:microsoft.com/office/officeart/2005/8/layout/StepDownProcess"/>
    <dgm:cxn modelId="{015DD152-FAE9-4741-B766-F09120E2260A}" type="presParOf" srcId="{8504A3E2-89D1-40DB-AA48-CF3123CCF065}" destId="{3B4AE047-383A-49B2-930B-7C56831519A3}" srcOrd="1" destOrd="0" presId="urn:microsoft.com/office/officeart/2005/8/layout/StepDownProcess"/>
    <dgm:cxn modelId="{7D9611F6-83D7-4712-851B-ED209E28FB5E}" type="presParOf" srcId="{8504A3E2-89D1-40DB-AA48-CF3123CCF065}" destId="{180CAEB5-A899-4721-BC2B-C402A545C918}" srcOrd="2" destOrd="0" presId="urn:microsoft.com/office/officeart/2005/8/layout/StepDownProcess"/>
    <dgm:cxn modelId="{FE121407-5EDE-4417-8C22-1185272B044C}" type="presParOf" srcId="{95ECF2AA-CC8F-46C0-AEC9-E003324F555C}" destId="{2787B4FD-CD5F-4054-9487-522C12490E4A}" srcOrd="3" destOrd="0" presId="urn:microsoft.com/office/officeart/2005/8/layout/StepDownProcess"/>
    <dgm:cxn modelId="{A9A2CD9D-666B-4063-B579-92EF312815FE}" type="presParOf" srcId="{95ECF2AA-CC8F-46C0-AEC9-E003324F555C}" destId="{1BB56484-C2E4-4287-9A6C-CA7CF6CF05F4}" srcOrd="4" destOrd="0" presId="urn:microsoft.com/office/officeart/2005/8/layout/StepDownProcess"/>
    <dgm:cxn modelId="{6EBC13B9-0755-48AF-9B27-463EAA42D7C4}" type="presParOf" srcId="{1BB56484-C2E4-4287-9A6C-CA7CF6CF05F4}" destId="{4F282F81-CB24-4311-9147-A976A62DE44F}" srcOrd="0" destOrd="0" presId="urn:microsoft.com/office/officeart/2005/8/layout/StepDownProcess"/>
    <dgm:cxn modelId="{9ADA9BCB-0084-4811-BD92-02DE2739CECD}" type="presParOf" srcId="{1BB56484-C2E4-4287-9A6C-CA7CF6CF05F4}" destId="{779F2915-2720-4BDF-9A32-50283F281EE0}" srcOrd="1" destOrd="0" presId="urn:microsoft.com/office/officeart/2005/8/layout/StepDownProcess"/>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6EDCFC8-ADC5-470D-82C5-B3AA21E4BB4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s-EC"/>
        </a:p>
      </dgm:t>
    </dgm:pt>
    <dgm:pt modelId="{5182E626-6083-4B98-B8FE-6136D07F345D}">
      <dgm:prSet phldrT="[Texto]"/>
      <dgm:spPr>
        <a:solidFill>
          <a:srgbClr val="666633"/>
        </a:solidFill>
      </dgm:spPr>
      <dgm:t>
        <a:bodyPr/>
        <a:lstStyle/>
        <a:p>
          <a:r>
            <a:rPr lang="es-EC" dirty="0" smtClean="0"/>
            <a:t>Al emprender la fuga del delincuente anote características del vehículo</a:t>
          </a:r>
          <a:endParaRPr lang="es-EC" dirty="0"/>
        </a:p>
      </dgm:t>
    </dgm:pt>
    <dgm:pt modelId="{FAFAFBE2-F078-40F6-928F-BC1A58EF5440}" type="parTrans" cxnId="{286FBB16-D7AC-46EF-8A09-0E371C30F397}">
      <dgm:prSet/>
      <dgm:spPr/>
      <dgm:t>
        <a:bodyPr/>
        <a:lstStyle/>
        <a:p>
          <a:endParaRPr lang="es-EC"/>
        </a:p>
      </dgm:t>
    </dgm:pt>
    <dgm:pt modelId="{9B3ED298-2696-4C0D-ACC0-0E0AC2EE7FB8}" type="sibTrans" cxnId="{286FBB16-D7AC-46EF-8A09-0E371C30F397}">
      <dgm:prSet/>
      <dgm:spPr/>
      <dgm:t>
        <a:bodyPr/>
        <a:lstStyle/>
        <a:p>
          <a:endParaRPr lang="es-EC"/>
        </a:p>
      </dgm:t>
    </dgm:pt>
    <dgm:pt modelId="{77AE1519-3479-4E14-9A66-6BB62913FC2E}">
      <dgm:prSet phldrT="[Texto]" phldr="1"/>
      <dgm:spPr/>
      <dgm:t>
        <a:bodyPr/>
        <a:lstStyle/>
        <a:p>
          <a:endParaRPr lang="es-EC"/>
        </a:p>
      </dgm:t>
    </dgm:pt>
    <dgm:pt modelId="{62D956C9-32D6-44D5-ACB1-860B009C846F}" type="parTrans" cxnId="{AFB2118A-C341-42D3-8678-5CF8C105627C}">
      <dgm:prSet/>
      <dgm:spPr/>
      <dgm:t>
        <a:bodyPr/>
        <a:lstStyle/>
        <a:p>
          <a:endParaRPr lang="es-EC"/>
        </a:p>
      </dgm:t>
    </dgm:pt>
    <dgm:pt modelId="{D49E3BA2-335A-47FD-97CB-3486BDBD02EB}" type="sibTrans" cxnId="{AFB2118A-C341-42D3-8678-5CF8C105627C}">
      <dgm:prSet/>
      <dgm:spPr/>
      <dgm:t>
        <a:bodyPr/>
        <a:lstStyle/>
        <a:p>
          <a:endParaRPr lang="es-EC"/>
        </a:p>
      </dgm:t>
    </dgm:pt>
    <dgm:pt modelId="{0BCE0D46-BFE6-456E-9F8C-896A97EC1ED8}">
      <dgm:prSet phldrT="[Texto]"/>
      <dgm:spPr>
        <a:solidFill>
          <a:srgbClr val="666633"/>
        </a:solidFill>
      </dgm:spPr>
      <dgm:t>
        <a:bodyPr/>
        <a:lstStyle/>
        <a:p>
          <a:r>
            <a:rPr lang="es-EC" dirty="0" smtClean="0"/>
            <a:t>Dar parte a la Policía Nacional</a:t>
          </a:r>
          <a:endParaRPr lang="es-EC" dirty="0"/>
        </a:p>
      </dgm:t>
    </dgm:pt>
    <dgm:pt modelId="{4F50F780-D2C2-416A-8B05-8C2645A52342}" type="parTrans" cxnId="{2F9064A3-0B2C-4789-B095-452CB0AFD956}">
      <dgm:prSet/>
      <dgm:spPr/>
      <dgm:t>
        <a:bodyPr/>
        <a:lstStyle/>
        <a:p>
          <a:endParaRPr lang="es-EC"/>
        </a:p>
      </dgm:t>
    </dgm:pt>
    <dgm:pt modelId="{8CFD1085-50A4-4264-92E5-5260F14403E2}" type="sibTrans" cxnId="{2F9064A3-0B2C-4789-B095-452CB0AFD956}">
      <dgm:prSet/>
      <dgm:spPr/>
      <dgm:t>
        <a:bodyPr/>
        <a:lstStyle/>
        <a:p>
          <a:endParaRPr lang="es-EC"/>
        </a:p>
      </dgm:t>
    </dgm:pt>
    <dgm:pt modelId="{A7ABD250-94A9-465B-823E-793A403F077E}">
      <dgm:prSet phldrT="[Texto]" phldr="1"/>
      <dgm:spPr/>
      <dgm:t>
        <a:bodyPr/>
        <a:lstStyle/>
        <a:p>
          <a:endParaRPr lang="es-EC"/>
        </a:p>
      </dgm:t>
    </dgm:pt>
    <dgm:pt modelId="{67BF428D-1F5A-4B73-AC27-0B64CD2D456B}" type="parTrans" cxnId="{D1265797-C798-419C-ABCF-9245211B479F}">
      <dgm:prSet/>
      <dgm:spPr/>
      <dgm:t>
        <a:bodyPr/>
        <a:lstStyle/>
        <a:p>
          <a:endParaRPr lang="es-EC"/>
        </a:p>
      </dgm:t>
    </dgm:pt>
    <dgm:pt modelId="{6CBC991A-59A1-4D98-A8A3-2A4A53436856}" type="sibTrans" cxnId="{D1265797-C798-419C-ABCF-9245211B479F}">
      <dgm:prSet/>
      <dgm:spPr/>
      <dgm:t>
        <a:bodyPr/>
        <a:lstStyle/>
        <a:p>
          <a:endParaRPr lang="es-EC"/>
        </a:p>
      </dgm:t>
    </dgm:pt>
    <dgm:pt modelId="{7336C484-FE9C-4335-8707-C2917E50EAF8}">
      <dgm:prSet phldrT="[Texto]"/>
      <dgm:spPr>
        <a:solidFill>
          <a:srgbClr val="666633"/>
        </a:solidFill>
      </dgm:spPr>
      <dgm:t>
        <a:bodyPr/>
        <a:lstStyle/>
        <a:p>
          <a:r>
            <a:rPr lang="es-EC" dirty="0" smtClean="0"/>
            <a:t>Hacer un reporte de la novedad al COE</a:t>
          </a:r>
        </a:p>
      </dgm:t>
    </dgm:pt>
    <dgm:pt modelId="{9FEA9BF6-BC81-49FF-9E56-14873E8013BC}" type="parTrans" cxnId="{0D480EFD-E034-4E1A-AC45-239B500BF7D5}">
      <dgm:prSet/>
      <dgm:spPr/>
      <dgm:t>
        <a:bodyPr/>
        <a:lstStyle/>
        <a:p>
          <a:endParaRPr lang="es-EC"/>
        </a:p>
      </dgm:t>
    </dgm:pt>
    <dgm:pt modelId="{1A50F3FB-897C-4292-8CE4-C6C9E5515A97}" type="sibTrans" cxnId="{0D480EFD-E034-4E1A-AC45-239B500BF7D5}">
      <dgm:prSet/>
      <dgm:spPr/>
      <dgm:t>
        <a:bodyPr/>
        <a:lstStyle/>
        <a:p>
          <a:endParaRPr lang="es-EC"/>
        </a:p>
      </dgm:t>
    </dgm:pt>
    <dgm:pt modelId="{42E0189B-662D-46CA-8FD4-90895E7D21B6}">
      <dgm:prSet phldrT="[Texto]" phldr="1"/>
      <dgm:spPr/>
      <dgm:t>
        <a:bodyPr/>
        <a:lstStyle/>
        <a:p>
          <a:endParaRPr lang="es-EC"/>
        </a:p>
      </dgm:t>
    </dgm:pt>
    <dgm:pt modelId="{1ECFD733-3C5C-4981-A5B7-C39BD19E5518}" type="parTrans" cxnId="{F0E3D44A-0959-4923-B94F-88DDC5A69302}">
      <dgm:prSet/>
      <dgm:spPr/>
      <dgm:t>
        <a:bodyPr/>
        <a:lstStyle/>
        <a:p>
          <a:endParaRPr lang="es-EC"/>
        </a:p>
      </dgm:t>
    </dgm:pt>
    <dgm:pt modelId="{16A42D5E-AADE-4C4A-8CAE-C138113D83DE}" type="sibTrans" cxnId="{F0E3D44A-0959-4923-B94F-88DDC5A69302}">
      <dgm:prSet/>
      <dgm:spPr/>
      <dgm:t>
        <a:bodyPr/>
        <a:lstStyle/>
        <a:p>
          <a:endParaRPr lang="es-EC"/>
        </a:p>
      </dgm:t>
    </dgm:pt>
    <dgm:pt modelId="{95ECF2AA-CC8F-46C0-AEC9-E003324F555C}" type="pres">
      <dgm:prSet presAssocID="{A6EDCFC8-ADC5-470D-82C5-B3AA21E4BB4A}" presName="rootnode" presStyleCnt="0">
        <dgm:presLayoutVars>
          <dgm:chMax/>
          <dgm:chPref/>
          <dgm:dir/>
          <dgm:animLvl val="lvl"/>
        </dgm:presLayoutVars>
      </dgm:prSet>
      <dgm:spPr/>
      <dgm:t>
        <a:bodyPr/>
        <a:lstStyle/>
        <a:p>
          <a:endParaRPr lang="es-EC"/>
        </a:p>
      </dgm:t>
    </dgm:pt>
    <dgm:pt modelId="{C057D0FE-7E45-402D-BC23-B38C3B0570E1}" type="pres">
      <dgm:prSet presAssocID="{5182E626-6083-4B98-B8FE-6136D07F345D}" presName="composite" presStyleCnt="0"/>
      <dgm:spPr/>
    </dgm:pt>
    <dgm:pt modelId="{A560034E-DF40-457E-AD30-57CC068D2169}" type="pres">
      <dgm:prSet presAssocID="{5182E626-6083-4B98-B8FE-6136D07F345D}" presName="bentUpArrow1" presStyleLbl="alignImgPlace1" presStyleIdx="0" presStyleCnt="2"/>
      <dgm:spPr/>
    </dgm:pt>
    <dgm:pt modelId="{76291FD5-AD0B-47B6-B6EB-D627662505D1}" type="pres">
      <dgm:prSet presAssocID="{5182E626-6083-4B98-B8FE-6136D07F345D}" presName="ParentText" presStyleLbl="node1" presStyleIdx="0" presStyleCnt="3" custLinFactNeighborX="55" custLinFactNeighborY="-5205">
        <dgm:presLayoutVars>
          <dgm:chMax val="1"/>
          <dgm:chPref val="1"/>
          <dgm:bulletEnabled val="1"/>
        </dgm:presLayoutVars>
      </dgm:prSet>
      <dgm:spPr/>
      <dgm:t>
        <a:bodyPr/>
        <a:lstStyle/>
        <a:p>
          <a:endParaRPr lang="es-EC"/>
        </a:p>
      </dgm:t>
    </dgm:pt>
    <dgm:pt modelId="{2EFEE54B-7038-4D85-A704-EBE2CD451DF2}" type="pres">
      <dgm:prSet presAssocID="{5182E626-6083-4B98-B8FE-6136D07F345D}" presName="ChildText" presStyleLbl="revTx" presStyleIdx="0" presStyleCnt="3">
        <dgm:presLayoutVars>
          <dgm:chMax val="0"/>
          <dgm:chPref val="0"/>
          <dgm:bulletEnabled val="1"/>
        </dgm:presLayoutVars>
      </dgm:prSet>
      <dgm:spPr/>
      <dgm:t>
        <a:bodyPr/>
        <a:lstStyle/>
        <a:p>
          <a:endParaRPr lang="es-EC"/>
        </a:p>
      </dgm:t>
    </dgm:pt>
    <dgm:pt modelId="{2083BDEB-C641-4B71-ACC6-D75E2A45D712}" type="pres">
      <dgm:prSet presAssocID="{9B3ED298-2696-4C0D-ACC0-0E0AC2EE7FB8}" presName="sibTrans" presStyleCnt="0"/>
      <dgm:spPr/>
    </dgm:pt>
    <dgm:pt modelId="{8504A3E2-89D1-40DB-AA48-CF3123CCF065}" type="pres">
      <dgm:prSet presAssocID="{0BCE0D46-BFE6-456E-9F8C-896A97EC1ED8}" presName="composite" presStyleCnt="0"/>
      <dgm:spPr/>
    </dgm:pt>
    <dgm:pt modelId="{52B0CE86-29AB-45F5-AC0E-55F46A6A6222}" type="pres">
      <dgm:prSet presAssocID="{0BCE0D46-BFE6-456E-9F8C-896A97EC1ED8}" presName="bentUpArrow1" presStyleLbl="alignImgPlace1" presStyleIdx="1" presStyleCnt="2"/>
      <dgm:spPr/>
    </dgm:pt>
    <dgm:pt modelId="{3B4AE047-383A-49B2-930B-7C56831519A3}" type="pres">
      <dgm:prSet presAssocID="{0BCE0D46-BFE6-456E-9F8C-896A97EC1ED8}" presName="ParentText" presStyleLbl="node1" presStyleIdx="1" presStyleCnt="3">
        <dgm:presLayoutVars>
          <dgm:chMax val="1"/>
          <dgm:chPref val="1"/>
          <dgm:bulletEnabled val="1"/>
        </dgm:presLayoutVars>
      </dgm:prSet>
      <dgm:spPr/>
      <dgm:t>
        <a:bodyPr/>
        <a:lstStyle/>
        <a:p>
          <a:endParaRPr lang="es-EC"/>
        </a:p>
      </dgm:t>
    </dgm:pt>
    <dgm:pt modelId="{180CAEB5-A899-4721-BC2B-C402A545C918}" type="pres">
      <dgm:prSet presAssocID="{0BCE0D46-BFE6-456E-9F8C-896A97EC1ED8}" presName="ChildText" presStyleLbl="revTx" presStyleIdx="1" presStyleCnt="3">
        <dgm:presLayoutVars>
          <dgm:chMax val="0"/>
          <dgm:chPref val="0"/>
          <dgm:bulletEnabled val="1"/>
        </dgm:presLayoutVars>
      </dgm:prSet>
      <dgm:spPr/>
      <dgm:t>
        <a:bodyPr/>
        <a:lstStyle/>
        <a:p>
          <a:endParaRPr lang="es-EC"/>
        </a:p>
      </dgm:t>
    </dgm:pt>
    <dgm:pt modelId="{2787B4FD-CD5F-4054-9487-522C12490E4A}" type="pres">
      <dgm:prSet presAssocID="{8CFD1085-50A4-4264-92E5-5260F14403E2}" presName="sibTrans" presStyleCnt="0"/>
      <dgm:spPr/>
    </dgm:pt>
    <dgm:pt modelId="{1BB56484-C2E4-4287-9A6C-CA7CF6CF05F4}" type="pres">
      <dgm:prSet presAssocID="{7336C484-FE9C-4335-8707-C2917E50EAF8}" presName="composite" presStyleCnt="0"/>
      <dgm:spPr/>
    </dgm:pt>
    <dgm:pt modelId="{4F282F81-CB24-4311-9147-A976A62DE44F}" type="pres">
      <dgm:prSet presAssocID="{7336C484-FE9C-4335-8707-C2917E50EAF8}" presName="ParentText" presStyleLbl="node1" presStyleIdx="2" presStyleCnt="3">
        <dgm:presLayoutVars>
          <dgm:chMax val="1"/>
          <dgm:chPref val="1"/>
          <dgm:bulletEnabled val="1"/>
        </dgm:presLayoutVars>
      </dgm:prSet>
      <dgm:spPr/>
      <dgm:t>
        <a:bodyPr/>
        <a:lstStyle/>
        <a:p>
          <a:endParaRPr lang="es-EC"/>
        </a:p>
      </dgm:t>
    </dgm:pt>
    <dgm:pt modelId="{779F2915-2720-4BDF-9A32-50283F281EE0}" type="pres">
      <dgm:prSet presAssocID="{7336C484-FE9C-4335-8707-C2917E50EAF8}" presName="FinalChildText" presStyleLbl="revTx" presStyleIdx="2" presStyleCnt="3">
        <dgm:presLayoutVars>
          <dgm:chMax val="0"/>
          <dgm:chPref val="0"/>
          <dgm:bulletEnabled val="1"/>
        </dgm:presLayoutVars>
      </dgm:prSet>
      <dgm:spPr/>
      <dgm:t>
        <a:bodyPr/>
        <a:lstStyle/>
        <a:p>
          <a:endParaRPr lang="es-EC"/>
        </a:p>
      </dgm:t>
    </dgm:pt>
  </dgm:ptLst>
  <dgm:cxnLst>
    <dgm:cxn modelId="{286FBB16-D7AC-46EF-8A09-0E371C30F397}" srcId="{A6EDCFC8-ADC5-470D-82C5-B3AA21E4BB4A}" destId="{5182E626-6083-4B98-B8FE-6136D07F345D}" srcOrd="0" destOrd="0" parTransId="{FAFAFBE2-F078-40F6-928F-BC1A58EF5440}" sibTransId="{9B3ED298-2696-4C0D-ACC0-0E0AC2EE7FB8}"/>
    <dgm:cxn modelId="{F0E3D44A-0959-4923-B94F-88DDC5A69302}" srcId="{7336C484-FE9C-4335-8707-C2917E50EAF8}" destId="{42E0189B-662D-46CA-8FD4-90895E7D21B6}" srcOrd="0" destOrd="0" parTransId="{1ECFD733-3C5C-4981-A5B7-C39BD19E5518}" sibTransId="{16A42D5E-AADE-4C4A-8CAE-C138113D83DE}"/>
    <dgm:cxn modelId="{50C3FC80-EC03-4D65-BA6B-7F784DA24C6D}" type="presOf" srcId="{77AE1519-3479-4E14-9A66-6BB62913FC2E}" destId="{2EFEE54B-7038-4D85-A704-EBE2CD451DF2}" srcOrd="0" destOrd="0" presId="urn:microsoft.com/office/officeart/2005/8/layout/StepDownProcess"/>
    <dgm:cxn modelId="{09B010FE-B686-4AFF-AF31-DFEA93DC5F49}" type="presOf" srcId="{5182E626-6083-4B98-B8FE-6136D07F345D}" destId="{76291FD5-AD0B-47B6-B6EB-D627662505D1}" srcOrd="0" destOrd="0" presId="urn:microsoft.com/office/officeart/2005/8/layout/StepDownProcess"/>
    <dgm:cxn modelId="{9E744217-C6F3-4BCB-B20B-CA783EABD0EA}" type="presOf" srcId="{A6EDCFC8-ADC5-470D-82C5-B3AA21E4BB4A}" destId="{95ECF2AA-CC8F-46C0-AEC9-E003324F555C}" srcOrd="0" destOrd="0" presId="urn:microsoft.com/office/officeart/2005/8/layout/StepDownProcess"/>
    <dgm:cxn modelId="{14620B19-B555-42B3-953D-F4E6DBB6AA26}" type="presOf" srcId="{0BCE0D46-BFE6-456E-9F8C-896A97EC1ED8}" destId="{3B4AE047-383A-49B2-930B-7C56831519A3}" srcOrd="0" destOrd="0" presId="urn:microsoft.com/office/officeart/2005/8/layout/StepDownProcess"/>
    <dgm:cxn modelId="{F0D68537-EF43-403D-88D2-02BED5D337A7}" type="presOf" srcId="{7336C484-FE9C-4335-8707-C2917E50EAF8}" destId="{4F282F81-CB24-4311-9147-A976A62DE44F}" srcOrd="0" destOrd="0" presId="urn:microsoft.com/office/officeart/2005/8/layout/StepDownProcess"/>
    <dgm:cxn modelId="{D1265797-C798-419C-ABCF-9245211B479F}" srcId="{0BCE0D46-BFE6-456E-9F8C-896A97EC1ED8}" destId="{A7ABD250-94A9-465B-823E-793A403F077E}" srcOrd="0" destOrd="0" parTransId="{67BF428D-1F5A-4B73-AC27-0B64CD2D456B}" sibTransId="{6CBC991A-59A1-4D98-A8A3-2A4A53436856}"/>
    <dgm:cxn modelId="{82CDC9B5-F81F-4059-A536-CB02ECD4668C}" type="presOf" srcId="{A7ABD250-94A9-465B-823E-793A403F077E}" destId="{180CAEB5-A899-4721-BC2B-C402A545C918}" srcOrd="0" destOrd="0" presId="urn:microsoft.com/office/officeart/2005/8/layout/StepDownProcess"/>
    <dgm:cxn modelId="{0D480EFD-E034-4E1A-AC45-239B500BF7D5}" srcId="{A6EDCFC8-ADC5-470D-82C5-B3AA21E4BB4A}" destId="{7336C484-FE9C-4335-8707-C2917E50EAF8}" srcOrd="2" destOrd="0" parTransId="{9FEA9BF6-BC81-49FF-9E56-14873E8013BC}" sibTransId="{1A50F3FB-897C-4292-8CE4-C6C9E5515A97}"/>
    <dgm:cxn modelId="{AFB2118A-C341-42D3-8678-5CF8C105627C}" srcId="{5182E626-6083-4B98-B8FE-6136D07F345D}" destId="{77AE1519-3479-4E14-9A66-6BB62913FC2E}" srcOrd="0" destOrd="0" parTransId="{62D956C9-32D6-44D5-ACB1-860B009C846F}" sibTransId="{D49E3BA2-335A-47FD-97CB-3486BDBD02EB}"/>
    <dgm:cxn modelId="{2F9064A3-0B2C-4789-B095-452CB0AFD956}" srcId="{A6EDCFC8-ADC5-470D-82C5-B3AA21E4BB4A}" destId="{0BCE0D46-BFE6-456E-9F8C-896A97EC1ED8}" srcOrd="1" destOrd="0" parTransId="{4F50F780-D2C2-416A-8B05-8C2645A52342}" sibTransId="{8CFD1085-50A4-4264-92E5-5260F14403E2}"/>
    <dgm:cxn modelId="{766A5FDD-35F5-482F-824B-DF1C21E01AD3}" type="presOf" srcId="{42E0189B-662D-46CA-8FD4-90895E7D21B6}" destId="{779F2915-2720-4BDF-9A32-50283F281EE0}" srcOrd="0" destOrd="0" presId="urn:microsoft.com/office/officeart/2005/8/layout/StepDownProcess"/>
    <dgm:cxn modelId="{4F5243EE-A330-4D71-BB54-E4590E19ED7A}" type="presParOf" srcId="{95ECF2AA-CC8F-46C0-AEC9-E003324F555C}" destId="{C057D0FE-7E45-402D-BC23-B38C3B0570E1}" srcOrd="0" destOrd="0" presId="urn:microsoft.com/office/officeart/2005/8/layout/StepDownProcess"/>
    <dgm:cxn modelId="{3CC15635-193A-4497-BE6C-D1A2DE77E9F5}" type="presParOf" srcId="{C057D0FE-7E45-402D-BC23-B38C3B0570E1}" destId="{A560034E-DF40-457E-AD30-57CC068D2169}" srcOrd="0" destOrd="0" presId="urn:microsoft.com/office/officeart/2005/8/layout/StepDownProcess"/>
    <dgm:cxn modelId="{1CA5AFF5-2A52-47FE-B9B2-015B386E2254}" type="presParOf" srcId="{C057D0FE-7E45-402D-BC23-B38C3B0570E1}" destId="{76291FD5-AD0B-47B6-B6EB-D627662505D1}" srcOrd="1" destOrd="0" presId="urn:microsoft.com/office/officeart/2005/8/layout/StepDownProcess"/>
    <dgm:cxn modelId="{030F3B0C-19A6-4B1C-9805-2584A6A0CA64}" type="presParOf" srcId="{C057D0FE-7E45-402D-BC23-B38C3B0570E1}" destId="{2EFEE54B-7038-4D85-A704-EBE2CD451DF2}" srcOrd="2" destOrd="0" presId="urn:microsoft.com/office/officeart/2005/8/layout/StepDownProcess"/>
    <dgm:cxn modelId="{50A86B84-A7D1-400B-A544-766BD35A295E}" type="presParOf" srcId="{95ECF2AA-CC8F-46C0-AEC9-E003324F555C}" destId="{2083BDEB-C641-4B71-ACC6-D75E2A45D712}" srcOrd="1" destOrd="0" presId="urn:microsoft.com/office/officeart/2005/8/layout/StepDownProcess"/>
    <dgm:cxn modelId="{137D4528-9D9C-4E56-BCA3-32B62CF4C9C6}" type="presParOf" srcId="{95ECF2AA-CC8F-46C0-AEC9-E003324F555C}" destId="{8504A3E2-89D1-40DB-AA48-CF3123CCF065}" srcOrd="2" destOrd="0" presId="urn:microsoft.com/office/officeart/2005/8/layout/StepDownProcess"/>
    <dgm:cxn modelId="{2DBE28DC-8EED-4A56-8E3D-5757C12712AC}" type="presParOf" srcId="{8504A3E2-89D1-40DB-AA48-CF3123CCF065}" destId="{52B0CE86-29AB-45F5-AC0E-55F46A6A6222}" srcOrd="0" destOrd="0" presId="urn:microsoft.com/office/officeart/2005/8/layout/StepDownProcess"/>
    <dgm:cxn modelId="{FDFAE391-FBBA-4575-8137-297C8F10F439}" type="presParOf" srcId="{8504A3E2-89D1-40DB-AA48-CF3123CCF065}" destId="{3B4AE047-383A-49B2-930B-7C56831519A3}" srcOrd="1" destOrd="0" presId="urn:microsoft.com/office/officeart/2005/8/layout/StepDownProcess"/>
    <dgm:cxn modelId="{E728F5DB-D5A2-4F05-902D-8E841CC3800D}" type="presParOf" srcId="{8504A3E2-89D1-40DB-AA48-CF3123CCF065}" destId="{180CAEB5-A899-4721-BC2B-C402A545C918}" srcOrd="2" destOrd="0" presId="urn:microsoft.com/office/officeart/2005/8/layout/StepDownProcess"/>
    <dgm:cxn modelId="{29359B44-F11C-41F8-A796-0A05F917D65D}" type="presParOf" srcId="{95ECF2AA-CC8F-46C0-AEC9-E003324F555C}" destId="{2787B4FD-CD5F-4054-9487-522C12490E4A}" srcOrd="3" destOrd="0" presId="urn:microsoft.com/office/officeart/2005/8/layout/StepDownProcess"/>
    <dgm:cxn modelId="{A5871E18-9675-4590-A7FD-40BD6819C300}" type="presParOf" srcId="{95ECF2AA-CC8F-46C0-AEC9-E003324F555C}" destId="{1BB56484-C2E4-4287-9A6C-CA7CF6CF05F4}" srcOrd="4" destOrd="0" presId="urn:microsoft.com/office/officeart/2005/8/layout/StepDownProcess"/>
    <dgm:cxn modelId="{301DE0E6-1227-4672-AA7F-B295B70A4443}" type="presParOf" srcId="{1BB56484-C2E4-4287-9A6C-CA7CF6CF05F4}" destId="{4F282F81-CB24-4311-9147-A976A62DE44F}" srcOrd="0" destOrd="0" presId="urn:microsoft.com/office/officeart/2005/8/layout/StepDownProcess"/>
    <dgm:cxn modelId="{2D7C2F4E-219D-4DB6-A5FB-7924C9854A0E}" type="presParOf" srcId="{1BB56484-C2E4-4287-9A6C-CA7CF6CF05F4}" destId="{779F2915-2720-4BDF-9A32-50283F281EE0}" srcOrd="1" destOrd="0" presId="urn:microsoft.com/office/officeart/2005/8/layout/StepDownProcess"/>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F140AB-ACD8-486B-B38A-9B97E26B62C0}" type="datetimeFigureOut">
              <a:rPr lang="es-EC" smtClean="0"/>
              <a:t>23/10/2019</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D36689-0512-4DAD-86DD-EADC8B8A591D}" type="slidenum">
              <a:rPr lang="es-EC" smtClean="0"/>
              <a:t>‹Nº›</a:t>
            </a:fld>
            <a:endParaRPr lang="es-EC"/>
          </a:p>
        </p:txBody>
      </p:sp>
    </p:spTree>
    <p:extLst>
      <p:ext uri="{BB962C8B-B14F-4D97-AF65-F5344CB8AC3E}">
        <p14:creationId xmlns:p14="http://schemas.microsoft.com/office/powerpoint/2010/main" val="266318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smtClean="0"/>
          </a:p>
        </p:txBody>
      </p:sp>
      <p:sp>
        <p:nvSpPr>
          <p:cNvPr id="4" name="3 Marcador de número de diapositiva"/>
          <p:cNvSpPr>
            <a:spLocks noGrp="1"/>
          </p:cNvSpPr>
          <p:nvPr>
            <p:ph type="sldNum" sz="quarter" idx="10"/>
          </p:nvPr>
        </p:nvSpPr>
        <p:spPr/>
        <p:txBody>
          <a:bodyPr/>
          <a:lstStyle/>
          <a:p>
            <a:fld id="{64D36689-0512-4DAD-86DD-EADC8B8A591D}" type="slidenum">
              <a:rPr lang="es-EC" smtClean="0"/>
              <a:t>3</a:t>
            </a:fld>
            <a:endParaRPr lang="es-EC"/>
          </a:p>
        </p:txBody>
      </p:sp>
    </p:spTree>
    <p:extLst>
      <p:ext uri="{BB962C8B-B14F-4D97-AF65-F5344CB8AC3E}">
        <p14:creationId xmlns:p14="http://schemas.microsoft.com/office/powerpoint/2010/main" val="247821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B9C4333D-F968-41B2-84C1-6C5D7F521437}" type="datetimeFigureOut">
              <a:rPr lang="es-EC" smtClean="0"/>
              <a:t>23/10/2019</a:t>
            </a:fld>
            <a:endParaRPr lang="es-EC"/>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C"/>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5DF440E-CA6B-415B-A0C4-4E6BB14523FB}"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9C4333D-F968-41B2-84C1-6C5D7F521437}" type="datetimeFigureOut">
              <a:rPr lang="es-EC" smtClean="0"/>
              <a:t>23/10/2019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5DF440E-CA6B-415B-A0C4-4E6BB14523FB}"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9C4333D-F968-41B2-84C1-6C5D7F521437}" type="datetimeFigureOut">
              <a:rPr lang="es-EC" smtClean="0"/>
              <a:t>23/10/2019</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75DF440E-CA6B-415B-A0C4-4E6BB14523FB}"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B9C4333D-F968-41B2-84C1-6C5D7F521437}" type="datetimeFigureOut">
              <a:rPr lang="es-EC" smtClean="0"/>
              <a:t>23/10/2019</a:t>
            </a:fld>
            <a:endParaRPr lang="es-EC"/>
          </a:p>
        </p:txBody>
      </p:sp>
      <p:sp>
        <p:nvSpPr>
          <p:cNvPr id="5" name="4 Marcador de pie de página"/>
          <p:cNvSpPr>
            <a:spLocks noGrp="1"/>
          </p:cNvSpPr>
          <p:nvPr>
            <p:ph type="ftr" sz="quarter" idx="11"/>
          </p:nvPr>
        </p:nvSpPr>
        <p:spPr>
          <a:xfrm>
            <a:off x="457200" y="6480969"/>
            <a:ext cx="4260056" cy="300831"/>
          </a:xfrm>
        </p:spPr>
        <p:txBody>
          <a:bodyPr/>
          <a:lstStyle/>
          <a:p>
            <a:endParaRPr lang="es-EC"/>
          </a:p>
        </p:txBody>
      </p:sp>
      <p:sp>
        <p:nvSpPr>
          <p:cNvPr id="6" name="5 Marcador de número de diapositiva"/>
          <p:cNvSpPr>
            <a:spLocks noGrp="1"/>
          </p:cNvSpPr>
          <p:nvPr>
            <p:ph type="sldNum" sz="quarter" idx="12"/>
          </p:nvPr>
        </p:nvSpPr>
        <p:spPr/>
        <p:txBody>
          <a:bodyPr/>
          <a:lstStyle/>
          <a:p>
            <a:fld id="{75DF440E-CA6B-415B-A0C4-4E6BB14523FB}"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B9C4333D-F968-41B2-84C1-6C5D7F521437}" type="datetimeFigureOut">
              <a:rPr lang="es-EC" smtClean="0"/>
              <a:t>23/10/2019</a:t>
            </a:fld>
            <a:endParaRPr lang="es-EC"/>
          </a:p>
        </p:txBody>
      </p:sp>
      <p:sp>
        <p:nvSpPr>
          <p:cNvPr id="5" name="4 Marcador de pie de página"/>
          <p:cNvSpPr>
            <a:spLocks noGrp="1"/>
          </p:cNvSpPr>
          <p:nvPr>
            <p:ph type="ftr" sz="quarter" idx="11"/>
          </p:nvPr>
        </p:nvSpPr>
        <p:spPr>
          <a:xfrm>
            <a:off x="2619376" y="6480969"/>
            <a:ext cx="4260056" cy="300831"/>
          </a:xfrm>
        </p:spPr>
        <p:txBody>
          <a:bodyPr/>
          <a:lstStyle/>
          <a:p>
            <a:endParaRPr lang="es-EC"/>
          </a:p>
        </p:txBody>
      </p:sp>
      <p:sp>
        <p:nvSpPr>
          <p:cNvPr id="6" name="5 Marcador de número de diapositiva"/>
          <p:cNvSpPr>
            <a:spLocks noGrp="1"/>
          </p:cNvSpPr>
          <p:nvPr>
            <p:ph type="sldNum" sz="quarter" idx="12"/>
          </p:nvPr>
        </p:nvSpPr>
        <p:spPr>
          <a:xfrm>
            <a:off x="8451056" y="809624"/>
            <a:ext cx="502920" cy="300831"/>
          </a:xfrm>
        </p:spPr>
        <p:txBody>
          <a:bodyPr/>
          <a:lstStyle/>
          <a:p>
            <a:fld id="{75DF440E-CA6B-415B-A0C4-4E6BB14523FB}" type="slidenum">
              <a:rPr lang="es-EC" smtClean="0"/>
              <a:t>‹Nº›</a:t>
            </a:fld>
            <a:endParaRPr lang="es-EC"/>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B9C4333D-F968-41B2-84C1-6C5D7F521437}" type="datetimeFigureOut">
              <a:rPr lang="es-EC" smtClean="0"/>
              <a:t>23/10/2019</a:t>
            </a:fld>
            <a:endParaRPr lang="es-EC"/>
          </a:p>
        </p:txBody>
      </p:sp>
      <p:sp>
        <p:nvSpPr>
          <p:cNvPr id="6" name="5 Marcador de pie de página"/>
          <p:cNvSpPr>
            <a:spLocks noGrp="1"/>
          </p:cNvSpPr>
          <p:nvPr>
            <p:ph type="ftr" sz="quarter" idx="11"/>
          </p:nvPr>
        </p:nvSpPr>
        <p:spPr>
          <a:xfrm>
            <a:off x="457200" y="6480969"/>
            <a:ext cx="4260056" cy="301752"/>
          </a:xfrm>
        </p:spPr>
        <p:txBody>
          <a:bodyPr/>
          <a:lstStyle/>
          <a:p>
            <a:endParaRPr lang="es-EC"/>
          </a:p>
        </p:txBody>
      </p:sp>
      <p:sp>
        <p:nvSpPr>
          <p:cNvPr id="7" name="6 Marcador de número de diapositiva"/>
          <p:cNvSpPr>
            <a:spLocks noGrp="1"/>
          </p:cNvSpPr>
          <p:nvPr>
            <p:ph type="sldNum" sz="quarter" idx="12"/>
          </p:nvPr>
        </p:nvSpPr>
        <p:spPr>
          <a:xfrm>
            <a:off x="7589520" y="6480969"/>
            <a:ext cx="502920" cy="301752"/>
          </a:xfrm>
        </p:spPr>
        <p:txBody>
          <a:bodyPr/>
          <a:lstStyle/>
          <a:p>
            <a:fld id="{75DF440E-CA6B-415B-A0C4-4E6BB14523FB}"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B9C4333D-F968-41B2-84C1-6C5D7F521437}" type="datetimeFigureOut">
              <a:rPr lang="es-EC" smtClean="0"/>
              <a:t>23/10/2019</a:t>
            </a:fld>
            <a:endParaRPr lang="es-EC"/>
          </a:p>
        </p:txBody>
      </p:sp>
      <p:sp>
        <p:nvSpPr>
          <p:cNvPr id="8" name="7 Marcador de pie de página"/>
          <p:cNvSpPr>
            <a:spLocks noGrp="1"/>
          </p:cNvSpPr>
          <p:nvPr>
            <p:ph type="ftr" sz="quarter" idx="11"/>
          </p:nvPr>
        </p:nvSpPr>
        <p:spPr>
          <a:xfrm>
            <a:off x="457200" y="6480969"/>
            <a:ext cx="4261104" cy="301752"/>
          </a:xfrm>
        </p:spPr>
        <p:txBody>
          <a:bodyPr/>
          <a:lstStyle/>
          <a:p>
            <a:endParaRPr lang="es-EC"/>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75DF440E-CA6B-415B-A0C4-4E6BB14523FB}"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9C4333D-F968-41B2-84C1-6C5D7F521437}" type="datetimeFigureOut">
              <a:rPr lang="es-EC" smtClean="0"/>
              <a:t>23/10/2019</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75DF440E-CA6B-415B-A0C4-4E6BB14523FB}"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B9C4333D-F968-41B2-84C1-6C5D7F521437}" type="datetimeFigureOut">
              <a:rPr lang="es-EC" smtClean="0"/>
              <a:t>23/10/2019</a:t>
            </a:fld>
            <a:endParaRPr lang="es-EC"/>
          </a:p>
        </p:txBody>
      </p:sp>
      <p:sp>
        <p:nvSpPr>
          <p:cNvPr id="3" name="2 Marcador de pie de página"/>
          <p:cNvSpPr>
            <a:spLocks noGrp="1"/>
          </p:cNvSpPr>
          <p:nvPr>
            <p:ph type="ftr" sz="quarter" idx="11"/>
          </p:nvPr>
        </p:nvSpPr>
        <p:spPr>
          <a:xfrm>
            <a:off x="457200" y="6481890"/>
            <a:ext cx="4260056" cy="300831"/>
          </a:xfrm>
        </p:spPr>
        <p:txBody>
          <a:bodyPr/>
          <a:lstStyle/>
          <a:p>
            <a:endParaRPr lang="es-EC"/>
          </a:p>
        </p:txBody>
      </p:sp>
      <p:sp>
        <p:nvSpPr>
          <p:cNvPr id="4" name="3 Marcador de número de diapositiva"/>
          <p:cNvSpPr>
            <a:spLocks noGrp="1"/>
          </p:cNvSpPr>
          <p:nvPr>
            <p:ph type="sldNum" sz="quarter" idx="12"/>
          </p:nvPr>
        </p:nvSpPr>
        <p:spPr>
          <a:xfrm>
            <a:off x="7589520" y="6480969"/>
            <a:ext cx="502920" cy="301752"/>
          </a:xfrm>
        </p:spPr>
        <p:txBody>
          <a:bodyPr/>
          <a:lstStyle/>
          <a:p>
            <a:fld id="{75DF440E-CA6B-415B-A0C4-4E6BB14523FB}"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B9C4333D-F968-41B2-84C1-6C5D7F521437}" type="datetimeFigureOut">
              <a:rPr lang="es-EC" smtClean="0"/>
              <a:t>23/10/2019</a:t>
            </a:fld>
            <a:endParaRPr lang="es-EC"/>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75DF440E-CA6B-415B-A0C4-4E6BB14523FB}"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B9C4333D-F968-41B2-84C1-6C5D7F521437}" type="datetimeFigureOut">
              <a:rPr lang="es-EC" smtClean="0"/>
              <a:t>23/10/2019</a:t>
            </a:fld>
            <a:endParaRPr lang="es-EC"/>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C"/>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75DF440E-CA6B-415B-A0C4-4E6BB14523FB}"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DEBCF">
                <a:alpha val="63000"/>
              </a:srgbClr>
            </a:gs>
            <a:gs pos="50000">
              <a:srgbClr val="9CB86E"/>
            </a:gs>
            <a:gs pos="100000">
              <a:srgbClr val="156B13"/>
            </a:gs>
          </a:gsLst>
          <a:lin ang="5400000" scaled="0"/>
          <a:tileRect/>
        </a:gradFill>
        <a:effectLst/>
      </p:bgPr>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9C4333D-F968-41B2-84C1-6C5D7F521437}" type="datetimeFigureOut">
              <a:rPr lang="es-EC" smtClean="0"/>
              <a:t>23/10/2019</a:t>
            </a:fld>
            <a:endParaRPr lang="es-EC"/>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C"/>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5DF440E-CA6B-415B-A0C4-4E6BB14523FB}" type="slidenum">
              <a:rPr lang="es-EC" smtClean="0"/>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png"/><Relationship Id="rId7" Type="http://schemas.openxmlformats.org/officeDocument/2006/relationships/diagramColors" Target="../diagrams/colors4.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Documento_de_Microsoft_Word10.docx"/><Relationship Id="rId5" Type="http://schemas.openxmlformats.org/officeDocument/2006/relationships/oleObject" Target="../embeddings/oleObject1.bin"/><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20.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package" Target="../embeddings/Documento_de_Microsoft_Word11.docx"/><Relationship Id="rId5" Type="http://schemas.openxmlformats.org/officeDocument/2006/relationships/oleObject" Target="../embeddings/oleObject2.bin"/><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6.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2.wav"/><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18" Type="http://schemas.microsoft.com/office/2007/relationships/diagramDrawing" Target="../diagrams/drawing9.xml"/><Relationship Id="rId3" Type="http://schemas.openxmlformats.org/officeDocument/2006/relationships/image" Target="../media/image22.png"/><Relationship Id="rId7" Type="http://schemas.openxmlformats.org/officeDocument/2006/relationships/diagramColors" Target="../diagrams/colors7.xml"/><Relationship Id="rId12" Type="http://schemas.openxmlformats.org/officeDocument/2006/relationships/diagramColors" Target="../diagrams/colors8.xml"/><Relationship Id="rId17" Type="http://schemas.openxmlformats.org/officeDocument/2006/relationships/diagramColors" Target="../diagrams/colors9.xml"/><Relationship Id="rId2" Type="http://schemas.openxmlformats.org/officeDocument/2006/relationships/image" Target="../media/image21.png"/><Relationship Id="rId16" Type="http://schemas.openxmlformats.org/officeDocument/2006/relationships/diagramQuickStyle" Target="../diagrams/quickStyle9.xml"/><Relationship Id="rId1" Type="http://schemas.openxmlformats.org/officeDocument/2006/relationships/slideLayout" Target="../slideLayouts/slideLayout7.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5" Type="http://schemas.openxmlformats.org/officeDocument/2006/relationships/diagramLayout" Target="../diagrams/layout9.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 Id="rId14" Type="http://schemas.openxmlformats.org/officeDocument/2006/relationships/diagramData" Target="../diagrams/data9.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26" Type="http://schemas.openxmlformats.org/officeDocument/2006/relationships/diagramColors" Target="../diagrams/colors14.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5" Type="http://schemas.openxmlformats.org/officeDocument/2006/relationships/diagramQuickStyle" Target="../diagrams/quickStyle14.xml"/><Relationship Id="rId2" Type="http://schemas.openxmlformats.org/officeDocument/2006/relationships/image" Target="../media/image21.png"/><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7.xml"/><Relationship Id="rId6" Type="http://schemas.openxmlformats.org/officeDocument/2006/relationships/diagramColors" Target="../diagrams/colors10.xml"/><Relationship Id="rId11" Type="http://schemas.openxmlformats.org/officeDocument/2006/relationships/diagramColors" Target="../diagrams/colors11.xml"/><Relationship Id="rId24" Type="http://schemas.openxmlformats.org/officeDocument/2006/relationships/diagramLayout" Target="../diagrams/layout14.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23" Type="http://schemas.openxmlformats.org/officeDocument/2006/relationships/diagramData" Target="../diagrams/data14.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 Id="rId27" Type="http://schemas.microsoft.com/office/2007/relationships/diagramDrawing" Target="../diagrams/drawing14.xml"/></Relationships>
</file>

<file path=ppt/slides/_rels/slide34.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7.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323528" y="260648"/>
            <a:ext cx="8229600" cy="1398587"/>
          </a:xfrm>
        </p:spPr>
        <p:txBody>
          <a:bodyPr>
            <a:normAutofit/>
          </a:bodyPr>
          <a:lstStyle/>
          <a:p>
            <a:pPr algn="ctr"/>
            <a:r>
              <a:rPr lang="es-EC" sz="3800" b="1" dirty="0" smtClean="0">
                <a:ln w="6350">
                  <a:solidFill>
                    <a:schemeClr val="accent6">
                      <a:lumMod val="75000"/>
                    </a:schemeClr>
                  </a:solidFill>
                </a:ln>
                <a:solidFill>
                  <a:srgbClr val="00B050"/>
                </a:solidFill>
                <a:latin typeface="Arial" pitchFamily="34" charset="0"/>
                <a:cs typeface="Arial" pitchFamily="34" charset="0"/>
              </a:rPr>
              <a:t>DEPARTAMENTO DE SEGURIDAD Y DEFENSA</a:t>
            </a:r>
            <a:endParaRPr lang="es-EC" sz="3800" b="1" dirty="0">
              <a:ln w="6350">
                <a:solidFill>
                  <a:schemeClr val="accent6">
                    <a:lumMod val="75000"/>
                  </a:schemeClr>
                </a:solidFill>
              </a:ln>
              <a:solidFill>
                <a:srgbClr val="00B050"/>
              </a:solidFill>
              <a:latin typeface="Arial" pitchFamily="34" charset="0"/>
              <a:cs typeface="Arial" pitchFamily="34" charset="0"/>
            </a:endParaRPr>
          </a:p>
        </p:txBody>
      </p:sp>
      <p:pic>
        <p:nvPicPr>
          <p:cNvPr id="7" name="Picture 2" descr="https://encrypted-tbn2.gstatic.com/images?q=tbn:ANd9GcQQcHM9zha85EAqAkaXRB1t3rPAxhqJDdbL_4xXm0WILH1L7YnV"/>
          <p:cNvPicPr>
            <a:picLocks noChangeAspect="1" noChangeArrowheads="1"/>
          </p:cNvPicPr>
          <p:nvPr/>
        </p:nvPicPr>
        <p:blipFill>
          <a:blip r:embed="rId3" cstate="print"/>
          <a:srcRect/>
          <a:stretch>
            <a:fillRect/>
          </a:stretch>
        </p:blipFill>
        <p:spPr bwMode="auto">
          <a:xfrm>
            <a:off x="251520" y="332656"/>
            <a:ext cx="1123747" cy="1080120"/>
          </a:xfrm>
          <a:prstGeom prst="round2DiagRect">
            <a:avLst>
              <a:gd name="adj1" fmla="val 16667"/>
              <a:gd name="adj2" fmla="val 0"/>
            </a:avLst>
          </a:prstGeom>
          <a:ln w="88900" cap="sq">
            <a:solidFill>
              <a:srgbClr val="FFFFFF"/>
            </a:solidFill>
            <a:miter lim="800000"/>
          </a:ln>
          <a:effectLst>
            <a:glow rad="228600">
              <a:srgbClr val="92D050">
                <a:alpha val="40000"/>
              </a:srgbClr>
            </a:glow>
            <a:outerShdw blurRad="254000" algn="tl" rotWithShape="0">
              <a:srgbClr val="000000">
                <a:alpha val="43000"/>
              </a:srgbClr>
            </a:outerShdw>
          </a:effectLst>
        </p:spPr>
      </p:pic>
      <p:cxnSp>
        <p:nvCxnSpPr>
          <p:cNvPr id="9" name="8 Conector recto"/>
          <p:cNvCxnSpPr/>
          <p:nvPr/>
        </p:nvCxnSpPr>
        <p:spPr>
          <a:xfrm>
            <a:off x="395536" y="1628800"/>
            <a:ext cx="0" cy="48965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467544" y="1628800"/>
            <a:ext cx="0" cy="489654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2 Subtítulo"/>
          <p:cNvSpPr>
            <a:spLocks noGrp="1"/>
          </p:cNvSpPr>
          <p:nvPr>
            <p:ph type="subTitle" idx="4294967295"/>
          </p:nvPr>
        </p:nvSpPr>
        <p:spPr>
          <a:xfrm>
            <a:off x="539552" y="1844824"/>
            <a:ext cx="8062913" cy="1752600"/>
          </a:xfrm>
          <a:ln>
            <a:noFill/>
          </a:ln>
        </p:spPr>
        <p:txBody>
          <a:bodyPr>
            <a:noAutofit/>
          </a:bodyPr>
          <a:lstStyle/>
          <a:p>
            <a:pPr algn="ctr">
              <a:buNone/>
            </a:pPr>
            <a:r>
              <a:rPr lang="es-EC" sz="2000" b="1" dirty="0" smtClean="0">
                <a:solidFill>
                  <a:schemeClr val="accent6">
                    <a:lumMod val="75000"/>
                  </a:schemeClr>
                </a:solidFill>
              </a:rPr>
              <a:t>CARRERA DE INGENIERÍA EN </a:t>
            </a:r>
            <a:r>
              <a:rPr lang="es-EC" sz="2000" b="1" dirty="0">
                <a:solidFill>
                  <a:schemeClr val="accent6">
                    <a:lumMod val="75000"/>
                  </a:schemeClr>
                </a:solidFill>
              </a:rPr>
              <a:t>SEGURIDAD MENCIÓN </a:t>
            </a:r>
            <a:r>
              <a:rPr lang="es-EC" sz="2000" b="1" dirty="0" smtClean="0">
                <a:solidFill>
                  <a:schemeClr val="accent6">
                    <a:lumMod val="75000"/>
                  </a:schemeClr>
                </a:solidFill>
              </a:rPr>
              <a:t>SEGURIDAD PÚBLICA </a:t>
            </a:r>
            <a:r>
              <a:rPr lang="es-EC" sz="2000" b="1" dirty="0">
                <a:solidFill>
                  <a:schemeClr val="accent6">
                    <a:lumMod val="75000"/>
                  </a:schemeClr>
                </a:solidFill>
              </a:rPr>
              <a:t>Y PRIVADA</a:t>
            </a:r>
          </a:p>
          <a:p>
            <a:pPr algn="ctr">
              <a:buNone/>
            </a:pPr>
            <a:r>
              <a:rPr lang="es-EC" sz="2000" b="1" dirty="0" smtClean="0">
                <a:solidFill>
                  <a:schemeClr val="accent6">
                    <a:lumMod val="75000"/>
                  </a:schemeClr>
                </a:solidFill>
              </a:rPr>
              <a:t>TRABAJO </a:t>
            </a:r>
            <a:r>
              <a:rPr lang="es-EC" sz="2000" b="1" dirty="0" smtClean="0">
                <a:solidFill>
                  <a:schemeClr val="accent6">
                    <a:lumMod val="75000"/>
                  </a:schemeClr>
                </a:solidFill>
              </a:rPr>
              <a:t>DE TITULACIÓN PREVIO A LA OBTENCIÓN DEL TITÚLO DE</a:t>
            </a:r>
          </a:p>
          <a:p>
            <a:pPr algn="ctr">
              <a:buNone/>
            </a:pPr>
            <a:r>
              <a:rPr lang="es-EC" sz="2000" b="1" dirty="0" smtClean="0">
                <a:solidFill>
                  <a:schemeClr val="accent6">
                    <a:lumMod val="75000"/>
                  </a:schemeClr>
                </a:solidFill>
              </a:rPr>
              <a:t> INGENIERO EN SEGURIDAD MENCIÓN </a:t>
            </a:r>
            <a:r>
              <a:rPr lang="es-EC" sz="2000" b="1" dirty="0" smtClean="0">
                <a:solidFill>
                  <a:schemeClr val="accent6">
                    <a:lumMod val="75000"/>
                  </a:schemeClr>
                </a:solidFill>
              </a:rPr>
              <a:t> </a:t>
            </a:r>
            <a:r>
              <a:rPr lang="es-EC" sz="2000" b="1" dirty="0">
                <a:solidFill>
                  <a:schemeClr val="accent6">
                    <a:lumMod val="75000"/>
                  </a:schemeClr>
                </a:solidFill>
              </a:rPr>
              <a:t>SEGURIDAD PÚBLICA </a:t>
            </a:r>
            <a:r>
              <a:rPr lang="es-EC" sz="2000" b="1" dirty="0" smtClean="0">
                <a:solidFill>
                  <a:schemeClr val="accent6">
                    <a:lumMod val="75000"/>
                  </a:schemeClr>
                </a:solidFill>
              </a:rPr>
              <a:t>Y PRIVADA</a:t>
            </a:r>
          </a:p>
          <a:p>
            <a:pPr algn="ctr">
              <a:buNone/>
            </a:pPr>
            <a:endParaRPr lang="es-EC" sz="2000" b="1" dirty="0" smtClean="0">
              <a:solidFill>
                <a:srgbClr val="FFC000"/>
              </a:solidFill>
            </a:endParaRPr>
          </a:p>
          <a:p>
            <a:pPr algn="ctr">
              <a:buNone/>
            </a:pPr>
            <a:r>
              <a:rPr lang="es-EC" sz="2000" b="1" dirty="0" smtClean="0">
                <a:solidFill>
                  <a:schemeClr val="accent6">
                    <a:lumMod val="75000"/>
                  </a:schemeClr>
                </a:solidFill>
              </a:rPr>
              <a:t>“</a:t>
            </a:r>
            <a:r>
              <a:rPr lang="es-EC" sz="2000" b="1" dirty="0" smtClean="0">
                <a:solidFill>
                  <a:schemeClr val="accent6">
                    <a:lumMod val="75000"/>
                  </a:schemeClr>
                </a:solidFill>
              </a:rPr>
              <a:t>LOS RIESGOS DE ORIGEN ANTRÓPICO QUE PUEDEN AFECTAR A LA COMUNIDAD ESTUDIANTIL DEL CENTRO EDUCATIVO EL PROFETA JEREMÍAS”UBICADO EN LA PARROQUIA XIMENA, CIUDAD DE GUAYAQUIL.</a:t>
            </a:r>
          </a:p>
          <a:p>
            <a:pPr algn="ctr">
              <a:buNone/>
            </a:pPr>
            <a:r>
              <a:rPr lang="es-EC" sz="1400" b="1" dirty="0" smtClean="0">
                <a:solidFill>
                  <a:schemeClr val="accent6">
                    <a:lumMod val="75000"/>
                  </a:schemeClr>
                </a:solidFill>
              </a:rPr>
              <a:t>AUTOR</a:t>
            </a:r>
            <a:r>
              <a:rPr lang="es-EC" sz="1400" b="1" dirty="0" smtClean="0">
                <a:solidFill>
                  <a:schemeClr val="accent6">
                    <a:lumMod val="75000"/>
                  </a:schemeClr>
                </a:solidFill>
              </a:rPr>
              <a:t>: VÉLIZ NAVARRO, GIOVANNY ROLANDO</a:t>
            </a:r>
          </a:p>
          <a:p>
            <a:pPr algn="ctr">
              <a:buNone/>
            </a:pPr>
            <a:endParaRPr lang="es-EC" sz="1400" b="1" dirty="0" smtClean="0">
              <a:solidFill>
                <a:schemeClr val="accent6">
                  <a:lumMod val="75000"/>
                </a:schemeClr>
              </a:solidFill>
            </a:endParaRPr>
          </a:p>
          <a:p>
            <a:pPr algn="ctr">
              <a:buNone/>
            </a:pPr>
            <a:r>
              <a:rPr lang="es-EC" sz="1400" b="1" dirty="0" smtClean="0">
                <a:solidFill>
                  <a:schemeClr val="accent6">
                    <a:lumMod val="75000"/>
                  </a:schemeClr>
                </a:solidFill>
              </a:rPr>
              <a:t>Directora: </a:t>
            </a:r>
            <a:r>
              <a:rPr lang="es-EC" sz="1400" b="1" dirty="0" err="1" smtClean="0">
                <a:solidFill>
                  <a:schemeClr val="accent6">
                    <a:lumMod val="75000"/>
                  </a:schemeClr>
                </a:solidFill>
              </a:rPr>
              <a:t>MsC.</a:t>
            </a:r>
            <a:r>
              <a:rPr lang="es-EC" sz="1400" b="1" dirty="0" smtClean="0">
                <a:solidFill>
                  <a:schemeClr val="accent6">
                    <a:lumMod val="75000"/>
                  </a:schemeClr>
                </a:solidFill>
              </a:rPr>
              <a:t>  SERRANO, MARÍA FERNANDA       Director De Carrera: </a:t>
            </a:r>
            <a:r>
              <a:rPr lang="es-EC" sz="1400" b="1" dirty="0" err="1" smtClean="0">
                <a:solidFill>
                  <a:schemeClr val="accent6">
                    <a:lumMod val="75000"/>
                  </a:schemeClr>
                </a:solidFill>
              </a:rPr>
              <a:t>Crnel</a:t>
            </a:r>
            <a:r>
              <a:rPr lang="es-EC" sz="1400" b="1" dirty="0" smtClean="0">
                <a:solidFill>
                  <a:schemeClr val="accent6">
                    <a:lumMod val="75000"/>
                  </a:schemeClr>
                </a:solidFill>
              </a:rPr>
              <a:t>. VÁSQUEZ RENÉ</a:t>
            </a:r>
          </a:p>
          <a:p>
            <a:pPr algn="ctr">
              <a:buNone/>
            </a:pPr>
            <a:endParaRPr lang="es-EC" sz="1400" b="1" dirty="0" smtClean="0">
              <a:solidFill>
                <a:schemeClr val="accent6">
                  <a:lumMod val="75000"/>
                </a:schemeClr>
              </a:solidFill>
            </a:endParaRPr>
          </a:p>
          <a:p>
            <a:pPr algn="ctr">
              <a:buNone/>
            </a:pPr>
            <a:r>
              <a:rPr lang="es-EC" sz="1400" b="1" dirty="0" smtClean="0">
                <a:solidFill>
                  <a:schemeClr val="accent6">
                    <a:lumMod val="75000"/>
                  </a:schemeClr>
                </a:solidFill>
              </a:rPr>
              <a:t>JULIO, 2019</a:t>
            </a:r>
            <a:endParaRPr lang="es-EC" sz="1400" b="1" dirty="0">
              <a:solidFill>
                <a:schemeClr val="accent6">
                  <a:lumMod val="75000"/>
                </a:schemeClr>
              </a:solidFill>
            </a:endParaRPr>
          </a:p>
        </p:txBody>
      </p:sp>
      <p:pic>
        <p:nvPicPr>
          <p:cNvPr id="16" name="15 Imagen" descr="Resultado de imagen para ingenieria en seguridad espe"/>
          <p:cNvPicPr/>
          <p:nvPr/>
        </p:nvPicPr>
        <p:blipFill>
          <a:blip r:embed="rId4" cstate="print"/>
          <a:srcRect/>
          <a:stretch>
            <a:fillRect/>
          </a:stretch>
        </p:blipFill>
        <p:spPr bwMode="auto">
          <a:xfrm>
            <a:off x="7956376" y="188640"/>
            <a:ext cx="1080120" cy="1224136"/>
          </a:xfrm>
          <a:prstGeom prst="rect">
            <a:avLst/>
          </a:prstGeom>
          <a:noFill/>
          <a:ln w="9525">
            <a:noFill/>
            <a:miter lim="800000"/>
            <a:headEnd/>
            <a:tailEnd/>
          </a:ln>
          <a:effectLst>
            <a:glow rad="228600">
              <a:srgbClr val="92D050">
                <a:alpha val="40000"/>
              </a:srgbClr>
            </a:glow>
          </a:effectLst>
        </p:spPr>
      </p:pic>
    </p:spTree>
  </p:cSld>
  <p:clrMapOvr>
    <a:masterClrMapping/>
  </p:clrMapOvr>
  <p:transition spd="slow">
    <p:wheel/>
    <p:sndAc>
      <p:stSnd>
        <p:snd r:embed="rId2" name="drumroll.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33256"/>
            <a:ext cx="930257" cy="1114023"/>
          </a:xfrm>
          <a:prstGeom prst="rect">
            <a:avLst/>
          </a:prstGeom>
        </p:spPr>
      </p:pic>
      <p:sp>
        <p:nvSpPr>
          <p:cNvPr id="3" name="1 Título"/>
          <p:cNvSpPr txBox="1">
            <a:spLocks/>
          </p:cNvSpPr>
          <p:nvPr/>
        </p:nvSpPr>
        <p:spPr>
          <a:xfrm>
            <a:off x="323528" y="302221"/>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EC" sz="3800" b="1" i="0" u="none" strike="noStrike" kern="1200" cap="none" spc="0" normalizeH="0" baseline="0"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rPr>
              <a:t>RIESGOS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5" name="4 CuadroTexto"/>
          <p:cNvSpPr txBox="1"/>
          <p:nvPr/>
        </p:nvSpPr>
        <p:spPr>
          <a:xfrm>
            <a:off x="179512" y="1844825"/>
            <a:ext cx="3528392" cy="2585323"/>
          </a:xfrm>
          <a:prstGeom prst="rect">
            <a:avLst/>
          </a:prstGeom>
          <a:noFill/>
        </p:spPr>
        <p:txBody>
          <a:bodyPr wrap="square" numCol="1" rtlCol="0">
            <a:spAutoFit/>
          </a:bodyPr>
          <a:lstStyle/>
          <a:p>
            <a:pPr algn="ctr"/>
            <a:r>
              <a:rPr lang="es-EC" b="1" i="1" u="sng" dirty="0" smtClean="0">
                <a:solidFill>
                  <a:schemeClr val="bg1"/>
                </a:solidFill>
              </a:rPr>
              <a:t>RIESGOS</a:t>
            </a:r>
          </a:p>
          <a:p>
            <a:pPr algn="just"/>
            <a:r>
              <a:rPr lang="es-EC" b="1" dirty="0">
                <a:solidFill>
                  <a:schemeClr val="accent6">
                    <a:lumMod val="75000"/>
                  </a:schemeClr>
                </a:solidFill>
              </a:rPr>
              <a:t>Combinación amenaza por vulnerabilidad dando como resultado la probabilidad de que un evento de produzca con consecuencias negativas para las personas u organizaciones / Riesgo = Amenaza x Vulnerabilidad</a:t>
            </a:r>
          </a:p>
        </p:txBody>
      </p:sp>
      <p:sp>
        <p:nvSpPr>
          <p:cNvPr id="8" name="7 CuadroTexto"/>
          <p:cNvSpPr txBox="1"/>
          <p:nvPr/>
        </p:nvSpPr>
        <p:spPr>
          <a:xfrm>
            <a:off x="4211960" y="1844825"/>
            <a:ext cx="4680520" cy="4524315"/>
          </a:xfrm>
          <a:prstGeom prst="rect">
            <a:avLst/>
          </a:prstGeom>
          <a:noFill/>
        </p:spPr>
        <p:txBody>
          <a:bodyPr wrap="square" numCol="1" rtlCol="0">
            <a:spAutoFit/>
          </a:bodyPr>
          <a:lstStyle/>
          <a:p>
            <a:pPr algn="ctr"/>
            <a:r>
              <a:rPr lang="es-EC" b="1" i="1" u="sng" dirty="0" smtClean="0">
                <a:solidFill>
                  <a:schemeClr val="bg1"/>
                </a:solidFill>
              </a:rPr>
              <a:t>FACTOR DE RIESGO</a:t>
            </a:r>
          </a:p>
          <a:p>
            <a:pPr algn="just"/>
            <a:r>
              <a:rPr lang="es-EC" b="1" dirty="0">
                <a:solidFill>
                  <a:schemeClr val="accent6">
                    <a:lumMod val="75000"/>
                  </a:schemeClr>
                </a:solidFill>
              </a:rPr>
              <a:t>Todos aquellos relacionados con la sociedad de una determinada población y pueden ser, conductuales, medioambientales y fisiológicos</a:t>
            </a:r>
          </a:p>
          <a:p>
            <a:pPr algn="just"/>
            <a:endParaRPr lang="es-EC" b="1" dirty="0">
              <a:solidFill>
                <a:schemeClr val="accent6">
                  <a:lumMod val="75000"/>
                </a:schemeClr>
              </a:solidFill>
            </a:endParaRPr>
          </a:p>
          <a:p>
            <a:pPr algn="just"/>
            <a:r>
              <a:rPr lang="es-EC" b="1" dirty="0">
                <a:solidFill>
                  <a:schemeClr val="accent6">
                    <a:lumMod val="75000"/>
                  </a:schemeClr>
                </a:solidFill>
              </a:rPr>
              <a:t>factores de riesgo son aquellos que inciden en mayor o menor proporción para la concreción del riesgo y peligro, de tal forma el factor de riesgo trabaja en conjunto con los demás elementos como vulnerabilidad y amenaza.</a:t>
            </a:r>
          </a:p>
          <a:p>
            <a:pPr algn="just"/>
            <a:endParaRPr lang="es-EC" b="1" dirty="0">
              <a:solidFill>
                <a:schemeClr val="bg1"/>
              </a:solidFill>
            </a:endParaRPr>
          </a:p>
          <a:p>
            <a:pPr algn="just"/>
            <a:endParaRPr lang="es-EC" b="1" dirty="0" smtClean="0">
              <a:solidFill>
                <a:schemeClr val="bg1"/>
              </a:solidFill>
            </a:endParaRPr>
          </a:p>
          <a:p>
            <a:pPr algn="just"/>
            <a:endParaRPr lang="es-EC" b="1" dirty="0">
              <a:solidFill>
                <a:schemeClr val="bg1"/>
              </a:solidFill>
            </a:endParaRPr>
          </a:p>
          <a:p>
            <a:pPr algn="just"/>
            <a:endParaRPr lang="es-EC" b="1" dirty="0">
              <a:solidFill>
                <a:schemeClr val="bg1"/>
              </a:solidFill>
            </a:endParaRPr>
          </a:p>
        </p:txBody>
      </p:sp>
    </p:spTree>
  </p:cSld>
  <p:clrMapOvr>
    <a:masterClrMapping/>
  </p:clrMapOvr>
  <p:transition spd="med">
    <p:pull dir="d"/>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CLASIFICACIÓN DE LOS RIESGOS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5" name="4 Diagrama"/>
          <p:cNvGraphicFramePr/>
          <p:nvPr/>
        </p:nvGraphicFramePr>
        <p:xfrm>
          <a:off x="1475656" y="1700808"/>
          <a:ext cx="6096000" cy="41360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wedge/>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FUNDAMENTACIÓN CONCEPTUAL</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3 CuadroTexto"/>
          <p:cNvSpPr txBox="1"/>
          <p:nvPr/>
        </p:nvSpPr>
        <p:spPr>
          <a:xfrm>
            <a:off x="1547664" y="1844825"/>
            <a:ext cx="6840760" cy="2585323"/>
          </a:xfrm>
          <a:prstGeom prst="rect">
            <a:avLst/>
          </a:prstGeom>
          <a:noFill/>
        </p:spPr>
        <p:txBody>
          <a:bodyPr wrap="square" numCol="2" rtlCol="0">
            <a:spAutoFit/>
          </a:bodyPr>
          <a:lstStyle/>
          <a:p>
            <a:r>
              <a:rPr lang="es-EC" b="1" dirty="0">
                <a:solidFill>
                  <a:schemeClr val="accent6">
                    <a:lumMod val="75000"/>
                  </a:schemeClr>
                </a:solidFill>
              </a:rPr>
              <a:t>SEGURIDAD</a:t>
            </a:r>
          </a:p>
          <a:p>
            <a:r>
              <a:rPr lang="es-EC" b="1" dirty="0">
                <a:solidFill>
                  <a:schemeClr val="accent6">
                    <a:lumMod val="75000"/>
                  </a:schemeClr>
                </a:solidFill>
              </a:rPr>
              <a:t>RIESGO</a:t>
            </a:r>
          </a:p>
          <a:p>
            <a:r>
              <a:rPr lang="es-EC" b="1" dirty="0">
                <a:solidFill>
                  <a:schemeClr val="accent6">
                    <a:lumMod val="75000"/>
                  </a:schemeClr>
                </a:solidFill>
              </a:rPr>
              <a:t>RIESGO ANTRÓPICO</a:t>
            </a:r>
          </a:p>
          <a:p>
            <a:r>
              <a:rPr lang="es-EC" b="1" dirty="0">
                <a:solidFill>
                  <a:schemeClr val="accent6">
                    <a:lumMod val="75000"/>
                  </a:schemeClr>
                </a:solidFill>
              </a:rPr>
              <a:t>GESTION D RIESGOS</a:t>
            </a:r>
          </a:p>
          <a:p>
            <a:r>
              <a:rPr lang="es-EC" b="1" dirty="0">
                <a:solidFill>
                  <a:schemeClr val="accent6">
                    <a:lumMod val="75000"/>
                  </a:schemeClr>
                </a:solidFill>
              </a:rPr>
              <a:t>ANÁLISIS DE RIESGOS</a:t>
            </a:r>
          </a:p>
          <a:p>
            <a:r>
              <a:rPr lang="es-EC" b="1" dirty="0">
                <a:solidFill>
                  <a:schemeClr val="accent6">
                    <a:lumMod val="75000"/>
                  </a:schemeClr>
                </a:solidFill>
              </a:rPr>
              <a:t>HURTO</a:t>
            </a:r>
          </a:p>
          <a:p>
            <a:r>
              <a:rPr lang="es-EC" b="1" dirty="0">
                <a:solidFill>
                  <a:schemeClr val="accent6">
                    <a:lumMod val="75000"/>
                  </a:schemeClr>
                </a:solidFill>
              </a:rPr>
              <a:t>ACCIÓN VANDÁLICA</a:t>
            </a:r>
          </a:p>
          <a:p>
            <a:r>
              <a:rPr lang="es-EC" b="1" dirty="0">
                <a:solidFill>
                  <a:schemeClr val="accent6">
                    <a:lumMod val="75000"/>
                  </a:schemeClr>
                </a:solidFill>
              </a:rPr>
              <a:t>DESEMPLEO</a:t>
            </a:r>
          </a:p>
          <a:p>
            <a:r>
              <a:rPr lang="es-EC" b="1" dirty="0">
                <a:solidFill>
                  <a:schemeClr val="accent6">
                    <a:lumMod val="75000"/>
                  </a:schemeClr>
                </a:solidFill>
              </a:rPr>
              <a:t>ZONAS VULNERABLES</a:t>
            </a:r>
          </a:p>
          <a:p>
            <a:r>
              <a:rPr lang="es-EC" b="1" dirty="0">
                <a:solidFill>
                  <a:schemeClr val="accent6">
                    <a:lumMod val="75000"/>
                  </a:schemeClr>
                </a:solidFill>
              </a:rPr>
              <a:t>PROBABILIDAD</a:t>
            </a:r>
          </a:p>
          <a:p>
            <a:r>
              <a:rPr lang="es-EC" b="1" dirty="0">
                <a:solidFill>
                  <a:schemeClr val="accent6">
                    <a:lumMod val="75000"/>
                  </a:schemeClr>
                </a:solidFill>
              </a:rPr>
              <a:t>INSEGURIDAD</a:t>
            </a:r>
          </a:p>
          <a:p>
            <a:r>
              <a:rPr lang="es-EC" b="1" dirty="0">
                <a:solidFill>
                  <a:schemeClr val="accent6">
                    <a:lumMod val="75000"/>
                  </a:schemeClr>
                </a:solidFill>
              </a:rPr>
              <a:t>DELINCUENCIA</a:t>
            </a:r>
          </a:p>
          <a:p>
            <a:r>
              <a:rPr lang="es-EC" b="1" dirty="0">
                <a:solidFill>
                  <a:schemeClr val="accent6">
                    <a:lumMod val="75000"/>
                  </a:schemeClr>
                </a:solidFill>
              </a:rPr>
              <a:t>AGRESION PERSONAL</a:t>
            </a:r>
          </a:p>
          <a:p>
            <a:r>
              <a:rPr lang="es-EC" b="1" dirty="0">
                <a:solidFill>
                  <a:schemeClr val="accent6">
                    <a:lumMod val="75000"/>
                  </a:schemeClr>
                </a:solidFill>
              </a:rPr>
              <a:t>CORRUPCIÓN</a:t>
            </a:r>
          </a:p>
          <a:p>
            <a:r>
              <a:rPr lang="es-EC" b="1" dirty="0">
                <a:solidFill>
                  <a:schemeClr val="accent6">
                    <a:lumMod val="75000"/>
                  </a:schemeClr>
                </a:solidFill>
              </a:rPr>
              <a:t>POBREZA</a:t>
            </a:r>
          </a:p>
          <a:p>
            <a:r>
              <a:rPr lang="es-EC" b="1" dirty="0">
                <a:solidFill>
                  <a:schemeClr val="accent6">
                    <a:lumMod val="75000"/>
                  </a:schemeClr>
                </a:solidFill>
              </a:rPr>
              <a:t>BULLYING</a:t>
            </a:r>
          </a:p>
          <a:p>
            <a:r>
              <a:rPr lang="es-EC" b="1" dirty="0">
                <a:solidFill>
                  <a:schemeClr val="accent6">
                    <a:lumMod val="75000"/>
                  </a:schemeClr>
                </a:solidFill>
              </a:rPr>
              <a:t>SEGURIDAD FÍSICA</a:t>
            </a:r>
          </a:p>
          <a:p>
            <a:endParaRPr lang="es-EC" dirty="0"/>
          </a:p>
        </p:txBody>
      </p:sp>
    </p:spTree>
  </p:cSld>
  <p:clrMapOvr>
    <a:masterClrMapping/>
  </p:clrMapOvr>
  <p:transition spd="med">
    <p:dissolve/>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FUNDAMENTACIÓN LEGAL</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3 CuadroTexto"/>
          <p:cNvSpPr txBox="1"/>
          <p:nvPr/>
        </p:nvSpPr>
        <p:spPr>
          <a:xfrm>
            <a:off x="1547664" y="1844825"/>
            <a:ext cx="6840760" cy="4801314"/>
          </a:xfrm>
          <a:prstGeom prst="rect">
            <a:avLst/>
          </a:prstGeom>
          <a:noFill/>
        </p:spPr>
        <p:txBody>
          <a:bodyPr wrap="square" numCol="1" rtlCol="0">
            <a:spAutoFit/>
          </a:bodyPr>
          <a:lstStyle/>
          <a:p>
            <a:r>
              <a:rPr lang="es-EC" b="1" dirty="0">
                <a:solidFill>
                  <a:schemeClr val="accent6">
                    <a:lumMod val="75000"/>
                  </a:schemeClr>
                </a:solidFill>
              </a:rPr>
              <a:t>CONSTITUCIÓN DE LA REPÚBLICA DEL ECUADOR</a:t>
            </a:r>
          </a:p>
          <a:p>
            <a:endParaRPr lang="es-EC" b="1" dirty="0">
              <a:solidFill>
                <a:schemeClr val="accent6">
                  <a:lumMod val="75000"/>
                </a:schemeClr>
              </a:solidFill>
            </a:endParaRPr>
          </a:p>
          <a:p>
            <a:endParaRPr lang="es-EC" b="1" dirty="0">
              <a:solidFill>
                <a:schemeClr val="accent6">
                  <a:lumMod val="75000"/>
                </a:schemeClr>
              </a:solidFill>
            </a:endParaRPr>
          </a:p>
          <a:p>
            <a:endParaRPr lang="es-EC" b="1" dirty="0">
              <a:solidFill>
                <a:schemeClr val="accent6">
                  <a:lumMod val="75000"/>
                </a:schemeClr>
              </a:solidFill>
            </a:endParaRPr>
          </a:p>
          <a:p>
            <a:r>
              <a:rPr lang="es-EC" b="1" dirty="0">
                <a:solidFill>
                  <a:schemeClr val="accent6">
                    <a:lumMod val="75000"/>
                  </a:schemeClr>
                </a:solidFill>
              </a:rPr>
              <a:t>LEY DE SEGURIDAD PÚBLICA Y DEL ESTADO</a:t>
            </a:r>
          </a:p>
          <a:p>
            <a:endParaRPr lang="es-EC" b="1" dirty="0">
              <a:solidFill>
                <a:schemeClr val="accent6">
                  <a:lumMod val="75000"/>
                </a:schemeClr>
              </a:solidFill>
            </a:endParaRPr>
          </a:p>
          <a:p>
            <a:endParaRPr lang="es-EC" b="1" dirty="0">
              <a:solidFill>
                <a:schemeClr val="accent6">
                  <a:lumMod val="75000"/>
                </a:schemeClr>
              </a:solidFill>
            </a:endParaRPr>
          </a:p>
          <a:p>
            <a:endParaRPr lang="es-EC" b="1" dirty="0">
              <a:solidFill>
                <a:schemeClr val="accent6">
                  <a:lumMod val="75000"/>
                </a:schemeClr>
              </a:solidFill>
            </a:endParaRPr>
          </a:p>
          <a:p>
            <a:r>
              <a:rPr lang="es-EC" b="1" dirty="0">
                <a:solidFill>
                  <a:schemeClr val="accent6">
                    <a:lumMod val="75000"/>
                  </a:schemeClr>
                </a:solidFill>
              </a:rPr>
              <a:t>PLAN NACIONAL DE DESARROLLO 2017 – 2021</a:t>
            </a:r>
          </a:p>
          <a:p>
            <a:endParaRPr lang="es-EC" b="1" dirty="0">
              <a:solidFill>
                <a:schemeClr val="accent6">
                  <a:lumMod val="75000"/>
                </a:schemeClr>
              </a:solidFill>
            </a:endParaRPr>
          </a:p>
          <a:p>
            <a:endParaRPr lang="es-EC" b="1" dirty="0">
              <a:solidFill>
                <a:schemeClr val="accent6">
                  <a:lumMod val="75000"/>
                </a:schemeClr>
              </a:solidFill>
            </a:endParaRPr>
          </a:p>
          <a:p>
            <a:endParaRPr lang="es-EC" b="1" dirty="0">
              <a:solidFill>
                <a:schemeClr val="accent6">
                  <a:lumMod val="75000"/>
                </a:schemeClr>
              </a:solidFill>
            </a:endParaRPr>
          </a:p>
          <a:p>
            <a:r>
              <a:rPr lang="es-EC" b="1" dirty="0">
                <a:solidFill>
                  <a:schemeClr val="accent6">
                    <a:lumMod val="75000"/>
                  </a:schemeClr>
                </a:solidFill>
              </a:rPr>
              <a:t>Resolución 39</a:t>
            </a:r>
          </a:p>
          <a:p>
            <a:r>
              <a:rPr lang="es-EC" b="1" dirty="0">
                <a:solidFill>
                  <a:schemeClr val="accent6">
                    <a:lumMod val="75000"/>
                  </a:schemeClr>
                </a:solidFill>
              </a:rPr>
              <a:t>Registro Oficial Suplemento 163 de 09-sep.-2014</a:t>
            </a:r>
          </a:p>
          <a:p>
            <a:r>
              <a:rPr lang="es-EC" b="1" dirty="0">
                <a:solidFill>
                  <a:schemeClr val="accent6">
                    <a:lumMod val="75000"/>
                  </a:schemeClr>
                </a:solidFill>
              </a:rPr>
              <a:t>Estado: Vigente</a:t>
            </a:r>
          </a:p>
          <a:p>
            <a:r>
              <a:rPr lang="es-EC" b="1" dirty="0">
                <a:solidFill>
                  <a:schemeClr val="accent6">
                    <a:lumMod val="75000"/>
                  </a:schemeClr>
                </a:solidFill>
              </a:rPr>
              <a:t>Art. 2.- Procesos de la Secretaría de Gestión de Riesgos</a:t>
            </a:r>
          </a:p>
          <a:p>
            <a:endParaRPr lang="es-EC" dirty="0"/>
          </a:p>
        </p:txBody>
      </p:sp>
    </p:spTree>
  </p:cSld>
  <p:clrMapOvr>
    <a:masterClrMapping/>
  </p:clrMapOvr>
  <p:transition spd="med">
    <p:zoom/>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ELABORACIÓN DE LA HIPÓTESIS O INTERROGANTE</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3 CuadroTexto"/>
          <p:cNvSpPr txBox="1"/>
          <p:nvPr/>
        </p:nvSpPr>
        <p:spPr>
          <a:xfrm>
            <a:off x="1331640" y="1844824"/>
            <a:ext cx="6840760" cy="4801314"/>
          </a:xfrm>
          <a:prstGeom prst="rect">
            <a:avLst/>
          </a:prstGeom>
          <a:noFill/>
        </p:spPr>
        <p:txBody>
          <a:bodyPr wrap="square" numCol="1" rtlCol="0">
            <a:spAutoFit/>
          </a:bodyPr>
          <a:lstStyle/>
          <a:p>
            <a:r>
              <a:rPr lang="es-EC" b="1" u="sng" dirty="0">
                <a:solidFill>
                  <a:schemeClr val="accent6">
                    <a:lumMod val="75000"/>
                  </a:schemeClr>
                </a:solidFill>
              </a:rPr>
              <a:t>Pregunta d </a:t>
            </a:r>
            <a:r>
              <a:rPr lang="es-EC" b="1" u="sng" dirty="0" smtClean="0">
                <a:solidFill>
                  <a:schemeClr val="accent6">
                    <a:lumMod val="75000"/>
                  </a:schemeClr>
                </a:solidFill>
              </a:rPr>
              <a:t>investigación</a:t>
            </a:r>
          </a:p>
          <a:p>
            <a:endParaRPr lang="es-EC" b="1" dirty="0" smtClean="0">
              <a:solidFill>
                <a:schemeClr val="accent6">
                  <a:lumMod val="75000"/>
                </a:schemeClr>
              </a:solidFill>
            </a:endParaRPr>
          </a:p>
          <a:p>
            <a:pPr algn="just"/>
            <a:r>
              <a:rPr lang="es-EC" b="1" dirty="0">
                <a:solidFill>
                  <a:schemeClr val="accent6">
                    <a:lumMod val="75000"/>
                  </a:schemeClr>
                </a:solidFill>
              </a:rPr>
              <a:t>¿El sistema de gestión de seguridad física del centro educativo El Profeta Jeremías  atiende a las principales amenazas de origen </a:t>
            </a:r>
            <a:r>
              <a:rPr lang="es-EC" b="1" dirty="0" smtClean="0">
                <a:solidFill>
                  <a:schemeClr val="accent6">
                    <a:lumMod val="75000"/>
                  </a:schemeClr>
                </a:solidFill>
              </a:rPr>
              <a:t>entrópico </a:t>
            </a:r>
            <a:r>
              <a:rPr lang="es-EC" b="1" dirty="0">
                <a:solidFill>
                  <a:schemeClr val="accent6">
                    <a:lumMod val="75000"/>
                  </a:schemeClr>
                </a:solidFill>
              </a:rPr>
              <a:t>que se presentan en el periodo vigente? </a:t>
            </a:r>
            <a:endParaRPr lang="es-EC" b="1" dirty="0" smtClean="0">
              <a:solidFill>
                <a:schemeClr val="accent6">
                  <a:lumMod val="75000"/>
                </a:schemeClr>
              </a:solidFill>
            </a:endParaRPr>
          </a:p>
          <a:p>
            <a:pPr algn="just"/>
            <a:endParaRPr lang="es-EC" b="1" dirty="0">
              <a:solidFill>
                <a:schemeClr val="accent6">
                  <a:lumMod val="75000"/>
                </a:schemeClr>
              </a:solidFill>
            </a:endParaRPr>
          </a:p>
          <a:p>
            <a:pPr algn="just"/>
            <a:r>
              <a:rPr lang="es-EC" b="1" u="sng" dirty="0" smtClean="0">
                <a:solidFill>
                  <a:schemeClr val="accent6">
                    <a:lumMod val="75000"/>
                  </a:schemeClr>
                </a:solidFill>
              </a:rPr>
              <a:t>Variable </a:t>
            </a:r>
            <a:r>
              <a:rPr lang="es-EC" b="1" u="sng" dirty="0" err="1" smtClean="0">
                <a:solidFill>
                  <a:schemeClr val="accent6">
                    <a:lumMod val="75000"/>
                  </a:schemeClr>
                </a:solidFill>
              </a:rPr>
              <a:t>independiante</a:t>
            </a:r>
            <a:endParaRPr lang="es-EC" b="1" u="sng" dirty="0" smtClean="0">
              <a:solidFill>
                <a:schemeClr val="accent6">
                  <a:lumMod val="75000"/>
                </a:schemeClr>
              </a:solidFill>
            </a:endParaRPr>
          </a:p>
          <a:p>
            <a:pPr algn="just"/>
            <a:endParaRPr lang="es-EC" b="1" dirty="0">
              <a:solidFill>
                <a:schemeClr val="accent6">
                  <a:lumMod val="75000"/>
                </a:schemeClr>
              </a:solidFill>
            </a:endParaRPr>
          </a:p>
          <a:p>
            <a:pPr algn="just"/>
            <a:r>
              <a:rPr lang="es-EC" b="1" dirty="0" smtClean="0">
                <a:solidFill>
                  <a:schemeClr val="accent6">
                    <a:lumMod val="75000"/>
                  </a:schemeClr>
                </a:solidFill>
              </a:rPr>
              <a:t>Seguridad Física</a:t>
            </a:r>
          </a:p>
          <a:p>
            <a:pPr algn="just"/>
            <a:endParaRPr lang="es-EC" b="1" dirty="0">
              <a:solidFill>
                <a:schemeClr val="accent6">
                  <a:lumMod val="75000"/>
                </a:schemeClr>
              </a:solidFill>
            </a:endParaRPr>
          </a:p>
          <a:p>
            <a:pPr algn="just"/>
            <a:r>
              <a:rPr lang="es-EC" b="1" u="sng" dirty="0" smtClean="0">
                <a:solidFill>
                  <a:schemeClr val="accent6">
                    <a:lumMod val="75000"/>
                  </a:schemeClr>
                </a:solidFill>
              </a:rPr>
              <a:t>Variable dependiente</a:t>
            </a:r>
          </a:p>
          <a:p>
            <a:pPr algn="just"/>
            <a:endParaRPr lang="es-EC" b="1" dirty="0">
              <a:solidFill>
                <a:schemeClr val="accent6">
                  <a:lumMod val="75000"/>
                </a:schemeClr>
              </a:solidFill>
            </a:endParaRPr>
          </a:p>
          <a:p>
            <a:pPr algn="just"/>
            <a:r>
              <a:rPr lang="es-EC" b="1" dirty="0" smtClean="0">
                <a:solidFill>
                  <a:schemeClr val="accent6">
                    <a:lumMod val="75000"/>
                  </a:schemeClr>
                </a:solidFill>
              </a:rPr>
              <a:t>Riesgos de origen antrópicos</a:t>
            </a:r>
          </a:p>
          <a:p>
            <a:pPr algn="just"/>
            <a:endParaRPr lang="es-EC" b="1" dirty="0">
              <a:solidFill>
                <a:schemeClr val="accent6">
                  <a:lumMod val="75000"/>
                </a:schemeClr>
              </a:solidFill>
            </a:endParaRPr>
          </a:p>
          <a:p>
            <a:endParaRPr lang="es-EC" b="1" dirty="0">
              <a:solidFill>
                <a:schemeClr val="accent6">
                  <a:lumMod val="75000"/>
                </a:schemeClr>
              </a:solidFill>
            </a:endParaRPr>
          </a:p>
          <a:p>
            <a:endParaRPr lang="es-EC" dirty="0"/>
          </a:p>
        </p:txBody>
      </p:sp>
      <p:pic>
        <p:nvPicPr>
          <p:cNvPr id="5" name="4 Imagen" descr="Resultado de imagen para vandalismo dibujo"/>
          <p:cNvPicPr/>
          <p:nvPr/>
        </p:nvPicPr>
        <p:blipFill>
          <a:blip r:embed="rId4" cstate="print"/>
          <a:srcRect/>
          <a:stretch>
            <a:fillRect/>
          </a:stretch>
        </p:blipFill>
        <p:spPr bwMode="auto">
          <a:xfrm>
            <a:off x="2987824" y="5844209"/>
            <a:ext cx="1013791" cy="1013791"/>
          </a:xfrm>
          <a:prstGeom prst="rect">
            <a:avLst/>
          </a:prstGeom>
          <a:noFill/>
          <a:ln w="9525">
            <a:noFill/>
            <a:miter lim="800000"/>
            <a:headEnd/>
            <a:tailEnd/>
          </a:ln>
        </p:spPr>
      </p:pic>
      <p:pic>
        <p:nvPicPr>
          <p:cNvPr id="6" name="5 Imagen" descr="Imagen relacionada"/>
          <p:cNvPicPr/>
          <p:nvPr/>
        </p:nvPicPr>
        <p:blipFill>
          <a:blip r:embed="rId5" cstate="print"/>
          <a:srcRect/>
          <a:stretch>
            <a:fillRect/>
          </a:stretch>
        </p:blipFill>
        <p:spPr bwMode="auto">
          <a:xfrm>
            <a:off x="1619672" y="5834270"/>
            <a:ext cx="1023730" cy="1023730"/>
          </a:xfrm>
          <a:prstGeom prst="rect">
            <a:avLst/>
          </a:prstGeom>
          <a:noFill/>
          <a:ln w="9525">
            <a:noFill/>
            <a:miter lim="800000"/>
            <a:headEnd/>
            <a:tailEnd/>
          </a:ln>
        </p:spPr>
      </p:pic>
      <p:pic>
        <p:nvPicPr>
          <p:cNvPr id="8" name="7 Imagen" descr="Resultado de imagen para bullying dibujo"/>
          <p:cNvPicPr/>
          <p:nvPr/>
        </p:nvPicPr>
        <p:blipFill>
          <a:blip r:embed="rId6" cstate="print"/>
          <a:srcRect/>
          <a:stretch>
            <a:fillRect/>
          </a:stretch>
        </p:blipFill>
        <p:spPr bwMode="auto">
          <a:xfrm>
            <a:off x="4932040" y="5373216"/>
            <a:ext cx="915228" cy="1212574"/>
          </a:xfrm>
          <a:prstGeom prst="rect">
            <a:avLst/>
          </a:prstGeom>
          <a:noFill/>
          <a:ln w="9525">
            <a:noFill/>
            <a:miter lim="800000"/>
            <a:headEnd/>
            <a:tailEnd/>
          </a:ln>
        </p:spPr>
      </p:pic>
    </p:spTree>
  </p:cSld>
  <p:clrMapOvr>
    <a:masterClrMapping/>
  </p:clrMapOvr>
  <p:transition spd="med">
    <p:wheel spokes="1"/>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771361"/>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METODOLOGÍA</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4" name="3 Diagrama"/>
          <p:cNvGraphicFramePr/>
          <p:nvPr/>
        </p:nvGraphicFramePr>
        <p:xfrm>
          <a:off x="395536" y="1340768"/>
          <a:ext cx="8064896"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wheel spokes="2"/>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POBLACIÓN Y MUESTRA</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4" name="3 Tabla"/>
          <p:cNvGraphicFramePr>
            <a:graphicFrameLocks noGrp="1"/>
          </p:cNvGraphicFramePr>
          <p:nvPr/>
        </p:nvGraphicFramePr>
        <p:xfrm>
          <a:off x="1547664" y="1700808"/>
          <a:ext cx="6096000" cy="2523744"/>
        </p:xfrm>
        <a:graphic>
          <a:graphicData uri="http://schemas.openxmlformats.org/drawingml/2006/table">
            <a:tbl>
              <a:tblPr/>
              <a:tblGrid>
                <a:gridCol w="4057498"/>
                <a:gridCol w="1019251"/>
                <a:gridCol w="1019251"/>
              </a:tblGrid>
              <a:tr h="144145">
                <a:tc>
                  <a:txBody>
                    <a:bodyPr/>
                    <a:lstStyle/>
                    <a:p>
                      <a:pPr algn="ctr">
                        <a:lnSpc>
                          <a:spcPct val="115000"/>
                        </a:lnSpc>
                        <a:spcAft>
                          <a:spcPts val="0"/>
                        </a:spcAft>
                        <a:tabLst>
                          <a:tab pos="1706245" algn="l"/>
                        </a:tabLst>
                      </a:pPr>
                      <a:r>
                        <a:rPr lang="es-EC" sz="1800" b="1" kern="1200" dirty="0">
                          <a:solidFill>
                            <a:schemeClr val="accent6">
                              <a:lumMod val="75000"/>
                            </a:schemeClr>
                          </a:solidFill>
                          <a:latin typeface="+mn-lt"/>
                          <a:ea typeface="+mn-ea"/>
                          <a:cs typeface="+mn-cs"/>
                        </a:rPr>
                        <a:t>UNIDADES DE OBSERVACIÓN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950">
                <a:tc>
                  <a:txBody>
                    <a:bodyPr/>
                    <a:lstStyle/>
                    <a:p>
                      <a:pPr algn="just">
                        <a:lnSpc>
                          <a:spcPct val="115000"/>
                        </a:lnSpc>
                        <a:spcAft>
                          <a:spcPts val="0"/>
                        </a:spcAft>
                        <a:tabLst>
                          <a:tab pos="1706245" algn="l"/>
                        </a:tabLst>
                      </a:pPr>
                      <a:r>
                        <a:rPr lang="es-EC" sz="1800" b="1" kern="1200" dirty="0">
                          <a:solidFill>
                            <a:schemeClr val="accent6">
                              <a:lumMod val="75000"/>
                            </a:schemeClr>
                          </a:solidFill>
                          <a:latin typeface="+mn-lt"/>
                          <a:ea typeface="+mn-ea"/>
                          <a:cs typeface="+mn-cs"/>
                        </a:rPr>
                        <a:t>Estudiantes</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701</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34,22</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07950">
                <a:tc>
                  <a:txBody>
                    <a:bodyPr/>
                    <a:lstStyle/>
                    <a:p>
                      <a:pPr algn="just">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Docentes</a:t>
                      </a:r>
                    </a:p>
                  </a:txBody>
                  <a:tcPr marL="68580" marR="68580" marT="0" marB="0">
                    <a:lnL>
                      <a:noFill/>
                    </a:lnL>
                    <a:lnR>
                      <a:noFill/>
                    </a:lnR>
                    <a:lnT>
                      <a:noFill/>
                    </a:lnT>
                    <a:lnB>
                      <a:noFill/>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25</a:t>
                      </a:r>
                    </a:p>
                  </a:txBody>
                  <a:tcPr marL="68580" marR="68580" marT="0" marB="0">
                    <a:lnL>
                      <a:noFill/>
                    </a:lnL>
                    <a:lnR>
                      <a:noFill/>
                    </a:lnR>
                    <a:lnT>
                      <a:noFill/>
                    </a:lnT>
                    <a:lnB>
                      <a:noFill/>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1,22</a:t>
                      </a:r>
                    </a:p>
                  </a:txBody>
                  <a:tcPr marL="68580" marR="68580" marT="0" marB="0">
                    <a:lnL>
                      <a:noFill/>
                    </a:lnL>
                    <a:lnR>
                      <a:noFill/>
                    </a:lnR>
                    <a:lnT>
                      <a:noFill/>
                    </a:lnT>
                    <a:lnB>
                      <a:noFill/>
                    </a:lnB>
                  </a:tcPr>
                </a:tc>
              </a:tr>
              <a:tr h="107950">
                <a:tc>
                  <a:txBody>
                    <a:bodyPr/>
                    <a:lstStyle/>
                    <a:p>
                      <a:pPr algn="just">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Personal Administrativo</a:t>
                      </a:r>
                    </a:p>
                  </a:txBody>
                  <a:tcPr marL="68580" marR="68580" marT="0" marB="0">
                    <a:lnL>
                      <a:noFill/>
                    </a:lnL>
                    <a:lnR>
                      <a:noFill/>
                    </a:lnR>
                    <a:lnT>
                      <a:noFill/>
                    </a:lnT>
                    <a:lnB>
                      <a:noFill/>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1</a:t>
                      </a:r>
                    </a:p>
                  </a:txBody>
                  <a:tcPr marL="68580" marR="68580" marT="0" marB="0">
                    <a:lnL>
                      <a:noFill/>
                    </a:lnL>
                    <a:lnR>
                      <a:noFill/>
                    </a:lnR>
                    <a:lnT>
                      <a:noFill/>
                    </a:lnT>
                    <a:lnB>
                      <a:noFill/>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0,048</a:t>
                      </a:r>
                    </a:p>
                  </a:txBody>
                  <a:tcPr marL="68580" marR="68580" marT="0" marB="0">
                    <a:lnL>
                      <a:noFill/>
                    </a:lnL>
                    <a:lnR>
                      <a:noFill/>
                    </a:lnR>
                    <a:lnT>
                      <a:noFill/>
                    </a:lnT>
                    <a:lnB>
                      <a:noFill/>
                    </a:lnB>
                  </a:tcPr>
                </a:tc>
              </a:tr>
              <a:tr h="107950">
                <a:tc>
                  <a:txBody>
                    <a:bodyPr/>
                    <a:lstStyle/>
                    <a:p>
                      <a:pPr algn="just">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Personal de servicios generales (portería, limpieza)</a:t>
                      </a:r>
                    </a:p>
                    <a:p>
                      <a:pPr algn="just">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Padres de familia</a:t>
                      </a:r>
                    </a:p>
                  </a:txBody>
                  <a:tcPr marL="68580" marR="68580" marT="0" marB="0">
                    <a:lnL>
                      <a:noFill/>
                    </a:lnL>
                    <a:lnR>
                      <a:noFill/>
                    </a:lnR>
                    <a:lnT>
                      <a:noFill/>
                    </a:lnT>
                    <a:lnB>
                      <a:noFill/>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1</a:t>
                      </a:r>
                    </a:p>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1.320</a:t>
                      </a:r>
                    </a:p>
                  </a:txBody>
                  <a:tcPr marL="68580" marR="68580" marT="0" marB="0">
                    <a:lnL>
                      <a:noFill/>
                    </a:lnL>
                    <a:lnR>
                      <a:noFill/>
                    </a:lnR>
                    <a:lnT>
                      <a:noFill/>
                    </a:lnT>
                    <a:lnB>
                      <a:noFill/>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0,048</a:t>
                      </a:r>
                    </a:p>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64,45</a:t>
                      </a:r>
                    </a:p>
                  </a:txBody>
                  <a:tcPr marL="68580" marR="68580" marT="0" marB="0">
                    <a:lnL>
                      <a:noFill/>
                    </a:lnL>
                    <a:lnR>
                      <a:noFill/>
                    </a:lnR>
                    <a:lnT>
                      <a:noFill/>
                    </a:lnT>
                    <a:lnB>
                      <a:noFill/>
                    </a:lnB>
                  </a:tcPr>
                </a:tc>
              </a:tr>
              <a:tr h="107950">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TOTAL</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2.048</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706245" algn="l"/>
                        </a:tabLst>
                      </a:pPr>
                      <a:r>
                        <a:rPr kumimoji="0" lang="es-EC" sz="1800" b="1" kern="1200" dirty="0">
                          <a:solidFill>
                            <a:schemeClr val="accent6">
                              <a:lumMod val="75000"/>
                            </a:schemeClr>
                          </a:solidFill>
                          <a:latin typeface="+mn-lt"/>
                          <a:ea typeface="+mn-ea"/>
                          <a:cs typeface="+mn-cs"/>
                        </a:rPr>
                        <a:t>100</a:t>
                      </a: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7 CuadroTexto"/>
          <p:cNvSpPr txBox="1"/>
          <p:nvPr/>
        </p:nvSpPr>
        <p:spPr>
          <a:xfrm>
            <a:off x="1403648" y="4509120"/>
            <a:ext cx="6840760" cy="646331"/>
          </a:xfrm>
          <a:prstGeom prst="rect">
            <a:avLst/>
          </a:prstGeom>
          <a:noFill/>
        </p:spPr>
        <p:txBody>
          <a:bodyPr wrap="square" numCol="1" rtlCol="0">
            <a:spAutoFit/>
          </a:bodyPr>
          <a:lstStyle/>
          <a:p>
            <a:r>
              <a:rPr lang="es-EC" b="1" dirty="0" smtClean="0">
                <a:solidFill>
                  <a:schemeClr val="accent6">
                    <a:lumMod val="75000"/>
                  </a:schemeClr>
                </a:solidFill>
              </a:rPr>
              <a:t>248 ESTUDIANTES / 23 DOCENTES  /  298 PADRES DE FAMILIA</a:t>
            </a:r>
            <a:endParaRPr lang="es-EC" b="1" dirty="0">
              <a:solidFill>
                <a:schemeClr val="accent6">
                  <a:lumMod val="75000"/>
                </a:schemeClr>
              </a:solidFill>
            </a:endParaRPr>
          </a:p>
          <a:p>
            <a:endParaRPr lang="es-EC" dirty="0"/>
          </a:p>
        </p:txBody>
      </p:sp>
    </p:spTree>
  </p:cSld>
  <p:clrMapOvr>
    <a:masterClrMapping/>
  </p:clrMapOvr>
  <p:transition spd="med">
    <p:wheel spokes="3"/>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fontScale="92500" lnSpcReduction="20000"/>
          </a:bodyPr>
          <a:lstStyle/>
          <a:p>
            <a:pPr algn="ct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TÉCNICAS E INSTRUMENTACIÓN PARA LA OBTENCIÓN DE LA INFORMACIÓN</a:t>
            </a:r>
            <a:endParaRPr lang="es-EC" sz="3800" b="1"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endParaRPr>
          </a:p>
        </p:txBody>
      </p:sp>
      <p:graphicFrame>
        <p:nvGraphicFramePr>
          <p:cNvPr id="5" name="4 Diagrama"/>
          <p:cNvGraphicFramePr/>
          <p:nvPr/>
        </p:nvGraphicFramePr>
        <p:xfrm>
          <a:off x="395536" y="1628800"/>
          <a:ext cx="7992888" cy="48245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wheel/>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INTERPRETACIÓN DE LOS RESULTADOS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3 CuadroTexto"/>
          <p:cNvSpPr txBox="1"/>
          <p:nvPr/>
        </p:nvSpPr>
        <p:spPr>
          <a:xfrm>
            <a:off x="179512" y="1844825"/>
            <a:ext cx="3528392" cy="3970318"/>
          </a:xfrm>
          <a:prstGeom prst="rect">
            <a:avLst/>
          </a:prstGeom>
          <a:noFill/>
        </p:spPr>
        <p:txBody>
          <a:bodyPr wrap="square" numCol="1" rtlCol="0">
            <a:spAutoFit/>
          </a:bodyPr>
          <a:lstStyle/>
          <a:p>
            <a:pPr algn="ctr"/>
            <a:endParaRPr lang="es-EC" b="1" i="1" u="sng" dirty="0" smtClean="0">
              <a:solidFill>
                <a:schemeClr val="bg1"/>
              </a:solidFill>
            </a:endParaRPr>
          </a:p>
          <a:p>
            <a:pPr algn="just"/>
            <a:r>
              <a:rPr lang="es-EC" b="1" dirty="0" smtClean="0">
                <a:solidFill>
                  <a:schemeClr val="accent6">
                    <a:lumMod val="75000"/>
                  </a:schemeClr>
                </a:solidFill>
              </a:rPr>
              <a:t>Entrevista al Director Ejecutivo; Padre Simón </a:t>
            </a:r>
            <a:r>
              <a:rPr lang="es-EC" b="1" dirty="0" err="1" smtClean="0">
                <a:solidFill>
                  <a:schemeClr val="accent6">
                    <a:lumMod val="75000"/>
                  </a:schemeClr>
                </a:solidFill>
              </a:rPr>
              <a:t>Maish</a:t>
            </a:r>
            <a:r>
              <a:rPr lang="es-EC" b="1" dirty="0" smtClean="0">
                <a:solidFill>
                  <a:schemeClr val="accent6">
                    <a:lumMod val="75000"/>
                  </a:schemeClr>
                </a:solidFill>
              </a:rPr>
              <a:t> Jojendra</a:t>
            </a:r>
          </a:p>
          <a:p>
            <a:pPr algn="just"/>
            <a:endParaRPr lang="es-EC" b="1" dirty="0">
              <a:solidFill>
                <a:schemeClr val="accent6">
                  <a:lumMod val="75000"/>
                </a:schemeClr>
              </a:solidFill>
            </a:endParaRPr>
          </a:p>
          <a:p>
            <a:pPr algn="just"/>
            <a:r>
              <a:rPr lang="es-EC" b="1" dirty="0" smtClean="0">
                <a:solidFill>
                  <a:schemeClr val="accent6">
                    <a:lumMod val="75000"/>
                  </a:schemeClr>
                </a:solidFill>
              </a:rPr>
              <a:t>Está convencido que un Plan de Seguridad Física es lo que la institución necesita debido a la poca preparación de los docentes y alumnos en temas de seguridad física y por los altos niveles delincuenciales que  tiene la ciudad de Guayaquil.</a:t>
            </a:r>
            <a:endParaRPr lang="es-EC" b="1" dirty="0">
              <a:solidFill>
                <a:schemeClr val="accent6">
                  <a:lumMod val="75000"/>
                </a:schemeClr>
              </a:solidFill>
            </a:endParaRPr>
          </a:p>
        </p:txBody>
      </p:sp>
      <p:pic>
        <p:nvPicPr>
          <p:cNvPr id="6" name="5 Imagen" descr="C:\Users\Giovanny\Desktop\Fotos\REUNION DE TRABAJO\22.jpg"/>
          <p:cNvPicPr/>
          <p:nvPr/>
        </p:nvPicPr>
        <p:blipFill>
          <a:blip r:embed="rId4" cstate="print"/>
          <a:srcRect/>
          <a:stretch>
            <a:fillRect/>
          </a:stretch>
        </p:blipFill>
        <p:spPr bwMode="auto">
          <a:xfrm>
            <a:off x="4355976" y="2132856"/>
            <a:ext cx="3312368" cy="1584176"/>
          </a:xfrm>
          <a:prstGeom prst="rect">
            <a:avLst/>
          </a:prstGeom>
          <a:noFill/>
          <a:ln w="9525">
            <a:noFill/>
            <a:miter lim="800000"/>
            <a:headEnd/>
            <a:tailEnd/>
          </a:ln>
        </p:spPr>
      </p:pic>
      <p:pic>
        <p:nvPicPr>
          <p:cNvPr id="7" name="6 Imagen" descr="C:\Users\Giovanny\Desktop\Fotos\REUNION DE TRABAJO\26.jpg"/>
          <p:cNvPicPr/>
          <p:nvPr/>
        </p:nvPicPr>
        <p:blipFill>
          <a:blip r:embed="rId5" cstate="print"/>
          <a:srcRect/>
          <a:stretch>
            <a:fillRect/>
          </a:stretch>
        </p:blipFill>
        <p:spPr bwMode="auto">
          <a:xfrm>
            <a:off x="4932040" y="3861048"/>
            <a:ext cx="3528392" cy="1944216"/>
          </a:xfrm>
          <a:prstGeom prst="rect">
            <a:avLst/>
          </a:prstGeom>
          <a:noFill/>
          <a:ln w="9525">
            <a:noFill/>
            <a:miter lim="800000"/>
            <a:headEnd/>
            <a:tailEnd/>
          </a:ln>
        </p:spPr>
      </p:pic>
    </p:spTree>
  </p:cSld>
  <p:clrMapOvr>
    <a:masterClrMapping/>
  </p:clrMapOvr>
  <p:transition spd="med">
    <p:wheel spokes="8"/>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ENCUESTAS DIRIGIDAS A ESTUDIANTES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4" name="3 Gráfico"/>
          <p:cNvGraphicFramePr/>
          <p:nvPr/>
        </p:nvGraphicFramePr>
        <p:xfrm>
          <a:off x="467544" y="2564904"/>
          <a:ext cx="3534274" cy="3273626"/>
        </p:xfrm>
        <a:graphic>
          <a:graphicData uri="http://schemas.openxmlformats.org/drawingml/2006/chart">
            <c:chart xmlns:c="http://schemas.openxmlformats.org/drawingml/2006/chart" xmlns:r="http://schemas.openxmlformats.org/officeDocument/2006/relationships" r:id="rId4"/>
          </a:graphicData>
        </a:graphic>
      </p:graphicFrame>
      <p:sp>
        <p:nvSpPr>
          <p:cNvPr id="5" name="4 CuadroTexto"/>
          <p:cNvSpPr txBox="1"/>
          <p:nvPr/>
        </p:nvSpPr>
        <p:spPr>
          <a:xfrm>
            <a:off x="179512" y="1844825"/>
            <a:ext cx="3528392" cy="923330"/>
          </a:xfrm>
          <a:prstGeom prst="rect">
            <a:avLst/>
          </a:prstGeom>
          <a:noFill/>
        </p:spPr>
        <p:txBody>
          <a:bodyPr wrap="square" numCol="1" rtlCol="0">
            <a:spAutoFit/>
          </a:bodyPr>
          <a:lstStyle/>
          <a:p>
            <a:pPr algn="just"/>
            <a:r>
              <a:rPr lang="es-PE" b="1" dirty="0" smtClean="0">
                <a:solidFill>
                  <a:schemeClr val="accent6">
                    <a:lumMod val="75000"/>
                  </a:schemeClr>
                </a:solidFill>
              </a:rPr>
              <a:t>¿De </a:t>
            </a:r>
            <a:r>
              <a:rPr lang="es-PE" b="1" dirty="0">
                <a:solidFill>
                  <a:schemeClr val="accent6">
                    <a:lumMod val="75000"/>
                  </a:schemeClr>
                </a:solidFill>
              </a:rPr>
              <a:t>los siguientes riesgos antrópicos cual ha visto con frecuencia?</a:t>
            </a:r>
            <a:endParaRPr lang="es-EC" b="1" dirty="0">
              <a:solidFill>
                <a:schemeClr val="accent6">
                  <a:lumMod val="75000"/>
                </a:schemeClr>
              </a:solidFill>
            </a:endParaRPr>
          </a:p>
        </p:txBody>
      </p:sp>
      <p:graphicFrame>
        <p:nvGraphicFramePr>
          <p:cNvPr id="6" name="5 Gráfico"/>
          <p:cNvGraphicFramePr/>
          <p:nvPr/>
        </p:nvGraphicFramePr>
        <p:xfrm>
          <a:off x="4139952" y="2924944"/>
          <a:ext cx="3312368" cy="2849690"/>
        </p:xfrm>
        <a:graphic>
          <a:graphicData uri="http://schemas.openxmlformats.org/drawingml/2006/chart">
            <c:chart xmlns:c="http://schemas.openxmlformats.org/drawingml/2006/chart" xmlns:r="http://schemas.openxmlformats.org/officeDocument/2006/relationships" r:id="rId5"/>
          </a:graphicData>
        </a:graphic>
      </p:graphicFrame>
      <p:sp>
        <p:nvSpPr>
          <p:cNvPr id="7" name="6 CuadroTexto"/>
          <p:cNvSpPr txBox="1"/>
          <p:nvPr/>
        </p:nvSpPr>
        <p:spPr>
          <a:xfrm>
            <a:off x="4067944" y="1988840"/>
            <a:ext cx="3528392" cy="646331"/>
          </a:xfrm>
          <a:prstGeom prst="rect">
            <a:avLst/>
          </a:prstGeom>
          <a:noFill/>
        </p:spPr>
        <p:txBody>
          <a:bodyPr wrap="square" numCol="1" rtlCol="0">
            <a:spAutoFit/>
          </a:bodyPr>
          <a:lstStyle/>
          <a:p>
            <a:r>
              <a:rPr lang="es-PE" b="1" dirty="0">
                <a:solidFill>
                  <a:schemeClr val="accent6">
                    <a:lumMod val="75000"/>
                  </a:schemeClr>
                </a:solidFill>
              </a:rPr>
              <a:t>¿Tienes conocimiento de que es un riesgo </a:t>
            </a:r>
            <a:r>
              <a:rPr lang="es-PE" b="1" dirty="0" err="1">
                <a:solidFill>
                  <a:schemeClr val="accent6">
                    <a:lumMod val="75000"/>
                  </a:schemeClr>
                </a:solidFill>
              </a:rPr>
              <a:t>antrópico</a:t>
            </a:r>
            <a:r>
              <a:rPr lang="es-PE" b="1" dirty="0">
                <a:solidFill>
                  <a:schemeClr val="accent6">
                    <a:lumMod val="75000"/>
                  </a:schemeClr>
                </a:solidFill>
              </a:rPr>
              <a:t>?</a:t>
            </a:r>
            <a:endParaRPr lang="es-EC" b="1" dirty="0">
              <a:solidFill>
                <a:schemeClr val="accent6">
                  <a:lumMod val="75000"/>
                </a:schemeClr>
              </a:solidFill>
            </a:endParaRPr>
          </a:p>
        </p:txBody>
      </p:sp>
    </p:spTree>
  </p:cSld>
  <p:clrMapOvr>
    <a:masterClrMapping/>
  </p:clrMapOvr>
  <p:transition spd="med">
    <p:split dir="in"/>
    <p:sndAc>
      <p:stSnd>
        <p:snd r:embed="rId2" name="breez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3"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4" name="1 Título"/>
          <p:cNvSpPr txBox="1">
            <a:spLocks/>
          </p:cNvSpPr>
          <p:nvPr/>
        </p:nvSpPr>
        <p:spPr>
          <a:xfrm rot="19723201">
            <a:off x="195326" y="1876751"/>
            <a:ext cx="8229600" cy="3196961"/>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54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PLANTEAMIENTO</a:t>
            </a: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 </a:t>
            </a:r>
            <a:r>
              <a:rPr lang="es-EC" sz="54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DEL PROBLEMA</a:t>
            </a:r>
            <a:endParaRPr kumimoji="0" lang="es-EC" sz="54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Tree>
  </p:cSld>
  <p:clrMapOvr>
    <a:masterClrMapping/>
  </p:clrMapOvr>
  <p:transition spd="med">
    <p:dissolve/>
    <p:sndAc>
      <p:stSnd>
        <p:snd r:embed="rId2" name="camera.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ENCUESTAS DIRIGIDAS DOCENTES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3 CuadroTexto"/>
          <p:cNvSpPr txBox="1"/>
          <p:nvPr/>
        </p:nvSpPr>
        <p:spPr>
          <a:xfrm>
            <a:off x="179512" y="1844825"/>
            <a:ext cx="3528392" cy="923330"/>
          </a:xfrm>
          <a:prstGeom prst="rect">
            <a:avLst/>
          </a:prstGeom>
          <a:noFill/>
        </p:spPr>
        <p:txBody>
          <a:bodyPr wrap="square" numCol="1" rtlCol="0">
            <a:spAutoFit/>
          </a:bodyPr>
          <a:lstStyle/>
          <a:p>
            <a:pPr algn="just"/>
            <a:r>
              <a:rPr lang="es-PE" b="1" dirty="0" smtClean="0">
                <a:solidFill>
                  <a:schemeClr val="accent6">
                    <a:lumMod val="75000"/>
                  </a:schemeClr>
                </a:solidFill>
              </a:rPr>
              <a:t>¿De </a:t>
            </a:r>
            <a:r>
              <a:rPr lang="es-PE" b="1" dirty="0">
                <a:solidFill>
                  <a:schemeClr val="accent6">
                    <a:lumMod val="75000"/>
                  </a:schemeClr>
                </a:solidFill>
              </a:rPr>
              <a:t>los siguientes riesgos antrópicos cual ha visto con frecuencia?</a:t>
            </a:r>
            <a:endParaRPr lang="es-EC" b="1" dirty="0">
              <a:solidFill>
                <a:schemeClr val="accent6">
                  <a:lumMod val="75000"/>
                </a:schemeClr>
              </a:solidFill>
            </a:endParaRPr>
          </a:p>
        </p:txBody>
      </p:sp>
      <p:sp>
        <p:nvSpPr>
          <p:cNvPr id="5" name="4 CuadroTexto"/>
          <p:cNvSpPr txBox="1"/>
          <p:nvPr/>
        </p:nvSpPr>
        <p:spPr>
          <a:xfrm>
            <a:off x="3995936" y="1700808"/>
            <a:ext cx="4536504" cy="1477328"/>
          </a:xfrm>
          <a:prstGeom prst="rect">
            <a:avLst/>
          </a:prstGeom>
          <a:noFill/>
        </p:spPr>
        <p:txBody>
          <a:bodyPr wrap="square" numCol="1" rtlCol="0">
            <a:spAutoFit/>
          </a:bodyPr>
          <a:lstStyle/>
          <a:p>
            <a:pPr algn="just"/>
            <a:r>
              <a:rPr lang="es-PE" b="1" dirty="0" smtClean="0">
                <a:solidFill>
                  <a:schemeClr val="accent6">
                    <a:lumMod val="75000"/>
                  </a:schemeClr>
                </a:solidFill>
              </a:rPr>
              <a:t>¿Cree </a:t>
            </a:r>
            <a:r>
              <a:rPr lang="es-PE" b="1" dirty="0">
                <a:solidFill>
                  <a:schemeClr val="accent6">
                    <a:lumMod val="75000"/>
                  </a:schemeClr>
                </a:solidFill>
              </a:rPr>
              <a:t>usted que un Plan de Seguridad Física para riesgo de origen  </a:t>
            </a:r>
            <a:r>
              <a:rPr lang="es-PE" b="1" dirty="0" err="1">
                <a:solidFill>
                  <a:schemeClr val="accent6">
                    <a:lumMod val="75000"/>
                  </a:schemeClr>
                </a:solidFill>
              </a:rPr>
              <a:t>antrópico</a:t>
            </a:r>
            <a:r>
              <a:rPr lang="es-PE" b="1" dirty="0">
                <a:solidFill>
                  <a:schemeClr val="accent6">
                    <a:lumMod val="75000"/>
                  </a:schemeClr>
                </a:solidFill>
              </a:rPr>
              <a:t> coadyuvara a garantizar la seguridad de la comunidad educativa y del centro educativo?</a:t>
            </a:r>
            <a:endParaRPr lang="es-EC" b="1" dirty="0">
              <a:solidFill>
                <a:schemeClr val="accent6">
                  <a:lumMod val="75000"/>
                </a:schemeClr>
              </a:solidFill>
            </a:endParaRPr>
          </a:p>
        </p:txBody>
      </p:sp>
      <p:graphicFrame>
        <p:nvGraphicFramePr>
          <p:cNvPr id="6" name="5 Gráfico"/>
          <p:cNvGraphicFramePr/>
          <p:nvPr/>
        </p:nvGraphicFramePr>
        <p:xfrm>
          <a:off x="467544" y="2780928"/>
          <a:ext cx="3168352" cy="309634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Gráfico"/>
          <p:cNvGraphicFramePr/>
          <p:nvPr/>
        </p:nvGraphicFramePr>
        <p:xfrm>
          <a:off x="4499992" y="3140968"/>
          <a:ext cx="3098169" cy="302433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plit/>
    <p:sndAc>
      <p:stSnd>
        <p:snd r:embed="rId2" name="breeze.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4408" y="5771361"/>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ENCUESTAS DIRIGIDAS A PADRES DE FAMILIA</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3 CuadroTexto"/>
          <p:cNvSpPr txBox="1"/>
          <p:nvPr/>
        </p:nvSpPr>
        <p:spPr>
          <a:xfrm>
            <a:off x="179512" y="1844825"/>
            <a:ext cx="3528392" cy="923330"/>
          </a:xfrm>
          <a:prstGeom prst="rect">
            <a:avLst/>
          </a:prstGeom>
          <a:noFill/>
        </p:spPr>
        <p:txBody>
          <a:bodyPr wrap="square" numCol="1" rtlCol="0">
            <a:spAutoFit/>
          </a:bodyPr>
          <a:lstStyle/>
          <a:p>
            <a:pPr algn="just"/>
            <a:r>
              <a:rPr lang="es-PE" b="1" dirty="0" smtClean="0">
                <a:solidFill>
                  <a:schemeClr val="accent6">
                    <a:lumMod val="75000"/>
                  </a:schemeClr>
                </a:solidFill>
              </a:rPr>
              <a:t>¿De </a:t>
            </a:r>
            <a:r>
              <a:rPr lang="es-PE" b="1" dirty="0">
                <a:solidFill>
                  <a:schemeClr val="accent6">
                    <a:lumMod val="75000"/>
                  </a:schemeClr>
                </a:solidFill>
              </a:rPr>
              <a:t>los siguientes riesgos antrópicos cual ha visto con frecuencia?</a:t>
            </a:r>
            <a:endParaRPr lang="es-EC" b="1" dirty="0">
              <a:solidFill>
                <a:schemeClr val="accent6">
                  <a:lumMod val="75000"/>
                </a:schemeClr>
              </a:solidFill>
            </a:endParaRPr>
          </a:p>
        </p:txBody>
      </p:sp>
      <p:sp>
        <p:nvSpPr>
          <p:cNvPr id="5" name="4 CuadroTexto"/>
          <p:cNvSpPr txBox="1"/>
          <p:nvPr/>
        </p:nvSpPr>
        <p:spPr>
          <a:xfrm>
            <a:off x="4211960" y="1796623"/>
            <a:ext cx="4608512" cy="1200329"/>
          </a:xfrm>
          <a:prstGeom prst="rect">
            <a:avLst/>
          </a:prstGeom>
          <a:noFill/>
        </p:spPr>
        <p:txBody>
          <a:bodyPr wrap="square" numCol="1" rtlCol="0">
            <a:spAutoFit/>
          </a:bodyPr>
          <a:lstStyle/>
          <a:p>
            <a:pPr algn="just"/>
            <a:r>
              <a:rPr lang="es-PE" b="1" dirty="0" smtClean="0">
                <a:solidFill>
                  <a:schemeClr val="accent6">
                    <a:lumMod val="75000"/>
                  </a:schemeClr>
                </a:solidFill>
              </a:rPr>
              <a:t>¿Qué </a:t>
            </a:r>
            <a:r>
              <a:rPr lang="es-PE" b="1" dirty="0">
                <a:solidFill>
                  <a:schemeClr val="accent6">
                    <a:lumMod val="75000"/>
                  </a:schemeClr>
                </a:solidFill>
              </a:rPr>
              <a:t>factores de riesgos inciden en la materialización de los riesgos antrópicos?</a:t>
            </a:r>
            <a:endParaRPr lang="es-EC" b="1" dirty="0">
              <a:solidFill>
                <a:schemeClr val="accent6">
                  <a:lumMod val="75000"/>
                </a:schemeClr>
              </a:solidFill>
            </a:endParaRPr>
          </a:p>
          <a:p>
            <a:pPr algn="just"/>
            <a:endParaRPr lang="es-EC" b="1" dirty="0">
              <a:solidFill>
                <a:schemeClr val="accent6">
                  <a:lumMod val="75000"/>
                </a:schemeClr>
              </a:solidFill>
            </a:endParaRPr>
          </a:p>
        </p:txBody>
      </p:sp>
      <p:graphicFrame>
        <p:nvGraphicFramePr>
          <p:cNvPr id="6" name="5 Gráfico"/>
          <p:cNvGraphicFramePr/>
          <p:nvPr/>
        </p:nvGraphicFramePr>
        <p:xfrm>
          <a:off x="251520" y="2780928"/>
          <a:ext cx="3456384" cy="3384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7 Gráfico"/>
          <p:cNvGraphicFramePr/>
          <p:nvPr/>
        </p:nvGraphicFramePr>
        <p:xfrm>
          <a:off x="4355976" y="2708920"/>
          <a:ext cx="4032448" cy="3600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med">
    <p:split orient="vert" dir="in"/>
    <p:sndAc>
      <p:stSnd>
        <p:snd r:embed="rId2" name="breez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fontScale="8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MÈTODOS PARA DETERMINAR EL NIVEL DE AFECTACIÒN DE LOS RIESGOS DE ORIGEN ANTRÒPICOS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304273585"/>
              </p:ext>
            </p:extLst>
          </p:nvPr>
        </p:nvGraphicFramePr>
        <p:xfrm>
          <a:off x="5364088" y="3645024"/>
          <a:ext cx="2578100" cy="1143000"/>
        </p:xfrm>
        <a:graphic>
          <a:graphicData uri="http://schemas.openxmlformats.org/drawingml/2006/table">
            <a:tbl>
              <a:tblPr firstRow="1" firstCol="1" bandRow="1">
                <a:tableStyleId>{5C22544A-7EE6-4342-B048-85BDC9FD1C3A}</a:tableStyleId>
              </a:tblPr>
              <a:tblGrid>
                <a:gridCol w="1282700"/>
                <a:gridCol w="1295400"/>
              </a:tblGrid>
              <a:tr h="190500">
                <a:tc>
                  <a:txBody>
                    <a:bodyPr/>
                    <a:lstStyle/>
                    <a:p>
                      <a:pPr algn="ctr">
                        <a:lnSpc>
                          <a:spcPct val="115000"/>
                        </a:lnSpc>
                        <a:spcAft>
                          <a:spcPts val="0"/>
                        </a:spcAft>
                      </a:pPr>
                      <a:r>
                        <a:rPr lang="es-EC" sz="1000" dirty="0">
                          <a:solidFill>
                            <a:schemeClr val="bg1"/>
                          </a:solidFill>
                          <a:effectLst/>
                        </a:rPr>
                        <a:t>VALOR</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15000"/>
                        </a:lnSpc>
                        <a:spcAft>
                          <a:spcPts val="0"/>
                        </a:spcAft>
                      </a:pPr>
                      <a:r>
                        <a:rPr lang="es-EC" sz="1000" dirty="0">
                          <a:solidFill>
                            <a:schemeClr val="bg1"/>
                          </a:solidFill>
                          <a:effectLst/>
                        </a:rPr>
                        <a:t>CLASIFICACIÓN</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115000"/>
                        </a:lnSpc>
                        <a:spcAft>
                          <a:spcPts val="0"/>
                        </a:spcAft>
                      </a:pPr>
                      <a:r>
                        <a:rPr lang="es-EC" sz="1000" dirty="0">
                          <a:solidFill>
                            <a:schemeClr val="bg1"/>
                          </a:solidFill>
                          <a:effectLst/>
                        </a:rPr>
                        <a:t>2 A 250</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15000"/>
                        </a:lnSpc>
                        <a:spcAft>
                          <a:spcPts val="0"/>
                        </a:spcAft>
                      </a:pPr>
                      <a:r>
                        <a:rPr lang="es-EC" sz="1000" dirty="0">
                          <a:solidFill>
                            <a:schemeClr val="bg1"/>
                          </a:solidFill>
                          <a:effectLst/>
                        </a:rPr>
                        <a:t>MUY REDUCIDO</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lumMod val="60000"/>
                        <a:lumOff val="40000"/>
                      </a:schemeClr>
                    </a:solidFill>
                  </a:tcPr>
                </a:tc>
              </a:tr>
              <a:tr h="190500">
                <a:tc>
                  <a:txBody>
                    <a:bodyPr/>
                    <a:lstStyle/>
                    <a:p>
                      <a:pPr algn="ctr">
                        <a:lnSpc>
                          <a:spcPct val="115000"/>
                        </a:lnSpc>
                        <a:spcAft>
                          <a:spcPts val="0"/>
                        </a:spcAft>
                      </a:pPr>
                      <a:r>
                        <a:rPr lang="es-EC" sz="1000" dirty="0">
                          <a:solidFill>
                            <a:schemeClr val="bg1"/>
                          </a:solidFill>
                          <a:effectLst/>
                        </a:rPr>
                        <a:t>251 A 500</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15000"/>
                        </a:lnSpc>
                        <a:spcAft>
                          <a:spcPts val="0"/>
                        </a:spcAft>
                      </a:pPr>
                      <a:r>
                        <a:rPr lang="es-EC" sz="1000" dirty="0">
                          <a:solidFill>
                            <a:schemeClr val="bg1"/>
                          </a:solidFill>
                          <a:effectLst/>
                        </a:rPr>
                        <a:t>REDUCIDO</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9900"/>
                    </a:solidFill>
                  </a:tcPr>
                </a:tc>
              </a:tr>
              <a:tr h="190500">
                <a:tc>
                  <a:txBody>
                    <a:bodyPr/>
                    <a:lstStyle/>
                    <a:p>
                      <a:pPr algn="ctr">
                        <a:lnSpc>
                          <a:spcPct val="115000"/>
                        </a:lnSpc>
                        <a:spcAft>
                          <a:spcPts val="0"/>
                        </a:spcAft>
                      </a:pPr>
                      <a:r>
                        <a:rPr lang="es-EC" sz="1000" dirty="0">
                          <a:solidFill>
                            <a:schemeClr val="bg1"/>
                          </a:solidFill>
                          <a:effectLst/>
                        </a:rPr>
                        <a:t>501 A 750</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15000"/>
                        </a:lnSpc>
                        <a:spcAft>
                          <a:spcPts val="0"/>
                        </a:spcAft>
                      </a:pPr>
                      <a:r>
                        <a:rPr lang="es-EC" sz="1000" dirty="0">
                          <a:solidFill>
                            <a:schemeClr val="bg1"/>
                          </a:solidFill>
                          <a:effectLst/>
                        </a:rPr>
                        <a:t>NORMAL</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FF00"/>
                    </a:solidFill>
                  </a:tcPr>
                </a:tc>
              </a:tr>
              <a:tr h="190500">
                <a:tc>
                  <a:txBody>
                    <a:bodyPr/>
                    <a:lstStyle/>
                    <a:p>
                      <a:pPr algn="ctr">
                        <a:lnSpc>
                          <a:spcPct val="115000"/>
                        </a:lnSpc>
                        <a:spcAft>
                          <a:spcPts val="0"/>
                        </a:spcAft>
                      </a:pPr>
                      <a:r>
                        <a:rPr lang="es-EC" sz="1000" dirty="0">
                          <a:solidFill>
                            <a:schemeClr val="bg1"/>
                          </a:solidFill>
                          <a:effectLst/>
                        </a:rPr>
                        <a:t>751 A 1000</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15000"/>
                        </a:lnSpc>
                        <a:spcAft>
                          <a:spcPts val="0"/>
                        </a:spcAft>
                      </a:pPr>
                      <a:r>
                        <a:rPr lang="es-EC" sz="1000" dirty="0">
                          <a:solidFill>
                            <a:schemeClr val="bg1"/>
                          </a:solidFill>
                          <a:effectLst/>
                        </a:rPr>
                        <a:t>ELEVADO</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9900"/>
                    </a:solidFill>
                  </a:tcPr>
                </a:tc>
              </a:tr>
              <a:tr h="190500">
                <a:tc>
                  <a:txBody>
                    <a:bodyPr/>
                    <a:lstStyle/>
                    <a:p>
                      <a:pPr algn="ctr">
                        <a:lnSpc>
                          <a:spcPct val="115000"/>
                        </a:lnSpc>
                        <a:spcAft>
                          <a:spcPts val="0"/>
                        </a:spcAft>
                      </a:pPr>
                      <a:r>
                        <a:rPr lang="es-EC" sz="1000" dirty="0">
                          <a:solidFill>
                            <a:schemeClr val="bg1"/>
                          </a:solidFill>
                          <a:effectLst/>
                        </a:rPr>
                        <a:t>1001 A 1250</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noFill/>
                  </a:tcPr>
                </a:tc>
                <a:tc>
                  <a:txBody>
                    <a:bodyPr/>
                    <a:lstStyle/>
                    <a:p>
                      <a:pPr algn="ctr">
                        <a:lnSpc>
                          <a:spcPct val="115000"/>
                        </a:lnSpc>
                        <a:spcAft>
                          <a:spcPts val="0"/>
                        </a:spcAft>
                      </a:pPr>
                      <a:r>
                        <a:rPr lang="es-EC" sz="1000" dirty="0">
                          <a:solidFill>
                            <a:schemeClr val="bg1"/>
                          </a:solidFill>
                          <a:effectLst/>
                        </a:rPr>
                        <a:t>MUY ELEVADO</a:t>
                      </a:r>
                      <a:endParaRPr lang="es-EC"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0000"/>
                    </a:solidFill>
                  </a:tcPr>
                </a:tc>
              </a:tr>
            </a:tbl>
          </a:graphicData>
        </a:graphic>
      </p:graphicFrame>
      <p:sp>
        <p:nvSpPr>
          <p:cNvPr id="6" name="CuadroTexto 5"/>
          <p:cNvSpPr txBox="1"/>
          <p:nvPr/>
        </p:nvSpPr>
        <p:spPr>
          <a:xfrm>
            <a:off x="683568" y="2348880"/>
            <a:ext cx="3960440" cy="5078313"/>
          </a:xfrm>
          <a:prstGeom prst="rect">
            <a:avLst/>
          </a:prstGeom>
          <a:noFill/>
        </p:spPr>
        <p:txBody>
          <a:bodyPr wrap="square" rtlCol="0">
            <a:spAutoFit/>
          </a:bodyPr>
          <a:lstStyle/>
          <a:p>
            <a:r>
              <a:rPr lang="es-EC" b="1" dirty="0">
                <a:solidFill>
                  <a:schemeClr val="accent6">
                    <a:lumMod val="75000"/>
                  </a:schemeClr>
                </a:solidFill>
              </a:rPr>
              <a:t>Definición del riesgo. Identifica el riesgo, cuantificación y alcance de mismo.</a:t>
            </a:r>
          </a:p>
          <a:p>
            <a:endParaRPr lang="es-EC" b="1" dirty="0">
              <a:solidFill>
                <a:schemeClr val="accent6">
                  <a:lumMod val="75000"/>
                </a:schemeClr>
              </a:solidFill>
            </a:endParaRPr>
          </a:p>
          <a:p>
            <a:pPr algn="just"/>
            <a:r>
              <a:rPr lang="es-EC" b="1" dirty="0">
                <a:solidFill>
                  <a:schemeClr val="accent6">
                    <a:lumMod val="75000"/>
                  </a:schemeClr>
                </a:solidFill>
              </a:rPr>
              <a:t>Análisis del riesgo: Determina y calcula de acuerdo a los criterios Función / Sustitución /Profundidad / Extensión / Agresión / Vulnerabilidad.</a:t>
            </a:r>
          </a:p>
          <a:p>
            <a:endParaRPr lang="es-EC" b="1" dirty="0">
              <a:solidFill>
                <a:schemeClr val="accent6">
                  <a:lumMod val="75000"/>
                </a:schemeClr>
              </a:solidFill>
            </a:endParaRPr>
          </a:p>
          <a:p>
            <a:pPr algn="just"/>
            <a:r>
              <a:rPr lang="es-EC" b="1" dirty="0">
                <a:solidFill>
                  <a:schemeClr val="accent6">
                    <a:lumMod val="75000"/>
                  </a:schemeClr>
                </a:solidFill>
              </a:rPr>
              <a:t>Evaluación del riesgo: cuantifica el riesgo / por valoración numérica.</a:t>
            </a:r>
          </a:p>
          <a:p>
            <a:pPr algn="just"/>
            <a:endParaRPr lang="es-EC" b="1" dirty="0">
              <a:solidFill>
                <a:schemeClr val="accent6">
                  <a:lumMod val="75000"/>
                </a:schemeClr>
              </a:solidFill>
            </a:endParaRPr>
          </a:p>
          <a:p>
            <a:pPr algn="just"/>
            <a:r>
              <a:rPr lang="es-EC" b="1" dirty="0">
                <a:solidFill>
                  <a:schemeClr val="accent6">
                    <a:lumMod val="75000"/>
                  </a:schemeClr>
                </a:solidFill>
              </a:rPr>
              <a:t>Clase de riesgo: clasifica el riesgo. Niveles desde muy elevado hasta muy reducido</a:t>
            </a:r>
          </a:p>
          <a:p>
            <a:pPr algn="just"/>
            <a:endParaRPr lang="es-EC" dirty="0">
              <a:solidFill>
                <a:schemeClr val="accent5">
                  <a:lumMod val="75000"/>
                </a:schemeClr>
              </a:solidFill>
            </a:endParaRPr>
          </a:p>
        </p:txBody>
      </p:sp>
    </p:spTree>
  </p:cSld>
  <p:clrMapOvr>
    <a:masterClrMapping/>
  </p:clrMapOvr>
  <p:transition spd="med">
    <p:split orient="vert"/>
    <p:sndAc>
      <p:stSnd>
        <p:snd r:embed="rId2" name="breez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MÈTODO DE ANÀLISI MOSLER</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6" name="Objeto 5"/>
          <p:cNvGraphicFramePr>
            <a:graphicFrameLocks noChangeAspect="1"/>
          </p:cNvGraphicFramePr>
          <p:nvPr>
            <p:extLst>
              <p:ext uri="{D42A27DB-BD31-4B8C-83A1-F6EECF244321}">
                <p14:modId xmlns:p14="http://schemas.microsoft.com/office/powerpoint/2010/main" val="1642316766"/>
              </p:ext>
            </p:extLst>
          </p:nvPr>
        </p:nvGraphicFramePr>
        <p:xfrm>
          <a:off x="1524000" y="2314575"/>
          <a:ext cx="6480175" cy="2517775"/>
        </p:xfrm>
        <a:graphic>
          <a:graphicData uri="http://schemas.openxmlformats.org/presentationml/2006/ole">
            <mc:AlternateContent xmlns:mc="http://schemas.openxmlformats.org/markup-compatibility/2006">
              <mc:Choice xmlns:v="urn:schemas-microsoft-com:vml" Requires="v">
                <p:oleObj spid="_x0000_s2081" name="Documento" r:id="rId6" imgW="6482417" imgH="2532664" progId="Word.Document.12">
                  <p:embed/>
                </p:oleObj>
              </mc:Choice>
              <mc:Fallback>
                <p:oleObj name="Documento" r:id="rId6" imgW="6482417" imgH="2532664" progId="Word.Document.12">
                  <p:embed/>
                  <p:pic>
                    <p:nvPicPr>
                      <p:cNvPr id="0" name=""/>
                      <p:cNvPicPr/>
                      <p:nvPr/>
                    </p:nvPicPr>
                    <p:blipFill>
                      <a:blip r:embed="rId7"/>
                      <a:stretch>
                        <a:fillRect/>
                      </a:stretch>
                    </p:blipFill>
                    <p:spPr>
                      <a:xfrm>
                        <a:off x="1524000" y="2314575"/>
                        <a:ext cx="6480175" cy="2517775"/>
                      </a:xfrm>
                      <a:prstGeom prst="rect">
                        <a:avLst/>
                      </a:prstGeom>
                    </p:spPr>
                  </p:pic>
                </p:oleObj>
              </mc:Fallback>
            </mc:AlternateContent>
          </a:graphicData>
        </a:graphic>
      </p:graphicFrame>
    </p:spTree>
  </p:cSld>
  <p:clrMapOvr>
    <a:masterClrMapping/>
  </p:clrMapOvr>
  <p:transition spd="med">
    <p:strips dir="ld"/>
    <p:sndAc>
      <p:stSnd>
        <p:snd r:embed="rId3" name="laser.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MATRIZ DE PROBABILIDAD E IMPACTO</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625975202"/>
              </p:ext>
            </p:extLst>
          </p:nvPr>
        </p:nvGraphicFramePr>
        <p:xfrm>
          <a:off x="1526853" y="2145114"/>
          <a:ext cx="5822950" cy="3598863"/>
        </p:xfrm>
        <a:graphic>
          <a:graphicData uri="http://schemas.openxmlformats.org/presentationml/2006/ole">
            <mc:AlternateContent xmlns:mc="http://schemas.openxmlformats.org/markup-compatibility/2006">
              <mc:Choice xmlns:v="urn:schemas-microsoft-com:vml" Requires="v">
                <p:oleObj spid="_x0000_s3104" name="Documento" r:id="rId6" imgW="5822532" imgH="3599435" progId="Word.Document.12">
                  <p:embed/>
                </p:oleObj>
              </mc:Choice>
              <mc:Fallback>
                <p:oleObj name="Documento" r:id="rId6" imgW="5822532" imgH="3599435" progId="Word.Document.12">
                  <p:embed/>
                  <p:pic>
                    <p:nvPicPr>
                      <p:cNvPr id="0" name=""/>
                      <p:cNvPicPr/>
                      <p:nvPr/>
                    </p:nvPicPr>
                    <p:blipFill>
                      <a:blip r:embed="rId7"/>
                      <a:stretch>
                        <a:fillRect/>
                      </a:stretch>
                    </p:blipFill>
                    <p:spPr>
                      <a:xfrm>
                        <a:off x="1526853" y="2145114"/>
                        <a:ext cx="5822950" cy="3598863"/>
                      </a:xfrm>
                      <a:prstGeom prst="rect">
                        <a:avLst/>
                      </a:prstGeom>
                    </p:spPr>
                  </p:pic>
                </p:oleObj>
              </mc:Fallback>
            </mc:AlternateContent>
          </a:graphicData>
        </a:graphic>
      </p:graphicFrame>
      <p:sp>
        <p:nvSpPr>
          <p:cNvPr id="5" name="CuadroTexto 4"/>
          <p:cNvSpPr txBox="1"/>
          <p:nvPr/>
        </p:nvSpPr>
        <p:spPr>
          <a:xfrm>
            <a:off x="755576" y="2132856"/>
            <a:ext cx="3168352" cy="1815882"/>
          </a:xfrm>
          <a:prstGeom prst="rect">
            <a:avLst/>
          </a:prstGeom>
          <a:noFill/>
        </p:spPr>
        <p:txBody>
          <a:bodyPr wrap="square" rtlCol="0">
            <a:spAutoFit/>
          </a:bodyPr>
          <a:lstStyle/>
          <a:p>
            <a:pPr algn="just"/>
            <a:r>
              <a:rPr lang="es-EC" sz="1400" b="1" dirty="0">
                <a:solidFill>
                  <a:schemeClr val="accent6">
                    <a:lumMod val="75000"/>
                  </a:schemeClr>
                </a:solidFill>
              </a:rPr>
              <a:t>P</a:t>
            </a:r>
            <a:r>
              <a:rPr lang="es-EC" sz="1400" b="1" dirty="0" smtClean="0">
                <a:solidFill>
                  <a:schemeClr val="accent6">
                    <a:lumMod val="75000"/>
                  </a:schemeClr>
                </a:solidFill>
              </a:rPr>
              <a:t>ermite </a:t>
            </a:r>
            <a:r>
              <a:rPr lang="es-EC" sz="1400" b="1" dirty="0">
                <a:solidFill>
                  <a:schemeClr val="accent6">
                    <a:lumMod val="75000"/>
                  </a:schemeClr>
                </a:solidFill>
              </a:rPr>
              <a:t>establecer prioridades en cuanto a los posibles riesgos de un proyecto en función tanto de la probabilidad de que ocurran como de las repercusiones que podrían tener sobre nuestro proyecto en caso de que ocurrieran</a:t>
            </a:r>
          </a:p>
        </p:txBody>
      </p:sp>
    </p:spTree>
  </p:cSld>
  <p:clrMapOvr>
    <a:masterClrMapping/>
  </p:clrMapOvr>
  <p:transition spd="med">
    <p:strips/>
    <p:sndAc>
      <p:stSnd>
        <p:snd r:embed="rId3" name="laser.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CONCLUSIONES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6" name="CuadroTexto 5"/>
          <p:cNvSpPr txBox="1"/>
          <p:nvPr/>
        </p:nvSpPr>
        <p:spPr>
          <a:xfrm>
            <a:off x="722495" y="1243403"/>
            <a:ext cx="7992888" cy="5909310"/>
          </a:xfrm>
          <a:prstGeom prst="rect">
            <a:avLst/>
          </a:prstGeom>
          <a:noFill/>
        </p:spPr>
        <p:txBody>
          <a:bodyPr wrap="square" rtlCol="0">
            <a:spAutoFit/>
          </a:bodyPr>
          <a:lstStyle/>
          <a:p>
            <a:pPr lvl="0" algn="just"/>
            <a:r>
              <a:rPr lang="es-PE" sz="1400" b="1" dirty="0">
                <a:solidFill>
                  <a:schemeClr val="accent6">
                    <a:lumMod val="75000"/>
                  </a:schemeClr>
                </a:solidFill>
              </a:rPr>
              <a:t>Aplicando las herramientas para recabar información como la entrevista, la encuesta, la observación y los métodos de análisis de riesgos tales como el método </a:t>
            </a:r>
            <a:r>
              <a:rPr lang="es-PE" sz="1400" b="1" dirty="0" err="1">
                <a:solidFill>
                  <a:schemeClr val="accent6">
                    <a:lumMod val="75000"/>
                  </a:schemeClr>
                </a:solidFill>
              </a:rPr>
              <a:t>mosler</a:t>
            </a:r>
            <a:r>
              <a:rPr lang="es-PE" sz="1400" b="1" dirty="0">
                <a:solidFill>
                  <a:schemeClr val="accent6">
                    <a:lumMod val="75000"/>
                  </a:schemeClr>
                </a:solidFill>
              </a:rPr>
              <a:t> y la matriz de probabilidad de peligro e impacto junto con el estudio de seguridad se logró determinar que los riesgos de origen antrópicos mas recurrentes en su materialización son el robo a domicilios, el robo a personas, la violencia social, el vandalismo y el micro tráfico. Esto no deja entrever el peligro que corre la seguridad de la comunidad educativa El Profeta Jeremías expuesta a los peligros ya determinados</a:t>
            </a:r>
            <a:r>
              <a:rPr lang="es-PE" sz="1400" b="1" dirty="0" smtClean="0">
                <a:solidFill>
                  <a:schemeClr val="accent6">
                    <a:lumMod val="75000"/>
                  </a:schemeClr>
                </a:solidFill>
              </a:rPr>
              <a:t>.</a:t>
            </a:r>
          </a:p>
          <a:p>
            <a:pPr lvl="0" algn="just"/>
            <a:endParaRPr lang="es-PE" sz="1400" b="1" dirty="0">
              <a:solidFill>
                <a:schemeClr val="accent6">
                  <a:lumMod val="75000"/>
                </a:schemeClr>
              </a:solidFill>
            </a:endParaRPr>
          </a:p>
          <a:p>
            <a:pPr algn="just"/>
            <a:r>
              <a:rPr lang="es-PE" sz="1400" b="1" dirty="0">
                <a:solidFill>
                  <a:schemeClr val="accent6">
                    <a:lumMod val="75000"/>
                  </a:schemeClr>
                </a:solidFill>
              </a:rPr>
              <a:t>La comunidad educativa de El Profeta Jeremías no se encuentra preparada para responder ante la materialización de un riesgo de origen antrópico razón por la cual es necesario la implementación de un Plan de Seguridad Física para reducir los riesgos y aumentar sus niveles de seguridad.</a:t>
            </a:r>
            <a:endParaRPr lang="es-EC" sz="1400" b="1" dirty="0">
              <a:solidFill>
                <a:schemeClr val="accent6">
                  <a:lumMod val="75000"/>
                </a:schemeClr>
              </a:solidFill>
            </a:endParaRPr>
          </a:p>
          <a:p>
            <a:pPr lvl="0" algn="just"/>
            <a:endParaRPr lang="es-EC" sz="1400" b="1" dirty="0" smtClean="0">
              <a:solidFill>
                <a:schemeClr val="accent6">
                  <a:lumMod val="75000"/>
                </a:schemeClr>
              </a:solidFill>
            </a:endParaRPr>
          </a:p>
          <a:p>
            <a:pPr algn="just"/>
            <a:r>
              <a:rPr lang="es-PE" sz="1400" b="1" dirty="0">
                <a:solidFill>
                  <a:schemeClr val="accent6">
                    <a:lumMod val="75000"/>
                  </a:schemeClr>
                </a:solidFill>
              </a:rPr>
              <a:t>Las instalaciones del centro educativo El Profeta Jeremías no cuenta con los elementos necesarios para brindar seguridad a sus comunidad educativa, por varios factores, no cuenta con iluminación apropiada por las noches, no cuenta con cerramiento perimetral lo que la hace vulnerable y facilita la </a:t>
            </a:r>
            <a:r>
              <a:rPr lang="es-PE" sz="1400" b="1" dirty="0" err="1">
                <a:solidFill>
                  <a:schemeClr val="accent6">
                    <a:lumMod val="75000"/>
                  </a:schemeClr>
                </a:solidFill>
              </a:rPr>
              <a:t>intrución</a:t>
            </a:r>
            <a:r>
              <a:rPr lang="es-PE" sz="1400" b="1" dirty="0">
                <a:solidFill>
                  <a:schemeClr val="accent6">
                    <a:lumMod val="75000"/>
                  </a:schemeClr>
                </a:solidFill>
              </a:rPr>
              <a:t>, el techo no es totalmente cerrado, estas falencias la hacen vulnerable ante los riesgos antrópicos ya determinado por el análisis de riesgos</a:t>
            </a:r>
            <a:r>
              <a:rPr lang="es-PE" sz="1400" b="1" dirty="0" smtClean="0">
                <a:solidFill>
                  <a:schemeClr val="accent6">
                    <a:lumMod val="75000"/>
                  </a:schemeClr>
                </a:solidFill>
              </a:rPr>
              <a:t>.</a:t>
            </a:r>
          </a:p>
          <a:p>
            <a:pPr algn="just"/>
            <a:endParaRPr lang="es-PE" sz="1400" b="1" dirty="0">
              <a:solidFill>
                <a:schemeClr val="accent6">
                  <a:lumMod val="75000"/>
                </a:schemeClr>
              </a:solidFill>
            </a:endParaRPr>
          </a:p>
          <a:p>
            <a:pPr lvl="0" algn="just"/>
            <a:r>
              <a:rPr lang="es-PE" sz="1400" b="1" dirty="0">
                <a:solidFill>
                  <a:schemeClr val="accent6">
                    <a:lumMod val="75000"/>
                  </a:schemeClr>
                </a:solidFill>
              </a:rPr>
              <a:t>Las encuesta permitieron conocer más de cerca a docentes, alumnos y padres de familia, se notó un gran desconocimiento en materia de riesgos antrópicos y como hacerles frente, no existe gestión por parte de la Dirección Ejecutiva para realizar capacitaciones en temas de seguridad física y desarrollar entre su personal brigadas de seguridad que precautelen la seguridad de las personas y sus instalaciones.</a:t>
            </a:r>
            <a:endParaRPr lang="es-EC" sz="1400" b="1" dirty="0">
              <a:solidFill>
                <a:schemeClr val="accent6">
                  <a:lumMod val="75000"/>
                </a:schemeClr>
              </a:solidFill>
            </a:endParaRPr>
          </a:p>
          <a:p>
            <a:pPr algn="just"/>
            <a:endParaRPr lang="es-EC" sz="1400" b="1" dirty="0">
              <a:solidFill>
                <a:schemeClr val="accent6">
                  <a:lumMod val="75000"/>
                </a:schemeClr>
              </a:solidFill>
            </a:endParaRPr>
          </a:p>
          <a:p>
            <a:pPr lvl="0" algn="just"/>
            <a:endParaRPr lang="es-EC" sz="1400" b="1" dirty="0">
              <a:solidFill>
                <a:schemeClr val="accent6">
                  <a:lumMod val="75000"/>
                </a:schemeClr>
              </a:solidFill>
            </a:endParaRPr>
          </a:p>
        </p:txBody>
      </p:sp>
    </p:spTree>
  </p:cSld>
  <p:clrMapOvr>
    <a:masterClrMapping/>
  </p:clrMapOvr>
  <p:transition spd="med">
    <p:strips dir="rd"/>
    <p:sndAc>
      <p:stSnd>
        <p:snd r:embed="rId2" name="laser.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CONCLUSIONES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CuadroTexto 3"/>
          <p:cNvSpPr txBox="1"/>
          <p:nvPr/>
        </p:nvSpPr>
        <p:spPr>
          <a:xfrm>
            <a:off x="722495" y="2060848"/>
            <a:ext cx="7992888" cy="2677656"/>
          </a:xfrm>
          <a:prstGeom prst="rect">
            <a:avLst/>
          </a:prstGeom>
          <a:noFill/>
        </p:spPr>
        <p:txBody>
          <a:bodyPr wrap="square" rtlCol="0">
            <a:spAutoFit/>
          </a:bodyPr>
          <a:lstStyle/>
          <a:p>
            <a:pPr lvl="0" algn="just"/>
            <a:r>
              <a:rPr lang="es-PE" sz="1400" b="1" dirty="0">
                <a:solidFill>
                  <a:schemeClr val="accent6">
                    <a:lumMod val="75000"/>
                  </a:schemeClr>
                </a:solidFill>
              </a:rPr>
              <a:t>Por medio de las encuestas se determinó que el comité de emergencias que tiene el centro educativo El Profeta Jeremías esta preparado para emergencias generadas por riesgos de origen natural, lo que hace necesario desarrollar capacitaciones sobre temas de riesgos de origen antrópicos y seguridad física</a:t>
            </a:r>
            <a:r>
              <a:rPr lang="es-PE" sz="1400" b="1" dirty="0" smtClean="0">
                <a:solidFill>
                  <a:schemeClr val="accent6">
                    <a:lumMod val="75000"/>
                  </a:schemeClr>
                </a:solidFill>
              </a:rPr>
              <a:t>.</a:t>
            </a:r>
          </a:p>
          <a:p>
            <a:pPr lvl="0" algn="just"/>
            <a:endParaRPr lang="es-EC" sz="1400" b="1" dirty="0">
              <a:solidFill>
                <a:schemeClr val="accent6">
                  <a:lumMod val="75000"/>
                </a:schemeClr>
              </a:solidFill>
            </a:endParaRPr>
          </a:p>
          <a:p>
            <a:pPr lvl="0" algn="just"/>
            <a:r>
              <a:rPr lang="es-PE" sz="1400" b="1" dirty="0">
                <a:solidFill>
                  <a:schemeClr val="accent6">
                    <a:lumMod val="75000"/>
                  </a:schemeClr>
                </a:solidFill>
              </a:rPr>
              <a:t>Mediante la aplicación de las herramientas como la entrevista y la observación se pudo determinar que la ubicación geográfica del centro educativo El Profeta Jeremías es en un lugar conflictivo y de altos índices delincuenciales tanto en su entorno como en las zonas de influencias, lo que nos indica que es necesario la implementación del Plan de Seguridad Física.</a:t>
            </a:r>
            <a:endParaRPr lang="es-EC" sz="1400" b="1" dirty="0">
              <a:solidFill>
                <a:schemeClr val="accent6">
                  <a:lumMod val="75000"/>
                </a:schemeClr>
              </a:solidFill>
            </a:endParaRPr>
          </a:p>
          <a:p>
            <a:pPr lvl="0" algn="just"/>
            <a:endParaRPr lang="es-EC" sz="1400" b="1" dirty="0">
              <a:solidFill>
                <a:schemeClr val="accent6">
                  <a:lumMod val="75000"/>
                </a:schemeClr>
              </a:solidFill>
            </a:endParaRPr>
          </a:p>
          <a:p>
            <a:pPr lvl="0" algn="just"/>
            <a:endParaRPr lang="es-EC" sz="1400" b="1" dirty="0">
              <a:solidFill>
                <a:schemeClr val="accent6">
                  <a:lumMod val="75000"/>
                </a:schemeClr>
              </a:solidFill>
            </a:endParaRPr>
          </a:p>
        </p:txBody>
      </p:sp>
    </p:spTree>
  </p:cSld>
  <p:clrMapOvr>
    <a:masterClrMapping/>
  </p:clrMapOvr>
  <p:transition spd="med">
    <p:strips dir="ru"/>
    <p:sndAc>
      <p:stSnd>
        <p:snd r:embed="rId2" name="laser.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RECOMENDACIONES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CuadroTexto 3"/>
          <p:cNvSpPr txBox="1"/>
          <p:nvPr/>
        </p:nvSpPr>
        <p:spPr>
          <a:xfrm>
            <a:off x="722495" y="1340768"/>
            <a:ext cx="7992888" cy="5047536"/>
          </a:xfrm>
          <a:prstGeom prst="rect">
            <a:avLst/>
          </a:prstGeom>
          <a:noFill/>
        </p:spPr>
        <p:txBody>
          <a:bodyPr wrap="square" rtlCol="0">
            <a:spAutoFit/>
          </a:bodyPr>
          <a:lstStyle/>
          <a:p>
            <a:pPr lvl="0" algn="just"/>
            <a:r>
              <a:rPr lang="es-EC" sz="1400" b="1" dirty="0">
                <a:solidFill>
                  <a:schemeClr val="accent6">
                    <a:lumMod val="75000"/>
                  </a:schemeClr>
                </a:solidFill>
              </a:rPr>
              <a:t>Elaborar un Plan de seguridad Física a fin de gestionar los riesgos de origen antrópicos, para reducirlos y controlarlos, garantizando de esta manera la seguridad de la comunidad educativa y sus instalaciones</a:t>
            </a:r>
            <a:r>
              <a:rPr lang="es-EC" sz="1400" b="1" dirty="0" smtClean="0">
                <a:solidFill>
                  <a:schemeClr val="accent6">
                    <a:lumMod val="75000"/>
                  </a:schemeClr>
                </a:solidFill>
              </a:rPr>
              <a:t>.</a:t>
            </a:r>
          </a:p>
          <a:p>
            <a:pPr lvl="0" algn="just"/>
            <a:endParaRPr lang="es-EC" sz="1400" b="1" dirty="0">
              <a:solidFill>
                <a:schemeClr val="accent6">
                  <a:lumMod val="75000"/>
                </a:schemeClr>
              </a:solidFill>
            </a:endParaRPr>
          </a:p>
          <a:p>
            <a:pPr lvl="0" algn="just"/>
            <a:r>
              <a:rPr lang="es-EC" sz="1400" b="1" dirty="0">
                <a:solidFill>
                  <a:schemeClr val="accent6">
                    <a:lumMod val="75000"/>
                  </a:schemeClr>
                </a:solidFill>
              </a:rPr>
              <a:t>Crear la brigada de seguridad con la finalidad que se encargue de supervisar en cumplimiento de las normas y procedimientos inmersos en el Plan de Seguridad Física, estableciendo así cultura de seguridad y prevención,  para que la ejecución de los procedimientos y protocolos sean parte de las actividades diarias de la comunidad educativa del centro educativo El Profeta Jeremías</a:t>
            </a:r>
            <a:r>
              <a:rPr lang="es-EC" sz="1400" b="1" dirty="0" smtClean="0">
                <a:solidFill>
                  <a:schemeClr val="accent6">
                    <a:lumMod val="75000"/>
                  </a:schemeClr>
                </a:solidFill>
              </a:rPr>
              <a:t>.</a:t>
            </a:r>
          </a:p>
          <a:p>
            <a:pPr lvl="0" algn="just"/>
            <a:endParaRPr lang="es-EC" sz="1400" b="1" dirty="0">
              <a:solidFill>
                <a:schemeClr val="accent6">
                  <a:lumMod val="75000"/>
                </a:schemeClr>
              </a:solidFill>
            </a:endParaRPr>
          </a:p>
          <a:p>
            <a:pPr lvl="0" algn="just"/>
            <a:r>
              <a:rPr lang="es-EC" sz="1400" b="1" dirty="0">
                <a:solidFill>
                  <a:schemeClr val="accent6">
                    <a:lumMod val="75000"/>
                  </a:schemeClr>
                </a:solidFill>
              </a:rPr>
              <a:t>Elaborar los protocolos a seguir en caso de materializarse riesgos antrópicos como robos a domicilios, robos a personas, micro tráfico, violencia social y vandalismo, a fin de saber que hacer en caso de ser víctima de este tipo de peligro</a:t>
            </a:r>
            <a:r>
              <a:rPr lang="es-EC" sz="1400" b="1" dirty="0" smtClean="0">
                <a:solidFill>
                  <a:schemeClr val="accent6">
                    <a:lumMod val="75000"/>
                  </a:schemeClr>
                </a:solidFill>
              </a:rPr>
              <a:t>.</a:t>
            </a:r>
          </a:p>
          <a:p>
            <a:pPr lvl="0" algn="just"/>
            <a:endParaRPr lang="es-EC" sz="1400" b="1" dirty="0">
              <a:solidFill>
                <a:schemeClr val="accent6">
                  <a:lumMod val="75000"/>
                </a:schemeClr>
              </a:solidFill>
            </a:endParaRPr>
          </a:p>
          <a:p>
            <a:pPr lvl="0" algn="just"/>
            <a:r>
              <a:rPr lang="es-EC" sz="1400" b="1" dirty="0">
                <a:solidFill>
                  <a:schemeClr val="accent6">
                    <a:lumMod val="75000"/>
                  </a:schemeClr>
                </a:solidFill>
              </a:rPr>
              <a:t>Instalar sistema de alarma y sensores de movimientos en áreas restringidas, a fin de evitar ser víctima de la delincuencia y precautelar la integridad de las personas, bienes e información sensible</a:t>
            </a:r>
            <a:r>
              <a:rPr lang="es-EC" sz="1400" b="1" dirty="0" smtClean="0">
                <a:solidFill>
                  <a:schemeClr val="accent6">
                    <a:lumMod val="75000"/>
                  </a:schemeClr>
                </a:solidFill>
              </a:rPr>
              <a:t>.</a:t>
            </a:r>
          </a:p>
          <a:p>
            <a:pPr lvl="0" algn="just"/>
            <a:endParaRPr lang="es-EC" sz="1400" b="1" dirty="0">
              <a:solidFill>
                <a:schemeClr val="accent6">
                  <a:lumMod val="75000"/>
                </a:schemeClr>
              </a:solidFill>
            </a:endParaRPr>
          </a:p>
          <a:p>
            <a:pPr lvl="0" algn="just"/>
            <a:r>
              <a:rPr lang="es-EC" sz="1400" b="1" dirty="0">
                <a:solidFill>
                  <a:schemeClr val="accent6">
                    <a:lumMod val="75000"/>
                  </a:schemeClr>
                </a:solidFill>
              </a:rPr>
              <a:t>Mejorar la iluminación exterior con luces disuasivas a fin de evitar robos y pérdidas materiales, que generaría inseguridad entre la comunidad educativa.</a:t>
            </a:r>
          </a:p>
          <a:p>
            <a:pPr lvl="0" algn="just"/>
            <a:endParaRPr lang="es-EC" sz="1400" b="1" dirty="0">
              <a:solidFill>
                <a:schemeClr val="accent6">
                  <a:lumMod val="75000"/>
                </a:schemeClr>
              </a:solidFill>
            </a:endParaRPr>
          </a:p>
          <a:p>
            <a:pPr lvl="0" algn="just"/>
            <a:endParaRPr lang="es-EC" sz="1400" b="1" dirty="0">
              <a:solidFill>
                <a:schemeClr val="accent6">
                  <a:lumMod val="75000"/>
                </a:schemeClr>
              </a:solidFill>
            </a:endParaRPr>
          </a:p>
          <a:p>
            <a:pPr lvl="0" algn="just"/>
            <a:endParaRPr lang="es-EC" sz="1400" b="1" dirty="0">
              <a:solidFill>
                <a:schemeClr val="accent6">
                  <a:lumMod val="75000"/>
                </a:schemeClr>
              </a:solidFill>
            </a:endParaRPr>
          </a:p>
        </p:txBody>
      </p:sp>
    </p:spTree>
  </p:cSld>
  <p:clrMapOvr>
    <a:masterClrMapping/>
  </p:clrMapOvr>
  <p:transition spd="med">
    <p:circle/>
    <p:sndAc>
      <p:stSnd>
        <p:snd r:embed="rId2" name="whoosh.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RECOMENDACIONES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5" name="CuadroTexto 4"/>
          <p:cNvSpPr txBox="1"/>
          <p:nvPr/>
        </p:nvSpPr>
        <p:spPr>
          <a:xfrm>
            <a:off x="706483" y="2060848"/>
            <a:ext cx="7992888" cy="2031325"/>
          </a:xfrm>
          <a:prstGeom prst="rect">
            <a:avLst/>
          </a:prstGeom>
          <a:noFill/>
        </p:spPr>
        <p:txBody>
          <a:bodyPr wrap="square" rtlCol="0">
            <a:spAutoFit/>
          </a:bodyPr>
          <a:lstStyle/>
          <a:p>
            <a:pPr algn="just"/>
            <a:r>
              <a:rPr lang="es-EC" sz="1400" b="1" dirty="0">
                <a:solidFill>
                  <a:schemeClr val="accent6">
                    <a:lumMod val="75000"/>
                  </a:schemeClr>
                </a:solidFill>
              </a:rPr>
              <a:t>Capacitar al portero </a:t>
            </a:r>
            <a:r>
              <a:rPr lang="es-EC" sz="1400" b="1" dirty="0" smtClean="0">
                <a:solidFill>
                  <a:schemeClr val="accent6">
                    <a:lumMod val="75000"/>
                  </a:schemeClr>
                </a:solidFill>
              </a:rPr>
              <a:t>o conserje en temas de seguridad física, a fin de mejorar su trabajo y que se </a:t>
            </a:r>
            <a:r>
              <a:rPr lang="es-EC" sz="1400" b="1" dirty="0">
                <a:solidFill>
                  <a:schemeClr val="accent6">
                    <a:lumMod val="75000"/>
                  </a:schemeClr>
                </a:solidFill>
              </a:rPr>
              <a:t>realicen los controles de ingresos y salidas, garantizando el bienestar de la comunidad educativa </a:t>
            </a:r>
            <a:r>
              <a:rPr lang="es-EC" sz="1400" b="1" dirty="0" smtClean="0">
                <a:solidFill>
                  <a:schemeClr val="accent6">
                    <a:lumMod val="75000"/>
                  </a:schemeClr>
                </a:solidFill>
              </a:rPr>
              <a:t>y sus instalaciones.</a:t>
            </a:r>
          </a:p>
          <a:p>
            <a:pPr algn="just"/>
            <a:endParaRPr lang="es-EC" sz="1400" b="1" dirty="0" smtClean="0">
              <a:solidFill>
                <a:schemeClr val="accent6">
                  <a:lumMod val="75000"/>
                </a:schemeClr>
              </a:solidFill>
            </a:endParaRPr>
          </a:p>
          <a:p>
            <a:pPr algn="just"/>
            <a:r>
              <a:rPr lang="es-EC" sz="1400" b="1" dirty="0" smtClean="0">
                <a:solidFill>
                  <a:schemeClr val="accent6">
                    <a:lumMod val="75000"/>
                  </a:schemeClr>
                </a:solidFill>
              </a:rPr>
              <a:t>Realizar simulacros de eventos de riesgos antrópicos, con la finalidad de preparar a la comunidad educativa en caso de una posible materialización sepan como responder y precautelar su integridad.</a:t>
            </a:r>
          </a:p>
          <a:p>
            <a:pPr lvl="0" algn="just"/>
            <a:endParaRPr lang="es-EC" sz="1400" b="1" dirty="0" smtClean="0">
              <a:solidFill>
                <a:schemeClr val="accent6">
                  <a:lumMod val="75000"/>
                </a:schemeClr>
              </a:solidFill>
            </a:endParaRPr>
          </a:p>
          <a:p>
            <a:pPr lvl="0" algn="just"/>
            <a:endParaRPr lang="es-EC" sz="1400" b="1" dirty="0">
              <a:solidFill>
                <a:schemeClr val="accent6">
                  <a:lumMod val="75000"/>
                </a:schemeClr>
              </a:solidFill>
            </a:endParaRPr>
          </a:p>
        </p:txBody>
      </p:sp>
    </p:spTree>
  </p:cSld>
  <p:clrMapOvr>
    <a:masterClrMapping/>
  </p:clrMapOvr>
  <p:transition spd="med">
    <p:diamond/>
    <p:sndAc>
      <p:stSnd>
        <p:snd r:embed="rId2" name="whoosh.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PROPUESTA</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CuadroTexto 3"/>
          <p:cNvSpPr txBox="1"/>
          <p:nvPr/>
        </p:nvSpPr>
        <p:spPr>
          <a:xfrm>
            <a:off x="722495" y="1484784"/>
            <a:ext cx="7992888" cy="1600438"/>
          </a:xfrm>
          <a:prstGeom prst="rect">
            <a:avLst/>
          </a:prstGeom>
          <a:noFill/>
        </p:spPr>
        <p:txBody>
          <a:bodyPr wrap="square" rtlCol="0">
            <a:spAutoFit/>
          </a:bodyPr>
          <a:lstStyle/>
          <a:p>
            <a:pPr algn="just">
              <a:lnSpc>
                <a:spcPct val="200000"/>
              </a:lnSpc>
            </a:pPr>
            <a:r>
              <a:rPr lang="es-EC" sz="1400" b="1" dirty="0" smtClean="0">
                <a:solidFill>
                  <a:schemeClr val="accent6">
                    <a:lumMod val="75000"/>
                  </a:schemeClr>
                </a:solidFill>
              </a:rPr>
              <a:t>PLAN DE SEGURIDAD FÌSICA PARA RIESGOS DE ORIEGEN </a:t>
            </a:r>
            <a:r>
              <a:rPr lang="es-EC" sz="1400" b="1" dirty="0">
                <a:solidFill>
                  <a:schemeClr val="accent6">
                    <a:lumMod val="75000"/>
                  </a:schemeClr>
                </a:solidFill>
              </a:rPr>
              <a:t>ANTROPICOS PARA LA COMUNIDAD EDUCATIVA “EL PROFETA JEREMÍAS” Y SUS INSTALACIONES, UBICADO EN ISLA TRINITARIA, PARROQUIA XIMENA, CANTÓN GUAYAQUIL, PROVINCIA DEL GUAYAS.</a:t>
            </a:r>
          </a:p>
          <a:p>
            <a:pPr lvl="0" algn="just"/>
            <a:endParaRPr lang="es-EC" sz="1400" b="1" dirty="0">
              <a:solidFill>
                <a:schemeClr val="accent6">
                  <a:lumMod val="75000"/>
                </a:schemeClr>
              </a:solidFill>
            </a:endParaRPr>
          </a:p>
        </p:txBody>
      </p:sp>
      <p:graphicFrame>
        <p:nvGraphicFramePr>
          <p:cNvPr id="5" name="Diagrama 4"/>
          <p:cNvGraphicFramePr/>
          <p:nvPr>
            <p:extLst>
              <p:ext uri="{D42A27DB-BD31-4B8C-83A1-F6EECF244321}">
                <p14:modId xmlns:p14="http://schemas.microsoft.com/office/powerpoint/2010/main" val="2612357875"/>
              </p:ext>
            </p:extLst>
          </p:nvPr>
        </p:nvGraphicFramePr>
        <p:xfrm>
          <a:off x="1259632" y="2285003"/>
          <a:ext cx="6552728" cy="52080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plus/>
    <p:sndAc>
      <p:stSnd>
        <p:snd r:embed="rId2" name="whoosh.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2 Rectángulo"/>
          <p:cNvSpPr/>
          <p:nvPr/>
        </p:nvSpPr>
        <p:spPr>
          <a:xfrm>
            <a:off x="179512" y="620688"/>
            <a:ext cx="8712968" cy="2585323"/>
          </a:xfrm>
          <a:prstGeom prst="rect">
            <a:avLst/>
          </a:prstGeom>
        </p:spPr>
        <p:txBody>
          <a:bodyPr wrap="square">
            <a:spAutoFit/>
          </a:bodyPr>
          <a:lstStyle/>
          <a:p>
            <a:pPr algn="ctr">
              <a:buNone/>
            </a:pPr>
            <a:r>
              <a:rPr lang="es-EC" b="1" dirty="0" smtClean="0">
                <a:solidFill>
                  <a:schemeClr val="accent6">
                    <a:lumMod val="75000"/>
                  </a:schemeClr>
                </a:solidFill>
              </a:rPr>
              <a:t>Riesgos antrópicos relacionados con:</a:t>
            </a:r>
          </a:p>
          <a:p>
            <a:pPr algn="ctr">
              <a:buFont typeface="Arial" pitchFamily="34" charset="0"/>
              <a:buChar char="•"/>
            </a:pPr>
            <a:r>
              <a:rPr lang="es-EC" b="1" dirty="0" smtClean="0">
                <a:solidFill>
                  <a:schemeClr val="accent6">
                    <a:lumMod val="75000"/>
                  </a:schemeClr>
                </a:solidFill>
              </a:rPr>
              <a:t> la ubicación geográfica</a:t>
            </a:r>
            <a:endParaRPr lang="es-EC" b="1" dirty="0">
              <a:solidFill>
                <a:schemeClr val="accent6">
                  <a:lumMod val="75000"/>
                </a:schemeClr>
              </a:solidFill>
            </a:endParaRPr>
          </a:p>
          <a:p>
            <a:pPr algn="ctr">
              <a:buFont typeface="Arial" pitchFamily="34" charset="0"/>
              <a:buChar char="•"/>
            </a:pPr>
            <a:r>
              <a:rPr lang="es-EC" b="1" dirty="0" smtClean="0">
                <a:solidFill>
                  <a:schemeClr val="accent6">
                    <a:lumMod val="75000"/>
                  </a:schemeClr>
                </a:solidFill>
              </a:rPr>
              <a:t>Situación socio económica</a:t>
            </a:r>
          </a:p>
          <a:p>
            <a:pPr algn="ctr">
              <a:buFont typeface="Arial" pitchFamily="34" charset="0"/>
              <a:buChar char="•"/>
            </a:pPr>
            <a:r>
              <a:rPr lang="es-EC" b="1" dirty="0" smtClean="0">
                <a:solidFill>
                  <a:schemeClr val="accent6">
                    <a:lumMod val="75000"/>
                  </a:schemeClr>
                </a:solidFill>
              </a:rPr>
              <a:t>Situación socio política</a:t>
            </a:r>
          </a:p>
          <a:p>
            <a:pPr algn="ctr">
              <a:buFont typeface="Arial" pitchFamily="34" charset="0"/>
              <a:buChar char="•"/>
            </a:pPr>
            <a:endParaRPr lang="es-EC" b="1" dirty="0" smtClean="0">
              <a:solidFill>
                <a:schemeClr val="accent6">
                  <a:lumMod val="75000"/>
                </a:schemeClr>
              </a:solidFill>
            </a:endParaRPr>
          </a:p>
          <a:p>
            <a:pPr algn="ctr"/>
            <a:r>
              <a:rPr lang="es-EC" b="1" dirty="0" smtClean="0">
                <a:solidFill>
                  <a:schemeClr val="accent6">
                    <a:lumMod val="75000"/>
                  </a:schemeClr>
                </a:solidFill>
              </a:rPr>
              <a:t>Factores de riesgo que inciden en la materialización de riesgos antrópicos como  robo, hurto, drogadicción, pobreza extrema que pueden afectar la seguridad de la comunidad estudiantil del centro educativo “El Profeta Jeremías.</a:t>
            </a:r>
          </a:p>
        </p:txBody>
      </p:sp>
      <p:pic>
        <p:nvPicPr>
          <p:cNvPr id="4" name="3 Imagen" descr="Resultado de imagen para PANDILLAS"/>
          <p:cNvPicPr/>
          <p:nvPr/>
        </p:nvPicPr>
        <p:blipFill>
          <a:blip r:embed="rId5" cstate="print"/>
          <a:srcRect/>
          <a:stretch>
            <a:fillRect/>
          </a:stretch>
        </p:blipFill>
        <p:spPr bwMode="auto">
          <a:xfrm rot="18356618">
            <a:off x="409772" y="4274284"/>
            <a:ext cx="2366107" cy="12422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4 Imagen" descr="Imagen relacionada"/>
          <p:cNvPicPr/>
          <p:nvPr/>
        </p:nvPicPr>
        <p:blipFill>
          <a:blip r:embed="rId6" cstate="print"/>
          <a:srcRect/>
          <a:stretch>
            <a:fillRect/>
          </a:stretch>
        </p:blipFill>
        <p:spPr bwMode="auto">
          <a:xfrm rot="18230896">
            <a:off x="1658208" y="4367674"/>
            <a:ext cx="2372197" cy="11847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6 Imagen" descr="Resultado de imagen para BULLYING"/>
          <p:cNvPicPr/>
          <p:nvPr/>
        </p:nvPicPr>
        <p:blipFill>
          <a:blip r:embed="rId7" cstate="print"/>
          <a:srcRect/>
          <a:stretch>
            <a:fillRect/>
          </a:stretch>
        </p:blipFill>
        <p:spPr bwMode="auto">
          <a:xfrm rot="18218059">
            <a:off x="2679962" y="4334325"/>
            <a:ext cx="2529431" cy="130765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7 Imagen" descr="Resultado de imagen para ROBO A DOMICILIOS"/>
          <p:cNvPicPr/>
          <p:nvPr/>
        </p:nvPicPr>
        <p:blipFill>
          <a:blip r:embed="rId8" cstate="print"/>
          <a:srcRect/>
          <a:stretch>
            <a:fillRect/>
          </a:stretch>
        </p:blipFill>
        <p:spPr bwMode="auto">
          <a:xfrm rot="18229522">
            <a:off x="3910321" y="4420194"/>
            <a:ext cx="2584919" cy="13467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9 Imagen" descr="Resultado de imagen para VANDALISMO"/>
          <p:cNvPicPr/>
          <p:nvPr/>
        </p:nvPicPr>
        <p:blipFill>
          <a:blip r:embed="rId9" cstate="print"/>
          <a:srcRect/>
          <a:stretch>
            <a:fillRect/>
          </a:stretch>
        </p:blipFill>
        <p:spPr bwMode="auto">
          <a:xfrm rot="18311860">
            <a:off x="5011920" y="4402333"/>
            <a:ext cx="2664296" cy="12241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10 Imagen" descr="Imagen relacionada"/>
          <p:cNvPicPr/>
          <p:nvPr/>
        </p:nvPicPr>
        <p:blipFill>
          <a:blip r:embed="rId10" cstate="print"/>
          <a:srcRect/>
          <a:stretch>
            <a:fillRect/>
          </a:stretch>
        </p:blipFill>
        <p:spPr bwMode="auto">
          <a:xfrm rot="18333308">
            <a:off x="6101674" y="4481159"/>
            <a:ext cx="2701483" cy="12557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pull dir="rd"/>
    <p:sndAc>
      <p:stSnd>
        <p:snd r:embed="rId3" name="camera.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11231" y="5742335"/>
            <a:ext cx="932769" cy="1115665"/>
          </a:xfrm>
          <a:prstGeom prst="rect">
            <a:avLst/>
          </a:prstGeom>
        </p:spPr>
      </p:pic>
      <p:sp>
        <p:nvSpPr>
          <p:cNvPr id="6" name="CuadroTexto 5"/>
          <p:cNvSpPr txBox="1"/>
          <p:nvPr/>
        </p:nvSpPr>
        <p:spPr>
          <a:xfrm>
            <a:off x="1259632" y="980728"/>
            <a:ext cx="7056784" cy="1046440"/>
          </a:xfrm>
          <a:prstGeom prst="rect">
            <a:avLst/>
          </a:prstGeom>
          <a:noFill/>
        </p:spPr>
        <p:txBody>
          <a:bodyPr wrap="square" rtlCol="0">
            <a:spAutoFit/>
          </a:bodyPr>
          <a:lstStyle/>
          <a:p>
            <a:pPr algn="ctr"/>
            <a:r>
              <a:rPr lang="es-EC" sz="2400" b="1" dirty="0" smtClean="0">
                <a:solidFill>
                  <a:schemeClr val="accent6">
                    <a:lumMod val="75000"/>
                  </a:schemeClr>
                </a:solidFill>
              </a:rPr>
              <a:t>FUNCIONES Y RESPONSABILIDADES DEL COMITÉ DE EMERGENCIA</a:t>
            </a:r>
            <a:endParaRPr lang="es-EC" sz="2400" b="1" dirty="0">
              <a:solidFill>
                <a:schemeClr val="accent6">
                  <a:lumMod val="75000"/>
                </a:schemeClr>
              </a:solidFill>
            </a:endParaRPr>
          </a:p>
          <a:p>
            <a:pPr lvl="0" algn="just"/>
            <a:endParaRPr lang="es-EC" sz="1400" b="1" dirty="0">
              <a:solidFill>
                <a:schemeClr val="accent6">
                  <a:lumMod val="75000"/>
                </a:schemeClr>
              </a:solidFill>
            </a:endParaRPr>
          </a:p>
        </p:txBody>
      </p:sp>
      <p:sp>
        <p:nvSpPr>
          <p:cNvPr id="7" name="CuadroTexto 6"/>
          <p:cNvSpPr txBox="1"/>
          <p:nvPr/>
        </p:nvSpPr>
        <p:spPr>
          <a:xfrm>
            <a:off x="1741116" y="1844824"/>
            <a:ext cx="2880320" cy="5324535"/>
          </a:xfrm>
          <a:prstGeom prst="rect">
            <a:avLst/>
          </a:prstGeom>
          <a:noFill/>
        </p:spPr>
        <p:txBody>
          <a:bodyPr wrap="square" rtlCol="0">
            <a:spAutoFit/>
          </a:bodyPr>
          <a:lstStyle/>
          <a:p>
            <a:pPr lvl="2"/>
            <a:r>
              <a:rPr lang="es-EC" sz="1400" b="1" u="sng" dirty="0" smtClean="0">
                <a:solidFill>
                  <a:schemeClr val="accent6">
                    <a:lumMod val="75000"/>
                  </a:schemeClr>
                </a:solidFill>
              </a:rPr>
              <a:t>Funciones </a:t>
            </a:r>
            <a:r>
              <a:rPr lang="es-EC" sz="1400" b="1" u="sng" dirty="0">
                <a:solidFill>
                  <a:schemeClr val="accent6">
                    <a:lumMod val="75000"/>
                  </a:schemeClr>
                </a:solidFill>
              </a:rPr>
              <a:t>del </a:t>
            </a:r>
            <a:r>
              <a:rPr lang="es-EC" sz="1400" b="1" u="sng" dirty="0" smtClean="0">
                <a:solidFill>
                  <a:schemeClr val="accent6">
                    <a:lumMod val="75000"/>
                  </a:schemeClr>
                </a:solidFill>
              </a:rPr>
              <a:t>COE / Director Ejecutivo</a:t>
            </a:r>
          </a:p>
          <a:p>
            <a:pPr lvl="2"/>
            <a:endParaRPr lang="es-EC" sz="1400" b="1" dirty="0">
              <a:solidFill>
                <a:schemeClr val="accent6">
                  <a:lumMod val="75000"/>
                </a:schemeClr>
              </a:solidFill>
            </a:endParaRPr>
          </a:p>
          <a:p>
            <a:pPr lvl="0" algn="just"/>
            <a:r>
              <a:rPr lang="es-VE" sz="1000" b="1" dirty="0">
                <a:solidFill>
                  <a:schemeClr val="accent6">
                    <a:lumMod val="75000"/>
                  </a:schemeClr>
                </a:solidFill>
              </a:rPr>
              <a:t>Coordinar, dirigir y controlar las operaciones de </a:t>
            </a:r>
            <a:r>
              <a:rPr lang="es-VE" sz="1000" b="1" dirty="0" smtClean="0">
                <a:solidFill>
                  <a:schemeClr val="accent6">
                    <a:lumMod val="75000"/>
                  </a:schemeClr>
                </a:solidFill>
              </a:rPr>
              <a:t>emergencia.</a:t>
            </a:r>
          </a:p>
          <a:p>
            <a:pPr lvl="0" algn="just"/>
            <a:endParaRPr lang="es-EC" sz="1000" b="1" dirty="0">
              <a:solidFill>
                <a:schemeClr val="accent6">
                  <a:lumMod val="75000"/>
                </a:schemeClr>
              </a:solidFill>
            </a:endParaRPr>
          </a:p>
          <a:p>
            <a:pPr lvl="0" algn="just"/>
            <a:r>
              <a:rPr lang="es-VE" sz="1000" b="1" dirty="0">
                <a:solidFill>
                  <a:schemeClr val="accent6">
                    <a:lumMod val="75000"/>
                  </a:schemeClr>
                </a:solidFill>
              </a:rPr>
              <a:t>Coordinar las operaciones de emergencia con las diferentes entidades estatales para atender </a:t>
            </a:r>
            <a:r>
              <a:rPr lang="es-VE" sz="1000" b="1" dirty="0" smtClean="0">
                <a:solidFill>
                  <a:schemeClr val="accent6">
                    <a:lumMod val="75000"/>
                  </a:schemeClr>
                </a:solidFill>
              </a:rPr>
              <a:t>Emergencias.</a:t>
            </a:r>
          </a:p>
          <a:p>
            <a:pPr lvl="0" algn="just"/>
            <a:endParaRPr lang="es-EC" sz="1000" b="1" dirty="0">
              <a:solidFill>
                <a:schemeClr val="accent6">
                  <a:lumMod val="75000"/>
                </a:schemeClr>
              </a:solidFill>
            </a:endParaRPr>
          </a:p>
          <a:p>
            <a:pPr lvl="0" algn="just"/>
            <a:r>
              <a:rPr lang="es-VE" sz="1000" b="1" dirty="0">
                <a:solidFill>
                  <a:schemeClr val="accent6">
                    <a:lumMod val="75000"/>
                  </a:schemeClr>
                </a:solidFill>
              </a:rPr>
              <a:t>Mantener informado tanto al personal docente en la institución como a los estudiantes sobre los eventos que pueden representar una </a:t>
            </a:r>
            <a:r>
              <a:rPr lang="es-VE" sz="1000" b="1" dirty="0" smtClean="0">
                <a:solidFill>
                  <a:schemeClr val="accent6">
                    <a:lumMod val="75000"/>
                  </a:schemeClr>
                </a:solidFill>
              </a:rPr>
              <a:t>emergencia.</a:t>
            </a:r>
          </a:p>
          <a:p>
            <a:pPr lvl="0" algn="just"/>
            <a:endParaRPr lang="es-EC" sz="1000" b="1" dirty="0">
              <a:solidFill>
                <a:schemeClr val="accent6">
                  <a:lumMod val="75000"/>
                </a:schemeClr>
              </a:solidFill>
            </a:endParaRPr>
          </a:p>
          <a:p>
            <a:pPr lvl="0" algn="just"/>
            <a:r>
              <a:rPr lang="es-VE" sz="1000" b="1" dirty="0">
                <a:solidFill>
                  <a:schemeClr val="accent6">
                    <a:lumMod val="75000"/>
                  </a:schemeClr>
                </a:solidFill>
              </a:rPr>
              <a:t>Informar a la comunidad educativa  a través de los medios de comunicación en caso de una emergencia, en caso de ser </a:t>
            </a:r>
            <a:r>
              <a:rPr lang="es-VE" sz="1000" b="1" dirty="0" smtClean="0">
                <a:solidFill>
                  <a:schemeClr val="accent6">
                    <a:lumMod val="75000"/>
                  </a:schemeClr>
                </a:solidFill>
              </a:rPr>
              <a:t>posible.</a:t>
            </a:r>
          </a:p>
          <a:p>
            <a:pPr lvl="0" algn="just"/>
            <a:endParaRPr lang="es-EC" sz="1000" b="1" dirty="0">
              <a:solidFill>
                <a:schemeClr val="accent6">
                  <a:lumMod val="75000"/>
                </a:schemeClr>
              </a:solidFill>
            </a:endParaRPr>
          </a:p>
          <a:p>
            <a:pPr lvl="0" algn="just"/>
            <a:r>
              <a:rPr lang="es-VE" sz="1000" b="1" dirty="0">
                <a:solidFill>
                  <a:schemeClr val="accent6">
                    <a:lumMod val="75000"/>
                  </a:schemeClr>
                </a:solidFill>
              </a:rPr>
              <a:t>Evaluar los informes de situación y de daños o pérdida  de propiedad, para coordinar las acciones y medidas </a:t>
            </a:r>
            <a:r>
              <a:rPr lang="es-VE" sz="1000" b="1" dirty="0" smtClean="0">
                <a:solidFill>
                  <a:schemeClr val="accent6">
                    <a:lumMod val="75000"/>
                  </a:schemeClr>
                </a:solidFill>
              </a:rPr>
              <a:t>necesarias.</a:t>
            </a:r>
          </a:p>
          <a:p>
            <a:pPr lvl="0" algn="just"/>
            <a:endParaRPr lang="es-VE" sz="1000" b="1" dirty="0" smtClean="0">
              <a:solidFill>
                <a:schemeClr val="accent6">
                  <a:lumMod val="75000"/>
                </a:schemeClr>
              </a:solidFill>
            </a:endParaRPr>
          </a:p>
          <a:p>
            <a:pPr lvl="0"/>
            <a:r>
              <a:rPr lang="es-VE" sz="1000" b="1" dirty="0">
                <a:solidFill>
                  <a:schemeClr val="accent6">
                    <a:lumMod val="75000"/>
                  </a:schemeClr>
                </a:solidFill>
              </a:rPr>
              <a:t>Elaborar un informe de daños o pérdidas de propiedad o daños a la integridad de las personas.</a:t>
            </a:r>
            <a:endParaRPr lang="es-EC" sz="1000" b="1" dirty="0">
              <a:solidFill>
                <a:schemeClr val="accent6">
                  <a:lumMod val="75000"/>
                </a:schemeClr>
              </a:solidFill>
            </a:endParaRPr>
          </a:p>
          <a:p>
            <a:r>
              <a:rPr lang="es-EC" sz="1000" b="1" dirty="0">
                <a:solidFill>
                  <a:schemeClr val="accent6">
                    <a:lumMod val="75000"/>
                  </a:schemeClr>
                </a:solidFill>
              </a:rPr>
              <a:t> </a:t>
            </a:r>
          </a:p>
          <a:p>
            <a:pPr lvl="0" algn="just"/>
            <a:endParaRPr lang="es-EC" sz="1000" b="1" dirty="0">
              <a:solidFill>
                <a:schemeClr val="accent6">
                  <a:lumMod val="75000"/>
                </a:schemeClr>
              </a:solidFill>
            </a:endParaRPr>
          </a:p>
          <a:p>
            <a:pPr algn="just"/>
            <a:endParaRPr lang="es-EC" sz="1400" b="1" dirty="0">
              <a:solidFill>
                <a:schemeClr val="accent6">
                  <a:lumMod val="75000"/>
                </a:schemeClr>
              </a:solidFill>
            </a:endParaRPr>
          </a:p>
          <a:p>
            <a:pPr lvl="0" algn="just"/>
            <a:endParaRPr lang="es-EC" sz="1400" b="1" dirty="0">
              <a:solidFill>
                <a:schemeClr val="accent6">
                  <a:lumMod val="75000"/>
                </a:schemeClr>
              </a:solidFill>
            </a:endParaRPr>
          </a:p>
        </p:txBody>
      </p:sp>
      <p:sp>
        <p:nvSpPr>
          <p:cNvPr id="8" name="CuadroTexto 7"/>
          <p:cNvSpPr txBox="1"/>
          <p:nvPr/>
        </p:nvSpPr>
        <p:spPr>
          <a:xfrm>
            <a:off x="4982635" y="2027168"/>
            <a:ext cx="2880320" cy="4401205"/>
          </a:xfrm>
          <a:prstGeom prst="rect">
            <a:avLst/>
          </a:prstGeom>
          <a:noFill/>
        </p:spPr>
        <p:txBody>
          <a:bodyPr wrap="square" rtlCol="0">
            <a:spAutoFit/>
          </a:bodyPr>
          <a:lstStyle/>
          <a:p>
            <a:pPr lvl="2"/>
            <a:r>
              <a:rPr lang="es-EC" sz="1400" b="1" u="sng" dirty="0" smtClean="0">
                <a:solidFill>
                  <a:schemeClr val="accent6">
                    <a:lumMod val="75000"/>
                  </a:schemeClr>
                </a:solidFill>
              </a:rPr>
              <a:t>Funciones del Jefe de Brigadas</a:t>
            </a:r>
          </a:p>
          <a:p>
            <a:pPr lvl="2"/>
            <a:endParaRPr lang="es-EC" sz="1400" b="1" dirty="0">
              <a:solidFill>
                <a:schemeClr val="accent6">
                  <a:lumMod val="75000"/>
                </a:schemeClr>
              </a:solidFill>
            </a:endParaRPr>
          </a:p>
          <a:p>
            <a:pPr lvl="0"/>
            <a:r>
              <a:rPr lang="es-VE" sz="1000" b="1" dirty="0">
                <a:solidFill>
                  <a:schemeClr val="accent6">
                    <a:lumMod val="75000"/>
                  </a:schemeClr>
                </a:solidFill>
              </a:rPr>
              <a:t>Capacitar a los miembros de las brigadas en técnicas de atención e emergencias según los riesgos detectados en “EL PROFETA JEREMÍAS</a:t>
            </a:r>
            <a:r>
              <a:rPr lang="es-VE" sz="1000" b="1" dirty="0" smtClean="0">
                <a:solidFill>
                  <a:schemeClr val="accent6">
                    <a:lumMod val="75000"/>
                  </a:schemeClr>
                </a:solidFill>
              </a:rPr>
              <a:t>”.</a:t>
            </a:r>
          </a:p>
          <a:p>
            <a:pPr lvl="0"/>
            <a:endParaRPr lang="es-EC" sz="1000" b="1" dirty="0">
              <a:solidFill>
                <a:schemeClr val="accent6">
                  <a:lumMod val="75000"/>
                </a:schemeClr>
              </a:solidFill>
            </a:endParaRPr>
          </a:p>
          <a:p>
            <a:pPr lvl="0"/>
            <a:r>
              <a:rPr lang="es-VE" sz="1000" b="1" dirty="0">
                <a:solidFill>
                  <a:schemeClr val="accent6">
                    <a:lumMod val="75000"/>
                  </a:schemeClr>
                </a:solidFill>
              </a:rPr>
              <a:t>Programar prácticas con el personal de las brigadas</a:t>
            </a:r>
            <a:r>
              <a:rPr lang="es-VE" sz="1000" b="1" dirty="0" smtClean="0">
                <a:solidFill>
                  <a:schemeClr val="accent6">
                    <a:lumMod val="75000"/>
                  </a:schemeClr>
                </a:solidFill>
              </a:rPr>
              <a:t>.</a:t>
            </a:r>
          </a:p>
          <a:p>
            <a:pPr lvl="0"/>
            <a:endParaRPr lang="es-EC" sz="1000" b="1" dirty="0">
              <a:solidFill>
                <a:schemeClr val="accent6">
                  <a:lumMod val="75000"/>
                </a:schemeClr>
              </a:solidFill>
            </a:endParaRPr>
          </a:p>
          <a:p>
            <a:pPr lvl="0"/>
            <a:r>
              <a:rPr lang="es-VE" sz="1000" b="1" dirty="0">
                <a:solidFill>
                  <a:schemeClr val="accent6">
                    <a:lumMod val="75000"/>
                  </a:schemeClr>
                </a:solidFill>
              </a:rPr>
              <a:t>Planificar y gestionar las capacitaciones que el personal que integra las brigadas necesita para cumplir sus funciones de salvamento, rescate y seguridad</a:t>
            </a:r>
            <a:r>
              <a:rPr lang="es-VE" sz="1000" b="1" dirty="0" smtClean="0">
                <a:solidFill>
                  <a:schemeClr val="accent6">
                    <a:lumMod val="75000"/>
                  </a:schemeClr>
                </a:solidFill>
              </a:rPr>
              <a:t>.</a:t>
            </a:r>
          </a:p>
          <a:p>
            <a:pPr lvl="0"/>
            <a:endParaRPr lang="es-EC" sz="1000" b="1" dirty="0">
              <a:solidFill>
                <a:schemeClr val="accent6">
                  <a:lumMod val="75000"/>
                </a:schemeClr>
              </a:solidFill>
            </a:endParaRPr>
          </a:p>
          <a:p>
            <a:pPr lvl="0"/>
            <a:r>
              <a:rPr lang="es-VE" sz="1000" b="1" dirty="0">
                <a:solidFill>
                  <a:schemeClr val="accent6">
                    <a:lumMod val="75000"/>
                  </a:schemeClr>
                </a:solidFill>
              </a:rPr>
              <a:t>Participar de las reuniones que el COE programe</a:t>
            </a:r>
            <a:r>
              <a:rPr lang="es-VE" sz="1000" b="1" dirty="0" smtClean="0">
                <a:solidFill>
                  <a:schemeClr val="accent6">
                    <a:lumMod val="75000"/>
                  </a:schemeClr>
                </a:solidFill>
              </a:rPr>
              <a:t>.</a:t>
            </a:r>
          </a:p>
          <a:p>
            <a:pPr lvl="0"/>
            <a:endParaRPr lang="es-EC" sz="1000" b="1" dirty="0">
              <a:solidFill>
                <a:schemeClr val="accent6">
                  <a:lumMod val="75000"/>
                </a:schemeClr>
              </a:solidFill>
            </a:endParaRPr>
          </a:p>
          <a:p>
            <a:pPr lvl="0"/>
            <a:r>
              <a:rPr lang="es-VE" sz="1000" b="1" dirty="0">
                <a:solidFill>
                  <a:schemeClr val="accent6">
                    <a:lumMod val="75000"/>
                  </a:schemeClr>
                </a:solidFill>
              </a:rPr>
              <a:t>Participar de las inspecciones planificadas para el control de riesgos</a:t>
            </a:r>
            <a:r>
              <a:rPr lang="es-VE" sz="1000" b="1" dirty="0" smtClean="0">
                <a:solidFill>
                  <a:schemeClr val="accent6">
                    <a:lumMod val="75000"/>
                  </a:schemeClr>
                </a:solidFill>
              </a:rPr>
              <a:t>.</a:t>
            </a:r>
          </a:p>
          <a:p>
            <a:pPr lvl="0"/>
            <a:endParaRPr lang="es-EC" sz="1000" b="1" dirty="0">
              <a:solidFill>
                <a:schemeClr val="accent6">
                  <a:lumMod val="75000"/>
                </a:schemeClr>
              </a:solidFill>
            </a:endParaRPr>
          </a:p>
          <a:p>
            <a:r>
              <a:rPr lang="es-EC" sz="1000" b="1" dirty="0">
                <a:solidFill>
                  <a:schemeClr val="accent6">
                    <a:lumMod val="75000"/>
                  </a:schemeClr>
                </a:solidFill>
              </a:rPr>
              <a:t>Leer y entender el plan de seguridad física </a:t>
            </a:r>
          </a:p>
          <a:p>
            <a:pPr lvl="0" algn="just"/>
            <a:endParaRPr lang="es-EC" sz="1000" b="1" dirty="0">
              <a:solidFill>
                <a:schemeClr val="accent6">
                  <a:lumMod val="75000"/>
                </a:schemeClr>
              </a:solidFill>
            </a:endParaRPr>
          </a:p>
          <a:p>
            <a:pPr algn="just"/>
            <a:endParaRPr lang="es-EC" sz="1400" b="1" dirty="0">
              <a:solidFill>
                <a:schemeClr val="accent6">
                  <a:lumMod val="75000"/>
                </a:schemeClr>
              </a:solidFill>
            </a:endParaRPr>
          </a:p>
          <a:p>
            <a:pPr lvl="0" algn="just"/>
            <a:endParaRPr lang="es-EC" sz="1400" b="1" dirty="0">
              <a:solidFill>
                <a:schemeClr val="accent6">
                  <a:lumMod val="75000"/>
                </a:schemeClr>
              </a:solidFill>
            </a:endParaRPr>
          </a:p>
        </p:txBody>
      </p:sp>
    </p:spTree>
    <p:extLst>
      <p:ext uri="{BB962C8B-B14F-4D97-AF65-F5344CB8AC3E}">
        <p14:creationId xmlns:p14="http://schemas.microsoft.com/office/powerpoint/2010/main" val="1382099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11231" y="5742335"/>
            <a:ext cx="932769" cy="1115665"/>
          </a:xfrm>
          <a:prstGeom prst="rect">
            <a:avLst/>
          </a:prstGeom>
        </p:spPr>
      </p:pic>
      <p:sp>
        <p:nvSpPr>
          <p:cNvPr id="3" name="Rectángulo 2"/>
          <p:cNvSpPr/>
          <p:nvPr/>
        </p:nvSpPr>
        <p:spPr>
          <a:xfrm>
            <a:off x="1547664" y="404664"/>
            <a:ext cx="7344816" cy="830997"/>
          </a:xfrm>
          <a:prstGeom prst="rect">
            <a:avLst/>
          </a:prstGeom>
        </p:spPr>
        <p:txBody>
          <a:bodyPr wrap="square">
            <a:spAutoFit/>
          </a:bodyPr>
          <a:lstStyle/>
          <a:p>
            <a:pPr algn="ctr"/>
            <a:r>
              <a:rPr lang="es-EC" sz="2400" b="1" dirty="0">
                <a:solidFill>
                  <a:schemeClr val="accent6">
                    <a:lumMod val="75000"/>
                  </a:schemeClr>
                </a:solidFill>
              </a:rPr>
              <a:t>FUNCIONES Y RESPONSABILIDADES DEL COMITÉ DE EMERGENCIA</a:t>
            </a:r>
          </a:p>
        </p:txBody>
      </p:sp>
      <p:sp>
        <p:nvSpPr>
          <p:cNvPr id="4" name="CuadroTexto 3"/>
          <p:cNvSpPr txBox="1"/>
          <p:nvPr/>
        </p:nvSpPr>
        <p:spPr>
          <a:xfrm>
            <a:off x="1562919" y="1238737"/>
            <a:ext cx="2880320" cy="2277547"/>
          </a:xfrm>
          <a:prstGeom prst="rect">
            <a:avLst/>
          </a:prstGeom>
          <a:noFill/>
        </p:spPr>
        <p:txBody>
          <a:bodyPr wrap="square" rtlCol="0">
            <a:spAutoFit/>
          </a:bodyPr>
          <a:lstStyle/>
          <a:p>
            <a:pPr lvl="2"/>
            <a:r>
              <a:rPr lang="es-EC" sz="1400" b="1" u="sng" dirty="0" smtClean="0">
                <a:solidFill>
                  <a:schemeClr val="accent6">
                    <a:lumMod val="75000"/>
                  </a:schemeClr>
                </a:solidFill>
              </a:rPr>
              <a:t>Funciones del las unidades de apoyo</a:t>
            </a:r>
          </a:p>
          <a:p>
            <a:pPr lvl="2"/>
            <a:endParaRPr lang="es-EC" sz="1400" b="1" dirty="0" smtClean="0">
              <a:solidFill>
                <a:schemeClr val="accent6">
                  <a:lumMod val="75000"/>
                </a:schemeClr>
              </a:solidFill>
            </a:endParaRPr>
          </a:p>
          <a:p>
            <a:pPr algn="just"/>
            <a:r>
              <a:rPr lang="es-VE" sz="1000" b="1" dirty="0" smtClean="0">
                <a:solidFill>
                  <a:schemeClr val="accent6">
                    <a:lumMod val="75000"/>
                  </a:schemeClr>
                </a:solidFill>
              </a:rPr>
              <a:t>Participar de las reuniones que el COE programe.</a:t>
            </a:r>
          </a:p>
          <a:p>
            <a:pPr algn="just"/>
            <a:endParaRPr lang="es-EC" sz="1000" b="1" dirty="0" smtClean="0">
              <a:solidFill>
                <a:schemeClr val="accent6">
                  <a:lumMod val="75000"/>
                </a:schemeClr>
              </a:solidFill>
            </a:endParaRPr>
          </a:p>
          <a:p>
            <a:pPr algn="just"/>
            <a:r>
              <a:rPr lang="es-VE" sz="1000" b="1" dirty="0" smtClean="0">
                <a:solidFill>
                  <a:schemeClr val="accent6">
                    <a:lumMod val="75000"/>
                  </a:schemeClr>
                </a:solidFill>
              </a:rPr>
              <a:t>Participar de las inspecciones planificadas para el control de riesgos.</a:t>
            </a:r>
          </a:p>
          <a:p>
            <a:pPr algn="just"/>
            <a:endParaRPr lang="es-EC" sz="1000" b="1" dirty="0" smtClean="0">
              <a:solidFill>
                <a:schemeClr val="accent6">
                  <a:lumMod val="75000"/>
                </a:schemeClr>
              </a:solidFill>
            </a:endParaRPr>
          </a:p>
          <a:p>
            <a:pPr algn="just"/>
            <a:r>
              <a:rPr lang="es-VE" sz="1000" b="1" dirty="0" smtClean="0">
                <a:solidFill>
                  <a:schemeClr val="accent6">
                    <a:lumMod val="75000"/>
                  </a:schemeClr>
                </a:solidFill>
              </a:rPr>
              <a:t>Participar en los simulacros programados por el COE</a:t>
            </a:r>
          </a:p>
          <a:p>
            <a:pPr algn="just"/>
            <a:endParaRPr lang="es-EC" sz="1000" b="1" dirty="0" smtClean="0">
              <a:solidFill>
                <a:schemeClr val="accent6">
                  <a:lumMod val="75000"/>
                </a:schemeClr>
              </a:solidFill>
            </a:endParaRPr>
          </a:p>
          <a:p>
            <a:pPr algn="just"/>
            <a:r>
              <a:rPr lang="es-VE" sz="1000" b="1" dirty="0" smtClean="0">
                <a:solidFill>
                  <a:schemeClr val="accent6">
                    <a:lumMod val="75000"/>
                  </a:schemeClr>
                </a:solidFill>
              </a:rPr>
              <a:t>Leer y entender el plan de seguridad física.</a:t>
            </a:r>
            <a:endParaRPr lang="es-EC" sz="1000" b="1" dirty="0">
              <a:solidFill>
                <a:schemeClr val="accent6">
                  <a:lumMod val="75000"/>
                </a:schemeClr>
              </a:solidFill>
            </a:endParaRPr>
          </a:p>
        </p:txBody>
      </p:sp>
      <p:sp>
        <p:nvSpPr>
          <p:cNvPr id="5" name="CuadroTexto 4"/>
          <p:cNvSpPr txBox="1"/>
          <p:nvPr/>
        </p:nvSpPr>
        <p:spPr>
          <a:xfrm>
            <a:off x="4970871" y="1235661"/>
            <a:ext cx="3240360" cy="3508653"/>
          </a:xfrm>
          <a:prstGeom prst="rect">
            <a:avLst/>
          </a:prstGeom>
          <a:noFill/>
        </p:spPr>
        <p:txBody>
          <a:bodyPr wrap="square" rtlCol="0">
            <a:spAutoFit/>
          </a:bodyPr>
          <a:lstStyle/>
          <a:p>
            <a:pPr lvl="2"/>
            <a:r>
              <a:rPr lang="es-EC" sz="1400" b="1" u="sng" dirty="0" smtClean="0">
                <a:solidFill>
                  <a:schemeClr val="accent6">
                    <a:lumMod val="75000"/>
                  </a:schemeClr>
                </a:solidFill>
              </a:rPr>
              <a:t>Funciones de la Brigadas de Seguridad</a:t>
            </a:r>
          </a:p>
          <a:p>
            <a:pPr lvl="2"/>
            <a:endParaRPr lang="es-EC" sz="1400" b="1" dirty="0" smtClean="0">
              <a:solidFill>
                <a:schemeClr val="accent6">
                  <a:lumMod val="75000"/>
                </a:schemeClr>
              </a:solidFill>
            </a:endParaRPr>
          </a:p>
          <a:p>
            <a:pPr lvl="0" algn="just"/>
            <a:r>
              <a:rPr lang="es-EC" sz="1000" b="1" dirty="0">
                <a:solidFill>
                  <a:schemeClr val="accent6">
                    <a:lumMod val="75000"/>
                  </a:schemeClr>
                </a:solidFill>
              </a:rPr>
              <a:t>Detectar los riesgos o posibles riesgos en las instalaciones del centro educativo y su entorno</a:t>
            </a:r>
            <a:r>
              <a:rPr lang="es-EC" sz="1000" b="1" dirty="0" smtClean="0">
                <a:solidFill>
                  <a:schemeClr val="accent6">
                    <a:lumMod val="75000"/>
                  </a:schemeClr>
                </a:solidFill>
              </a:rPr>
              <a:t>.</a:t>
            </a:r>
          </a:p>
          <a:p>
            <a:pPr lvl="0" algn="just"/>
            <a:endParaRPr lang="es-EC" sz="1000" b="1" dirty="0">
              <a:solidFill>
                <a:schemeClr val="accent6">
                  <a:lumMod val="75000"/>
                </a:schemeClr>
              </a:solidFill>
            </a:endParaRPr>
          </a:p>
          <a:p>
            <a:pPr lvl="0" algn="just"/>
            <a:r>
              <a:rPr lang="es-EC" sz="1000" b="1" dirty="0">
                <a:solidFill>
                  <a:schemeClr val="accent6">
                    <a:lumMod val="75000"/>
                  </a:schemeClr>
                </a:solidFill>
              </a:rPr>
              <a:t>Aplicar los protocolos de seguridad o los procedimientos según corresponda en caso de materializarse cualquier riesgo de origen antrópico</a:t>
            </a:r>
            <a:r>
              <a:rPr lang="es-EC" sz="1000" b="1" dirty="0" smtClean="0">
                <a:solidFill>
                  <a:schemeClr val="accent6">
                    <a:lumMod val="75000"/>
                  </a:schemeClr>
                </a:solidFill>
              </a:rPr>
              <a:t>.</a:t>
            </a:r>
          </a:p>
          <a:p>
            <a:pPr lvl="0" algn="just"/>
            <a:endParaRPr lang="es-EC" sz="1000" b="1" dirty="0">
              <a:solidFill>
                <a:schemeClr val="accent6">
                  <a:lumMod val="75000"/>
                </a:schemeClr>
              </a:solidFill>
            </a:endParaRPr>
          </a:p>
          <a:p>
            <a:pPr lvl="0" algn="just"/>
            <a:r>
              <a:rPr lang="es-EC" sz="1000" b="1" dirty="0">
                <a:solidFill>
                  <a:schemeClr val="accent6">
                    <a:lumMod val="75000"/>
                  </a:schemeClr>
                </a:solidFill>
              </a:rPr>
              <a:t>Verificar el buen funcionamiento de los elementos de seguridad (cámaras, alarmas, luces de seguridad, etc.) para garantizar la protección de personas, equipos y bienes</a:t>
            </a:r>
            <a:r>
              <a:rPr lang="es-EC" sz="1000" b="1" dirty="0" smtClean="0">
                <a:solidFill>
                  <a:schemeClr val="accent6">
                    <a:lumMod val="75000"/>
                  </a:schemeClr>
                </a:solidFill>
              </a:rPr>
              <a:t>.</a:t>
            </a:r>
          </a:p>
          <a:p>
            <a:pPr lvl="0" algn="just"/>
            <a:endParaRPr lang="es-EC" sz="1000" b="1" dirty="0">
              <a:solidFill>
                <a:schemeClr val="accent6">
                  <a:lumMod val="75000"/>
                </a:schemeClr>
              </a:solidFill>
            </a:endParaRPr>
          </a:p>
          <a:p>
            <a:pPr lvl="0" algn="just"/>
            <a:r>
              <a:rPr lang="es-EC" sz="1000" b="1" dirty="0">
                <a:solidFill>
                  <a:schemeClr val="accent6">
                    <a:lumMod val="75000"/>
                  </a:schemeClr>
                </a:solidFill>
              </a:rPr>
              <a:t>Responder de forma decidida y eficaz ante un eminente riesgo de origen antrópico que amenace la seguridad de las instalaciones y la comunidad educativa.</a:t>
            </a:r>
          </a:p>
          <a:p>
            <a:pPr marL="0" lvl="2" algn="just"/>
            <a:endParaRPr lang="es-EC" sz="1000" b="1" dirty="0">
              <a:solidFill>
                <a:schemeClr val="accent6">
                  <a:lumMod val="75000"/>
                </a:schemeClr>
              </a:solidFill>
            </a:endParaRPr>
          </a:p>
        </p:txBody>
      </p:sp>
      <p:sp>
        <p:nvSpPr>
          <p:cNvPr id="6" name="CuadroTexto 5"/>
          <p:cNvSpPr txBox="1"/>
          <p:nvPr/>
        </p:nvSpPr>
        <p:spPr>
          <a:xfrm>
            <a:off x="1036763" y="3645024"/>
            <a:ext cx="4176463" cy="3139321"/>
          </a:xfrm>
          <a:prstGeom prst="rect">
            <a:avLst/>
          </a:prstGeom>
          <a:noFill/>
        </p:spPr>
        <p:txBody>
          <a:bodyPr wrap="square" rtlCol="0">
            <a:spAutoFit/>
          </a:bodyPr>
          <a:lstStyle/>
          <a:p>
            <a:pPr lvl="2"/>
            <a:r>
              <a:rPr lang="es-EC" sz="1400" b="1" u="sng" dirty="0" smtClean="0">
                <a:solidFill>
                  <a:schemeClr val="accent6">
                    <a:lumMod val="75000"/>
                  </a:schemeClr>
                </a:solidFill>
              </a:rPr>
              <a:t>Funciones de la Brigada de Primeros Auxilios</a:t>
            </a:r>
          </a:p>
          <a:p>
            <a:pPr lvl="0"/>
            <a:r>
              <a:rPr lang="es-EC" sz="1000" b="1" dirty="0">
                <a:solidFill>
                  <a:schemeClr val="accent6">
                    <a:lumMod val="75000"/>
                  </a:schemeClr>
                </a:solidFill>
              </a:rPr>
              <a:t>Verificar la vida útil de los medicamentos contenidos en el botiquín de emergencia</a:t>
            </a:r>
            <a:r>
              <a:rPr lang="es-EC" sz="1000" b="1" dirty="0" smtClean="0">
                <a:solidFill>
                  <a:schemeClr val="accent6">
                    <a:lumMod val="75000"/>
                  </a:schemeClr>
                </a:solidFill>
              </a:rPr>
              <a:t>.</a:t>
            </a:r>
          </a:p>
          <a:p>
            <a:pPr lvl="0"/>
            <a:endParaRPr lang="es-EC" sz="1000" b="1" dirty="0">
              <a:solidFill>
                <a:schemeClr val="accent6">
                  <a:lumMod val="75000"/>
                </a:schemeClr>
              </a:solidFill>
            </a:endParaRPr>
          </a:p>
          <a:p>
            <a:pPr lvl="0"/>
            <a:r>
              <a:rPr lang="es-EC" sz="1000" b="1" dirty="0">
                <a:solidFill>
                  <a:schemeClr val="accent6">
                    <a:lumMod val="75000"/>
                  </a:schemeClr>
                </a:solidFill>
              </a:rPr>
              <a:t>Verificar el buen estado de camillas e inmovilizadores, para transportar heridos</a:t>
            </a:r>
            <a:r>
              <a:rPr lang="es-EC" sz="1000" b="1" dirty="0" smtClean="0">
                <a:solidFill>
                  <a:schemeClr val="accent6">
                    <a:lumMod val="75000"/>
                  </a:schemeClr>
                </a:solidFill>
              </a:rPr>
              <a:t>.</a:t>
            </a:r>
          </a:p>
          <a:p>
            <a:pPr lvl="0"/>
            <a:endParaRPr lang="es-EC" sz="1000" b="1" dirty="0">
              <a:solidFill>
                <a:schemeClr val="accent6">
                  <a:lumMod val="75000"/>
                </a:schemeClr>
              </a:solidFill>
            </a:endParaRPr>
          </a:p>
          <a:p>
            <a:pPr lvl="0"/>
            <a:r>
              <a:rPr lang="es-EC" sz="1000" b="1" dirty="0">
                <a:solidFill>
                  <a:schemeClr val="accent6">
                    <a:lumMod val="75000"/>
                  </a:schemeClr>
                </a:solidFill>
              </a:rPr>
              <a:t>Determinar y señalizar la ubicación oficial del puesto de socorro</a:t>
            </a:r>
            <a:r>
              <a:rPr lang="es-EC" sz="1000" b="1" dirty="0" smtClean="0">
                <a:solidFill>
                  <a:schemeClr val="accent6">
                    <a:lumMod val="75000"/>
                  </a:schemeClr>
                </a:solidFill>
              </a:rPr>
              <a:t>.</a:t>
            </a:r>
          </a:p>
          <a:p>
            <a:pPr lvl="0"/>
            <a:endParaRPr lang="es-EC" sz="1000" b="1" dirty="0">
              <a:solidFill>
                <a:schemeClr val="accent6">
                  <a:lumMod val="75000"/>
                </a:schemeClr>
              </a:solidFill>
            </a:endParaRPr>
          </a:p>
          <a:p>
            <a:pPr lvl="0"/>
            <a:r>
              <a:rPr lang="es-EC" sz="1000" b="1" dirty="0">
                <a:solidFill>
                  <a:schemeClr val="accent6">
                    <a:lumMod val="75000"/>
                  </a:schemeClr>
                </a:solidFill>
              </a:rPr>
              <a:t>Pedirá a la brigada de comunicación la intervención de las entidades de socorro en caso de que la emergencia lo amerite</a:t>
            </a:r>
            <a:r>
              <a:rPr lang="es-EC" sz="1000" b="1" dirty="0" smtClean="0">
                <a:solidFill>
                  <a:schemeClr val="accent6">
                    <a:lumMod val="75000"/>
                  </a:schemeClr>
                </a:solidFill>
              </a:rPr>
              <a:t>.</a:t>
            </a:r>
          </a:p>
          <a:p>
            <a:pPr lvl="0"/>
            <a:endParaRPr lang="es-EC" sz="1000" b="1" dirty="0">
              <a:solidFill>
                <a:schemeClr val="accent6">
                  <a:lumMod val="75000"/>
                </a:schemeClr>
              </a:solidFill>
            </a:endParaRPr>
          </a:p>
          <a:p>
            <a:pPr lvl="0"/>
            <a:r>
              <a:rPr lang="es-EC" sz="1000" b="1" dirty="0">
                <a:solidFill>
                  <a:schemeClr val="accent6">
                    <a:lumMod val="75000"/>
                  </a:schemeClr>
                </a:solidFill>
              </a:rPr>
              <a:t>En caso de ser víctima de accidentes a causa de la materialización de un riesgo antrópico conductual brindar la atención necesaria y los cuidados correspondientes hasta que las entidades como Ministerio de Salud Pública o benemérito cuerpo de bomberos acudan en ayuda. </a:t>
            </a:r>
          </a:p>
          <a:p>
            <a:pPr lvl="2"/>
            <a:endParaRPr lang="es-EC" sz="1000" b="1" dirty="0">
              <a:solidFill>
                <a:schemeClr val="accent6">
                  <a:lumMod val="75000"/>
                </a:schemeClr>
              </a:solidFill>
            </a:endParaRPr>
          </a:p>
        </p:txBody>
      </p:sp>
    </p:spTree>
    <p:extLst>
      <p:ext uri="{BB962C8B-B14F-4D97-AF65-F5344CB8AC3E}">
        <p14:creationId xmlns:p14="http://schemas.microsoft.com/office/powerpoint/2010/main" val="38049590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11231" y="5708427"/>
            <a:ext cx="932769" cy="1115665"/>
          </a:xfrm>
          <a:prstGeom prst="rect">
            <a:avLst/>
          </a:prstGeom>
        </p:spPr>
      </p:pic>
      <p:pic>
        <p:nvPicPr>
          <p:cNvPr id="3" name="Imagen 2"/>
          <p:cNvPicPr>
            <a:picLocks noChangeAspect="1"/>
          </p:cNvPicPr>
          <p:nvPr/>
        </p:nvPicPr>
        <p:blipFill>
          <a:blip r:embed="rId3"/>
          <a:stretch>
            <a:fillRect/>
          </a:stretch>
        </p:blipFill>
        <p:spPr>
          <a:xfrm>
            <a:off x="899592" y="476672"/>
            <a:ext cx="7364606" cy="1012024"/>
          </a:xfrm>
          <a:prstGeom prst="rect">
            <a:avLst/>
          </a:prstGeom>
        </p:spPr>
      </p:pic>
      <p:sp>
        <p:nvSpPr>
          <p:cNvPr id="5" name="CuadroTexto 4"/>
          <p:cNvSpPr txBox="1"/>
          <p:nvPr/>
        </p:nvSpPr>
        <p:spPr>
          <a:xfrm>
            <a:off x="1475656" y="1340768"/>
            <a:ext cx="5904656" cy="1908215"/>
          </a:xfrm>
          <a:prstGeom prst="rect">
            <a:avLst/>
          </a:prstGeom>
          <a:noFill/>
        </p:spPr>
        <p:txBody>
          <a:bodyPr wrap="square" rtlCol="0">
            <a:spAutoFit/>
          </a:bodyPr>
          <a:lstStyle/>
          <a:p>
            <a:pPr lvl="2"/>
            <a:r>
              <a:rPr lang="es-EC" sz="1400" b="1" u="sng" dirty="0" smtClean="0">
                <a:solidFill>
                  <a:schemeClr val="accent6">
                    <a:lumMod val="75000"/>
                  </a:schemeClr>
                </a:solidFill>
              </a:rPr>
              <a:t>Funciones del </a:t>
            </a:r>
            <a:r>
              <a:rPr lang="es-EC" sz="1400" b="1" u="sng" dirty="0" err="1" smtClean="0">
                <a:solidFill>
                  <a:schemeClr val="accent6">
                    <a:lumMod val="75000"/>
                  </a:schemeClr>
                </a:solidFill>
              </a:rPr>
              <a:t>Comunicaciòn</a:t>
            </a:r>
            <a:endParaRPr lang="es-EC" sz="1400" b="1" u="sng" dirty="0" smtClean="0">
              <a:solidFill>
                <a:schemeClr val="accent6">
                  <a:lumMod val="75000"/>
                </a:schemeClr>
              </a:solidFill>
            </a:endParaRPr>
          </a:p>
          <a:p>
            <a:pPr lvl="2"/>
            <a:endParaRPr lang="es-EC" sz="1400" b="1" u="sng" dirty="0">
              <a:solidFill>
                <a:schemeClr val="accent6">
                  <a:lumMod val="75000"/>
                </a:schemeClr>
              </a:solidFill>
            </a:endParaRPr>
          </a:p>
          <a:p>
            <a:pPr lvl="0"/>
            <a:r>
              <a:rPr lang="es-EC" sz="1000" b="1" dirty="0">
                <a:solidFill>
                  <a:schemeClr val="accent6">
                    <a:lumMod val="75000"/>
                  </a:schemeClr>
                </a:solidFill>
              </a:rPr>
              <a:t>Socializar las zonas seguras dentro de la </a:t>
            </a:r>
            <a:r>
              <a:rPr lang="es-EC" sz="1000" b="1" dirty="0" smtClean="0">
                <a:solidFill>
                  <a:schemeClr val="accent6">
                    <a:lumMod val="75000"/>
                  </a:schemeClr>
                </a:solidFill>
              </a:rPr>
              <a:t>institución</a:t>
            </a:r>
          </a:p>
          <a:p>
            <a:pPr lvl="0"/>
            <a:endParaRPr lang="es-EC" sz="1000" b="1" dirty="0">
              <a:solidFill>
                <a:schemeClr val="accent6">
                  <a:lumMod val="75000"/>
                </a:schemeClr>
              </a:solidFill>
            </a:endParaRPr>
          </a:p>
          <a:p>
            <a:pPr lvl="0"/>
            <a:r>
              <a:rPr lang="es-EC" sz="1000" b="1" dirty="0">
                <a:solidFill>
                  <a:schemeClr val="accent6">
                    <a:lumMod val="75000"/>
                  </a:schemeClr>
                </a:solidFill>
              </a:rPr>
              <a:t>Socializar el directorio telefónico para pedir ayuda a las diferentes entidades de socorro.</a:t>
            </a:r>
          </a:p>
          <a:p>
            <a:r>
              <a:rPr lang="es-EC" sz="1000" b="1" dirty="0">
                <a:solidFill>
                  <a:schemeClr val="accent6">
                    <a:lumMod val="75000"/>
                  </a:schemeClr>
                </a:solidFill>
              </a:rPr>
              <a:t> </a:t>
            </a:r>
          </a:p>
          <a:p>
            <a:pPr lvl="0"/>
            <a:r>
              <a:rPr lang="es-EC" sz="1000" b="1" dirty="0">
                <a:solidFill>
                  <a:schemeClr val="accent6">
                    <a:lumMod val="75000"/>
                  </a:schemeClr>
                </a:solidFill>
              </a:rPr>
              <a:t>Socializar de forma oportuna a la comunidad educativa las medidas diseñadas en el plan de seguridad física, sus protocolos y procedimientos de seguridad física</a:t>
            </a:r>
            <a:r>
              <a:rPr lang="es-EC" sz="1000" b="1" dirty="0" smtClean="0">
                <a:solidFill>
                  <a:schemeClr val="accent6">
                    <a:lumMod val="75000"/>
                  </a:schemeClr>
                </a:solidFill>
              </a:rPr>
              <a:t>.</a:t>
            </a:r>
          </a:p>
          <a:p>
            <a:pPr lvl="0"/>
            <a:endParaRPr lang="es-EC" sz="1000" b="1" dirty="0">
              <a:solidFill>
                <a:schemeClr val="accent6">
                  <a:lumMod val="75000"/>
                </a:schemeClr>
              </a:solidFill>
            </a:endParaRPr>
          </a:p>
          <a:p>
            <a:pPr lvl="0"/>
            <a:r>
              <a:rPr lang="es-EC" sz="1000" b="1" dirty="0">
                <a:solidFill>
                  <a:schemeClr val="accent6">
                    <a:lumMod val="75000"/>
                  </a:schemeClr>
                </a:solidFill>
              </a:rPr>
              <a:t>En caso de ser afectados por los riesgos antrópicos ya determinados, se articularan los protocolos de seguridad existentes según sea el caso</a:t>
            </a:r>
            <a:r>
              <a:rPr lang="es-EC" sz="1000" b="1" dirty="0" smtClean="0">
                <a:solidFill>
                  <a:schemeClr val="accent6">
                    <a:lumMod val="75000"/>
                  </a:schemeClr>
                </a:solidFill>
              </a:rPr>
              <a:t>.</a:t>
            </a:r>
            <a:endParaRPr lang="es-EC" sz="1000" b="1" dirty="0">
              <a:solidFill>
                <a:schemeClr val="accent6">
                  <a:lumMod val="75000"/>
                </a:schemeClr>
              </a:solidFill>
            </a:endParaRPr>
          </a:p>
        </p:txBody>
      </p:sp>
      <p:sp>
        <p:nvSpPr>
          <p:cNvPr id="7" name="Rectángulo 6"/>
          <p:cNvSpPr/>
          <p:nvPr/>
        </p:nvSpPr>
        <p:spPr>
          <a:xfrm>
            <a:off x="1335031" y="3315271"/>
            <a:ext cx="7344816" cy="461665"/>
          </a:xfrm>
          <a:prstGeom prst="rect">
            <a:avLst/>
          </a:prstGeom>
        </p:spPr>
        <p:txBody>
          <a:bodyPr wrap="square">
            <a:spAutoFit/>
          </a:bodyPr>
          <a:lstStyle/>
          <a:p>
            <a:pPr algn="ctr"/>
            <a:r>
              <a:rPr lang="es-EC" sz="2400" b="1" dirty="0" smtClean="0">
                <a:solidFill>
                  <a:schemeClr val="accent6">
                    <a:lumMod val="75000"/>
                  </a:schemeClr>
                </a:solidFill>
              </a:rPr>
              <a:t>PROTOCOLOS EN CASO DE ROBO A DOMICILIO</a:t>
            </a:r>
            <a:endParaRPr lang="es-EC" sz="2400" b="1" dirty="0">
              <a:solidFill>
                <a:schemeClr val="accent6">
                  <a:lumMod val="75000"/>
                </a:schemeClr>
              </a:solidFill>
            </a:endParaRPr>
          </a:p>
        </p:txBody>
      </p:sp>
      <p:graphicFrame>
        <p:nvGraphicFramePr>
          <p:cNvPr id="8" name="Diagrama 7"/>
          <p:cNvGraphicFramePr/>
          <p:nvPr>
            <p:extLst>
              <p:ext uri="{D42A27DB-BD31-4B8C-83A1-F6EECF244321}">
                <p14:modId xmlns:p14="http://schemas.microsoft.com/office/powerpoint/2010/main" val="3253449569"/>
              </p:ext>
            </p:extLst>
          </p:nvPr>
        </p:nvGraphicFramePr>
        <p:xfrm>
          <a:off x="179512" y="3886323"/>
          <a:ext cx="6096000" cy="2379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a 8"/>
          <p:cNvGraphicFramePr/>
          <p:nvPr>
            <p:extLst>
              <p:ext uri="{D42A27DB-BD31-4B8C-83A1-F6EECF244321}">
                <p14:modId xmlns:p14="http://schemas.microsoft.com/office/powerpoint/2010/main" val="114793086"/>
              </p:ext>
            </p:extLst>
          </p:nvPr>
        </p:nvGraphicFramePr>
        <p:xfrm>
          <a:off x="2267744" y="3843224"/>
          <a:ext cx="6096000" cy="23799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0" name="Diagrama 9"/>
          <p:cNvGraphicFramePr/>
          <p:nvPr>
            <p:extLst>
              <p:ext uri="{D42A27DB-BD31-4B8C-83A1-F6EECF244321}">
                <p14:modId xmlns:p14="http://schemas.microsoft.com/office/powerpoint/2010/main" val="3995318072"/>
              </p:ext>
            </p:extLst>
          </p:nvPr>
        </p:nvGraphicFramePr>
        <p:xfrm>
          <a:off x="4459932" y="3886323"/>
          <a:ext cx="6096000" cy="237993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4895813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183797" y="5719093"/>
            <a:ext cx="932769" cy="1115665"/>
          </a:xfrm>
          <a:prstGeom prst="rect">
            <a:avLst/>
          </a:prstGeom>
        </p:spPr>
      </p:pic>
      <p:sp>
        <p:nvSpPr>
          <p:cNvPr id="3" name="Rectángulo 2"/>
          <p:cNvSpPr/>
          <p:nvPr/>
        </p:nvSpPr>
        <p:spPr>
          <a:xfrm>
            <a:off x="1305365" y="116632"/>
            <a:ext cx="7344816" cy="461665"/>
          </a:xfrm>
          <a:prstGeom prst="rect">
            <a:avLst/>
          </a:prstGeom>
        </p:spPr>
        <p:txBody>
          <a:bodyPr wrap="square">
            <a:spAutoFit/>
          </a:bodyPr>
          <a:lstStyle/>
          <a:p>
            <a:pPr algn="ctr"/>
            <a:r>
              <a:rPr lang="es-EC" sz="2400" b="1" dirty="0" smtClean="0">
                <a:solidFill>
                  <a:schemeClr val="accent6">
                    <a:lumMod val="75000"/>
                  </a:schemeClr>
                </a:solidFill>
              </a:rPr>
              <a:t>PROTOCOLOS EN CASO DE ROBO A PERSONAS</a:t>
            </a:r>
            <a:endParaRPr lang="es-EC" sz="2400" b="1" dirty="0">
              <a:solidFill>
                <a:schemeClr val="accent6">
                  <a:lumMod val="75000"/>
                </a:schemeClr>
              </a:solidFill>
            </a:endParaRPr>
          </a:p>
        </p:txBody>
      </p:sp>
      <p:graphicFrame>
        <p:nvGraphicFramePr>
          <p:cNvPr id="5" name="Diagrama 4"/>
          <p:cNvGraphicFramePr/>
          <p:nvPr>
            <p:extLst>
              <p:ext uri="{D42A27DB-BD31-4B8C-83A1-F6EECF244321}">
                <p14:modId xmlns:p14="http://schemas.microsoft.com/office/powerpoint/2010/main" val="1230000484"/>
              </p:ext>
            </p:extLst>
          </p:nvPr>
        </p:nvGraphicFramePr>
        <p:xfrm>
          <a:off x="-612576" y="768759"/>
          <a:ext cx="6096000" cy="2379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a 6"/>
          <p:cNvGraphicFramePr/>
          <p:nvPr>
            <p:extLst>
              <p:ext uri="{D42A27DB-BD31-4B8C-83A1-F6EECF244321}">
                <p14:modId xmlns:p14="http://schemas.microsoft.com/office/powerpoint/2010/main" val="3614834559"/>
              </p:ext>
            </p:extLst>
          </p:nvPr>
        </p:nvGraphicFramePr>
        <p:xfrm>
          <a:off x="1547664" y="768759"/>
          <a:ext cx="6096000" cy="2379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a 7"/>
          <p:cNvGraphicFramePr/>
          <p:nvPr>
            <p:extLst>
              <p:ext uri="{D42A27DB-BD31-4B8C-83A1-F6EECF244321}">
                <p14:modId xmlns:p14="http://schemas.microsoft.com/office/powerpoint/2010/main" val="1579033324"/>
              </p:ext>
            </p:extLst>
          </p:nvPr>
        </p:nvGraphicFramePr>
        <p:xfrm>
          <a:off x="3779912" y="768759"/>
          <a:ext cx="6096000" cy="237993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Rectángulo 8"/>
          <p:cNvSpPr/>
          <p:nvPr/>
        </p:nvSpPr>
        <p:spPr>
          <a:xfrm>
            <a:off x="1290457" y="3284984"/>
            <a:ext cx="7344816" cy="461665"/>
          </a:xfrm>
          <a:prstGeom prst="rect">
            <a:avLst/>
          </a:prstGeom>
        </p:spPr>
        <p:txBody>
          <a:bodyPr wrap="square">
            <a:spAutoFit/>
          </a:bodyPr>
          <a:lstStyle/>
          <a:p>
            <a:pPr algn="ctr"/>
            <a:r>
              <a:rPr lang="es-EC" sz="2400" b="1" dirty="0" smtClean="0">
                <a:solidFill>
                  <a:schemeClr val="accent6">
                    <a:lumMod val="75000"/>
                  </a:schemeClr>
                </a:solidFill>
              </a:rPr>
              <a:t>PROTOCOLOS EN CASO DE BALLYING</a:t>
            </a:r>
            <a:endParaRPr lang="es-EC" sz="2400" b="1" dirty="0">
              <a:solidFill>
                <a:schemeClr val="accent6">
                  <a:lumMod val="75000"/>
                </a:schemeClr>
              </a:solidFill>
            </a:endParaRPr>
          </a:p>
        </p:txBody>
      </p:sp>
      <p:graphicFrame>
        <p:nvGraphicFramePr>
          <p:cNvPr id="13" name="Diagrama 12"/>
          <p:cNvGraphicFramePr/>
          <p:nvPr>
            <p:extLst>
              <p:ext uri="{D42A27DB-BD31-4B8C-83A1-F6EECF244321}">
                <p14:modId xmlns:p14="http://schemas.microsoft.com/office/powerpoint/2010/main" val="1159916848"/>
              </p:ext>
            </p:extLst>
          </p:nvPr>
        </p:nvGraphicFramePr>
        <p:xfrm>
          <a:off x="-540568" y="3910359"/>
          <a:ext cx="6096000" cy="237993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a 13"/>
          <p:cNvGraphicFramePr/>
          <p:nvPr>
            <p:extLst>
              <p:ext uri="{D42A27DB-BD31-4B8C-83A1-F6EECF244321}">
                <p14:modId xmlns:p14="http://schemas.microsoft.com/office/powerpoint/2010/main" val="390516116"/>
              </p:ext>
            </p:extLst>
          </p:nvPr>
        </p:nvGraphicFramePr>
        <p:xfrm>
          <a:off x="3563888" y="3896989"/>
          <a:ext cx="6096000" cy="237993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449028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11231" y="5722144"/>
            <a:ext cx="932769" cy="1115665"/>
          </a:xfrm>
          <a:prstGeom prst="rect">
            <a:avLst/>
          </a:prstGeom>
        </p:spPr>
      </p:pic>
      <p:sp>
        <p:nvSpPr>
          <p:cNvPr id="3" name="Rectángulo 2"/>
          <p:cNvSpPr/>
          <p:nvPr/>
        </p:nvSpPr>
        <p:spPr>
          <a:xfrm>
            <a:off x="1305365" y="116632"/>
            <a:ext cx="7344816" cy="830997"/>
          </a:xfrm>
          <a:prstGeom prst="rect">
            <a:avLst/>
          </a:prstGeom>
        </p:spPr>
        <p:txBody>
          <a:bodyPr wrap="square">
            <a:spAutoFit/>
          </a:bodyPr>
          <a:lstStyle/>
          <a:p>
            <a:pPr algn="ctr"/>
            <a:r>
              <a:rPr lang="es-EC" sz="2400" b="1" dirty="0" smtClean="0">
                <a:solidFill>
                  <a:schemeClr val="accent6">
                    <a:lumMod val="75000"/>
                  </a:schemeClr>
                </a:solidFill>
              </a:rPr>
              <a:t>PROTOCOLOS EN CASO DE VANDALISMO Y VIOLENCIA SOCIAL</a:t>
            </a:r>
            <a:endParaRPr lang="es-EC" sz="2400" b="1" dirty="0">
              <a:solidFill>
                <a:schemeClr val="accent6">
                  <a:lumMod val="75000"/>
                </a:schemeClr>
              </a:solidFill>
            </a:endParaRPr>
          </a:p>
        </p:txBody>
      </p:sp>
      <p:graphicFrame>
        <p:nvGraphicFramePr>
          <p:cNvPr id="4" name="Diagrama 3"/>
          <p:cNvGraphicFramePr/>
          <p:nvPr>
            <p:extLst>
              <p:ext uri="{D42A27DB-BD31-4B8C-83A1-F6EECF244321}">
                <p14:modId xmlns:p14="http://schemas.microsoft.com/office/powerpoint/2010/main" val="1008751900"/>
              </p:ext>
            </p:extLst>
          </p:nvPr>
        </p:nvGraphicFramePr>
        <p:xfrm>
          <a:off x="539552" y="1268760"/>
          <a:ext cx="6096000" cy="2379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ext uri="{D42A27DB-BD31-4B8C-83A1-F6EECF244321}">
                <p14:modId xmlns:p14="http://schemas.microsoft.com/office/powerpoint/2010/main" val="2853432597"/>
              </p:ext>
            </p:extLst>
          </p:nvPr>
        </p:nvGraphicFramePr>
        <p:xfrm>
          <a:off x="4283968" y="1268760"/>
          <a:ext cx="6096000" cy="23799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824199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11231" y="5742335"/>
            <a:ext cx="932769" cy="1115665"/>
          </a:xfrm>
          <a:prstGeom prst="rect">
            <a:avLst/>
          </a:prstGeom>
        </p:spPr>
      </p:pic>
      <p:sp>
        <p:nvSpPr>
          <p:cNvPr id="3" name="Rectángulo 2"/>
          <p:cNvSpPr/>
          <p:nvPr/>
        </p:nvSpPr>
        <p:spPr>
          <a:xfrm>
            <a:off x="1403648" y="27434"/>
            <a:ext cx="7344816" cy="461665"/>
          </a:xfrm>
          <a:prstGeom prst="rect">
            <a:avLst/>
          </a:prstGeom>
        </p:spPr>
        <p:txBody>
          <a:bodyPr wrap="square">
            <a:spAutoFit/>
          </a:bodyPr>
          <a:lstStyle/>
          <a:p>
            <a:pPr algn="ctr"/>
            <a:r>
              <a:rPr lang="es-EC" sz="2400" b="1" dirty="0" smtClean="0">
                <a:solidFill>
                  <a:schemeClr val="accent6">
                    <a:lumMod val="75000"/>
                  </a:schemeClr>
                </a:solidFill>
              </a:rPr>
              <a:t>Formatos de seguridad </a:t>
            </a:r>
            <a:r>
              <a:rPr lang="es-EC" sz="2400" b="1" dirty="0" err="1" smtClean="0">
                <a:solidFill>
                  <a:schemeClr val="accent6">
                    <a:lumMod val="75000"/>
                  </a:schemeClr>
                </a:solidFill>
              </a:rPr>
              <a:t>fisica</a:t>
            </a:r>
            <a:endParaRPr lang="es-EC" sz="2400" b="1" dirty="0">
              <a:solidFill>
                <a:schemeClr val="accent6">
                  <a:lumMod val="75000"/>
                </a:schemeClr>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2006145941"/>
              </p:ext>
            </p:extLst>
          </p:nvPr>
        </p:nvGraphicFramePr>
        <p:xfrm>
          <a:off x="2323331" y="620688"/>
          <a:ext cx="5505450" cy="2994470"/>
        </p:xfrm>
        <a:graphic>
          <a:graphicData uri="http://schemas.openxmlformats.org/drawingml/2006/table">
            <a:tbl>
              <a:tblPr>
                <a:tableStyleId>{5C22544A-7EE6-4342-B048-85BDC9FD1C3A}</a:tableStyleId>
              </a:tblPr>
              <a:tblGrid>
                <a:gridCol w="1026795"/>
                <a:gridCol w="900430"/>
                <a:gridCol w="1170305"/>
                <a:gridCol w="809625"/>
                <a:gridCol w="1598295"/>
              </a:tblGrid>
              <a:tr h="390525">
                <a:tc gridSpan="3">
                  <a:txBody>
                    <a:bodyPr/>
                    <a:lstStyle/>
                    <a:p>
                      <a:pPr algn="ctr">
                        <a:lnSpc>
                          <a:spcPct val="107000"/>
                        </a:lnSpc>
                        <a:spcAft>
                          <a:spcPts val="800"/>
                        </a:spcAft>
                      </a:pPr>
                      <a:r>
                        <a:rPr lang="es-EC" sz="1600" dirty="0">
                          <a:effectLst/>
                        </a:rPr>
                        <a:t>Registro De Ingreso De Persona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CC66"/>
                    </a:solidFill>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800"/>
                        </a:spcAft>
                      </a:pPr>
                      <a:r>
                        <a:rPr lang="es-EC" sz="1100" dirty="0">
                          <a:effectLst/>
                        </a:rPr>
                        <a:t>Centro educativo El Profeta Jeremías</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CC66"/>
                    </a:solidFill>
                  </a:tcPr>
                </a:tc>
                <a:tc hMerge="1">
                  <a:txBody>
                    <a:bodyPr/>
                    <a:lstStyle/>
                    <a:p>
                      <a:endParaRPr lang="es-EC"/>
                    </a:p>
                  </a:txBody>
                  <a:tcPr/>
                </a:tc>
              </a:tr>
              <a:tr h="409575">
                <a:tc>
                  <a:txBody>
                    <a:bodyPr/>
                    <a:lstStyle/>
                    <a:p>
                      <a:pPr algn="ctr">
                        <a:lnSpc>
                          <a:spcPct val="107000"/>
                        </a:lnSpc>
                        <a:spcAft>
                          <a:spcPts val="800"/>
                        </a:spcAft>
                      </a:pPr>
                      <a:r>
                        <a:rPr lang="es-EC" sz="1100">
                          <a:effectLst/>
                        </a:rPr>
                        <a:t>Datos personas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CC66"/>
                    </a:solidFill>
                  </a:tcPr>
                </a:tc>
                <a:tc>
                  <a:txBody>
                    <a:bodyPr/>
                    <a:lstStyle/>
                    <a:p>
                      <a:pPr algn="ctr">
                        <a:lnSpc>
                          <a:spcPct val="107000"/>
                        </a:lnSpc>
                        <a:spcAft>
                          <a:spcPts val="800"/>
                        </a:spcAft>
                      </a:pPr>
                      <a:r>
                        <a:rPr lang="es-EC" sz="1100" dirty="0">
                          <a:effectLst/>
                        </a:rPr>
                        <a:t>Hora de ingreso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CC66"/>
                    </a:solidFill>
                  </a:tcPr>
                </a:tc>
                <a:tc>
                  <a:txBody>
                    <a:bodyPr/>
                    <a:lstStyle/>
                    <a:p>
                      <a:pPr algn="ctr">
                        <a:lnSpc>
                          <a:spcPct val="107000"/>
                        </a:lnSpc>
                        <a:spcAft>
                          <a:spcPts val="800"/>
                        </a:spcAft>
                      </a:pPr>
                      <a:r>
                        <a:rPr lang="es-EC" sz="1100" dirty="0">
                          <a:effectLst/>
                        </a:rPr>
                        <a:t>Hora de salida</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CC66"/>
                    </a:solidFill>
                  </a:tcPr>
                </a:tc>
                <a:tc>
                  <a:txBody>
                    <a:bodyPr/>
                    <a:lstStyle/>
                    <a:p>
                      <a:pPr algn="ctr">
                        <a:lnSpc>
                          <a:spcPct val="107000"/>
                        </a:lnSpc>
                        <a:spcAft>
                          <a:spcPts val="800"/>
                        </a:spcAft>
                      </a:pPr>
                      <a:r>
                        <a:rPr lang="es-EC" sz="1100">
                          <a:effectLst/>
                        </a:rPr>
                        <a:t>Area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CC66"/>
                    </a:solidFill>
                  </a:tcPr>
                </a:tc>
                <a:tc>
                  <a:txBody>
                    <a:bodyPr/>
                    <a:lstStyle/>
                    <a:p>
                      <a:pPr algn="ctr">
                        <a:lnSpc>
                          <a:spcPct val="107000"/>
                        </a:lnSpc>
                        <a:spcAft>
                          <a:spcPts val="800"/>
                        </a:spcAft>
                      </a:pPr>
                      <a:r>
                        <a:rPr lang="es-EC" sz="1100">
                          <a:effectLst/>
                        </a:rPr>
                        <a:t>Observaciones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CC66"/>
                    </a:solidFill>
                  </a:tcPr>
                </a:tc>
              </a:tr>
              <a:tr h="438150">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r>
              <a:tr h="381000">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r>
              <a:tr h="466725">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r>
              <a:tr h="400050">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r>
              <a:tr h="390525">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CC66"/>
                    </a:solidFill>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081081839"/>
              </p:ext>
            </p:extLst>
          </p:nvPr>
        </p:nvGraphicFramePr>
        <p:xfrm>
          <a:off x="2323331" y="3717032"/>
          <a:ext cx="5505450" cy="2994470"/>
        </p:xfrm>
        <a:graphic>
          <a:graphicData uri="http://schemas.openxmlformats.org/drawingml/2006/table">
            <a:tbl>
              <a:tblPr>
                <a:tableStyleId>{5C22544A-7EE6-4342-B048-85BDC9FD1C3A}</a:tableStyleId>
              </a:tblPr>
              <a:tblGrid>
                <a:gridCol w="847090"/>
                <a:gridCol w="810260"/>
                <a:gridCol w="899795"/>
                <a:gridCol w="1350010"/>
                <a:gridCol w="1598295"/>
              </a:tblGrid>
              <a:tr h="390525">
                <a:tc gridSpan="3">
                  <a:txBody>
                    <a:bodyPr/>
                    <a:lstStyle/>
                    <a:p>
                      <a:pPr algn="ctr">
                        <a:lnSpc>
                          <a:spcPct val="107000"/>
                        </a:lnSpc>
                        <a:spcAft>
                          <a:spcPts val="800"/>
                        </a:spcAft>
                      </a:pPr>
                      <a:r>
                        <a:rPr lang="es-EC" sz="1600">
                          <a:effectLst/>
                        </a:rPr>
                        <a:t>Registro De Ingreso y salida de equipos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9900"/>
                    </a:solidFill>
                  </a:tcPr>
                </a:tc>
                <a:tc hMerge="1">
                  <a:txBody>
                    <a:bodyPr/>
                    <a:lstStyle/>
                    <a:p>
                      <a:endParaRPr lang="es-EC"/>
                    </a:p>
                  </a:txBody>
                  <a:tcPr/>
                </a:tc>
                <a:tc hMerge="1">
                  <a:txBody>
                    <a:bodyPr/>
                    <a:lstStyle/>
                    <a:p>
                      <a:endParaRPr lang="es-EC"/>
                    </a:p>
                  </a:txBody>
                  <a:tcPr/>
                </a:tc>
                <a:tc gridSpan="2">
                  <a:txBody>
                    <a:bodyPr/>
                    <a:lstStyle/>
                    <a:p>
                      <a:pPr algn="ctr">
                        <a:lnSpc>
                          <a:spcPct val="107000"/>
                        </a:lnSpc>
                        <a:spcAft>
                          <a:spcPts val="800"/>
                        </a:spcAft>
                      </a:pPr>
                      <a:r>
                        <a:rPr lang="es-EC" sz="1100">
                          <a:effectLst/>
                        </a:rPr>
                        <a:t>Centro educativo El Profeta Jeremías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9900"/>
                    </a:solidFill>
                  </a:tcPr>
                </a:tc>
                <a:tc hMerge="1">
                  <a:txBody>
                    <a:bodyPr/>
                    <a:lstStyle/>
                    <a:p>
                      <a:endParaRPr lang="es-EC"/>
                    </a:p>
                  </a:txBody>
                  <a:tcPr/>
                </a:tc>
              </a:tr>
              <a:tr h="409575">
                <a:tc>
                  <a:txBody>
                    <a:bodyPr/>
                    <a:lstStyle/>
                    <a:p>
                      <a:pPr algn="ctr">
                        <a:lnSpc>
                          <a:spcPct val="107000"/>
                        </a:lnSpc>
                        <a:spcAft>
                          <a:spcPts val="800"/>
                        </a:spcAft>
                      </a:pPr>
                      <a:r>
                        <a:rPr lang="es-EC" sz="1100">
                          <a:effectLst/>
                        </a:rPr>
                        <a:t>Datos del equipo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9900"/>
                    </a:solidFill>
                  </a:tcPr>
                </a:tc>
                <a:tc>
                  <a:txBody>
                    <a:bodyPr/>
                    <a:lstStyle/>
                    <a:p>
                      <a:pPr algn="ctr">
                        <a:lnSpc>
                          <a:spcPct val="107000"/>
                        </a:lnSpc>
                        <a:spcAft>
                          <a:spcPts val="800"/>
                        </a:spcAft>
                      </a:pPr>
                      <a:r>
                        <a:rPr lang="es-EC" sz="1100">
                          <a:effectLst/>
                        </a:rPr>
                        <a:t>Hora de ingreso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9900"/>
                    </a:solidFill>
                  </a:tcPr>
                </a:tc>
                <a:tc>
                  <a:txBody>
                    <a:bodyPr/>
                    <a:lstStyle/>
                    <a:p>
                      <a:pPr algn="ctr">
                        <a:lnSpc>
                          <a:spcPct val="107000"/>
                        </a:lnSpc>
                        <a:spcAft>
                          <a:spcPts val="800"/>
                        </a:spcAft>
                      </a:pPr>
                      <a:r>
                        <a:rPr lang="es-EC" sz="1100">
                          <a:effectLst/>
                        </a:rPr>
                        <a:t>Hora de salida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9900"/>
                    </a:solidFill>
                  </a:tcPr>
                </a:tc>
                <a:tc>
                  <a:txBody>
                    <a:bodyPr/>
                    <a:lstStyle/>
                    <a:p>
                      <a:pPr algn="ctr">
                        <a:lnSpc>
                          <a:spcPct val="107000"/>
                        </a:lnSpc>
                        <a:spcAft>
                          <a:spcPts val="800"/>
                        </a:spcAft>
                      </a:pPr>
                      <a:r>
                        <a:rPr lang="es-EC" sz="1100">
                          <a:effectLst/>
                        </a:rPr>
                        <a:t>Area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9900"/>
                    </a:solidFill>
                  </a:tcPr>
                </a:tc>
                <a:tc>
                  <a:txBody>
                    <a:bodyPr/>
                    <a:lstStyle/>
                    <a:p>
                      <a:pPr algn="ctr">
                        <a:lnSpc>
                          <a:spcPct val="107000"/>
                        </a:lnSpc>
                        <a:spcAft>
                          <a:spcPts val="800"/>
                        </a:spcAft>
                      </a:pPr>
                      <a:r>
                        <a:rPr lang="es-EC" sz="1100">
                          <a:effectLst/>
                        </a:rPr>
                        <a:t>Quien autoriza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FF9900"/>
                    </a:solidFill>
                  </a:tcPr>
                </a:tc>
              </a:tr>
              <a:tr h="438150">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r>
              <a:tr h="381000">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r>
              <a:tr h="466725">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r>
              <a:tr h="400050">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r>
              <a:tr h="390525">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FF9900"/>
                    </a:solidFill>
                  </a:tcPr>
                </a:tc>
              </a:tr>
            </a:tbl>
          </a:graphicData>
        </a:graphic>
      </p:graphicFrame>
    </p:spTree>
    <p:extLst>
      <p:ext uri="{BB962C8B-B14F-4D97-AF65-F5344CB8AC3E}">
        <p14:creationId xmlns:p14="http://schemas.microsoft.com/office/powerpoint/2010/main" val="8685551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11231" y="5723285"/>
            <a:ext cx="932769" cy="1115665"/>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1831401233"/>
              </p:ext>
            </p:extLst>
          </p:nvPr>
        </p:nvGraphicFramePr>
        <p:xfrm>
          <a:off x="2195736" y="620688"/>
          <a:ext cx="6405880" cy="2994470"/>
        </p:xfrm>
        <a:graphic>
          <a:graphicData uri="http://schemas.openxmlformats.org/drawingml/2006/table">
            <a:tbl>
              <a:tblPr>
                <a:tableStyleId>{5C22544A-7EE6-4342-B048-85BDC9FD1C3A}</a:tableStyleId>
              </a:tblPr>
              <a:tblGrid>
                <a:gridCol w="847090"/>
                <a:gridCol w="810260"/>
                <a:gridCol w="899795"/>
                <a:gridCol w="1260475"/>
                <a:gridCol w="900430"/>
                <a:gridCol w="1687830"/>
              </a:tblGrid>
              <a:tr h="390525">
                <a:tc gridSpan="3">
                  <a:txBody>
                    <a:bodyPr/>
                    <a:lstStyle/>
                    <a:p>
                      <a:pPr algn="ctr">
                        <a:lnSpc>
                          <a:spcPct val="107000"/>
                        </a:lnSpc>
                        <a:spcAft>
                          <a:spcPts val="800"/>
                        </a:spcAft>
                      </a:pPr>
                      <a:r>
                        <a:rPr lang="es-EC" sz="1600">
                          <a:effectLst/>
                        </a:rPr>
                        <a:t>Registro De Ingreso y salida de vehiculos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6633"/>
                    </a:solidFill>
                  </a:tcPr>
                </a:tc>
                <a:tc hMerge="1">
                  <a:txBody>
                    <a:bodyPr/>
                    <a:lstStyle/>
                    <a:p>
                      <a:endParaRPr lang="es-EC"/>
                    </a:p>
                  </a:txBody>
                  <a:tcPr/>
                </a:tc>
                <a:tc hMerge="1">
                  <a:txBody>
                    <a:bodyPr/>
                    <a:lstStyle/>
                    <a:p>
                      <a:endParaRPr lang="es-EC"/>
                    </a:p>
                  </a:txBody>
                  <a:tcPr/>
                </a:tc>
                <a:tc>
                  <a:txBody>
                    <a:bodyPr/>
                    <a:lstStyle/>
                    <a:p>
                      <a:pPr algn="ctr">
                        <a:lnSpc>
                          <a:spcPct val="107000"/>
                        </a:lnSpc>
                        <a:spcAft>
                          <a:spcPts val="800"/>
                        </a:spcAft>
                      </a:pPr>
                      <a:r>
                        <a:rPr lang="es-EC" sz="1100">
                          <a:effectLst/>
                        </a:rPr>
                        <a:t>De empleados o particular</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6633"/>
                    </a:solidFill>
                  </a:tcPr>
                </a:tc>
                <a:tc gridSpan="2">
                  <a:txBody>
                    <a:bodyPr/>
                    <a:lstStyle/>
                    <a:p>
                      <a:pPr algn="ctr">
                        <a:lnSpc>
                          <a:spcPct val="107000"/>
                        </a:lnSpc>
                        <a:spcAft>
                          <a:spcPts val="800"/>
                        </a:spcAft>
                      </a:pPr>
                      <a:r>
                        <a:rPr lang="es-EC" sz="1100">
                          <a:effectLst/>
                        </a:rPr>
                        <a:t>Centro educativo El Profeta Jeremías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6633"/>
                    </a:solidFill>
                  </a:tcPr>
                </a:tc>
                <a:tc hMerge="1">
                  <a:txBody>
                    <a:bodyPr/>
                    <a:lstStyle/>
                    <a:p>
                      <a:endParaRPr lang="es-EC"/>
                    </a:p>
                  </a:txBody>
                  <a:tcPr/>
                </a:tc>
              </a:tr>
              <a:tr h="409575">
                <a:tc>
                  <a:txBody>
                    <a:bodyPr/>
                    <a:lstStyle/>
                    <a:p>
                      <a:pPr algn="ctr">
                        <a:lnSpc>
                          <a:spcPct val="107000"/>
                        </a:lnSpc>
                        <a:spcAft>
                          <a:spcPts val="800"/>
                        </a:spcAft>
                      </a:pPr>
                      <a:r>
                        <a:rPr lang="es-EC" sz="1100">
                          <a:effectLst/>
                        </a:rPr>
                        <a:t>Placa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6633"/>
                    </a:solidFill>
                  </a:tcPr>
                </a:tc>
                <a:tc>
                  <a:txBody>
                    <a:bodyPr/>
                    <a:lstStyle/>
                    <a:p>
                      <a:pPr algn="ctr">
                        <a:lnSpc>
                          <a:spcPct val="107000"/>
                        </a:lnSpc>
                        <a:spcAft>
                          <a:spcPts val="800"/>
                        </a:spcAft>
                      </a:pPr>
                      <a:r>
                        <a:rPr lang="es-EC" sz="1100">
                          <a:effectLst/>
                        </a:rPr>
                        <a:t>Hora de ingreso</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6633"/>
                    </a:solidFill>
                  </a:tcPr>
                </a:tc>
                <a:tc>
                  <a:txBody>
                    <a:bodyPr/>
                    <a:lstStyle/>
                    <a:p>
                      <a:pPr algn="ctr">
                        <a:lnSpc>
                          <a:spcPct val="107000"/>
                        </a:lnSpc>
                        <a:spcAft>
                          <a:spcPts val="800"/>
                        </a:spcAft>
                      </a:pPr>
                      <a:r>
                        <a:rPr lang="es-EC" sz="1100">
                          <a:effectLst/>
                        </a:rPr>
                        <a:t>Hora de salida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6633"/>
                    </a:solidFill>
                  </a:tcPr>
                </a:tc>
                <a:tc>
                  <a:txBody>
                    <a:bodyPr/>
                    <a:lstStyle/>
                    <a:p>
                      <a:pPr algn="ctr">
                        <a:lnSpc>
                          <a:spcPct val="107000"/>
                        </a:lnSpc>
                        <a:spcAft>
                          <a:spcPts val="800"/>
                        </a:spcAft>
                      </a:pPr>
                      <a:r>
                        <a:rPr lang="es-EC" sz="1100">
                          <a:effectLst/>
                        </a:rPr>
                        <a:t>Modelo y marca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6633"/>
                    </a:solidFill>
                  </a:tcPr>
                </a:tc>
                <a:tc>
                  <a:txBody>
                    <a:bodyPr/>
                    <a:lstStyle/>
                    <a:p>
                      <a:pPr algn="ctr">
                        <a:lnSpc>
                          <a:spcPct val="107000"/>
                        </a:lnSpc>
                        <a:spcAft>
                          <a:spcPts val="800"/>
                        </a:spcAft>
                      </a:pPr>
                      <a:r>
                        <a:rPr lang="es-EC" sz="1100">
                          <a:effectLst/>
                        </a:rPr>
                        <a:t>Area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6633"/>
                    </a:solidFill>
                  </a:tcPr>
                </a:tc>
                <a:tc>
                  <a:txBody>
                    <a:bodyPr/>
                    <a:lstStyle/>
                    <a:p>
                      <a:pPr algn="ctr">
                        <a:lnSpc>
                          <a:spcPct val="107000"/>
                        </a:lnSpc>
                        <a:spcAft>
                          <a:spcPts val="800"/>
                        </a:spcAft>
                      </a:pPr>
                      <a:r>
                        <a:rPr lang="es-EC" sz="1100">
                          <a:effectLst/>
                        </a:rPr>
                        <a:t>Quien autoriza</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666633"/>
                    </a:solidFill>
                  </a:tcPr>
                </a:tc>
              </a:tr>
              <a:tr h="438150">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r>
              <a:tr h="381000">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r>
              <a:tr h="466725">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r>
              <a:tr h="400050">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r>
              <a:tr h="390525">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a:effectLst/>
                        </a:rPr>
                        <a:t> </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c>
                  <a:txBody>
                    <a:bodyPr/>
                    <a:lstStyle/>
                    <a:p>
                      <a:pPr>
                        <a:lnSpc>
                          <a:spcPct val="107000"/>
                        </a:lnSpc>
                        <a:spcAft>
                          <a:spcPts val="80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666633"/>
                    </a:solidFill>
                  </a:tcPr>
                </a:tc>
              </a:tr>
            </a:tbl>
          </a:graphicData>
        </a:graphic>
      </p:graphicFrame>
      <p:sp>
        <p:nvSpPr>
          <p:cNvPr id="4" name="Rectángulo 3"/>
          <p:cNvSpPr/>
          <p:nvPr/>
        </p:nvSpPr>
        <p:spPr>
          <a:xfrm>
            <a:off x="1403648" y="27434"/>
            <a:ext cx="7344816" cy="461665"/>
          </a:xfrm>
          <a:prstGeom prst="rect">
            <a:avLst/>
          </a:prstGeom>
        </p:spPr>
        <p:txBody>
          <a:bodyPr wrap="square">
            <a:spAutoFit/>
          </a:bodyPr>
          <a:lstStyle/>
          <a:p>
            <a:pPr algn="ctr"/>
            <a:r>
              <a:rPr lang="es-EC" sz="2400" b="1" dirty="0" smtClean="0">
                <a:solidFill>
                  <a:schemeClr val="accent6">
                    <a:lumMod val="75000"/>
                  </a:schemeClr>
                </a:solidFill>
              </a:rPr>
              <a:t>Formatos de seguridad </a:t>
            </a:r>
            <a:r>
              <a:rPr lang="es-EC" sz="2400" b="1" dirty="0" err="1" smtClean="0">
                <a:solidFill>
                  <a:schemeClr val="accent6">
                    <a:lumMod val="75000"/>
                  </a:schemeClr>
                </a:solidFill>
              </a:rPr>
              <a:t>fisica</a:t>
            </a:r>
            <a:endParaRPr lang="es-EC" sz="2400" b="1" dirty="0">
              <a:solidFill>
                <a:schemeClr val="accent6">
                  <a:lumMod val="75000"/>
                </a:schemeClr>
              </a:solidFill>
            </a:endParaRPr>
          </a:p>
        </p:txBody>
      </p:sp>
    </p:spTree>
    <p:extLst>
      <p:ext uri="{BB962C8B-B14F-4D97-AF65-F5344CB8AC3E}">
        <p14:creationId xmlns:p14="http://schemas.microsoft.com/office/powerpoint/2010/main" val="14808424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8211231" y="5742335"/>
            <a:ext cx="932769" cy="1115665"/>
          </a:xfrm>
          <a:prstGeom prst="rect">
            <a:avLst/>
          </a:prstGeom>
        </p:spPr>
      </p:pic>
      <p:pic>
        <p:nvPicPr>
          <p:cNvPr id="3" name="Imagen 2" descr="C:\Users\Giovanny\Desktop\PLANO.png"/>
          <p:cNvPicPr/>
          <p:nvPr/>
        </p:nvPicPr>
        <p:blipFill>
          <a:blip r:embed="rId3" cstate="print"/>
          <a:srcRect/>
          <a:stretch>
            <a:fillRect/>
          </a:stretch>
        </p:blipFill>
        <p:spPr bwMode="auto">
          <a:xfrm>
            <a:off x="467544" y="1412776"/>
            <a:ext cx="8308985" cy="4423420"/>
          </a:xfrm>
          <a:prstGeom prst="rect">
            <a:avLst/>
          </a:prstGeom>
          <a:noFill/>
          <a:ln w="9525">
            <a:noFill/>
            <a:miter lim="800000"/>
            <a:headEnd/>
            <a:tailEnd/>
          </a:ln>
        </p:spPr>
      </p:pic>
      <p:pic>
        <p:nvPicPr>
          <p:cNvPr id="4" name="Imagen 3"/>
          <p:cNvPicPr>
            <a:picLocks noChangeAspect="1"/>
          </p:cNvPicPr>
          <p:nvPr/>
        </p:nvPicPr>
        <p:blipFill>
          <a:blip r:embed="rId4"/>
          <a:stretch>
            <a:fillRect/>
          </a:stretch>
        </p:blipFill>
        <p:spPr>
          <a:xfrm>
            <a:off x="3923928" y="4365104"/>
            <a:ext cx="487722" cy="499915"/>
          </a:xfrm>
          <a:prstGeom prst="rect">
            <a:avLst/>
          </a:prstGeom>
        </p:spPr>
      </p:pic>
      <p:pic>
        <p:nvPicPr>
          <p:cNvPr id="5" name="Imagen 4"/>
          <p:cNvPicPr>
            <a:picLocks noChangeAspect="1"/>
          </p:cNvPicPr>
          <p:nvPr/>
        </p:nvPicPr>
        <p:blipFill>
          <a:blip r:embed="rId4"/>
          <a:stretch>
            <a:fillRect/>
          </a:stretch>
        </p:blipFill>
        <p:spPr>
          <a:xfrm>
            <a:off x="971600" y="4572397"/>
            <a:ext cx="487722" cy="499915"/>
          </a:xfrm>
          <a:prstGeom prst="rect">
            <a:avLst/>
          </a:prstGeom>
        </p:spPr>
      </p:pic>
      <p:pic>
        <p:nvPicPr>
          <p:cNvPr id="6" name="Imagen 5"/>
          <p:cNvPicPr>
            <a:picLocks noChangeAspect="1"/>
          </p:cNvPicPr>
          <p:nvPr/>
        </p:nvPicPr>
        <p:blipFill>
          <a:blip r:embed="rId4"/>
          <a:stretch>
            <a:fillRect/>
          </a:stretch>
        </p:blipFill>
        <p:spPr>
          <a:xfrm>
            <a:off x="2771800" y="2132856"/>
            <a:ext cx="487722" cy="499915"/>
          </a:xfrm>
          <a:prstGeom prst="rect">
            <a:avLst/>
          </a:prstGeom>
        </p:spPr>
      </p:pic>
      <p:pic>
        <p:nvPicPr>
          <p:cNvPr id="7" name="Imagen 6" descr="Resultado de imagen para bandalismo"/>
          <p:cNvPicPr/>
          <p:nvPr/>
        </p:nvPicPr>
        <p:blipFill>
          <a:blip r:embed="rId5" cstate="print"/>
          <a:srcRect/>
          <a:stretch>
            <a:fillRect/>
          </a:stretch>
        </p:blipFill>
        <p:spPr bwMode="auto">
          <a:xfrm>
            <a:off x="780992" y="1412776"/>
            <a:ext cx="494030" cy="299085"/>
          </a:xfrm>
          <a:prstGeom prst="rect">
            <a:avLst/>
          </a:prstGeom>
          <a:noFill/>
          <a:ln w="9525">
            <a:noFill/>
            <a:miter lim="800000"/>
            <a:headEnd/>
            <a:tailEnd/>
          </a:ln>
        </p:spPr>
      </p:pic>
      <p:pic>
        <p:nvPicPr>
          <p:cNvPr id="8" name="Imagen 7" descr="Resultado de imagen para agresion personal"/>
          <p:cNvPicPr/>
          <p:nvPr/>
        </p:nvPicPr>
        <p:blipFill>
          <a:blip r:embed="rId6" cstate="print"/>
          <a:srcRect/>
          <a:stretch>
            <a:fillRect/>
          </a:stretch>
        </p:blipFill>
        <p:spPr bwMode="auto">
          <a:xfrm>
            <a:off x="175073" y="3340958"/>
            <a:ext cx="579755" cy="567055"/>
          </a:xfrm>
          <a:prstGeom prst="rect">
            <a:avLst/>
          </a:prstGeom>
          <a:noFill/>
          <a:ln w="9525">
            <a:noFill/>
            <a:miter lim="800000"/>
            <a:headEnd/>
            <a:tailEnd/>
          </a:ln>
        </p:spPr>
      </p:pic>
    </p:spTree>
    <p:extLst>
      <p:ext uri="{BB962C8B-B14F-4D97-AF65-F5344CB8AC3E}">
        <p14:creationId xmlns:p14="http://schemas.microsoft.com/office/powerpoint/2010/main" val="19516891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rot="19376921">
            <a:off x="895232" y="2886780"/>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MUCHAS GRACIAS A TODOS</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Tree>
  </p:cSld>
  <p:clrMapOvr>
    <a:masterClrMapping/>
  </p:clrMapOvr>
  <p:transition spd="med">
    <p:newsflash/>
    <p:sndAc>
      <p:stSnd>
        <p:snd r:embed="rId2" name="applaus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71361"/>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EC" sz="3800" b="1" i="0" u="none" strike="noStrike" kern="1200" cap="none" spc="0" normalizeH="0" baseline="0"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rPr>
              <a:t>FORMULACIÓN DEL PROBLEMA</a:t>
            </a:r>
          </a:p>
          <a:p>
            <a:pPr marL="484632" marR="0" lvl="0" indent="0" algn="ctr" defTabSz="914400" rtl="0" eaLnBrk="1" fontAlgn="auto" latinLnBrk="0" hangingPunct="1">
              <a:lnSpc>
                <a:spcPct val="100000"/>
              </a:lnSpc>
              <a:spcBef>
                <a:spcPct val="0"/>
              </a:spcBef>
              <a:spcAft>
                <a:spcPts val="0"/>
              </a:spcAft>
              <a:buClrTx/>
              <a:buSzTx/>
              <a:buFontTx/>
              <a:buNone/>
              <a:tabLst/>
              <a:defRPr/>
            </a:pP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4" name="3 Diagrama"/>
          <p:cNvGraphicFramePr/>
          <p:nvPr/>
        </p:nvGraphicFramePr>
        <p:xfrm>
          <a:off x="1547664" y="1700808"/>
          <a:ext cx="6096000"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pull dir="ru"/>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33256"/>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fontScale="475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5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DELIMITACIÓN</a:t>
            </a:r>
          </a:p>
          <a:p>
            <a:pPr marL="484632" marR="0" lvl="0" indent="0" algn="ctr" defTabSz="914400" rtl="0" eaLnBrk="1" fontAlgn="auto" latinLnBrk="0" hangingPunct="1">
              <a:lnSpc>
                <a:spcPct val="100000"/>
              </a:lnSpc>
              <a:spcBef>
                <a:spcPct val="0"/>
              </a:spcBef>
              <a:spcAft>
                <a:spcPts val="0"/>
              </a:spcAft>
              <a:buClrTx/>
              <a:buSzTx/>
              <a:buFontTx/>
              <a:buNone/>
              <a:tabLst/>
              <a:defRPr/>
            </a:pPr>
            <a:r>
              <a:rPr kumimoji="0" lang="es-EC" sz="5800" b="1" i="0" u="none" strike="noStrike" kern="1200" cap="none" spc="0" normalizeH="0" baseline="0"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rPr>
              <a:t>TEMPORA</a:t>
            </a:r>
            <a:r>
              <a:rPr kumimoji="0" lang="es-EC" sz="5800" b="1" i="0" u="none" strike="noStrike" kern="1200" cap="none" spc="0" normalizeH="0"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rPr>
              <a:t> Y ESPACIAL</a:t>
            </a:r>
          </a:p>
          <a:p>
            <a:pPr marL="484632" marR="0" lvl="0" indent="0" algn="ctr" defTabSz="914400" rtl="0" eaLnBrk="1" fontAlgn="auto" latinLnBrk="0" hangingPunct="1">
              <a:lnSpc>
                <a:spcPct val="100000"/>
              </a:lnSpc>
              <a:spcBef>
                <a:spcPct val="0"/>
              </a:spcBef>
              <a:spcAft>
                <a:spcPts val="0"/>
              </a:spcAft>
              <a:buClrTx/>
              <a:buSzTx/>
              <a:buFontTx/>
              <a:buNone/>
              <a:tabLst/>
              <a:defRPr/>
            </a:pPr>
            <a:endParaRPr kumimoji="0" lang="es-EC" sz="3800" b="1" i="0" u="none" strike="noStrike" kern="1200" cap="none" spc="0" normalizeH="0"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a:p>
            <a:pPr marL="484632" lvl="0" algn="ctr">
              <a:spcBef>
                <a:spcPct val="0"/>
              </a:spcBef>
            </a:pPr>
            <a:r>
              <a:rPr lang="es-EC" sz="4000" b="1" noProof="0" dirty="0" smtClean="0">
                <a:solidFill>
                  <a:schemeClr val="accent6">
                    <a:lumMod val="75000"/>
                  </a:schemeClr>
                </a:solidFill>
              </a:rPr>
              <a:t>El trabajo de investigación se realizó en el periodo 2019-2020</a:t>
            </a:r>
            <a:endParaRPr kumimoji="0" lang="es-EC" sz="3800" b="1" i="0" u="none" strike="noStrike" kern="1200" cap="none" spc="0" normalizeH="0"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a:p>
            <a:pPr marL="484632" marR="0" lvl="0" indent="0" algn="ctr" defTabSz="914400" rtl="0" eaLnBrk="1" fontAlgn="auto" latinLnBrk="0" hangingPunct="1">
              <a:lnSpc>
                <a:spcPct val="100000"/>
              </a:lnSpc>
              <a:spcBef>
                <a:spcPct val="0"/>
              </a:spcBef>
              <a:spcAft>
                <a:spcPts val="0"/>
              </a:spcAft>
              <a:buClrTx/>
              <a:buSzTx/>
              <a:buFontTx/>
              <a:buNone/>
              <a:tabLst/>
              <a:defRPr/>
            </a:pP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pic>
        <p:nvPicPr>
          <p:cNvPr id="4" name="3 Imagen" descr="C:\Users\Giovanny\Desktop\satelital de cooperativa.jpg"/>
          <p:cNvPicPr/>
          <p:nvPr/>
        </p:nvPicPr>
        <p:blipFill>
          <a:blip r:embed="rId4" cstate="print"/>
          <a:srcRect/>
          <a:stretch>
            <a:fillRect/>
          </a:stretch>
        </p:blipFill>
        <p:spPr bwMode="auto">
          <a:xfrm>
            <a:off x="323528" y="3212976"/>
            <a:ext cx="3408154" cy="1656184"/>
          </a:xfrm>
          <a:prstGeom prst="snip2DiagRect">
            <a:avLst/>
          </a:prstGeom>
          <a:noFill/>
          <a:ln w="57150">
            <a:solidFill>
              <a:srgbClr val="0070C0"/>
            </a:solidFill>
            <a:miter lim="800000"/>
            <a:headEnd/>
            <a:tailEnd/>
          </a:ln>
        </p:spPr>
      </p:pic>
      <p:sp>
        <p:nvSpPr>
          <p:cNvPr id="5" name="4 Elipse"/>
          <p:cNvSpPr/>
          <p:nvPr/>
        </p:nvSpPr>
        <p:spPr>
          <a:xfrm>
            <a:off x="1907704" y="3429000"/>
            <a:ext cx="864096" cy="86409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5 Imagen" descr="C:\Users\Giovanny\Downloads\IMG-20180803-WA0136.jpg"/>
          <p:cNvPicPr/>
          <p:nvPr/>
        </p:nvPicPr>
        <p:blipFill>
          <a:blip r:embed="rId5" cstate="print"/>
          <a:srcRect/>
          <a:stretch>
            <a:fillRect/>
          </a:stretch>
        </p:blipFill>
        <p:spPr bwMode="auto">
          <a:xfrm>
            <a:off x="3170456" y="2348880"/>
            <a:ext cx="3633792" cy="1745392"/>
          </a:xfrm>
          <a:prstGeom prst="snip2DiagRect">
            <a:avLst/>
          </a:prstGeom>
          <a:noFill/>
          <a:ln w="57150">
            <a:solidFill>
              <a:srgbClr val="0070C0"/>
            </a:solidFill>
            <a:miter lim="800000"/>
            <a:headEnd/>
            <a:tailEnd/>
          </a:ln>
        </p:spPr>
      </p:pic>
      <p:pic>
        <p:nvPicPr>
          <p:cNvPr id="7" name="6 Imagen" descr="C:\Users\Giovanny\Downloads\2017-12-05 (2)-1.png"/>
          <p:cNvPicPr/>
          <p:nvPr/>
        </p:nvPicPr>
        <p:blipFill>
          <a:blip r:embed="rId6" cstate="print"/>
          <a:srcRect/>
          <a:stretch>
            <a:fillRect/>
          </a:stretch>
        </p:blipFill>
        <p:spPr bwMode="auto">
          <a:xfrm>
            <a:off x="4716016" y="3933056"/>
            <a:ext cx="3609519" cy="1720591"/>
          </a:xfrm>
          <a:prstGeom prst="snip2DiagRect">
            <a:avLst/>
          </a:prstGeom>
          <a:noFill/>
          <a:ln w="57150">
            <a:solidFill>
              <a:srgbClr val="0070C0"/>
            </a:solidFill>
            <a:miter lim="800000"/>
            <a:headEnd/>
            <a:tailEnd/>
          </a:ln>
        </p:spPr>
      </p:pic>
    </p:spTree>
  </p:cSld>
  <p:clrMapOvr>
    <a:masterClrMapping/>
  </p:clrMapOvr>
  <p:transition spd="med">
    <p:pull dir="lu"/>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71361"/>
            <a:ext cx="930257" cy="1114023"/>
          </a:xfrm>
          <a:prstGeom prst="rect">
            <a:avLst/>
          </a:prstGeom>
        </p:spPr>
      </p:pic>
      <p:sp>
        <p:nvSpPr>
          <p:cNvPr id="3" name="1 Título"/>
          <p:cNvSpPr txBox="1">
            <a:spLocks/>
          </p:cNvSpPr>
          <p:nvPr/>
        </p:nvSpPr>
        <p:spPr>
          <a:xfrm>
            <a:off x="323528" y="260648"/>
            <a:ext cx="8229600" cy="6192688"/>
          </a:xfrm>
          <a:prstGeom prst="rect">
            <a:avLst/>
          </a:prstGeom>
        </p:spPr>
        <p:txBody>
          <a:bodyPr vert="horz" anchor="ctr">
            <a:normAutofit fontScale="40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76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OBJETIVOS</a:t>
            </a:r>
          </a:p>
          <a:p>
            <a:pPr marL="484632" lvl="0" algn="just">
              <a:spcBef>
                <a:spcPct val="0"/>
              </a:spcBef>
            </a:pPr>
            <a:endParaRPr lang="es-EC" sz="3600" b="1" noProof="0" dirty="0" smtClean="0">
              <a:solidFill>
                <a:schemeClr val="accent6">
                  <a:lumMod val="75000"/>
                </a:schemeClr>
              </a:solidFill>
            </a:endParaRPr>
          </a:p>
          <a:p>
            <a:pPr marL="484632" algn="just">
              <a:spcBef>
                <a:spcPct val="0"/>
              </a:spcBef>
            </a:pPr>
            <a:r>
              <a:rPr lang="es-EC" sz="4500" b="1" dirty="0">
                <a:solidFill>
                  <a:schemeClr val="accent6">
                    <a:lumMod val="75000"/>
                  </a:schemeClr>
                </a:solidFill>
              </a:rPr>
              <a:t>Objetivo </a:t>
            </a:r>
            <a:r>
              <a:rPr lang="es-EC" sz="4500" b="1" dirty="0" smtClean="0">
                <a:solidFill>
                  <a:schemeClr val="accent6">
                    <a:lumMod val="75000"/>
                  </a:schemeClr>
                </a:solidFill>
              </a:rPr>
              <a:t>general</a:t>
            </a:r>
          </a:p>
          <a:p>
            <a:pPr marL="484632" algn="just">
              <a:spcBef>
                <a:spcPct val="0"/>
              </a:spcBef>
            </a:pPr>
            <a:r>
              <a:rPr lang="es-EC" sz="3700" b="1" dirty="0" smtClean="0">
                <a:solidFill>
                  <a:schemeClr val="accent6">
                    <a:lumMod val="75000"/>
                  </a:schemeClr>
                </a:solidFill>
              </a:rPr>
              <a:t>Establecer </a:t>
            </a:r>
            <a:r>
              <a:rPr lang="es-EC" sz="3700" b="1" dirty="0">
                <a:solidFill>
                  <a:schemeClr val="accent6">
                    <a:lumMod val="75000"/>
                  </a:schemeClr>
                </a:solidFill>
              </a:rPr>
              <a:t>que tipos de riesgos antrópicos pueden afectar la seguridad de la comunidad educativa del Profeta Jeremías ubicado en el sector de Isla Trinitarias sector sur este de la ciudad de Guayaquil y diseñar medidas de seguridad que sirvan para controlar y reducir los riesgos detectados.	</a:t>
            </a:r>
            <a:endParaRPr lang="es-EC" sz="3700" b="1" dirty="0" smtClean="0">
              <a:solidFill>
                <a:schemeClr val="accent6">
                  <a:lumMod val="75000"/>
                </a:schemeClr>
              </a:solidFill>
            </a:endParaRPr>
          </a:p>
          <a:p>
            <a:pPr marL="484632" algn="just">
              <a:spcBef>
                <a:spcPct val="0"/>
              </a:spcBef>
            </a:pPr>
            <a:r>
              <a:rPr lang="es-EC" sz="3700" b="1" dirty="0">
                <a:solidFill>
                  <a:schemeClr val="accent6">
                    <a:lumMod val="75000"/>
                  </a:schemeClr>
                </a:solidFill>
              </a:rPr>
              <a:t>		    </a:t>
            </a:r>
          </a:p>
          <a:p>
            <a:pPr marL="484632" algn="just">
              <a:spcBef>
                <a:spcPct val="0"/>
              </a:spcBef>
            </a:pPr>
            <a:r>
              <a:rPr lang="es-EC" sz="3700" b="1" dirty="0">
                <a:solidFill>
                  <a:schemeClr val="accent6">
                    <a:lumMod val="75000"/>
                  </a:schemeClr>
                </a:solidFill>
              </a:rPr>
              <a:t>	</a:t>
            </a:r>
            <a:endParaRPr lang="es-EC" sz="4500" b="1" dirty="0" smtClean="0">
              <a:solidFill>
                <a:schemeClr val="accent6">
                  <a:lumMod val="75000"/>
                </a:schemeClr>
              </a:solidFill>
            </a:endParaRPr>
          </a:p>
          <a:p>
            <a:pPr marL="484632" algn="just">
              <a:spcBef>
                <a:spcPct val="0"/>
              </a:spcBef>
            </a:pPr>
            <a:r>
              <a:rPr lang="es-EC" sz="4500" b="1" dirty="0" smtClean="0">
                <a:solidFill>
                  <a:schemeClr val="accent6">
                    <a:lumMod val="75000"/>
                  </a:schemeClr>
                </a:solidFill>
              </a:rPr>
              <a:t>Objetivos </a:t>
            </a:r>
            <a:r>
              <a:rPr lang="es-EC" sz="4500" b="1" dirty="0">
                <a:solidFill>
                  <a:schemeClr val="accent6">
                    <a:lumMod val="75000"/>
                  </a:schemeClr>
                </a:solidFill>
              </a:rPr>
              <a:t>específicos</a:t>
            </a:r>
            <a:r>
              <a:rPr lang="es-EC" sz="3700" b="1" dirty="0">
                <a:solidFill>
                  <a:schemeClr val="accent6">
                    <a:lumMod val="75000"/>
                  </a:schemeClr>
                </a:solidFill>
              </a:rPr>
              <a:t>	</a:t>
            </a:r>
          </a:p>
          <a:p>
            <a:pPr marL="484632" algn="just">
              <a:spcBef>
                <a:spcPct val="0"/>
              </a:spcBef>
            </a:pPr>
            <a:r>
              <a:rPr lang="es-EC" sz="3700" b="1" dirty="0">
                <a:solidFill>
                  <a:schemeClr val="accent6">
                    <a:lumMod val="75000"/>
                  </a:schemeClr>
                </a:solidFill>
              </a:rPr>
              <a:t>Determinar los factores de riesgos que inciden en la materialización de los diferentes tipos de riesgos antrópicos, que generan la inseguridad de la comunidad del Profeta Jeremías</a:t>
            </a:r>
            <a:r>
              <a:rPr lang="es-EC" sz="3700" b="1" dirty="0" smtClean="0">
                <a:solidFill>
                  <a:schemeClr val="accent6">
                    <a:lumMod val="75000"/>
                  </a:schemeClr>
                </a:solidFill>
              </a:rPr>
              <a:t>.</a:t>
            </a:r>
          </a:p>
          <a:p>
            <a:pPr marL="484632" algn="just">
              <a:spcBef>
                <a:spcPct val="0"/>
              </a:spcBef>
            </a:pPr>
            <a:endParaRPr lang="es-EC" sz="3700" b="1" dirty="0">
              <a:solidFill>
                <a:schemeClr val="accent6">
                  <a:lumMod val="75000"/>
                </a:schemeClr>
              </a:solidFill>
            </a:endParaRPr>
          </a:p>
          <a:p>
            <a:pPr marL="484632" algn="just">
              <a:spcBef>
                <a:spcPct val="0"/>
              </a:spcBef>
            </a:pPr>
            <a:r>
              <a:rPr lang="es-EC" sz="3700" b="1" dirty="0">
                <a:solidFill>
                  <a:schemeClr val="accent6">
                    <a:lumMod val="75000"/>
                  </a:schemeClr>
                </a:solidFill>
              </a:rPr>
              <a:t>Identificar los riesgos de origen antrópicos  que afectan la seguridad de la comunidad educativa de “El Profeta Jeremías” mediante la aplicación de matrices de análisis de riesgos, para determinar, evaluar y cuantificar el nivel de impacto  y afectación, a fin de establecer soluciones que los reduzcan y   medidas de protección y prevención. </a:t>
            </a:r>
            <a:endParaRPr lang="es-EC" sz="3700" b="1" dirty="0" smtClean="0">
              <a:solidFill>
                <a:schemeClr val="accent6">
                  <a:lumMod val="75000"/>
                </a:schemeClr>
              </a:solidFill>
            </a:endParaRPr>
          </a:p>
          <a:p>
            <a:pPr marL="484632" algn="just">
              <a:spcBef>
                <a:spcPct val="0"/>
              </a:spcBef>
            </a:pPr>
            <a:endParaRPr lang="es-EC" sz="3700" b="1" dirty="0">
              <a:solidFill>
                <a:schemeClr val="accent6">
                  <a:lumMod val="75000"/>
                </a:schemeClr>
              </a:solidFill>
            </a:endParaRPr>
          </a:p>
          <a:p>
            <a:pPr marL="484632" algn="just">
              <a:spcBef>
                <a:spcPct val="0"/>
              </a:spcBef>
            </a:pPr>
            <a:r>
              <a:rPr lang="es-EC" sz="3700" b="1" dirty="0">
                <a:solidFill>
                  <a:schemeClr val="accent6">
                    <a:lumMod val="75000"/>
                  </a:schemeClr>
                </a:solidFill>
              </a:rPr>
              <a:t>Desarrollar un estudio de seguridad para evaluar los riesgos, mediante la gestión de cada uno de ellos, estableciendo las vulnerabilidades de la institución y los riesgos a los que se encuentra expuesta la comunidad educativa</a:t>
            </a:r>
            <a:r>
              <a:rPr lang="es-EC" sz="3700" b="1" dirty="0" smtClean="0">
                <a:solidFill>
                  <a:schemeClr val="accent6">
                    <a:lumMod val="75000"/>
                  </a:schemeClr>
                </a:solidFill>
              </a:rPr>
              <a:t>.</a:t>
            </a:r>
          </a:p>
          <a:p>
            <a:pPr marL="484632" algn="just">
              <a:spcBef>
                <a:spcPct val="0"/>
              </a:spcBef>
            </a:pPr>
            <a:endParaRPr lang="es-EC" sz="3700" b="1" dirty="0">
              <a:solidFill>
                <a:schemeClr val="accent6">
                  <a:lumMod val="75000"/>
                </a:schemeClr>
              </a:solidFill>
            </a:endParaRPr>
          </a:p>
          <a:p>
            <a:pPr marL="484632" algn="just">
              <a:spcBef>
                <a:spcPct val="0"/>
              </a:spcBef>
            </a:pPr>
            <a:r>
              <a:rPr lang="es-EC" sz="3700" b="1" dirty="0">
                <a:solidFill>
                  <a:schemeClr val="accent6">
                    <a:lumMod val="75000"/>
                  </a:schemeClr>
                </a:solidFill>
              </a:rPr>
              <a:t> Socializar los resultados </a:t>
            </a:r>
            <a:r>
              <a:rPr lang="es-EC" sz="3700" b="1" dirty="0" smtClean="0">
                <a:solidFill>
                  <a:schemeClr val="accent6">
                    <a:lumMod val="75000"/>
                  </a:schemeClr>
                </a:solidFill>
              </a:rPr>
              <a:t> </a:t>
            </a:r>
            <a:r>
              <a:rPr lang="es-EC" sz="3700" b="1" dirty="0">
                <a:solidFill>
                  <a:schemeClr val="accent6">
                    <a:lumMod val="75000"/>
                  </a:schemeClr>
                </a:solidFill>
              </a:rPr>
              <a:t>a los directivos de la unidad educativa e implementar su eso en las instalaciones.		</a:t>
            </a:r>
          </a:p>
          <a:p>
            <a:pPr marL="484632" marR="0" lvl="0" indent="0" algn="ctr" defTabSz="914400" rtl="0" eaLnBrk="1" fontAlgn="auto" latinLnBrk="0" hangingPunct="1">
              <a:lnSpc>
                <a:spcPct val="100000"/>
              </a:lnSpc>
              <a:spcBef>
                <a:spcPct val="0"/>
              </a:spcBef>
              <a:spcAft>
                <a:spcPts val="0"/>
              </a:spcAft>
              <a:buClrTx/>
              <a:buSzTx/>
              <a:buFontTx/>
              <a:buNone/>
              <a:tabLst/>
              <a:defRPr/>
            </a:pP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Tree>
  </p:cSld>
  <p:clrMapOvr>
    <a:masterClrMapping/>
  </p:clrMapOvr>
  <p:transition spd="med">
    <p:pull dir="ld"/>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FUNDAMENTACION E IMPORTANCIA</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4" name="3 Gráfico"/>
          <p:cNvGraphicFramePr/>
          <p:nvPr/>
        </p:nvGraphicFramePr>
        <p:xfrm>
          <a:off x="467544" y="1556792"/>
          <a:ext cx="3257195" cy="17711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4 Gráfico"/>
          <p:cNvGraphicFramePr/>
          <p:nvPr/>
        </p:nvGraphicFramePr>
        <p:xfrm>
          <a:off x="2339752" y="3645024"/>
          <a:ext cx="4464496" cy="20882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5 Gráfico"/>
          <p:cNvGraphicFramePr/>
          <p:nvPr/>
        </p:nvGraphicFramePr>
        <p:xfrm>
          <a:off x="3995936" y="1556792"/>
          <a:ext cx="4650630" cy="2016224"/>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ransition spd="med">
    <p:pull dir="u"/>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611560" y="404664"/>
            <a:ext cx="8229600" cy="720080"/>
          </a:xfrm>
          <a:prstGeom prst="rect">
            <a:avLst/>
          </a:prstGeom>
        </p:spPr>
        <p:txBody>
          <a:bodyPr vert="horz" anchor="ctr">
            <a:normAutofit fontScale="25000" lnSpcReduction="20000"/>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endParaRPr lang="es-EC" sz="42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endParaRPr>
          </a:p>
          <a:p>
            <a:pPr marL="484632" marR="0" lvl="0" indent="0" algn="ctr" defTabSz="914400" rtl="0" eaLnBrk="1" fontAlgn="auto" latinLnBrk="0" hangingPunct="1">
              <a:lnSpc>
                <a:spcPct val="100000"/>
              </a:lnSpc>
              <a:spcBef>
                <a:spcPct val="0"/>
              </a:spcBef>
              <a:spcAft>
                <a:spcPts val="0"/>
              </a:spcAft>
              <a:buClrTx/>
              <a:buSzTx/>
              <a:buFontTx/>
              <a:buNone/>
              <a:tabLst/>
              <a:defRPr/>
            </a:pPr>
            <a:endParaRPr lang="es-EC" sz="4200" b="1"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endParaRPr>
          </a:p>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144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FACTIBILIDAD / VIABILIDA</a:t>
            </a:r>
            <a:endParaRPr lang="es-EC" sz="14400" b="1" dirty="0" smtClean="0">
              <a:solidFill>
                <a:schemeClr val="accent6">
                  <a:lumMod val="75000"/>
                </a:schemeClr>
              </a:solidFill>
            </a:endParaRPr>
          </a:p>
          <a:p>
            <a:pPr marL="484632" algn="ctr">
              <a:spcBef>
                <a:spcPct val="0"/>
              </a:spcBef>
            </a:pPr>
            <a:endParaRPr lang="es-EC" sz="4000" b="1" dirty="0" smtClean="0">
              <a:solidFill>
                <a:schemeClr val="accent6">
                  <a:lumMod val="75000"/>
                </a:schemeClr>
              </a:solidFill>
            </a:endParaRPr>
          </a:p>
          <a:p>
            <a:pPr marL="484632" marR="0" lvl="0" indent="0" algn="ctr" defTabSz="914400" rtl="0" eaLnBrk="1" fontAlgn="auto" latinLnBrk="0" hangingPunct="1">
              <a:lnSpc>
                <a:spcPct val="100000"/>
              </a:lnSpc>
              <a:spcBef>
                <a:spcPct val="0"/>
              </a:spcBef>
              <a:spcAft>
                <a:spcPts val="0"/>
              </a:spcAft>
              <a:buClrTx/>
              <a:buSzTx/>
              <a:buFontTx/>
              <a:buNone/>
              <a:tabLst/>
              <a:defRPr/>
            </a:pPr>
            <a:endParaRPr lang="es-EC" sz="3800" b="1"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endParaRPr>
          </a:p>
          <a:p>
            <a:pPr marL="484632" marR="0" lvl="0" indent="0" algn="ctr" defTabSz="914400" rtl="0" eaLnBrk="1" fontAlgn="auto" latinLnBrk="0" hangingPunct="1">
              <a:lnSpc>
                <a:spcPct val="100000"/>
              </a:lnSpc>
              <a:spcBef>
                <a:spcPct val="0"/>
              </a:spcBef>
              <a:spcAft>
                <a:spcPts val="0"/>
              </a:spcAft>
              <a:buClrTx/>
              <a:buSzTx/>
              <a:buFontTx/>
              <a:buNone/>
              <a:tabLst/>
              <a:defRPr/>
            </a:pP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graphicFrame>
        <p:nvGraphicFramePr>
          <p:cNvPr id="11" name="10 Diagrama"/>
          <p:cNvGraphicFramePr/>
          <p:nvPr/>
        </p:nvGraphicFramePr>
        <p:xfrm>
          <a:off x="1524000" y="1052736"/>
          <a:ext cx="6096000" cy="47525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pull dir="r"/>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0255" y="5743977"/>
            <a:ext cx="930257" cy="1114023"/>
          </a:xfrm>
          <a:prstGeom prst="rect">
            <a:avLst/>
          </a:prstGeom>
        </p:spPr>
      </p:pic>
      <p:sp>
        <p:nvSpPr>
          <p:cNvPr id="3" name="1 Título"/>
          <p:cNvSpPr txBox="1">
            <a:spLocks/>
          </p:cNvSpPr>
          <p:nvPr/>
        </p:nvSpPr>
        <p:spPr>
          <a:xfrm>
            <a:off x="323528" y="260648"/>
            <a:ext cx="8229600" cy="1398587"/>
          </a:xfrm>
          <a:prstGeom prst="rect">
            <a:avLst/>
          </a:prstGeom>
        </p:spPr>
        <p:txBody>
          <a:bodyPr vert="horz" anchor="ctr">
            <a:normAutofit/>
          </a:bodyPr>
          <a:lstStyle/>
          <a:p>
            <a:pPr marL="484632" marR="0" lvl="0" indent="0" algn="ctr" defTabSz="914400" rtl="0" eaLnBrk="1" fontAlgn="auto" latinLnBrk="0" hangingPunct="1">
              <a:lnSpc>
                <a:spcPct val="100000"/>
              </a:lnSpc>
              <a:spcBef>
                <a:spcPct val="0"/>
              </a:spcBef>
              <a:spcAft>
                <a:spcPts val="0"/>
              </a:spcAft>
              <a:buClrTx/>
              <a:buSzTx/>
              <a:buFontTx/>
              <a:buNone/>
              <a:tabLst/>
              <a:defRPr/>
            </a:pPr>
            <a:r>
              <a:rPr lang="es-EC" sz="3800" b="1" noProof="0" dirty="0" smtClean="0">
                <a:ln w="6350">
                  <a:solidFill>
                    <a:schemeClr val="accent6">
                      <a:lumMod val="75000"/>
                    </a:schemeClr>
                  </a:solidFill>
                </a:ln>
                <a:solidFill>
                  <a:srgbClr val="00B050"/>
                </a:solidFill>
                <a:effectLst>
                  <a:outerShdw blurRad="26000" dist="26000" dir="14500000" algn="tl" rotWithShape="0">
                    <a:srgbClr val="000000">
                      <a:alpha val="40000"/>
                    </a:srgbClr>
                  </a:outerShdw>
                </a:effectLst>
                <a:latin typeface="Arial" pitchFamily="34" charset="0"/>
                <a:ea typeface="+mj-ea"/>
                <a:cs typeface="Arial" pitchFamily="34" charset="0"/>
              </a:rPr>
              <a:t>FUNDAMENTACIÓN TEÓRICA</a:t>
            </a:r>
            <a:endParaRPr kumimoji="0" lang="es-EC" sz="3800" b="1" i="0" u="none" strike="noStrike" kern="1200" cap="none" spc="0" normalizeH="0" baseline="0" noProof="0" dirty="0">
              <a:ln w="6350">
                <a:solidFill>
                  <a:schemeClr val="accent6">
                    <a:lumMod val="75000"/>
                  </a:schemeClr>
                </a:solidFill>
              </a:ln>
              <a:solidFill>
                <a:srgbClr val="00B050"/>
              </a:solidFill>
              <a:effectLst>
                <a:outerShdw blurRad="26000" dist="26000" dir="14500000" algn="tl" rotWithShape="0">
                  <a:srgbClr val="000000">
                    <a:alpha val="40000"/>
                  </a:srgbClr>
                </a:outerShdw>
              </a:effectLst>
              <a:uLnTx/>
              <a:uFillTx/>
              <a:latin typeface="Arial" pitchFamily="34" charset="0"/>
              <a:ea typeface="+mj-ea"/>
              <a:cs typeface="Arial" pitchFamily="34" charset="0"/>
            </a:endParaRPr>
          </a:p>
        </p:txBody>
      </p:sp>
      <p:sp>
        <p:nvSpPr>
          <p:cNvPr id="4" name="3 CuadroTexto"/>
          <p:cNvSpPr txBox="1"/>
          <p:nvPr/>
        </p:nvSpPr>
        <p:spPr>
          <a:xfrm>
            <a:off x="179512" y="1844825"/>
            <a:ext cx="3528392" cy="5078313"/>
          </a:xfrm>
          <a:prstGeom prst="rect">
            <a:avLst/>
          </a:prstGeom>
          <a:noFill/>
        </p:spPr>
        <p:txBody>
          <a:bodyPr wrap="square" numCol="1" rtlCol="0">
            <a:spAutoFit/>
          </a:bodyPr>
          <a:lstStyle/>
          <a:p>
            <a:pPr algn="ctr"/>
            <a:r>
              <a:rPr lang="es-EC" b="1" i="1" u="sng" dirty="0" smtClean="0">
                <a:solidFill>
                  <a:schemeClr val="bg1"/>
                </a:solidFill>
              </a:rPr>
              <a:t>SEGURIDAD</a:t>
            </a:r>
          </a:p>
          <a:p>
            <a:pPr algn="just"/>
            <a:r>
              <a:rPr lang="es-EC" b="1" dirty="0">
                <a:solidFill>
                  <a:schemeClr val="accent6">
                    <a:lumMod val="75000"/>
                  </a:schemeClr>
                </a:solidFill>
              </a:rPr>
              <a:t>La seguridad es la ciencia de proteger, personas, bienes y datos, la seguridad es un bien común que se articula y desarrolla mediante las acciones de un estado traduciéndose así en el buen vivir social. La seguridad es una ciencia, una condición, un factor que incide en la conducta de los seres humanos, la seguridad en el eje fundamental para el buen desarrollo de las actividades  en los diferentes ámbitos, económico, pilotico y social.</a:t>
            </a:r>
          </a:p>
          <a:p>
            <a:endParaRPr lang="es-EC" dirty="0"/>
          </a:p>
        </p:txBody>
      </p:sp>
      <p:sp>
        <p:nvSpPr>
          <p:cNvPr id="5" name="4 CuadroTexto"/>
          <p:cNvSpPr txBox="1"/>
          <p:nvPr/>
        </p:nvSpPr>
        <p:spPr>
          <a:xfrm>
            <a:off x="4211960" y="1844824"/>
            <a:ext cx="4680520" cy="6186309"/>
          </a:xfrm>
          <a:prstGeom prst="rect">
            <a:avLst/>
          </a:prstGeom>
          <a:noFill/>
        </p:spPr>
        <p:txBody>
          <a:bodyPr wrap="square" numCol="1" rtlCol="0">
            <a:spAutoFit/>
          </a:bodyPr>
          <a:lstStyle/>
          <a:p>
            <a:pPr algn="ctr"/>
            <a:r>
              <a:rPr lang="es-EC" b="1" i="1" u="sng" dirty="0" smtClean="0">
                <a:solidFill>
                  <a:schemeClr val="bg1"/>
                </a:solidFill>
              </a:rPr>
              <a:t>SEGURIDAD FÍSICA</a:t>
            </a:r>
          </a:p>
          <a:p>
            <a:pPr algn="just"/>
            <a:r>
              <a:rPr lang="es-EC" b="1" dirty="0" smtClean="0">
                <a:solidFill>
                  <a:schemeClr val="accent6">
                    <a:lumMod val="75000"/>
                  </a:schemeClr>
                </a:solidFill>
              </a:rPr>
              <a:t>abarca </a:t>
            </a:r>
            <a:r>
              <a:rPr lang="es-EC" b="1" dirty="0">
                <a:solidFill>
                  <a:schemeClr val="accent6">
                    <a:lumMod val="75000"/>
                  </a:schemeClr>
                </a:solidFill>
              </a:rPr>
              <a:t>los aspectos relacionados con la protección de personas, bienes e instalaciones, los riesgos que puedan atentar contra ellos y las técnicas  para prevenir y controlar los riesgos a los que son sometidos por posibles agresores.</a:t>
            </a:r>
          </a:p>
          <a:p>
            <a:pPr algn="just"/>
            <a:endParaRPr lang="es-EC" b="1" dirty="0">
              <a:solidFill>
                <a:schemeClr val="bg1"/>
              </a:solidFill>
            </a:endParaRPr>
          </a:p>
          <a:p>
            <a:pPr algn="ctr"/>
            <a:r>
              <a:rPr lang="es-EC" b="1" u="sng" dirty="0">
                <a:solidFill>
                  <a:schemeClr val="bg1"/>
                </a:solidFill>
              </a:rPr>
              <a:t>El objeto a proteger </a:t>
            </a:r>
            <a:endParaRPr lang="es-EC" b="1" u="sng" dirty="0" smtClean="0">
              <a:solidFill>
                <a:schemeClr val="bg1"/>
              </a:solidFill>
            </a:endParaRPr>
          </a:p>
          <a:p>
            <a:pPr algn="just"/>
            <a:r>
              <a:rPr lang="es-EC" b="1" dirty="0" smtClean="0">
                <a:solidFill>
                  <a:schemeClr val="accent6">
                    <a:lumMod val="75000"/>
                  </a:schemeClr>
                </a:solidFill>
              </a:rPr>
              <a:t>Es </a:t>
            </a:r>
            <a:r>
              <a:rPr lang="es-EC" b="1" dirty="0">
                <a:solidFill>
                  <a:schemeClr val="accent6">
                    <a:lumMod val="75000"/>
                  </a:schemeClr>
                </a:solidFill>
              </a:rPr>
              <a:t>el fin que persigue la seguridad cualquiera que esta sea, pues determinando las amenazas, el tiempo en el cual se puede producir y el nivel de impacto de las mismas hacia las estructura o individuo podremos saber que herramientas de </a:t>
            </a:r>
            <a:r>
              <a:rPr lang="es-EC" b="1" dirty="0" err="1">
                <a:solidFill>
                  <a:schemeClr val="accent6">
                    <a:lumMod val="75000"/>
                  </a:schemeClr>
                </a:solidFill>
              </a:rPr>
              <a:t>protrcción</a:t>
            </a:r>
            <a:r>
              <a:rPr lang="es-EC" b="1" dirty="0">
                <a:solidFill>
                  <a:schemeClr val="accent6">
                    <a:lumMod val="75000"/>
                  </a:schemeClr>
                </a:solidFill>
              </a:rPr>
              <a:t> emplear para hacer frente al problema existente </a:t>
            </a:r>
          </a:p>
          <a:p>
            <a:pPr algn="just"/>
            <a:endParaRPr lang="es-EC" b="1" dirty="0">
              <a:solidFill>
                <a:schemeClr val="bg1"/>
              </a:solidFill>
            </a:endParaRPr>
          </a:p>
          <a:p>
            <a:pPr algn="just"/>
            <a:endParaRPr lang="es-EC" b="1" dirty="0" smtClean="0">
              <a:solidFill>
                <a:schemeClr val="bg1"/>
              </a:solidFill>
            </a:endParaRPr>
          </a:p>
          <a:p>
            <a:pPr algn="just"/>
            <a:endParaRPr lang="es-EC" b="1" dirty="0">
              <a:solidFill>
                <a:schemeClr val="bg1"/>
              </a:solidFill>
            </a:endParaRPr>
          </a:p>
          <a:p>
            <a:pPr algn="just"/>
            <a:endParaRPr lang="es-EC" b="1" dirty="0">
              <a:solidFill>
                <a:schemeClr val="bg1"/>
              </a:solidFill>
            </a:endParaRPr>
          </a:p>
        </p:txBody>
      </p:sp>
    </p:spTree>
  </p:cSld>
  <p:clrMapOvr>
    <a:masterClrMapping/>
  </p:clrMapOvr>
  <p:transition spd="med">
    <p:pull/>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544</TotalTime>
  <Words>2770</Words>
  <Application>Microsoft Office PowerPoint</Application>
  <PresentationFormat>Presentación en pantalla (4:3)</PresentationFormat>
  <Paragraphs>497</Paragraphs>
  <Slides>38</Slides>
  <Notes>1</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6" baseType="lpstr">
      <vt:lpstr>Arial</vt:lpstr>
      <vt:lpstr>Calibri</vt:lpstr>
      <vt:lpstr>Century Gothic</vt:lpstr>
      <vt:lpstr>Times New Roman</vt:lpstr>
      <vt:lpstr>Verdana</vt:lpstr>
      <vt:lpstr>Wingdings 2</vt:lpstr>
      <vt:lpstr>Brío</vt:lpstr>
      <vt:lpstr>Documento</vt:lpstr>
      <vt:lpstr>DEPARTAMENTO DE SEGURIDAD Y DEFENSA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SEGURIDAD YDEFENSA</dc:title>
  <dc:creator>Giovanny</dc:creator>
  <cp:lastModifiedBy>Usuario de Windows</cp:lastModifiedBy>
  <cp:revision>124</cp:revision>
  <dcterms:created xsi:type="dcterms:W3CDTF">2019-07-24T21:00:50Z</dcterms:created>
  <dcterms:modified xsi:type="dcterms:W3CDTF">2019-10-23T06:19:53Z</dcterms:modified>
</cp:coreProperties>
</file>