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2"/>
  </p:notesMasterIdLst>
  <p:sldIdLst>
    <p:sldId id="268" r:id="rId3"/>
    <p:sldId id="276" r:id="rId4"/>
    <p:sldId id="277" r:id="rId5"/>
    <p:sldId id="278" r:id="rId6"/>
    <p:sldId id="279" r:id="rId7"/>
    <p:sldId id="280" r:id="rId8"/>
    <p:sldId id="281" r:id="rId9"/>
    <p:sldId id="282" r:id="rId10"/>
    <p:sldId id="283" r:id="rId11"/>
    <p:sldId id="284" r:id="rId12"/>
    <p:sldId id="285" r:id="rId13"/>
    <p:sldId id="286" r:id="rId14"/>
    <p:sldId id="287" r:id="rId15"/>
    <p:sldId id="289" r:id="rId16"/>
    <p:sldId id="288" r:id="rId17"/>
    <p:sldId id="275" r:id="rId18"/>
    <p:sldId id="257" r:id="rId19"/>
    <p:sldId id="269" r:id="rId20"/>
    <p:sldId id="270" r:id="rId21"/>
    <p:sldId id="261" r:id="rId22"/>
    <p:sldId id="258" r:id="rId23"/>
    <p:sldId id="262" r:id="rId24"/>
    <p:sldId id="263" r:id="rId25"/>
    <p:sldId id="264" r:id="rId26"/>
    <p:sldId id="274" r:id="rId27"/>
    <p:sldId id="265" r:id="rId28"/>
    <p:sldId id="266" r:id="rId29"/>
    <p:sldId id="267" r:id="rId30"/>
    <p:sldId id="271"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 Id="rId5" Type="http://schemas.openxmlformats.org/officeDocument/2006/relationships/image" Target="../media/image48.jpeg"/><Relationship Id="rId4" Type="http://schemas.openxmlformats.org/officeDocument/2006/relationships/image" Target="../media/image4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 Id="rId5" Type="http://schemas.openxmlformats.org/officeDocument/2006/relationships/image" Target="../media/image48.jpeg"/><Relationship Id="rId4" Type="http://schemas.openxmlformats.org/officeDocument/2006/relationships/image" Target="../media/image4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4A007-06A8-4B28-B96D-E992E7A52BA0}" type="doc">
      <dgm:prSet loTypeId="urn:microsoft.com/office/officeart/2005/8/layout/bProcess4" loCatId="process" qsTypeId="urn:microsoft.com/office/officeart/2005/8/quickstyle/simple3" qsCatId="simple" csTypeId="urn:microsoft.com/office/officeart/2005/8/colors/colorful1" csCatId="colorful" phldr="1"/>
      <dgm:spPr/>
      <dgm:t>
        <a:bodyPr/>
        <a:lstStyle/>
        <a:p>
          <a:endParaRPr lang="es-ES"/>
        </a:p>
      </dgm:t>
    </dgm:pt>
    <dgm:pt modelId="{2D45A0AA-881F-429C-B5CF-F3D2A1690B33}">
      <dgm:prSet phldrT="[Texto]" custT="1"/>
      <dgm:spPr/>
      <dgm:t>
        <a:bodyPr/>
        <a:lstStyle/>
        <a:p>
          <a:r>
            <a:rPr lang="es-ES" sz="1800" dirty="0"/>
            <a:t>Introducción</a:t>
          </a:r>
        </a:p>
      </dgm:t>
    </dgm:pt>
    <dgm:pt modelId="{24C64E7C-4280-4654-9A23-108798110477}" type="parTrans" cxnId="{EF1B7DC8-CA30-476E-B960-AB47681DD79A}">
      <dgm:prSet/>
      <dgm:spPr/>
      <dgm:t>
        <a:bodyPr/>
        <a:lstStyle/>
        <a:p>
          <a:endParaRPr lang="es-ES" sz="2800"/>
        </a:p>
      </dgm:t>
    </dgm:pt>
    <dgm:pt modelId="{D4257AAB-C966-4369-82A8-7E26041BA8E1}" type="sibTrans" cxnId="{EF1B7DC8-CA30-476E-B960-AB47681DD79A}">
      <dgm:prSet custT="1"/>
      <dgm:spPr/>
      <dgm:t>
        <a:bodyPr/>
        <a:lstStyle/>
        <a:p>
          <a:endParaRPr lang="es-ES" sz="2800"/>
        </a:p>
      </dgm:t>
    </dgm:pt>
    <dgm:pt modelId="{ABC4A7C0-4908-426A-9D94-C4BA085E9A54}">
      <dgm:prSet phldrT="[Texto]" custT="1"/>
      <dgm:spPr/>
      <dgm:t>
        <a:bodyPr/>
        <a:lstStyle/>
        <a:p>
          <a:r>
            <a:rPr lang="" sz="1800" dirty="0"/>
            <a:t>Objetivos</a:t>
          </a:r>
          <a:endParaRPr lang="es-ES" sz="1800" dirty="0"/>
        </a:p>
      </dgm:t>
    </dgm:pt>
    <dgm:pt modelId="{BA1315A1-BDFC-4D70-BD3E-ED94991B0AD7}" type="parTrans" cxnId="{311E05C7-0BB1-4181-906C-204E96A7F599}">
      <dgm:prSet/>
      <dgm:spPr/>
      <dgm:t>
        <a:bodyPr/>
        <a:lstStyle/>
        <a:p>
          <a:endParaRPr lang="es-ES" sz="2800"/>
        </a:p>
      </dgm:t>
    </dgm:pt>
    <dgm:pt modelId="{100A3122-B733-4E27-BFBE-38320A372D55}" type="sibTrans" cxnId="{311E05C7-0BB1-4181-906C-204E96A7F599}">
      <dgm:prSet custT="1"/>
      <dgm:spPr/>
      <dgm:t>
        <a:bodyPr/>
        <a:lstStyle/>
        <a:p>
          <a:endParaRPr lang="es-ES" sz="2800"/>
        </a:p>
      </dgm:t>
    </dgm:pt>
    <dgm:pt modelId="{EE2E966C-FC1C-464A-A953-843431BDFFA8}">
      <dgm:prSet phldrT="[Texto]" custT="1"/>
      <dgm:spPr/>
      <dgm:t>
        <a:bodyPr/>
        <a:lstStyle/>
        <a:p>
          <a:r>
            <a:rPr lang="" sz="1800" dirty="0"/>
            <a:t>Hardware</a:t>
          </a:r>
          <a:endParaRPr lang="es-ES" sz="1800" dirty="0"/>
        </a:p>
      </dgm:t>
    </dgm:pt>
    <dgm:pt modelId="{D58C9115-F48B-411D-90F6-7D6C33E374EB}" type="parTrans" cxnId="{F8778315-ACDD-49F4-B306-578C21447116}">
      <dgm:prSet/>
      <dgm:spPr/>
      <dgm:t>
        <a:bodyPr/>
        <a:lstStyle/>
        <a:p>
          <a:endParaRPr lang="es-ES" sz="2800"/>
        </a:p>
      </dgm:t>
    </dgm:pt>
    <dgm:pt modelId="{6AB76637-4E0C-49B5-A49A-21140DF808F8}" type="sibTrans" cxnId="{F8778315-ACDD-49F4-B306-578C21447116}">
      <dgm:prSet custT="1"/>
      <dgm:spPr/>
      <dgm:t>
        <a:bodyPr/>
        <a:lstStyle/>
        <a:p>
          <a:endParaRPr lang="es-ES" sz="2800"/>
        </a:p>
      </dgm:t>
    </dgm:pt>
    <dgm:pt modelId="{471CFFA3-BFB9-4D27-9FB8-08247C6095C2}">
      <dgm:prSet custT="1"/>
      <dgm:spPr/>
      <dgm:t>
        <a:bodyPr/>
        <a:lstStyle/>
        <a:p>
          <a:r>
            <a:rPr lang="" sz="1800" dirty="0"/>
            <a:t>Sistema de comunicacion de persona con discapacidad auditiva</a:t>
          </a:r>
          <a:endParaRPr lang="es-ES" sz="1800" dirty="0"/>
        </a:p>
      </dgm:t>
    </dgm:pt>
    <dgm:pt modelId="{209F4193-BC83-4F2D-BC4F-BA5CC6BEBF0A}" type="parTrans" cxnId="{FC386FA5-44F6-4E48-9B7A-3EC3B48E6CB3}">
      <dgm:prSet/>
      <dgm:spPr/>
      <dgm:t>
        <a:bodyPr/>
        <a:lstStyle/>
        <a:p>
          <a:endParaRPr lang="es-ES" sz="2800"/>
        </a:p>
      </dgm:t>
    </dgm:pt>
    <dgm:pt modelId="{48B9CE0B-FBC1-4162-B35D-81E3DC89331F}" type="sibTrans" cxnId="{FC386FA5-44F6-4E48-9B7A-3EC3B48E6CB3}">
      <dgm:prSet custT="1"/>
      <dgm:spPr/>
      <dgm:t>
        <a:bodyPr/>
        <a:lstStyle/>
        <a:p>
          <a:endParaRPr lang="es-ES" sz="2800"/>
        </a:p>
      </dgm:t>
    </dgm:pt>
    <dgm:pt modelId="{A5A3FB0A-B3A4-4F72-9D2E-2AAE265AA062}">
      <dgm:prSet custT="1"/>
      <dgm:spPr/>
      <dgm:t>
        <a:bodyPr/>
        <a:lstStyle/>
        <a:p>
          <a:r>
            <a:rPr lang="" sz="1800" dirty="0"/>
            <a:t>Implementacion del sistema de comunicacion</a:t>
          </a:r>
          <a:endParaRPr lang="es-ES" sz="1800" dirty="0"/>
        </a:p>
      </dgm:t>
    </dgm:pt>
    <dgm:pt modelId="{59C1344C-CAAD-4DBB-8270-3CD7E762992F}" type="parTrans" cxnId="{5E97EF4F-FBDE-4C41-8929-3F2673407A7F}">
      <dgm:prSet/>
      <dgm:spPr/>
      <dgm:t>
        <a:bodyPr/>
        <a:lstStyle/>
        <a:p>
          <a:endParaRPr lang="es-ES" sz="2800"/>
        </a:p>
      </dgm:t>
    </dgm:pt>
    <dgm:pt modelId="{7950A326-728F-40AF-AEE9-88FDE602EAC0}" type="sibTrans" cxnId="{5E97EF4F-FBDE-4C41-8929-3F2673407A7F}">
      <dgm:prSet custT="1"/>
      <dgm:spPr/>
      <dgm:t>
        <a:bodyPr/>
        <a:lstStyle/>
        <a:p>
          <a:endParaRPr lang="es-ES" sz="2800"/>
        </a:p>
      </dgm:t>
    </dgm:pt>
    <dgm:pt modelId="{42E4E350-C1F5-4889-AD90-3234893E112D}">
      <dgm:prSet custT="1"/>
      <dgm:spPr/>
      <dgm:t>
        <a:bodyPr/>
        <a:lstStyle/>
        <a:p>
          <a:r>
            <a:rPr lang="" sz="1800" dirty="0"/>
            <a:t>Pruebas y resultados</a:t>
          </a:r>
          <a:endParaRPr lang="es-ES" sz="1800" dirty="0"/>
        </a:p>
      </dgm:t>
    </dgm:pt>
    <dgm:pt modelId="{1E579790-0593-4AA7-B145-7385D06B95F8}" type="parTrans" cxnId="{EC27B29C-3556-41DD-8B3F-56C281C80FF9}">
      <dgm:prSet/>
      <dgm:spPr/>
      <dgm:t>
        <a:bodyPr/>
        <a:lstStyle/>
        <a:p>
          <a:endParaRPr lang="es-ES" sz="2800"/>
        </a:p>
      </dgm:t>
    </dgm:pt>
    <dgm:pt modelId="{A56F499E-EE8A-4B8B-B4D7-054E8368A7EF}" type="sibTrans" cxnId="{EC27B29C-3556-41DD-8B3F-56C281C80FF9}">
      <dgm:prSet/>
      <dgm:spPr/>
      <dgm:t>
        <a:bodyPr/>
        <a:lstStyle/>
        <a:p>
          <a:endParaRPr lang="es-ES" sz="2800"/>
        </a:p>
      </dgm:t>
    </dgm:pt>
    <dgm:pt modelId="{90191B82-6947-406C-B5A5-D8FEF4AA1BC2}">
      <dgm:prSet custT="1"/>
      <dgm:spPr/>
      <dgm:t>
        <a:bodyPr/>
        <a:lstStyle/>
        <a:p>
          <a:r>
            <a:rPr lang="" sz="1800" dirty="0"/>
            <a:t>Evaluacion del desempeño del sistema</a:t>
          </a:r>
          <a:endParaRPr lang="es-ES" sz="1800" dirty="0"/>
        </a:p>
      </dgm:t>
    </dgm:pt>
    <dgm:pt modelId="{B04960C7-4456-41A0-8C66-AB1508010266}" type="parTrans" cxnId="{2E0D37E2-049B-4C50-A9C9-2A500C95DFE3}">
      <dgm:prSet/>
      <dgm:spPr/>
      <dgm:t>
        <a:bodyPr/>
        <a:lstStyle/>
        <a:p>
          <a:endParaRPr lang="en-US"/>
        </a:p>
      </dgm:t>
    </dgm:pt>
    <dgm:pt modelId="{0DD70624-5190-4320-B86F-063B1716CDB0}" type="sibTrans" cxnId="{2E0D37E2-049B-4C50-A9C9-2A500C95DFE3}">
      <dgm:prSet/>
      <dgm:spPr/>
      <dgm:t>
        <a:bodyPr/>
        <a:lstStyle/>
        <a:p>
          <a:endParaRPr lang="en-US"/>
        </a:p>
      </dgm:t>
    </dgm:pt>
    <dgm:pt modelId="{0252863E-0721-4936-9A9B-502F426211B1}">
      <dgm:prSet custT="1"/>
      <dgm:spPr/>
      <dgm:t>
        <a:bodyPr/>
        <a:lstStyle/>
        <a:p>
          <a:r>
            <a:rPr lang="" sz="1800" dirty="0"/>
            <a:t>Conclusiones y recomendaciones</a:t>
          </a:r>
          <a:endParaRPr lang="es-ES" sz="1800" dirty="0"/>
        </a:p>
      </dgm:t>
    </dgm:pt>
    <dgm:pt modelId="{D744F27E-FBE0-4474-BACA-81BE021332C6}" type="parTrans" cxnId="{9E294677-45DA-43A8-9A43-1CC3BB7CF51F}">
      <dgm:prSet/>
      <dgm:spPr/>
      <dgm:t>
        <a:bodyPr/>
        <a:lstStyle/>
        <a:p>
          <a:endParaRPr lang="en-US"/>
        </a:p>
      </dgm:t>
    </dgm:pt>
    <dgm:pt modelId="{ABC125C8-F77C-438B-9D2C-D7AFC84D27F6}" type="sibTrans" cxnId="{9E294677-45DA-43A8-9A43-1CC3BB7CF51F}">
      <dgm:prSet/>
      <dgm:spPr/>
      <dgm:t>
        <a:bodyPr/>
        <a:lstStyle/>
        <a:p>
          <a:endParaRPr lang="en-US"/>
        </a:p>
      </dgm:t>
    </dgm:pt>
    <dgm:pt modelId="{B99A03DC-81EB-4D0A-90F6-04B59A632196}" type="pres">
      <dgm:prSet presAssocID="{B4A4A007-06A8-4B28-B96D-E992E7A52BA0}" presName="Name0" presStyleCnt="0">
        <dgm:presLayoutVars>
          <dgm:dir/>
          <dgm:resizeHandles/>
        </dgm:presLayoutVars>
      </dgm:prSet>
      <dgm:spPr/>
    </dgm:pt>
    <dgm:pt modelId="{CB17C562-CFDB-4929-893A-D09BB177D38F}" type="pres">
      <dgm:prSet presAssocID="{2D45A0AA-881F-429C-B5CF-F3D2A1690B33}" presName="compNode" presStyleCnt="0"/>
      <dgm:spPr/>
    </dgm:pt>
    <dgm:pt modelId="{1859336E-4A97-4F58-B238-66658F21547F}" type="pres">
      <dgm:prSet presAssocID="{2D45A0AA-881F-429C-B5CF-F3D2A1690B33}" presName="dummyConnPt" presStyleCnt="0"/>
      <dgm:spPr/>
    </dgm:pt>
    <dgm:pt modelId="{853BAB1B-2214-41D0-80E2-7480FADA3081}" type="pres">
      <dgm:prSet presAssocID="{2D45A0AA-881F-429C-B5CF-F3D2A1690B33}" presName="node" presStyleLbl="node1" presStyleIdx="0" presStyleCnt="8">
        <dgm:presLayoutVars>
          <dgm:bulletEnabled val="1"/>
        </dgm:presLayoutVars>
      </dgm:prSet>
      <dgm:spPr/>
    </dgm:pt>
    <dgm:pt modelId="{6582E7BD-65FB-4474-BC55-13602F4B9F94}" type="pres">
      <dgm:prSet presAssocID="{D4257AAB-C966-4369-82A8-7E26041BA8E1}" presName="sibTrans" presStyleLbl="bgSibTrans2D1" presStyleIdx="0" presStyleCnt="7"/>
      <dgm:spPr/>
    </dgm:pt>
    <dgm:pt modelId="{15998B9B-0D71-4F5E-B8F0-F640F6D3381D}" type="pres">
      <dgm:prSet presAssocID="{ABC4A7C0-4908-426A-9D94-C4BA085E9A54}" presName="compNode" presStyleCnt="0"/>
      <dgm:spPr/>
    </dgm:pt>
    <dgm:pt modelId="{6CAFEF46-F3CB-4347-865A-679DB6018B4C}" type="pres">
      <dgm:prSet presAssocID="{ABC4A7C0-4908-426A-9D94-C4BA085E9A54}" presName="dummyConnPt" presStyleCnt="0"/>
      <dgm:spPr/>
    </dgm:pt>
    <dgm:pt modelId="{59758358-2283-4BDD-A6BF-E659B27EEB7C}" type="pres">
      <dgm:prSet presAssocID="{ABC4A7C0-4908-426A-9D94-C4BA085E9A54}" presName="node" presStyleLbl="node1" presStyleIdx="1" presStyleCnt="8">
        <dgm:presLayoutVars>
          <dgm:bulletEnabled val="1"/>
        </dgm:presLayoutVars>
      </dgm:prSet>
      <dgm:spPr/>
    </dgm:pt>
    <dgm:pt modelId="{89FF44A9-0219-44E1-B8E1-ADAEEE801A78}" type="pres">
      <dgm:prSet presAssocID="{100A3122-B733-4E27-BFBE-38320A372D55}" presName="sibTrans" presStyleLbl="bgSibTrans2D1" presStyleIdx="1" presStyleCnt="7"/>
      <dgm:spPr/>
    </dgm:pt>
    <dgm:pt modelId="{629CE4CF-95AD-4DEC-B49C-AF20B83F2B65}" type="pres">
      <dgm:prSet presAssocID="{EE2E966C-FC1C-464A-A953-843431BDFFA8}" presName="compNode" presStyleCnt="0"/>
      <dgm:spPr/>
    </dgm:pt>
    <dgm:pt modelId="{E63F5985-C253-4E92-8E75-BFF1B5FED324}" type="pres">
      <dgm:prSet presAssocID="{EE2E966C-FC1C-464A-A953-843431BDFFA8}" presName="dummyConnPt" presStyleCnt="0"/>
      <dgm:spPr/>
    </dgm:pt>
    <dgm:pt modelId="{711725D2-EF35-490E-9312-9FD744D100E3}" type="pres">
      <dgm:prSet presAssocID="{EE2E966C-FC1C-464A-A953-843431BDFFA8}" presName="node" presStyleLbl="node1" presStyleIdx="2" presStyleCnt="8">
        <dgm:presLayoutVars>
          <dgm:bulletEnabled val="1"/>
        </dgm:presLayoutVars>
      </dgm:prSet>
      <dgm:spPr/>
    </dgm:pt>
    <dgm:pt modelId="{E5538155-19C0-4D89-A73A-4F6189949247}" type="pres">
      <dgm:prSet presAssocID="{6AB76637-4E0C-49B5-A49A-21140DF808F8}" presName="sibTrans" presStyleLbl="bgSibTrans2D1" presStyleIdx="2" presStyleCnt="7"/>
      <dgm:spPr/>
    </dgm:pt>
    <dgm:pt modelId="{E3835AB0-2556-4FDC-BFF6-ED0C1DB96F31}" type="pres">
      <dgm:prSet presAssocID="{471CFFA3-BFB9-4D27-9FB8-08247C6095C2}" presName="compNode" presStyleCnt="0"/>
      <dgm:spPr/>
    </dgm:pt>
    <dgm:pt modelId="{5743CFE4-63FA-4F8A-982C-FF324DBAB507}" type="pres">
      <dgm:prSet presAssocID="{471CFFA3-BFB9-4D27-9FB8-08247C6095C2}" presName="dummyConnPt" presStyleCnt="0"/>
      <dgm:spPr/>
    </dgm:pt>
    <dgm:pt modelId="{24ED8511-BBE4-4620-875F-12120DA7A331}" type="pres">
      <dgm:prSet presAssocID="{471CFFA3-BFB9-4D27-9FB8-08247C6095C2}" presName="node" presStyleLbl="node1" presStyleIdx="3" presStyleCnt="8">
        <dgm:presLayoutVars>
          <dgm:bulletEnabled val="1"/>
        </dgm:presLayoutVars>
      </dgm:prSet>
      <dgm:spPr/>
    </dgm:pt>
    <dgm:pt modelId="{A57AF685-A3DD-40CF-806B-0A2CA5C17ABB}" type="pres">
      <dgm:prSet presAssocID="{48B9CE0B-FBC1-4162-B35D-81E3DC89331F}" presName="sibTrans" presStyleLbl="bgSibTrans2D1" presStyleIdx="3" presStyleCnt="7"/>
      <dgm:spPr/>
    </dgm:pt>
    <dgm:pt modelId="{4BD8ABCC-B139-40BC-B863-F9E25BFA7917}" type="pres">
      <dgm:prSet presAssocID="{A5A3FB0A-B3A4-4F72-9D2E-2AAE265AA062}" presName="compNode" presStyleCnt="0"/>
      <dgm:spPr/>
    </dgm:pt>
    <dgm:pt modelId="{B10F8178-463C-41E6-BBA5-E0E4DC872915}" type="pres">
      <dgm:prSet presAssocID="{A5A3FB0A-B3A4-4F72-9D2E-2AAE265AA062}" presName="dummyConnPt" presStyleCnt="0"/>
      <dgm:spPr/>
    </dgm:pt>
    <dgm:pt modelId="{692DB7E7-2989-43C1-907B-EC86BDFD0332}" type="pres">
      <dgm:prSet presAssocID="{A5A3FB0A-B3A4-4F72-9D2E-2AAE265AA062}" presName="node" presStyleLbl="node1" presStyleIdx="4" presStyleCnt="8">
        <dgm:presLayoutVars>
          <dgm:bulletEnabled val="1"/>
        </dgm:presLayoutVars>
      </dgm:prSet>
      <dgm:spPr/>
    </dgm:pt>
    <dgm:pt modelId="{84C3E897-728F-4C0E-B5D3-4BC662F8E7B0}" type="pres">
      <dgm:prSet presAssocID="{7950A326-728F-40AF-AEE9-88FDE602EAC0}" presName="sibTrans" presStyleLbl="bgSibTrans2D1" presStyleIdx="4" presStyleCnt="7"/>
      <dgm:spPr/>
    </dgm:pt>
    <dgm:pt modelId="{D7527A79-0D39-45CB-B234-8DD3D779727B}" type="pres">
      <dgm:prSet presAssocID="{42E4E350-C1F5-4889-AD90-3234893E112D}" presName="compNode" presStyleCnt="0"/>
      <dgm:spPr/>
    </dgm:pt>
    <dgm:pt modelId="{D2FF9865-4B40-4023-B608-0BAF5FFAB48A}" type="pres">
      <dgm:prSet presAssocID="{42E4E350-C1F5-4889-AD90-3234893E112D}" presName="dummyConnPt" presStyleCnt="0"/>
      <dgm:spPr/>
    </dgm:pt>
    <dgm:pt modelId="{2F0C31A1-F5A6-4BCB-8A2C-B429954E7085}" type="pres">
      <dgm:prSet presAssocID="{42E4E350-C1F5-4889-AD90-3234893E112D}" presName="node" presStyleLbl="node1" presStyleIdx="5" presStyleCnt="8">
        <dgm:presLayoutVars>
          <dgm:bulletEnabled val="1"/>
        </dgm:presLayoutVars>
      </dgm:prSet>
      <dgm:spPr/>
    </dgm:pt>
    <dgm:pt modelId="{0043905A-A7D8-4DB4-AA6C-1B4D890CDA95}" type="pres">
      <dgm:prSet presAssocID="{A56F499E-EE8A-4B8B-B4D7-054E8368A7EF}" presName="sibTrans" presStyleLbl="bgSibTrans2D1" presStyleIdx="5" presStyleCnt="7"/>
      <dgm:spPr/>
    </dgm:pt>
    <dgm:pt modelId="{19530105-A53C-4BC0-A308-8F5578693C23}" type="pres">
      <dgm:prSet presAssocID="{90191B82-6947-406C-B5A5-D8FEF4AA1BC2}" presName="compNode" presStyleCnt="0"/>
      <dgm:spPr/>
    </dgm:pt>
    <dgm:pt modelId="{467C4C01-7053-46DA-9860-6A3D0E5471E6}" type="pres">
      <dgm:prSet presAssocID="{90191B82-6947-406C-B5A5-D8FEF4AA1BC2}" presName="dummyConnPt" presStyleCnt="0"/>
      <dgm:spPr/>
    </dgm:pt>
    <dgm:pt modelId="{38FA3EE7-95DC-4807-AC68-15C5F65B816A}" type="pres">
      <dgm:prSet presAssocID="{90191B82-6947-406C-B5A5-D8FEF4AA1BC2}" presName="node" presStyleLbl="node1" presStyleIdx="6" presStyleCnt="8">
        <dgm:presLayoutVars>
          <dgm:bulletEnabled val="1"/>
        </dgm:presLayoutVars>
      </dgm:prSet>
      <dgm:spPr/>
    </dgm:pt>
    <dgm:pt modelId="{AC24337D-C1C3-4FD2-8F64-66CC64634236}" type="pres">
      <dgm:prSet presAssocID="{0DD70624-5190-4320-B86F-063B1716CDB0}" presName="sibTrans" presStyleLbl="bgSibTrans2D1" presStyleIdx="6" presStyleCnt="7"/>
      <dgm:spPr/>
    </dgm:pt>
    <dgm:pt modelId="{FD6D61DA-7B60-4C2E-9909-CE9CA6AA1457}" type="pres">
      <dgm:prSet presAssocID="{0252863E-0721-4936-9A9B-502F426211B1}" presName="compNode" presStyleCnt="0"/>
      <dgm:spPr/>
    </dgm:pt>
    <dgm:pt modelId="{C7D8E9B9-8C10-49B3-AE28-2A7475C40CBF}" type="pres">
      <dgm:prSet presAssocID="{0252863E-0721-4936-9A9B-502F426211B1}" presName="dummyConnPt" presStyleCnt="0"/>
      <dgm:spPr/>
    </dgm:pt>
    <dgm:pt modelId="{4477875B-E777-4632-8664-1DDFF24DBB79}" type="pres">
      <dgm:prSet presAssocID="{0252863E-0721-4936-9A9B-502F426211B1}" presName="node" presStyleLbl="node1" presStyleIdx="7" presStyleCnt="8">
        <dgm:presLayoutVars>
          <dgm:bulletEnabled val="1"/>
        </dgm:presLayoutVars>
      </dgm:prSet>
      <dgm:spPr/>
    </dgm:pt>
  </dgm:ptLst>
  <dgm:cxnLst>
    <dgm:cxn modelId="{E7820307-05E5-4755-A6D0-DD775FC27B83}" type="presOf" srcId="{48B9CE0B-FBC1-4162-B35D-81E3DC89331F}" destId="{A57AF685-A3DD-40CF-806B-0A2CA5C17ABB}" srcOrd="0" destOrd="0" presId="urn:microsoft.com/office/officeart/2005/8/layout/bProcess4"/>
    <dgm:cxn modelId="{F8778315-ACDD-49F4-B306-578C21447116}" srcId="{B4A4A007-06A8-4B28-B96D-E992E7A52BA0}" destId="{EE2E966C-FC1C-464A-A953-843431BDFFA8}" srcOrd="2" destOrd="0" parTransId="{D58C9115-F48B-411D-90F6-7D6C33E374EB}" sibTransId="{6AB76637-4E0C-49B5-A49A-21140DF808F8}"/>
    <dgm:cxn modelId="{9BC76B43-D743-4090-8D9B-9B7F07CD4ED8}" type="presOf" srcId="{A56F499E-EE8A-4B8B-B4D7-054E8368A7EF}" destId="{0043905A-A7D8-4DB4-AA6C-1B4D890CDA95}" srcOrd="0" destOrd="0" presId="urn:microsoft.com/office/officeart/2005/8/layout/bProcess4"/>
    <dgm:cxn modelId="{4C197763-C7A5-4003-B884-A2B972AA3844}" type="presOf" srcId="{0252863E-0721-4936-9A9B-502F426211B1}" destId="{4477875B-E777-4632-8664-1DDFF24DBB79}" srcOrd="0" destOrd="0" presId="urn:microsoft.com/office/officeart/2005/8/layout/bProcess4"/>
    <dgm:cxn modelId="{774EE46E-9EA3-42E2-8B64-62453833F43C}" type="presOf" srcId="{0DD70624-5190-4320-B86F-063B1716CDB0}" destId="{AC24337D-C1C3-4FD2-8F64-66CC64634236}" srcOrd="0" destOrd="0" presId="urn:microsoft.com/office/officeart/2005/8/layout/bProcess4"/>
    <dgm:cxn modelId="{5E97EF4F-FBDE-4C41-8929-3F2673407A7F}" srcId="{B4A4A007-06A8-4B28-B96D-E992E7A52BA0}" destId="{A5A3FB0A-B3A4-4F72-9D2E-2AAE265AA062}" srcOrd="4" destOrd="0" parTransId="{59C1344C-CAAD-4DBB-8270-3CD7E762992F}" sibTransId="{7950A326-728F-40AF-AEE9-88FDE602EAC0}"/>
    <dgm:cxn modelId="{4A053851-3561-40A1-8B0A-A56E0296E6C9}" type="presOf" srcId="{90191B82-6947-406C-B5A5-D8FEF4AA1BC2}" destId="{38FA3EE7-95DC-4807-AC68-15C5F65B816A}" srcOrd="0" destOrd="0" presId="urn:microsoft.com/office/officeart/2005/8/layout/bProcess4"/>
    <dgm:cxn modelId="{9E294677-45DA-43A8-9A43-1CC3BB7CF51F}" srcId="{B4A4A007-06A8-4B28-B96D-E992E7A52BA0}" destId="{0252863E-0721-4936-9A9B-502F426211B1}" srcOrd="7" destOrd="0" parTransId="{D744F27E-FBE0-4474-BACA-81BE021332C6}" sibTransId="{ABC125C8-F77C-438B-9D2C-D7AFC84D27F6}"/>
    <dgm:cxn modelId="{D914A282-C6C5-4948-962B-F75DFE45D384}" type="presOf" srcId="{2D45A0AA-881F-429C-B5CF-F3D2A1690B33}" destId="{853BAB1B-2214-41D0-80E2-7480FADA3081}" srcOrd="0" destOrd="0" presId="urn:microsoft.com/office/officeart/2005/8/layout/bProcess4"/>
    <dgm:cxn modelId="{41E94F9A-0623-4684-8FC5-7D347B34A902}" type="presOf" srcId="{100A3122-B733-4E27-BFBE-38320A372D55}" destId="{89FF44A9-0219-44E1-B8E1-ADAEEE801A78}" srcOrd="0" destOrd="0" presId="urn:microsoft.com/office/officeart/2005/8/layout/bProcess4"/>
    <dgm:cxn modelId="{EC27B29C-3556-41DD-8B3F-56C281C80FF9}" srcId="{B4A4A007-06A8-4B28-B96D-E992E7A52BA0}" destId="{42E4E350-C1F5-4889-AD90-3234893E112D}" srcOrd="5" destOrd="0" parTransId="{1E579790-0593-4AA7-B145-7385D06B95F8}" sibTransId="{A56F499E-EE8A-4B8B-B4D7-054E8368A7EF}"/>
    <dgm:cxn modelId="{0C8270A4-5562-48E7-8DE3-42D8BAA4FA25}" type="presOf" srcId="{ABC4A7C0-4908-426A-9D94-C4BA085E9A54}" destId="{59758358-2283-4BDD-A6BF-E659B27EEB7C}" srcOrd="0" destOrd="0" presId="urn:microsoft.com/office/officeart/2005/8/layout/bProcess4"/>
    <dgm:cxn modelId="{FC386FA5-44F6-4E48-9B7A-3EC3B48E6CB3}" srcId="{B4A4A007-06A8-4B28-B96D-E992E7A52BA0}" destId="{471CFFA3-BFB9-4D27-9FB8-08247C6095C2}" srcOrd="3" destOrd="0" parTransId="{209F4193-BC83-4F2D-BC4F-BA5CC6BEBF0A}" sibTransId="{48B9CE0B-FBC1-4162-B35D-81E3DC89331F}"/>
    <dgm:cxn modelId="{EBA362B9-9042-49EB-B113-9525C4F6D87A}" type="presOf" srcId="{A5A3FB0A-B3A4-4F72-9D2E-2AAE265AA062}" destId="{692DB7E7-2989-43C1-907B-EC86BDFD0332}" srcOrd="0" destOrd="0" presId="urn:microsoft.com/office/officeart/2005/8/layout/bProcess4"/>
    <dgm:cxn modelId="{D22D04C3-36D0-465E-B169-B202F98C469F}" type="presOf" srcId="{7950A326-728F-40AF-AEE9-88FDE602EAC0}" destId="{84C3E897-728F-4C0E-B5D3-4BC662F8E7B0}" srcOrd="0" destOrd="0" presId="urn:microsoft.com/office/officeart/2005/8/layout/bProcess4"/>
    <dgm:cxn modelId="{311E05C7-0BB1-4181-906C-204E96A7F599}" srcId="{B4A4A007-06A8-4B28-B96D-E992E7A52BA0}" destId="{ABC4A7C0-4908-426A-9D94-C4BA085E9A54}" srcOrd="1" destOrd="0" parTransId="{BA1315A1-BDFC-4D70-BD3E-ED94991B0AD7}" sibTransId="{100A3122-B733-4E27-BFBE-38320A372D55}"/>
    <dgm:cxn modelId="{EF1B7DC8-CA30-476E-B960-AB47681DD79A}" srcId="{B4A4A007-06A8-4B28-B96D-E992E7A52BA0}" destId="{2D45A0AA-881F-429C-B5CF-F3D2A1690B33}" srcOrd="0" destOrd="0" parTransId="{24C64E7C-4280-4654-9A23-108798110477}" sibTransId="{D4257AAB-C966-4369-82A8-7E26041BA8E1}"/>
    <dgm:cxn modelId="{3BDF7DD5-87E9-48AF-B299-74F38EF192D9}" type="presOf" srcId="{471CFFA3-BFB9-4D27-9FB8-08247C6095C2}" destId="{24ED8511-BBE4-4620-875F-12120DA7A331}" srcOrd="0" destOrd="0" presId="urn:microsoft.com/office/officeart/2005/8/layout/bProcess4"/>
    <dgm:cxn modelId="{2E0D37E2-049B-4C50-A9C9-2A500C95DFE3}" srcId="{B4A4A007-06A8-4B28-B96D-E992E7A52BA0}" destId="{90191B82-6947-406C-B5A5-D8FEF4AA1BC2}" srcOrd="6" destOrd="0" parTransId="{B04960C7-4456-41A0-8C66-AB1508010266}" sibTransId="{0DD70624-5190-4320-B86F-063B1716CDB0}"/>
    <dgm:cxn modelId="{E190B0E2-0EE6-4EC3-BD7A-DD975D5A7896}" type="presOf" srcId="{EE2E966C-FC1C-464A-A953-843431BDFFA8}" destId="{711725D2-EF35-490E-9312-9FD744D100E3}" srcOrd="0" destOrd="0" presId="urn:microsoft.com/office/officeart/2005/8/layout/bProcess4"/>
    <dgm:cxn modelId="{FAA974E7-FB82-47C7-AC41-F615AF2625F5}" type="presOf" srcId="{42E4E350-C1F5-4889-AD90-3234893E112D}" destId="{2F0C31A1-F5A6-4BCB-8A2C-B429954E7085}" srcOrd="0" destOrd="0" presId="urn:microsoft.com/office/officeart/2005/8/layout/bProcess4"/>
    <dgm:cxn modelId="{30303FF0-A4C2-419E-89CD-60BA509E2998}" type="presOf" srcId="{D4257AAB-C966-4369-82A8-7E26041BA8E1}" destId="{6582E7BD-65FB-4474-BC55-13602F4B9F94}" srcOrd="0" destOrd="0" presId="urn:microsoft.com/office/officeart/2005/8/layout/bProcess4"/>
    <dgm:cxn modelId="{36391AF5-9EEF-450B-B50A-3004674C9B2C}" type="presOf" srcId="{6AB76637-4E0C-49B5-A49A-21140DF808F8}" destId="{E5538155-19C0-4D89-A73A-4F6189949247}" srcOrd="0" destOrd="0" presId="urn:microsoft.com/office/officeart/2005/8/layout/bProcess4"/>
    <dgm:cxn modelId="{E1CE97FE-5DF5-4A12-A57A-14030F6DEEEC}" type="presOf" srcId="{B4A4A007-06A8-4B28-B96D-E992E7A52BA0}" destId="{B99A03DC-81EB-4D0A-90F6-04B59A632196}" srcOrd="0" destOrd="0" presId="urn:microsoft.com/office/officeart/2005/8/layout/bProcess4"/>
    <dgm:cxn modelId="{859085FD-CEDB-4598-8CE0-17B5208B2148}" type="presParOf" srcId="{B99A03DC-81EB-4D0A-90F6-04B59A632196}" destId="{CB17C562-CFDB-4929-893A-D09BB177D38F}" srcOrd="0" destOrd="0" presId="urn:microsoft.com/office/officeart/2005/8/layout/bProcess4"/>
    <dgm:cxn modelId="{F800326E-8962-46D1-A649-B91D7597F4B1}" type="presParOf" srcId="{CB17C562-CFDB-4929-893A-D09BB177D38F}" destId="{1859336E-4A97-4F58-B238-66658F21547F}" srcOrd="0" destOrd="0" presId="urn:microsoft.com/office/officeart/2005/8/layout/bProcess4"/>
    <dgm:cxn modelId="{366523B5-5E92-4929-AA59-96341AF1B92A}" type="presParOf" srcId="{CB17C562-CFDB-4929-893A-D09BB177D38F}" destId="{853BAB1B-2214-41D0-80E2-7480FADA3081}" srcOrd="1" destOrd="0" presId="urn:microsoft.com/office/officeart/2005/8/layout/bProcess4"/>
    <dgm:cxn modelId="{6853E57D-16D9-4047-9370-8C97A8910222}" type="presParOf" srcId="{B99A03DC-81EB-4D0A-90F6-04B59A632196}" destId="{6582E7BD-65FB-4474-BC55-13602F4B9F94}" srcOrd="1" destOrd="0" presId="urn:microsoft.com/office/officeart/2005/8/layout/bProcess4"/>
    <dgm:cxn modelId="{633D459B-8B68-435D-8849-1CD14D7E0C92}" type="presParOf" srcId="{B99A03DC-81EB-4D0A-90F6-04B59A632196}" destId="{15998B9B-0D71-4F5E-B8F0-F640F6D3381D}" srcOrd="2" destOrd="0" presId="urn:microsoft.com/office/officeart/2005/8/layout/bProcess4"/>
    <dgm:cxn modelId="{F028851B-2338-4ED0-9B0A-6EAC0CBA4C2E}" type="presParOf" srcId="{15998B9B-0D71-4F5E-B8F0-F640F6D3381D}" destId="{6CAFEF46-F3CB-4347-865A-679DB6018B4C}" srcOrd="0" destOrd="0" presId="urn:microsoft.com/office/officeart/2005/8/layout/bProcess4"/>
    <dgm:cxn modelId="{EC05C3CF-B2FE-4AA6-9033-48A7727B65AB}" type="presParOf" srcId="{15998B9B-0D71-4F5E-B8F0-F640F6D3381D}" destId="{59758358-2283-4BDD-A6BF-E659B27EEB7C}" srcOrd="1" destOrd="0" presId="urn:microsoft.com/office/officeart/2005/8/layout/bProcess4"/>
    <dgm:cxn modelId="{0D1E219F-953F-4972-90D9-EFA46ECEC2D9}" type="presParOf" srcId="{B99A03DC-81EB-4D0A-90F6-04B59A632196}" destId="{89FF44A9-0219-44E1-B8E1-ADAEEE801A78}" srcOrd="3" destOrd="0" presId="urn:microsoft.com/office/officeart/2005/8/layout/bProcess4"/>
    <dgm:cxn modelId="{6D8B208D-30CE-4467-BA90-A425F02B7859}" type="presParOf" srcId="{B99A03DC-81EB-4D0A-90F6-04B59A632196}" destId="{629CE4CF-95AD-4DEC-B49C-AF20B83F2B65}" srcOrd="4" destOrd="0" presId="urn:microsoft.com/office/officeart/2005/8/layout/bProcess4"/>
    <dgm:cxn modelId="{25425F1D-4F36-4A6E-8F71-7481170A4A03}" type="presParOf" srcId="{629CE4CF-95AD-4DEC-B49C-AF20B83F2B65}" destId="{E63F5985-C253-4E92-8E75-BFF1B5FED324}" srcOrd="0" destOrd="0" presId="urn:microsoft.com/office/officeart/2005/8/layout/bProcess4"/>
    <dgm:cxn modelId="{C771E062-8D01-43BA-83AC-8DBA0BC7F42A}" type="presParOf" srcId="{629CE4CF-95AD-4DEC-B49C-AF20B83F2B65}" destId="{711725D2-EF35-490E-9312-9FD744D100E3}" srcOrd="1" destOrd="0" presId="urn:microsoft.com/office/officeart/2005/8/layout/bProcess4"/>
    <dgm:cxn modelId="{E94156F2-B09E-4272-ABC4-79CFBB45FEBB}" type="presParOf" srcId="{B99A03DC-81EB-4D0A-90F6-04B59A632196}" destId="{E5538155-19C0-4D89-A73A-4F6189949247}" srcOrd="5" destOrd="0" presId="urn:microsoft.com/office/officeart/2005/8/layout/bProcess4"/>
    <dgm:cxn modelId="{4322D793-6B2A-452E-A2D3-DAB97B9C587E}" type="presParOf" srcId="{B99A03DC-81EB-4D0A-90F6-04B59A632196}" destId="{E3835AB0-2556-4FDC-BFF6-ED0C1DB96F31}" srcOrd="6" destOrd="0" presId="urn:microsoft.com/office/officeart/2005/8/layout/bProcess4"/>
    <dgm:cxn modelId="{E27DD25C-D253-4307-9BAA-6EDF499C9BBE}" type="presParOf" srcId="{E3835AB0-2556-4FDC-BFF6-ED0C1DB96F31}" destId="{5743CFE4-63FA-4F8A-982C-FF324DBAB507}" srcOrd="0" destOrd="0" presId="urn:microsoft.com/office/officeart/2005/8/layout/bProcess4"/>
    <dgm:cxn modelId="{FBCA18CF-E1BE-4A4F-96B0-033F7222CB50}" type="presParOf" srcId="{E3835AB0-2556-4FDC-BFF6-ED0C1DB96F31}" destId="{24ED8511-BBE4-4620-875F-12120DA7A331}" srcOrd="1" destOrd="0" presId="urn:microsoft.com/office/officeart/2005/8/layout/bProcess4"/>
    <dgm:cxn modelId="{C368CE39-86FD-437E-93D6-3A17E64A8EB1}" type="presParOf" srcId="{B99A03DC-81EB-4D0A-90F6-04B59A632196}" destId="{A57AF685-A3DD-40CF-806B-0A2CA5C17ABB}" srcOrd="7" destOrd="0" presId="urn:microsoft.com/office/officeart/2005/8/layout/bProcess4"/>
    <dgm:cxn modelId="{FFB04C06-159A-454F-8222-F364BB5472E8}" type="presParOf" srcId="{B99A03DC-81EB-4D0A-90F6-04B59A632196}" destId="{4BD8ABCC-B139-40BC-B863-F9E25BFA7917}" srcOrd="8" destOrd="0" presId="urn:microsoft.com/office/officeart/2005/8/layout/bProcess4"/>
    <dgm:cxn modelId="{A8E7A138-E796-4529-BEEA-FE78A8E69034}" type="presParOf" srcId="{4BD8ABCC-B139-40BC-B863-F9E25BFA7917}" destId="{B10F8178-463C-41E6-BBA5-E0E4DC872915}" srcOrd="0" destOrd="0" presId="urn:microsoft.com/office/officeart/2005/8/layout/bProcess4"/>
    <dgm:cxn modelId="{76F4600C-A7F9-406C-AAA0-09695B006CAB}" type="presParOf" srcId="{4BD8ABCC-B139-40BC-B863-F9E25BFA7917}" destId="{692DB7E7-2989-43C1-907B-EC86BDFD0332}" srcOrd="1" destOrd="0" presId="urn:microsoft.com/office/officeart/2005/8/layout/bProcess4"/>
    <dgm:cxn modelId="{1B4DA4FE-6FF3-40AA-A4B5-55A6DDAEBDAD}" type="presParOf" srcId="{B99A03DC-81EB-4D0A-90F6-04B59A632196}" destId="{84C3E897-728F-4C0E-B5D3-4BC662F8E7B0}" srcOrd="9" destOrd="0" presId="urn:microsoft.com/office/officeart/2005/8/layout/bProcess4"/>
    <dgm:cxn modelId="{9FF5913E-7003-40B5-87A2-C365207EF12A}" type="presParOf" srcId="{B99A03DC-81EB-4D0A-90F6-04B59A632196}" destId="{D7527A79-0D39-45CB-B234-8DD3D779727B}" srcOrd="10" destOrd="0" presId="urn:microsoft.com/office/officeart/2005/8/layout/bProcess4"/>
    <dgm:cxn modelId="{B90E0F09-2D7E-47D9-8844-972D092DD6D9}" type="presParOf" srcId="{D7527A79-0D39-45CB-B234-8DD3D779727B}" destId="{D2FF9865-4B40-4023-B608-0BAF5FFAB48A}" srcOrd="0" destOrd="0" presId="urn:microsoft.com/office/officeart/2005/8/layout/bProcess4"/>
    <dgm:cxn modelId="{1BA6A6C2-123A-43B7-A375-4E3EC3C99DBD}" type="presParOf" srcId="{D7527A79-0D39-45CB-B234-8DD3D779727B}" destId="{2F0C31A1-F5A6-4BCB-8A2C-B429954E7085}" srcOrd="1" destOrd="0" presId="urn:microsoft.com/office/officeart/2005/8/layout/bProcess4"/>
    <dgm:cxn modelId="{8A8A39E6-B87E-4608-871C-4B3800EBDEFF}" type="presParOf" srcId="{B99A03DC-81EB-4D0A-90F6-04B59A632196}" destId="{0043905A-A7D8-4DB4-AA6C-1B4D890CDA95}" srcOrd="11" destOrd="0" presId="urn:microsoft.com/office/officeart/2005/8/layout/bProcess4"/>
    <dgm:cxn modelId="{D74CCA31-CEC2-4963-8E1C-CF7E488F6143}" type="presParOf" srcId="{B99A03DC-81EB-4D0A-90F6-04B59A632196}" destId="{19530105-A53C-4BC0-A308-8F5578693C23}" srcOrd="12" destOrd="0" presId="urn:microsoft.com/office/officeart/2005/8/layout/bProcess4"/>
    <dgm:cxn modelId="{295F842D-BBE1-42FE-B6F9-57007D9FF8B4}" type="presParOf" srcId="{19530105-A53C-4BC0-A308-8F5578693C23}" destId="{467C4C01-7053-46DA-9860-6A3D0E5471E6}" srcOrd="0" destOrd="0" presId="urn:microsoft.com/office/officeart/2005/8/layout/bProcess4"/>
    <dgm:cxn modelId="{12D520AA-3FCC-4215-ACD2-31668B42D229}" type="presParOf" srcId="{19530105-A53C-4BC0-A308-8F5578693C23}" destId="{38FA3EE7-95DC-4807-AC68-15C5F65B816A}" srcOrd="1" destOrd="0" presId="urn:microsoft.com/office/officeart/2005/8/layout/bProcess4"/>
    <dgm:cxn modelId="{B2FAC684-BA00-46FB-AF43-7A91FCFA4AA5}" type="presParOf" srcId="{B99A03DC-81EB-4D0A-90F6-04B59A632196}" destId="{AC24337D-C1C3-4FD2-8F64-66CC64634236}" srcOrd="13" destOrd="0" presId="urn:microsoft.com/office/officeart/2005/8/layout/bProcess4"/>
    <dgm:cxn modelId="{C62DFAFE-645D-4C06-84B9-F1D069D33B03}" type="presParOf" srcId="{B99A03DC-81EB-4D0A-90F6-04B59A632196}" destId="{FD6D61DA-7B60-4C2E-9909-CE9CA6AA1457}" srcOrd="14" destOrd="0" presId="urn:microsoft.com/office/officeart/2005/8/layout/bProcess4"/>
    <dgm:cxn modelId="{D71879CE-20FD-44BA-952D-77CA9C07FE64}" type="presParOf" srcId="{FD6D61DA-7B60-4C2E-9909-CE9CA6AA1457}" destId="{C7D8E9B9-8C10-49B3-AE28-2A7475C40CBF}" srcOrd="0" destOrd="0" presId="urn:microsoft.com/office/officeart/2005/8/layout/bProcess4"/>
    <dgm:cxn modelId="{D4CD4EF4-C449-47FB-9670-86C6BDAA8F97}" type="presParOf" srcId="{FD6D61DA-7B60-4C2E-9909-CE9CA6AA1457}" destId="{4477875B-E777-4632-8664-1DDFF24DBB7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9D1E1-1092-4010-B7DC-50B9E898F79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1F89420-1182-447A-8A1E-0C96794376B5}">
      <dgm:prSet phldrT="[Texto]"/>
      <dgm:spPr/>
      <dgm:t>
        <a:bodyPr/>
        <a:lstStyle/>
        <a:p>
          <a:r>
            <a:rPr lang="" dirty="0">
              <a:solidFill>
                <a:schemeClr val="tx1"/>
              </a:solidFill>
            </a:rPr>
            <a:t>Construccion de guante electronico capaz de traducir lenguaje de señas</a:t>
          </a:r>
        </a:p>
        <a:p>
          <a:r>
            <a:rPr lang="" dirty="0">
              <a:solidFill>
                <a:schemeClr val="tx1"/>
              </a:solidFill>
            </a:rPr>
            <a:t>UPS (Pablo espinoza y Hernan Pogo )</a:t>
          </a:r>
          <a:endParaRPr lang="en-US" dirty="0">
            <a:solidFill>
              <a:schemeClr val="tx1"/>
            </a:solidFill>
          </a:endParaRPr>
        </a:p>
      </dgm:t>
    </dgm:pt>
    <dgm:pt modelId="{FE7A3826-5D3A-4600-9C4A-CC0AC9C1F35A}" type="parTrans" cxnId="{7562E14A-B0B6-4DFA-968F-397FE4736018}">
      <dgm:prSet/>
      <dgm:spPr/>
      <dgm:t>
        <a:bodyPr/>
        <a:lstStyle/>
        <a:p>
          <a:endParaRPr lang="en-US"/>
        </a:p>
      </dgm:t>
    </dgm:pt>
    <dgm:pt modelId="{CAC6CD85-E18B-4E80-8324-DAC67B290F14}" type="sibTrans" cxnId="{7562E14A-B0B6-4DFA-968F-397FE4736018}">
      <dgm:prSet/>
      <dgm:spPr/>
      <dgm:t>
        <a:bodyPr/>
        <a:lstStyle/>
        <a:p>
          <a:endParaRPr lang="en-US"/>
        </a:p>
      </dgm:t>
    </dgm:pt>
    <dgm:pt modelId="{29CF19B6-055C-4F60-B7BA-97CDC49FBEDF}">
      <dgm:prSet phldrT="[Texto]"/>
      <dgm:spPr/>
      <dgm:t>
        <a:bodyPr/>
        <a:lstStyle/>
        <a:p>
          <a:r>
            <a:rPr lang="" dirty="0">
              <a:solidFill>
                <a:schemeClr val="tx1"/>
              </a:solidFill>
            </a:rPr>
            <a:t>Implementacion de guante electronico que transforma lenguaje de señas en caracteres y reproduccion sonora de voz</a:t>
          </a:r>
        </a:p>
        <a:p>
          <a:r>
            <a:rPr lang="" dirty="0">
              <a:solidFill>
                <a:schemeClr val="tx1"/>
              </a:solidFill>
            </a:rPr>
            <a:t>UPS (Diego Duque y Marcos Ibarra)</a:t>
          </a:r>
          <a:endParaRPr lang="en-US" dirty="0">
            <a:solidFill>
              <a:schemeClr val="tx1"/>
            </a:solidFill>
          </a:endParaRPr>
        </a:p>
      </dgm:t>
    </dgm:pt>
    <dgm:pt modelId="{7282FD67-003D-468A-B1DE-73E22067041A}" type="parTrans" cxnId="{BDD80900-51CF-4FEA-A074-85690DF988B4}">
      <dgm:prSet/>
      <dgm:spPr/>
      <dgm:t>
        <a:bodyPr/>
        <a:lstStyle/>
        <a:p>
          <a:endParaRPr lang="en-US"/>
        </a:p>
      </dgm:t>
    </dgm:pt>
    <dgm:pt modelId="{7CE1CD43-246D-49E4-90E4-CF5C24C61B20}" type="sibTrans" cxnId="{BDD80900-51CF-4FEA-A074-85690DF988B4}">
      <dgm:prSet/>
      <dgm:spPr/>
      <dgm:t>
        <a:bodyPr/>
        <a:lstStyle/>
        <a:p>
          <a:endParaRPr lang="en-US"/>
        </a:p>
      </dgm:t>
    </dgm:pt>
    <dgm:pt modelId="{7149B6CF-9496-42E3-AE48-CC6840100387}">
      <dgm:prSet phldrT="[Texto]"/>
      <dgm:spPr/>
      <dgm:t>
        <a:bodyPr/>
        <a:lstStyle/>
        <a:p>
          <a:r>
            <a:rPr lang="" dirty="0">
              <a:solidFill>
                <a:schemeClr val="tx1"/>
              </a:solidFill>
            </a:rPr>
            <a:t>Implementacion de un par de guantes que traducen lenguaje de señas elemental a lenguaje escrito</a:t>
          </a:r>
        </a:p>
        <a:p>
          <a:r>
            <a:rPr lang="" dirty="0">
              <a:solidFill>
                <a:schemeClr val="tx1"/>
              </a:solidFill>
            </a:rPr>
            <a:t>ESPE (Luis Almeida y Paul Antonio)</a:t>
          </a:r>
          <a:endParaRPr lang="en-US" dirty="0">
            <a:solidFill>
              <a:schemeClr val="tx1"/>
            </a:solidFill>
          </a:endParaRPr>
        </a:p>
      </dgm:t>
    </dgm:pt>
    <dgm:pt modelId="{6C87B1EE-D4B4-482C-9BDD-E37A47E8D85F}" type="parTrans" cxnId="{D3973252-CD22-4CE2-BA8C-1557910CDF32}">
      <dgm:prSet/>
      <dgm:spPr/>
      <dgm:t>
        <a:bodyPr/>
        <a:lstStyle/>
        <a:p>
          <a:endParaRPr lang="en-US"/>
        </a:p>
      </dgm:t>
    </dgm:pt>
    <dgm:pt modelId="{273FB567-46C4-4D67-BFD4-EF06310B05E9}" type="sibTrans" cxnId="{D3973252-CD22-4CE2-BA8C-1557910CDF32}">
      <dgm:prSet/>
      <dgm:spPr/>
      <dgm:t>
        <a:bodyPr/>
        <a:lstStyle/>
        <a:p>
          <a:endParaRPr lang="en-US"/>
        </a:p>
      </dgm:t>
    </dgm:pt>
    <dgm:pt modelId="{73A66E82-29FD-41AB-8AF5-7F98F8EC15DE}" type="pres">
      <dgm:prSet presAssocID="{A0E9D1E1-1092-4010-B7DC-50B9E898F798}" presName="linear" presStyleCnt="0">
        <dgm:presLayoutVars>
          <dgm:dir/>
          <dgm:resizeHandles val="exact"/>
        </dgm:presLayoutVars>
      </dgm:prSet>
      <dgm:spPr/>
    </dgm:pt>
    <dgm:pt modelId="{08753DDE-77C8-4188-A8B6-F3A276450841}" type="pres">
      <dgm:prSet presAssocID="{71F89420-1182-447A-8A1E-0C96794376B5}" presName="comp" presStyleCnt="0"/>
      <dgm:spPr/>
    </dgm:pt>
    <dgm:pt modelId="{D482CA85-EE0B-4E82-8FA4-DB8F60C8F61C}" type="pres">
      <dgm:prSet presAssocID="{71F89420-1182-447A-8A1E-0C96794376B5}" presName="box" presStyleLbl="node1" presStyleIdx="0" presStyleCnt="3"/>
      <dgm:spPr/>
    </dgm:pt>
    <dgm:pt modelId="{2361824F-0EB2-4C85-90F5-6F143F8C595A}" type="pres">
      <dgm:prSet presAssocID="{71F89420-1182-447A-8A1E-0C96794376B5}" presName="img" presStyleLbl="fgImgPlace1" presStyleIdx="0" presStyleCnt="3"/>
      <dgm:spPr>
        <a:blipFill rotWithShape="1">
          <a:blip xmlns:r="http://schemas.openxmlformats.org/officeDocument/2006/relationships" r:embed="rId1"/>
          <a:stretch>
            <a:fillRect/>
          </a:stretch>
        </a:blipFill>
      </dgm:spPr>
    </dgm:pt>
    <dgm:pt modelId="{DE76CD10-3863-4E08-B31A-65CC9E3AA9C6}" type="pres">
      <dgm:prSet presAssocID="{71F89420-1182-447A-8A1E-0C96794376B5}" presName="text" presStyleLbl="node1" presStyleIdx="0" presStyleCnt="3">
        <dgm:presLayoutVars>
          <dgm:bulletEnabled val="1"/>
        </dgm:presLayoutVars>
      </dgm:prSet>
      <dgm:spPr/>
    </dgm:pt>
    <dgm:pt modelId="{4B5148A7-46A7-4232-9483-C05FAB31EF88}" type="pres">
      <dgm:prSet presAssocID="{CAC6CD85-E18B-4E80-8324-DAC67B290F14}" presName="spacer" presStyleCnt="0"/>
      <dgm:spPr/>
    </dgm:pt>
    <dgm:pt modelId="{935CEE99-DA06-4C28-8D87-B7348195E48E}" type="pres">
      <dgm:prSet presAssocID="{29CF19B6-055C-4F60-B7BA-97CDC49FBEDF}" presName="comp" presStyleCnt="0"/>
      <dgm:spPr/>
    </dgm:pt>
    <dgm:pt modelId="{1208AFE4-C0DA-461A-951C-0ED978E21D10}" type="pres">
      <dgm:prSet presAssocID="{29CF19B6-055C-4F60-B7BA-97CDC49FBEDF}" presName="box" presStyleLbl="node1" presStyleIdx="1" presStyleCnt="3"/>
      <dgm:spPr/>
    </dgm:pt>
    <dgm:pt modelId="{7980B4B3-827C-41B8-BF96-5A1EE049D497}" type="pres">
      <dgm:prSet presAssocID="{29CF19B6-055C-4F60-B7BA-97CDC49FBEDF}" presName="img" presStyleLbl="fgImgPlace1" presStyleIdx="1" presStyleCnt="3"/>
      <dgm:spPr>
        <a:blipFill rotWithShape="1">
          <a:blip xmlns:r="http://schemas.openxmlformats.org/officeDocument/2006/relationships" r:embed="rId2"/>
          <a:stretch>
            <a:fillRect/>
          </a:stretch>
        </a:blipFill>
      </dgm:spPr>
    </dgm:pt>
    <dgm:pt modelId="{7EA0EA21-E46F-47DC-A5E3-20FE197C59EB}" type="pres">
      <dgm:prSet presAssocID="{29CF19B6-055C-4F60-B7BA-97CDC49FBEDF}" presName="text" presStyleLbl="node1" presStyleIdx="1" presStyleCnt="3">
        <dgm:presLayoutVars>
          <dgm:bulletEnabled val="1"/>
        </dgm:presLayoutVars>
      </dgm:prSet>
      <dgm:spPr/>
    </dgm:pt>
    <dgm:pt modelId="{03797FEB-8150-417A-B9B0-FA74F21031B6}" type="pres">
      <dgm:prSet presAssocID="{7CE1CD43-246D-49E4-90E4-CF5C24C61B20}" presName="spacer" presStyleCnt="0"/>
      <dgm:spPr/>
    </dgm:pt>
    <dgm:pt modelId="{5A1FDF96-9303-44BF-A7BB-57991AFC552D}" type="pres">
      <dgm:prSet presAssocID="{7149B6CF-9496-42E3-AE48-CC6840100387}" presName="comp" presStyleCnt="0"/>
      <dgm:spPr/>
    </dgm:pt>
    <dgm:pt modelId="{4E540AC7-9FFC-4D68-9752-CD61060D2449}" type="pres">
      <dgm:prSet presAssocID="{7149B6CF-9496-42E3-AE48-CC6840100387}" presName="box" presStyleLbl="node1" presStyleIdx="2" presStyleCnt="3"/>
      <dgm:spPr/>
    </dgm:pt>
    <dgm:pt modelId="{7179B483-E6C7-4BF8-9BA6-9A7AE37CFE81}" type="pres">
      <dgm:prSet presAssocID="{7149B6CF-9496-42E3-AE48-CC6840100387}" presName="img" presStyleLbl="fgImgPlace1" presStyleIdx="2" presStyleCnt="3"/>
      <dgm:spPr>
        <a:blipFill rotWithShape="1">
          <a:blip xmlns:r="http://schemas.openxmlformats.org/officeDocument/2006/relationships" r:embed="rId3"/>
          <a:stretch>
            <a:fillRect/>
          </a:stretch>
        </a:blipFill>
      </dgm:spPr>
    </dgm:pt>
    <dgm:pt modelId="{D585FE7D-F20A-45E1-B22F-9198BC2C874D}" type="pres">
      <dgm:prSet presAssocID="{7149B6CF-9496-42E3-AE48-CC6840100387}" presName="text" presStyleLbl="node1" presStyleIdx="2" presStyleCnt="3">
        <dgm:presLayoutVars>
          <dgm:bulletEnabled val="1"/>
        </dgm:presLayoutVars>
      </dgm:prSet>
      <dgm:spPr/>
    </dgm:pt>
  </dgm:ptLst>
  <dgm:cxnLst>
    <dgm:cxn modelId="{BDD80900-51CF-4FEA-A074-85690DF988B4}" srcId="{A0E9D1E1-1092-4010-B7DC-50B9E898F798}" destId="{29CF19B6-055C-4F60-B7BA-97CDC49FBEDF}" srcOrd="1" destOrd="0" parTransId="{7282FD67-003D-468A-B1DE-73E22067041A}" sibTransId="{7CE1CD43-246D-49E4-90E4-CF5C24C61B20}"/>
    <dgm:cxn modelId="{9C231C0C-1EA9-4F56-A261-BA1C161D4B1D}" type="presOf" srcId="{71F89420-1182-447A-8A1E-0C96794376B5}" destId="{D482CA85-EE0B-4E82-8FA4-DB8F60C8F61C}" srcOrd="0" destOrd="0" presId="urn:microsoft.com/office/officeart/2005/8/layout/vList4"/>
    <dgm:cxn modelId="{3A08E13F-A4AF-4EFF-A705-028C8C6C297B}" type="presOf" srcId="{7149B6CF-9496-42E3-AE48-CC6840100387}" destId="{4E540AC7-9FFC-4D68-9752-CD61060D2449}" srcOrd="0" destOrd="0" presId="urn:microsoft.com/office/officeart/2005/8/layout/vList4"/>
    <dgm:cxn modelId="{66EA1244-048F-4D33-959E-D5FCE3DE9856}" type="presOf" srcId="{A0E9D1E1-1092-4010-B7DC-50B9E898F798}" destId="{73A66E82-29FD-41AB-8AF5-7F98F8EC15DE}" srcOrd="0" destOrd="0" presId="urn:microsoft.com/office/officeart/2005/8/layout/vList4"/>
    <dgm:cxn modelId="{3ECEB64A-34A9-47F3-8828-3928D7CD968C}" type="presOf" srcId="{29CF19B6-055C-4F60-B7BA-97CDC49FBEDF}" destId="{7EA0EA21-E46F-47DC-A5E3-20FE197C59EB}" srcOrd="1" destOrd="0" presId="urn:microsoft.com/office/officeart/2005/8/layout/vList4"/>
    <dgm:cxn modelId="{7562E14A-B0B6-4DFA-968F-397FE4736018}" srcId="{A0E9D1E1-1092-4010-B7DC-50B9E898F798}" destId="{71F89420-1182-447A-8A1E-0C96794376B5}" srcOrd="0" destOrd="0" parTransId="{FE7A3826-5D3A-4600-9C4A-CC0AC9C1F35A}" sibTransId="{CAC6CD85-E18B-4E80-8324-DAC67B290F14}"/>
    <dgm:cxn modelId="{D3973252-CD22-4CE2-BA8C-1557910CDF32}" srcId="{A0E9D1E1-1092-4010-B7DC-50B9E898F798}" destId="{7149B6CF-9496-42E3-AE48-CC6840100387}" srcOrd="2" destOrd="0" parTransId="{6C87B1EE-D4B4-482C-9BDD-E37A47E8D85F}" sibTransId="{273FB567-46C4-4D67-BFD4-EF06310B05E9}"/>
    <dgm:cxn modelId="{5EB2C955-6A01-4B2C-AD91-F772D2FF9D7D}" type="presOf" srcId="{7149B6CF-9496-42E3-AE48-CC6840100387}" destId="{D585FE7D-F20A-45E1-B22F-9198BC2C874D}" srcOrd="1" destOrd="0" presId="urn:microsoft.com/office/officeart/2005/8/layout/vList4"/>
    <dgm:cxn modelId="{FBE64996-6B14-4E4F-B5A2-36FAB801D750}" type="presOf" srcId="{71F89420-1182-447A-8A1E-0C96794376B5}" destId="{DE76CD10-3863-4E08-B31A-65CC9E3AA9C6}" srcOrd="1" destOrd="0" presId="urn:microsoft.com/office/officeart/2005/8/layout/vList4"/>
    <dgm:cxn modelId="{DD5DF0E0-5508-424B-B059-44C727300FCD}" type="presOf" srcId="{29CF19B6-055C-4F60-B7BA-97CDC49FBEDF}" destId="{1208AFE4-C0DA-461A-951C-0ED978E21D10}" srcOrd="0" destOrd="0" presId="urn:microsoft.com/office/officeart/2005/8/layout/vList4"/>
    <dgm:cxn modelId="{EFC9F5F6-A7BB-4012-A206-BB25CEDFD0E8}" type="presParOf" srcId="{73A66E82-29FD-41AB-8AF5-7F98F8EC15DE}" destId="{08753DDE-77C8-4188-A8B6-F3A276450841}" srcOrd="0" destOrd="0" presId="urn:microsoft.com/office/officeart/2005/8/layout/vList4"/>
    <dgm:cxn modelId="{EA62631F-56C2-453D-9A1F-BF41A84A1801}" type="presParOf" srcId="{08753DDE-77C8-4188-A8B6-F3A276450841}" destId="{D482CA85-EE0B-4E82-8FA4-DB8F60C8F61C}" srcOrd="0" destOrd="0" presId="urn:microsoft.com/office/officeart/2005/8/layout/vList4"/>
    <dgm:cxn modelId="{74DE3A4D-1342-440D-8E7C-C8196D374C39}" type="presParOf" srcId="{08753DDE-77C8-4188-A8B6-F3A276450841}" destId="{2361824F-0EB2-4C85-90F5-6F143F8C595A}" srcOrd="1" destOrd="0" presId="urn:microsoft.com/office/officeart/2005/8/layout/vList4"/>
    <dgm:cxn modelId="{D9E0DF4F-CEFD-453F-AE5F-9B4CBBF49FA1}" type="presParOf" srcId="{08753DDE-77C8-4188-A8B6-F3A276450841}" destId="{DE76CD10-3863-4E08-B31A-65CC9E3AA9C6}" srcOrd="2" destOrd="0" presId="urn:microsoft.com/office/officeart/2005/8/layout/vList4"/>
    <dgm:cxn modelId="{C458CA63-70D9-4DE8-B269-37C6DB02CE23}" type="presParOf" srcId="{73A66E82-29FD-41AB-8AF5-7F98F8EC15DE}" destId="{4B5148A7-46A7-4232-9483-C05FAB31EF88}" srcOrd="1" destOrd="0" presId="urn:microsoft.com/office/officeart/2005/8/layout/vList4"/>
    <dgm:cxn modelId="{F17532A1-493E-4C80-8E90-8ECB8932A800}" type="presParOf" srcId="{73A66E82-29FD-41AB-8AF5-7F98F8EC15DE}" destId="{935CEE99-DA06-4C28-8D87-B7348195E48E}" srcOrd="2" destOrd="0" presId="urn:microsoft.com/office/officeart/2005/8/layout/vList4"/>
    <dgm:cxn modelId="{2FE7B77F-2E54-4F0D-AD39-EEBDC09D3776}" type="presParOf" srcId="{935CEE99-DA06-4C28-8D87-B7348195E48E}" destId="{1208AFE4-C0DA-461A-951C-0ED978E21D10}" srcOrd="0" destOrd="0" presId="urn:microsoft.com/office/officeart/2005/8/layout/vList4"/>
    <dgm:cxn modelId="{B056EC8C-7F11-4E78-A81B-136538CCC9BE}" type="presParOf" srcId="{935CEE99-DA06-4C28-8D87-B7348195E48E}" destId="{7980B4B3-827C-41B8-BF96-5A1EE049D497}" srcOrd="1" destOrd="0" presId="urn:microsoft.com/office/officeart/2005/8/layout/vList4"/>
    <dgm:cxn modelId="{65362C3F-9ADF-4746-966D-530A45E9162C}" type="presParOf" srcId="{935CEE99-DA06-4C28-8D87-B7348195E48E}" destId="{7EA0EA21-E46F-47DC-A5E3-20FE197C59EB}" srcOrd="2" destOrd="0" presId="urn:microsoft.com/office/officeart/2005/8/layout/vList4"/>
    <dgm:cxn modelId="{B01692D9-AAB2-4504-AEC1-85F749222CEF}" type="presParOf" srcId="{73A66E82-29FD-41AB-8AF5-7F98F8EC15DE}" destId="{03797FEB-8150-417A-B9B0-FA74F21031B6}" srcOrd="3" destOrd="0" presId="urn:microsoft.com/office/officeart/2005/8/layout/vList4"/>
    <dgm:cxn modelId="{0FFED6BC-A6CC-4471-99B7-A45FDCDA770F}" type="presParOf" srcId="{73A66E82-29FD-41AB-8AF5-7F98F8EC15DE}" destId="{5A1FDF96-9303-44BF-A7BB-57991AFC552D}" srcOrd="4" destOrd="0" presId="urn:microsoft.com/office/officeart/2005/8/layout/vList4"/>
    <dgm:cxn modelId="{5E4CA624-37E3-41E5-A9A7-E239052C657A}" type="presParOf" srcId="{5A1FDF96-9303-44BF-A7BB-57991AFC552D}" destId="{4E540AC7-9FFC-4D68-9752-CD61060D2449}" srcOrd="0" destOrd="0" presId="urn:microsoft.com/office/officeart/2005/8/layout/vList4"/>
    <dgm:cxn modelId="{1E9DF3AC-8CC7-4A59-B759-72E480972529}" type="presParOf" srcId="{5A1FDF96-9303-44BF-A7BB-57991AFC552D}" destId="{7179B483-E6C7-4BF8-9BA6-9A7AE37CFE81}" srcOrd="1" destOrd="0" presId="urn:microsoft.com/office/officeart/2005/8/layout/vList4"/>
    <dgm:cxn modelId="{6BFA004C-6C8D-4487-BE29-09480BD3ABFA}" type="presParOf" srcId="{5A1FDF96-9303-44BF-A7BB-57991AFC552D}" destId="{D585FE7D-F20A-45E1-B22F-9198BC2C874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56F25D-2DCF-436C-BB11-CE8524DC59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61F6857-A3F1-4118-B30F-5D6663B635CF}">
      <dgm:prSet phldrT="[Texto]"/>
      <dgm:spPr/>
      <dgm:t>
        <a:bodyPr/>
        <a:lstStyle/>
        <a:p>
          <a:r>
            <a:rPr lang="" dirty="0"/>
            <a:t>Desviacion estandar</a:t>
          </a:r>
          <a:endParaRPr lang="en-US" dirty="0"/>
        </a:p>
      </dgm:t>
    </dgm:pt>
    <dgm:pt modelId="{39D76A83-2A98-4DFC-B049-49C38CB88580}" type="parTrans" cxnId="{4D749E94-6A92-411C-8C6C-A03C949D07A5}">
      <dgm:prSet/>
      <dgm:spPr/>
      <dgm:t>
        <a:bodyPr/>
        <a:lstStyle/>
        <a:p>
          <a:endParaRPr lang="en-US"/>
        </a:p>
      </dgm:t>
    </dgm:pt>
    <dgm:pt modelId="{4D4C4D9C-2335-40DE-9C64-D3C643DDCF1B}" type="sibTrans" cxnId="{4D749E94-6A92-411C-8C6C-A03C949D07A5}">
      <dgm:prSet/>
      <dgm:spPr/>
      <dgm:t>
        <a:bodyPr/>
        <a:lstStyle/>
        <a:p>
          <a:endParaRPr lang="en-US"/>
        </a:p>
      </dgm:t>
    </dgm:pt>
    <dgm:pt modelId="{F4E29D8F-6823-440D-A028-BFF09AE7164B}">
      <dgm:prSet phldrT="[Texto]"/>
      <dgm:spPr/>
      <dgm:t>
        <a:bodyPr/>
        <a:lstStyle/>
        <a:p>
          <a:r>
            <a:rPr lang="" dirty="0"/>
            <a:t>Indica cuanto se separan los datos con respecto a la media o un valor central</a:t>
          </a:r>
          <a:endParaRPr lang="en-US" dirty="0"/>
        </a:p>
      </dgm:t>
    </dgm:pt>
    <dgm:pt modelId="{6B769952-5775-4794-89BF-42919FE07DE9}" type="parTrans" cxnId="{A60BE958-4B2A-4D16-99E1-ABCB68E17F76}">
      <dgm:prSet/>
      <dgm:spPr/>
      <dgm:t>
        <a:bodyPr/>
        <a:lstStyle/>
        <a:p>
          <a:endParaRPr lang="en-US"/>
        </a:p>
      </dgm:t>
    </dgm:pt>
    <dgm:pt modelId="{CF2DEB0A-3023-4E84-9111-41BD03D1FD41}" type="sibTrans" cxnId="{A60BE958-4B2A-4D16-99E1-ABCB68E17F76}">
      <dgm:prSet/>
      <dgm:spPr/>
      <dgm:t>
        <a:bodyPr/>
        <a:lstStyle/>
        <a:p>
          <a:endParaRPr lang="en-US"/>
        </a:p>
      </dgm:t>
    </dgm:pt>
    <dgm:pt modelId="{5D32319A-D978-48D9-8E28-5B04641B9535}">
      <dgm:prSet phldrT="[Texto]"/>
      <dgm:spPr/>
      <dgm:t>
        <a:bodyPr/>
        <a:lstStyle/>
        <a:p>
          <a:r>
            <a:rPr lang="" dirty="0"/>
            <a:t>Valor medio absoluto</a:t>
          </a:r>
          <a:endParaRPr lang="en-US" dirty="0"/>
        </a:p>
      </dgm:t>
    </dgm:pt>
    <dgm:pt modelId="{ABFB5E3F-D881-449F-A426-B3C65AC8B165}" type="parTrans" cxnId="{074F3F26-BE4E-4B53-9AA5-0824E61A1107}">
      <dgm:prSet/>
      <dgm:spPr/>
      <dgm:t>
        <a:bodyPr/>
        <a:lstStyle/>
        <a:p>
          <a:endParaRPr lang="en-US"/>
        </a:p>
      </dgm:t>
    </dgm:pt>
    <dgm:pt modelId="{EC47D66C-2D4C-4FD6-905F-B12D454D5DA4}" type="sibTrans" cxnId="{074F3F26-BE4E-4B53-9AA5-0824E61A1107}">
      <dgm:prSet/>
      <dgm:spPr/>
      <dgm:t>
        <a:bodyPr/>
        <a:lstStyle/>
        <a:p>
          <a:endParaRPr lang="en-US"/>
        </a:p>
      </dgm:t>
    </dgm:pt>
    <dgm:pt modelId="{3D0E9BEF-731C-4E71-B52A-D55F23117A71}">
      <dgm:prSet phldrT="[Texto]"/>
      <dgm:spPr/>
      <dgm:t>
        <a:bodyPr/>
        <a:lstStyle/>
        <a:p>
          <a:r>
            <a:rPr lang="" dirty="0"/>
            <a:t>Calcular el valor promedio del valor absoluto de la señal EMG</a:t>
          </a:r>
          <a:endParaRPr lang="en-US" dirty="0"/>
        </a:p>
      </dgm:t>
    </dgm:pt>
    <dgm:pt modelId="{023A82D8-4ACB-401B-9604-0A39D828AEF0}" type="parTrans" cxnId="{1ED6D008-CB86-41BD-BECB-792A9A4B69CE}">
      <dgm:prSet/>
      <dgm:spPr/>
      <dgm:t>
        <a:bodyPr/>
        <a:lstStyle/>
        <a:p>
          <a:endParaRPr lang="en-US"/>
        </a:p>
      </dgm:t>
    </dgm:pt>
    <dgm:pt modelId="{530BEFB6-FB37-400F-91D2-C30B8B8B63AB}" type="sibTrans" cxnId="{1ED6D008-CB86-41BD-BECB-792A9A4B69CE}">
      <dgm:prSet/>
      <dgm:spPr/>
      <dgm:t>
        <a:bodyPr/>
        <a:lstStyle/>
        <a:p>
          <a:endParaRPr lang="en-US"/>
        </a:p>
      </dgm:t>
    </dgm:pt>
    <dgm:pt modelId="{B16F108D-53D4-4424-B917-CAD62AD774F1}">
      <dgm:prSet phldrT="[Texto]"/>
      <dgm:spPr/>
      <dgm:t>
        <a:bodyPr/>
        <a:lstStyle/>
        <a:p>
          <a:r>
            <a:rPr lang="" dirty="0"/>
            <a:t>Relacionado con los puntos de contraccion del musculo</a:t>
          </a:r>
          <a:endParaRPr lang="en-US" dirty="0"/>
        </a:p>
      </dgm:t>
    </dgm:pt>
    <dgm:pt modelId="{7F08B1FF-D701-404C-A5A3-EDB080DC1A7C}" type="parTrans" cxnId="{E0FE15FA-1AC8-4387-9AEE-0A55591EB4F3}">
      <dgm:prSet/>
      <dgm:spPr/>
      <dgm:t>
        <a:bodyPr/>
        <a:lstStyle/>
        <a:p>
          <a:endParaRPr lang="en-US"/>
        </a:p>
      </dgm:t>
    </dgm:pt>
    <dgm:pt modelId="{12C31FA1-53BC-4112-A8E5-10EFD3B6895C}" type="sibTrans" cxnId="{E0FE15FA-1AC8-4387-9AEE-0A55591EB4F3}">
      <dgm:prSet/>
      <dgm:spPr/>
      <dgm:t>
        <a:bodyPr/>
        <a:lstStyle/>
        <a:p>
          <a:endParaRPr lang="en-US"/>
        </a:p>
      </dgm:t>
    </dgm:pt>
    <dgm:pt modelId="{516A19A1-A574-44E7-91BA-0F882CDA5133}">
      <dgm:prSet phldrT="[Texto]"/>
      <dgm:spPr/>
      <dgm:t>
        <a:bodyPr/>
        <a:lstStyle/>
        <a:p>
          <a:r>
            <a:rPr lang="" dirty="0"/>
            <a:t>Energia</a:t>
          </a:r>
          <a:endParaRPr lang="en-US" dirty="0"/>
        </a:p>
      </dgm:t>
    </dgm:pt>
    <dgm:pt modelId="{218054A1-EE9C-488A-8C81-6A2745689586}" type="parTrans" cxnId="{D05B7C88-1916-475F-A7BD-FB54E3C48AC0}">
      <dgm:prSet/>
      <dgm:spPr/>
      <dgm:t>
        <a:bodyPr/>
        <a:lstStyle/>
        <a:p>
          <a:endParaRPr lang="en-US"/>
        </a:p>
      </dgm:t>
    </dgm:pt>
    <dgm:pt modelId="{CA1A7E13-780B-4B51-89C1-66738F47E698}" type="sibTrans" cxnId="{D05B7C88-1916-475F-A7BD-FB54E3C48AC0}">
      <dgm:prSet/>
      <dgm:spPr/>
      <dgm:t>
        <a:bodyPr/>
        <a:lstStyle/>
        <a:p>
          <a:endParaRPr lang="en-US"/>
        </a:p>
      </dgm:t>
    </dgm:pt>
    <dgm:pt modelId="{BEA4CA81-9E15-405B-9724-24A4E941EC8A}">
      <dgm:prSet phldrT="[Texto]"/>
      <dgm:spPr/>
      <dgm:t>
        <a:bodyPr/>
        <a:lstStyle/>
        <a:p>
          <a:r>
            <a:rPr lang="" dirty="0"/>
            <a:t>Potencia total de la señal EMG</a:t>
          </a:r>
          <a:endParaRPr lang="en-US" dirty="0"/>
        </a:p>
      </dgm:t>
    </dgm:pt>
    <dgm:pt modelId="{72561643-67C6-4FFD-BD67-190B33C9D57D}" type="parTrans" cxnId="{B24CB5B1-96FF-42C8-9423-F83D842A82B5}">
      <dgm:prSet/>
      <dgm:spPr/>
      <dgm:t>
        <a:bodyPr/>
        <a:lstStyle/>
        <a:p>
          <a:endParaRPr lang="en-US"/>
        </a:p>
      </dgm:t>
    </dgm:pt>
    <dgm:pt modelId="{8FF006F4-36A3-46E6-A113-536DFDA556EF}" type="sibTrans" cxnId="{B24CB5B1-96FF-42C8-9423-F83D842A82B5}">
      <dgm:prSet/>
      <dgm:spPr/>
      <dgm:t>
        <a:bodyPr/>
        <a:lstStyle/>
        <a:p>
          <a:endParaRPr lang="en-US"/>
        </a:p>
      </dgm:t>
    </dgm:pt>
    <dgm:pt modelId="{C2D58A4E-D3A6-4154-A4E7-63A2AC44167E}">
      <dgm:prSet phldrT="[Texto]"/>
      <dgm:spPr/>
      <dgm:t>
        <a:bodyPr/>
        <a:lstStyle/>
        <a:p>
          <a:r>
            <a:rPr lang="" dirty="0"/>
            <a:t>Indicador de fuerza con la que se contraen o relajan los musculos</a:t>
          </a:r>
          <a:endParaRPr lang="en-US" dirty="0"/>
        </a:p>
      </dgm:t>
    </dgm:pt>
    <dgm:pt modelId="{04F563EF-E551-497F-B49D-66DE5DC392FC}" type="parTrans" cxnId="{DEA360AE-96D5-474C-B6E6-CCACB119F3B9}">
      <dgm:prSet/>
      <dgm:spPr/>
      <dgm:t>
        <a:bodyPr/>
        <a:lstStyle/>
        <a:p>
          <a:endParaRPr lang="en-US"/>
        </a:p>
      </dgm:t>
    </dgm:pt>
    <dgm:pt modelId="{169EBB5C-6FE2-4A5E-9550-BA93808DA9A1}" type="sibTrans" cxnId="{DEA360AE-96D5-474C-B6E6-CCACB119F3B9}">
      <dgm:prSet/>
      <dgm:spPr/>
      <dgm:t>
        <a:bodyPr/>
        <a:lstStyle/>
        <a:p>
          <a:endParaRPr lang="en-US"/>
        </a:p>
      </dgm:t>
    </dgm:pt>
    <dgm:pt modelId="{522911E2-DE97-4808-AFD3-E65D2BDDD67D}">
      <dgm:prSet phldrT="[Texto]"/>
      <dgm:spPr/>
      <dgm:t>
        <a:bodyPr/>
        <a:lstStyle/>
        <a:p>
          <a:r>
            <a:rPr lang="" dirty="0"/>
            <a:t>Raíz media cuadrática(RMS)</a:t>
          </a:r>
          <a:endParaRPr lang="en-US" dirty="0"/>
        </a:p>
      </dgm:t>
    </dgm:pt>
    <dgm:pt modelId="{DFA5E1CA-218F-4A3F-9CB5-D9970ECC12C7}" type="parTrans" cxnId="{914377D6-44A3-489D-A743-CC670B4A5ACF}">
      <dgm:prSet/>
      <dgm:spPr/>
      <dgm:t>
        <a:bodyPr/>
        <a:lstStyle/>
        <a:p>
          <a:endParaRPr lang="en-US"/>
        </a:p>
      </dgm:t>
    </dgm:pt>
    <dgm:pt modelId="{24730715-48DB-4628-9D52-815AE0769085}" type="sibTrans" cxnId="{914377D6-44A3-489D-A743-CC670B4A5ACF}">
      <dgm:prSet/>
      <dgm:spPr/>
      <dgm:t>
        <a:bodyPr/>
        <a:lstStyle/>
        <a:p>
          <a:endParaRPr lang="en-US"/>
        </a:p>
      </dgm:t>
    </dgm:pt>
    <dgm:pt modelId="{D9932F32-D64E-40DB-B030-745756E9653B}">
      <dgm:prSet/>
      <dgm:spPr/>
      <dgm:t>
        <a:bodyPr/>
        <a:lstStyle/>
        <a:p>
          <a:r>
            <a:rPr lang="" dirty="0"/>
            <a:t>Relaciona con la fuerza aplicada bajo condiciones de no fatiga</a:t>
          </a:r>
          <a:endParaRPr lang="en-US" dirty="0"/>
        </a:p>
      </dgm:t>
    </dgm:pt>
    <dgm:pt modelId="{1F2FA187-45BD-4992-9A94-4816546B3937}" type="parTrans" cxnId="{F1A10BA5-0282-4927-A7CA-EBE2BDA038F5}">
      <dgm:prSet/>
      <dgm:spPr/>
      <dgm:t>
        <a:bodyPr/>
        <a:lstStyle/>
        <a:p>
          <a:endParaRPr lang="en-US"/>
        </a:p>
      </dgm:t>
    </dgm:pt>
    <dgm:pt modelId="{EA161C73-C446-4998-A94A-831DD016528E}" type="sibTrans" cxnId="{F1A10BA5-0282-4927-A7CA-EBE2BDA038F5}">
      <dgm:prSet/>
      <dgm:spPr/>
      <dgm:t>
        <a:bodyPr/>
        <a:lstStyle/>
        <a:p>
          <a:endParaRPr lang="en-US"/>
        </a:p>
      </dgm:t>
    </dgm:pt>
    <dgm:pt modelId="{D3201560-0F02-4006-B303-1C7F79DE7DB6}" type="pres">
      <dgm:prSet presAssocID="{7756F25D-2DCF-436C-BB11-CE8524DC5990}" presName="Name0" presStyleCnt="0">
        <dgm:presLayoutVars>
          <dgm:dir/>
          <dgm:animLvl val="lvl"/>
          <dgm:resizeHandles val="exact"/>
        </dgm:presLayoutVars>
      </dgm:prSet>
      <dgm:spPr/>
    </dgm:pt>
    <dgm:pt modelId="{E5DEBA00-A828-40F1-A1CF-0EA47CB8623A}" type="pres">
      <dgm:prSet presAssocID="{861F6857-A3F1-4118-B30F-5D6663B635CF}" presName="composite" presStyleCnt="0"/>
      <dgm:spPr/>
    </dgm:pt>
    <dgm:pt modelId="{8B2C3494-4E43-41EF-B965-7E79540DE64B}" type="pres">
      <dgm:prSet presAssocID="{861F6857-A3F1-4118-B30F-5D6663B635CF}" presName="parTx" presStyleLbl="alignNode1" presStyleIdx="0" presStyleCnt="4">
        <dgm:presLayoutVars>
          <dgm:chMax val="0"/>
          <dgm:chPref val="0"/>
          <dgm:bulletEnabled val="1"/>
        </dgm:presLayoutVars>
      </dgm:prSet>
      <dgm:spPr/>
    </dgm:pt>
    <dgm:pt modelId="{001D75E4-BB85-41D4-9230-BABBD1CA8BD3}" type="pres">
      <dgm:prSet presAssocID="{861F6857-A3F1-4118-B30F-5D6663B635CF}" presName="desTx" presStyleLbl="alignAccFollowNode1" presStyleIdx="0" presStyleCnt="4">
        <dgm:presLayoutVars>
          <dgm:bulletEnabled val="1"/>
        </dgm:presLayoutVars>
      </dgm:prSet>
      <dgm:spPr/>
    </dgm:pt>
    <dgm:pt modelId="{E251EF13-FF4E-48D3-9FD7-9708201194AC}" type="pres">
      <dgm:prSet presAssocID="{4D4C4D9C-2335-40DE-9C64-D3C643DDCF1B}" presName="space" presStyleCnt="0"/>
      <dgm:spPr/>
    </dgm:pt>
    <dgm:pt modelId="{333A622E-7A5D-4440-88B4-78F652AEA9F7}" type="pres">
      <dgm:prSet presAssocID="{5D32319A-D978-48D9-8E28-5B04641B9535}" presName="composite" presStyleCnt="0"/>
      <dgm:spPr/>
    </dgm:pt>
    <dgm:pt modelId="{D90D2E9A-B585-4CF7-AEAF-8E9FEA598A10}" type="pres">
      <dgm:prSet presAssocID="{5D32319A-D978-48D9-8E28-5B04641B9535}" presName="parTx" presStyleLbl="alignNode1" presStyleIdx="1" presStyleCnt="4">
        <dgm:presLayoutVars>
          <dgm:chMax val="0"/>
          <dgm:chPref val="0"/>
          <dgm:bulletEnabled val="1"/>
        </dgm:presLayoutVars>
      </dgm:prSet>
      <dgm:spPr/>
    </dgm:pt>
    <dgm:pt modelId="{4067D786-1CAE-4591-A652-B9B4199BFA25}" type="pres">
      <dgm:prSet presAssocID="{5D32319A-D978-48D9-8E28-5B04641B9535}" presName="desTx" presStyleLbl="alignAccFollowNode1" presStyleIdx="1" presStyleCnt="4">
        <dgm:presLayoutVars>
          <dgm:bulletEnabled val="1"/>
        </dgm:presLayoutVars>
      </dgm:prSet>
      <dgm:spPr/>
    </dgm:pt>
    <dgm:pt modelId="{45436127-F0F4-4943-A27A-862F0E1E7E18}" type="pres">
      <dgm:prSet presAssocID="{EC47D66C-2D4C-4FD6-905F-B12D454D5DA4}" presName="space" presStyleCnt="0"/>
      <dgm:spPr/>
    </dgm:pt>
    <dgm:pt modelId="{A9DAADDF-F9B6-4204-BA79-8601B919E288}" type="pres">
      <dgm:prSet presAssocID="{516A19A1-A574-44E7-91BA-0F882CDA5133}" presName="composite" presStyleCnt="0"/>
      <dgm:spPr/>
    </dgm:pt>
    <dgm:pt modelId="{78E2A2FE-E017-4FD7-BCE1-936B4238FBA0}" type="pres">
      <dgm:prSet presAssocID="{516A19A1-A574-44E7-91BA-0F882CDA5133}" presName="parTx" presStyleLbl="alignNode1" presStyleIdx="2" presStyleCnt="4">
        <dgm:presLayoutVars>
          <dgm:chMax val="0"/>
          <dgm:chPref val="0"/>
          <dgm:bulletEnabled val="1"/>
        </dgm:presLayoutVars>
      </dgm:prSet>
      <dgm:spPr/>
    </dgm:pt>
    <dgm:pt modelId="{F449995B-A782-474B-BCD5-DA04AFD034AE}" type="pres">
      <dgm:prSet presAssocID="{516A19A1-A574-44E7-91BA-0F882CDA5133}" presName="desTx" presStyleLbl="alignAccFollowNode1" presStyleIdx="2" presStyleCnt="4">
        <dgm:presLayoutVars>
          <dgm:bulletEnabled val="1"/>
        </dgm:presLayoutVars>
      </dgm:prSet>
      <dgm:spPr/>
    </dgm:pt>
    <dgm:pt modelId="{854A8D48-C232-4ACA-999A-4E491F8FF197}" type="pres">
      <dgm:prSet presAssocID="{CA1A7E13-780B-4B51-89C1-66738F47E698}" presName="space" presStyleCnt="0"/>
      <dgm:spPr/>
    </dgm:pt>
    <dgm:pt modelId="{EECF67B3-1743-47EC-9F8C-53FA25230C5C}" type="pres">
      <dgm:prSet presAssocID="{522911E2-DE97-4808-AFD3-E65D2BDDD67D}" presName="composite" presStyleCnt="0"/>
      <dgm:spPr/>
    </dgm:pt>
    <dgm:pt modelId="{DC1F1D1F-39B7-42EA-B4E4-5CA770560CD4}" type="pres">
      <dgm:prSet presAssocID="{522911E2-DE97-4808-AFD3-E65D2BDDD67D}" presName="parTx" presStyleLbl="alignNode1" presStyleIdx="3" presStyleCnt="4">
        <dgm:presLayoutVars>
          <dgm:chMax val="0"/>
          <dgm:chPref val="0"/>
          <dgm:bulletEnabled val="1"/>
        </dgm:presLayoutVars>
      </dgm:prSet>
      <dgm:spPr/>
    </dgm:pt>
    <dgm:pt modelId="{5B45A8EB-1A37-42E0-863D-AEF618511E11}" type="pres">
      <dgm:prSet presAssocID="{522911E2-DE97-4808-AFD3-E65D2BDDD67D}" presName="desTx" presStyleLbl="alignAccFollowNode1" presStyleIdx="3" presStyleCnt="4">
        <dgm:presLayoutVars>
          <dgm:bulletEnabled val="1"/>
        </dgm:presLayoutVars>
      </dgm:prSet>
      <dgm:spPr/>
    </dgm:pt>
  </dgm:ptLst>
  <dgm:cxnLst>
    <dgm:cxn modelId="{1ED6D008-CB86-41BD-BECB-792A9A4B69CE}" srcId="{5D32319A-D978-48D9-8E28-5B04641B9535}" destId="{3D0E9BEF-731C-4E71-B52A-D55F23117A71}" srcOrd="0" destOrd="0" parTransId="{023A82D8-4ACB-401B-9604-0A39D828AEF0}" sibTransId="{530BEFB6-FB37-400F-91D2-C30B8B8B63AB}"/>
    <dgm:cxn modelId="{074F3F26-BE4E-4B53-9AA5-0824E61A1107}" srcId="{7756F25D-2DCF-436C-BB11-CE8524DC5990}" destId="{5D32319A-D978-48D9-8E28-5B04641B9535}" srcOrd="1" destOrd="0" parTransId="{ABFB5E3F-D881-449F-A426-B3C65AC8B165}" sibTransId="{EC47D66C-2D4C-4FD6-905F-B12D454D5DA4}"/>
    <dgm:cxn modelId="{40B38234-C6E6-4F85-956F-93F24C12831D}" type="presOf" srcId="{D9932F32-D64E-40DB-B030-745756E9653B}" destId="{5B45A8EB-1A37-42E0-863D-AEF618511E11}" srcOrd="0" destOrd="0" presId="urn:microsoft.com/office/officeart/2005/8/layout/hList1"/>
    <dgm:cxn modelId="{6534AC35-F940-4338-8847-807768500D92}" type="presOf" srcId="{C2D58A4E-D3A6-4154-A4E7-63A2AC44167E}" destId="{F449995B-A782-474B-BCD5-DA04AFD034AE}" srcOrd="0" destOrd="1" presId="urn:microsoft.com/office/officeart/2005/8/layout/hList1"/>
    <dgm:cxn modelId="{F13B8F3B-E654-4D7C-9B07-341E1902CD08}" type="presOf" srcId="{3D0E9BEF-731C-4E71-B52A-D55F23117A71}" destId="{4067D786-1CAE-4591-A652-B9B4199BFA25}" srcOrd="0" destOrd="0" presId="urn:microsoft.com/office/officeart/2005/8/layout/hList1"/>
    <dgm:cxn modelId="{183B3F5B-1A1F-4EAA-A3D6-CF8E3E6007A3}" type="presOf" srcId="{B16F108D-53D4-4424-B917-CAD62AD774F1}" destId="{4067D786-1CAE-4591-A652-B9B4199BFA25}" srcOrd="0" destOrd="1" presId="urn:microsoft.com/office/officeart/2005/8/layout/hList1"/>
    <dgm:cxn modelId="{8DECC54C-39F3-413B-BAF1-993FCB213B80}" type="presOf" srcId="{BEA4CA81-9E15-405B-9724-24A4E941EC8A}" destId="{F449995B-A782-474B-BCD5-DA04AFD034AE}" srcOrd="0" destOrd="0" presId="urn:microsoft.com/office/officeart/2005/8/layout/hList1"/>
    <dgm:cxn modelId="{B002446E-3531-4539-932F-7F6B3EF21F1D}" type="presOf" srcId="{5D32319A-D978-48D9-8E28-5B04641B9535}" destId="{D90D2E9A-B585-4CF7-AEAF-8E9FEA598A10}" srcOrd="0" destOrd="0" presId="urn:microsoft.com/office/officeart/2005/8/layout/hList1"/>
    <dgm:cxn modelId="{A60BE958-4B2A-4D16-99E1-ABCB68E17F76}" srcId="{861F6857-A3F1-4118-B30F-5D6663B635CF}" destId="{F4E29D8F-6823-440D-A028-BFF09AE7164B}" srcOrd="0" destOrd="0" parTransId="{6B769952-5775-4794-89BF-42919FE07DE9}" sibTransId="{CF2DEB0A-3023-4E84-9111-41BD03D1FD41}"/>
    <dgm:cxn modelId="{56ADF57F-BFE6-4290-85C3-2CCB0E5B0D58}" type="presOf" srcId="{7756F25D-2DCF-436C-BB11-CE8524DC5990}" destId="{D3201560-0F02-4006-B303-1C7F79DE7DB6}" srcOrd="0" destOrd="0" presId="urn:microsoft.com/office/officeart/2005/8/layout/hList1"/>
    <dgm:cxn modelId="{D05B7C88-1916-475F-A7BD-FB54E3C48AC0}" srcId="{7756F25D-2DCF-436C-BB11-CE8524DC5990}" destId="{516A19A1-A574-44E7-91BA-0F882CDA5133}" srcOrd="2" destOrd="0" parTransId="{218054A1-EE9C-488A-8C81-6A2745689586}" sibTransId="{CA1A7E13-780B-4B51-89C1-66738F47E698}"/>
    <dgm:cxn modelId="{4D749E94-6A92-411C-8C6C-A03C949D07A5}" srcId="{7756F25D-2DCF-436C-BB11-CE8524DC5990}" destId="{861F6857-A3F1-4118-B30F-5D6663B635CF}" srcOrd="0" destOrd="0" parTransId="{39D76A83-2A98-4DFC-B049-49C38CB88580}" sibTransId="{4D4C4D9C-2335-40DE-9C64-D3C643DDCF1B}"/>
    <dgm:cxn modelId="{F1A10BA5-0282-4927-A7CA-EBE2BDA038F5}" srcId="{522911E2-DE97-4808-AFD3-E65D2BDDD67D}" destId="{D9932F32-D64E-40DB-B030-745756E9653B}" srcOrd="0" destOrd="0" parTransId="{1F2FA187-45BD-4992-9A94-4816546B3937}" sibTransId="{EA161C73-C446-4998-A94A-831DD016528E}"/>
    <dgm:cxn modelId="{402576AC-C10B-4CF0-BD58-1CF4F1044333}" type="presOf" srcId="{522911E2-DE97-4808-AFD3-E65D2BDDD67D}" destId="{DC1F1D1F-39B7-42EA-B4E4-5CA770560CD4}" srcOrd="0" destOrd="0" presId="urn:microsoft.com/office/officeart/2005/8/layout/hList1"/>
    <dgm:cxn modelId="{DEA360AE-96D5-474C-B6E6-CCACB119F3B9}" srcId="{516A19A1-A574-44E7-91BA-0F882CDA5133}" destId="{C2D58A4E-D3A6-4154-A4E7-63A2AC44167E}" srcOrd="1" destOrd="0" parTransId="{04F563EF-E551-497F-B49D-66DE5DC392FC}" sibTransId="{169EBB5C-6FE2-4A5E-9550-BA93808DA9A1}"/>
    <dgm:cxn modelId="{2F6AB7B0-43A0-439E-BD6F-75A41B0A0917}" type="presOf" srcId="{516A19A1-A574-44E7-91BA-0F882CDA5133}" destId="{78E2A2FE-E017-4FD7-BCE1-936B4238FBA0}" srcOrd="0" destOrd="0" presId="urn:microsoft.com/office/officeart/2005/8/layout/hList1"/>
    <dgm:cxn modelId="{B24CB5B1-96FF-42C8-9423-F83D842A82B5}" srcId="{516A19A1-A574-44E7-91BA-0F882CDA5133}" destId="{BEA4CA81-9E15-405B-9724-24A4E941EC8A}" srcOrd="0" destOrd="0" parTransId="{72561643-67C6-4FFD-BD67-190B33C9D57D}" sibTransId="{8FF006F4-36A3-46E6-A113-536DFDA556EF}"/>
    <dgm:cxn modelId="{8B8DD0B3-7802-4C1A-BFBD-955E0D59476E}" type="presOf" srcId="{861F6857-A3F1-4118-B30F-5D6663B635CF}" destId="{8B2C3494-4E43-41EF-B965-7E79540DE64B}" srcOrd="0" destOrd="0" presId="urn:microsoft.com/office/officeart/2005/8/layout/hList1"/>
    <dgm:cxn modelId="{01B8E5C2-2B2E-4629-BF33-8D7C086F653A}" type="presOf" srcId="{F4E29D8F-6823-440D-A028-BFF09AE7164B}" destId="{001D75E4-BB85-41D4-9230-BABBD1CA8BD3}" srcOrd="0" destOrd="0" presId="urn:microsoft.com/office/officeart/2005/8/layout/hList1"/>
    <dgm:cxn modelId="{914377D6-44A3-489D-A743-CC670B4A5ACF}" srcId="{7756F25D-2DCF-436C-BB11-CE8524DC5990}" destId="{522911E2-DE97-4808-AFD3-E65D2BDDD67D}" srcOrd="3" destOrd="0" parTransId="{DFA5E1CA-218F-4A3F-9CB5-D9970ECC12C7}" sibTransId="{24730715-48DB-4628-9D52-815AE0769085}"/>
    <dgm:cxn modelId="{E0FE15FA-1AC8-4387-9AEE-0A55591EB4F3}" srcId="{5D32319A-D978-48D9-8E28-5B04641B9535}" destId="{B16F108D-53D4-4424-B917-CAD62AD774F1}" srcOrd="1" destOrd="0" parTransId="{7F08B1FF-D701-404C-A5A3-EDB080DC1A7C}" sibTransId="{12C31FA1-53BC-4112-A8E5-10EFD3B6895C}"/>
    <dgm:cxn modelId="{FBAADED8-CB96-46A1-9761-D2062064AA7C}" type="presParOf" srcId="{D3201560-0F02-4006-B303-1C7F79DE7DB6}" destId="{E5DEBA00-A828-40F1-A1CF-0EA47CB8623A}" srcOrd="0" destOrd="0" presId="urn:microsoft.com/office/officeart/2005/8/layout/hList1"/>
    <dgm:cxn modelId="{F841F1C4-704C-4CBA-AD85-05EA5106799D}" type="presParOf" srcId="{E5DEBA00-A828-40F1-A1CF-0EA47CB8623A}" destId="{8B2C3494-4E43-41EF-B965-7E79540DE64B}" srcOrd="0" destOrd="0" presId="urn:microsoft.com/office/officeart/2005/8/layout/hList1"/>
    <dgm:cxn modelId="{302148E6-17B4-4423-A4B0-C9AB1C7AA5E7}" type="presParOf" srcId="{E5DEBA00-A828-40F1-A1CF-0EA47CB8623A}" destId="{001D75E4-BB85-41D4-9230-BABBD1CA8BD3}" srcOrd="1" destOrd="0" presId="urn:microsoft.com/office/officeart/2005/8/layout/hList1"/>
    <dgm:cxn modelId="{3C9BEA43-204E-42FB-929D-4938ACD4BFC7}" type="presParOf" srcId="{D3201560-0F02-4006-B303-1C7F79DE7DB6}" destId="{E251EF13-FF4E-48D3-9FD7-9708201194AC}" srcOrd="1" destOrd="0" presId="urn:microsoft.com/office/officeart/2005/8/layout/hList1"/>
    <dgm:cxn modelId="{E055B0B2-D897-4C4B-A72A-A585BA878D00}" type="presParOf" srcId="{D3201560-0F02-4006-B303-1C7F79DE7DB6}" destId="{333A622E-7A5D-4440-88B4-78F652AEA9F7}" srcOrd="2" destOrd="0" presId="urn:microsoft.com/office/officeart/2005/8/layout/hList1"/>
    <dgm:cxn modelId="{1EB17C0B-BC1D-48B9-95EB-CC6900C11555}" type="presParOf" srcId="{333A622E-7A5D-4440-88B4-78F652AEA9F7}" destId="{D90D2E9A-B585-4CF7-AEAF-8E9FEA598A10}" srcOrd="0" destOrd="0" presId="urn:microsoft.com/office/officeart/2005/8/layout/hList1"/>
    <dgm:cxn modelId="{16FF7F57-0FB6-4538-BD0D-71E372A17027}" type="presParOf" srcId="{333A622E-7A5D-4440-88B4-78F652AEA9F7}" destId="{4067D786-1CAE-4591-A652-B9B4199BFA25}" srcOrd="1" destOrd="0" presId="urn:microsoft.com/office/officeart/2005/8/layout/hList1"/>
    <dgm:cxn modelId="{812BBE93-8D79-44BD-B667-215CA7B96C9A}" type="presParOf" srcId="{D3201560-0F02-4006-B303-1C7F79DE7DB6}" destId="{45436127-F0F4-4943-A27A-862F0E1E7E18}" srcOrd="3" destOrd="0" presId="urn:microsoft.com/office/officeart/2005/8/layout/hList1"/>
    <dgm:cxn modelId="{FCD4144D-7D73-4EBF-B03A-D38605A715F2}" type="presParOf" srcId="{D3201560-0F02-4006-B303-1C7F79DE7DB6}" destId="{A9DAADDF-F9B6-4204-BA79-8601B919E288}" srcOrd="4" destOrd="0" presId="urn:microsoft.com/office/officeart/2005/8/layout/hList1"/>
    <dgm:cxn modelId="{2C84D007-810B-4AD1-9E80-019524E1AA86}" type="presParOf" srcId="{A9DAADDF-F9B6-4204-BA79-8601B919E288}" destId="{78E2A2FE-E017-4FD7-BCE1-936B4238FBA0}" srcOrd="0" destOrd="0" presId="urn:microsoft.com/office/officeart/2005/8/layout/hList1"/>
    <dgm:cxn modelId="{E6921530-F6E3-472B-9C93-1F9E6EF30E33}" type="presParOf" srcId="{A9DAADDF-F9B6-4204-BA79-8601B919E288}" destId="{F449995B-A782-474B-BCD5-DA04AFD034AE}" srcOrd="1" destOrd="0" presId="urn:microsoft.com/office/officeart/2005/8/layout/hList1"/>
    <dgm:cxn modelId="{A1323629-DEF5-4099-A40E-61F67BF24455}" type="presParOf" srcId="{D3201560-0F02-4006-B303-1C7F79DE7DB6}" destId="{854A8D48-C232-4ACA-999A-4E491F8FF197}" srcOrd="5" destOrd="0" presId="urn:microsoft.com/office/officeart/2005/8/layout/hList1"/>
    <dgm:cxn modelId="{96FB09C8-4CBA-4A4D-B731-6F26FD70A096}" type="presParOf" srcId="{D3201560-0F02-4006-B303-1C7F79DE7DB6}" destId="{EECF67B3-1743-47EC-9F8C-53FA25230C5C}" srcOrd="6" destOrd="0" presId="urn:microsoft.com/office/officeart/2005/8/layout/hList1"/>
    <dgm:cxn modelId="{148E52CB-C074-423E-876D-1D33C9C6418E}" type="presParOf" srcId="{EECF67B3-1743-47EC-9F8C-53FA25230C5C}" destId="{DC1F1D1F-39B7-42EA-B4E4-5CA770560CD4}" srcOrd="0" destOrd="0" presId="urn:microsoft.com/office/officeart/2005/8/layout/hList1"/>
    <dgm:cxn modelId="{BB275370-8266-44DC-945A-C661DA65609D}" type="presParOf" srcId="{EECF67B3-1743-47EC-9F8C-53FA25230C5C}" destId="{5B45A8EB-1A37-42E0-863D-AEF618511E1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A6AB5F-7924-4072-802E-7CDF8538EFF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AB58E047-2D8D-45AC-8BE4-C51DC3AF2458}">
      <dgm:prSet phldrT="[Texto]"/>
      <dgm:spPr/>
      <dgm:t>
        <a:bodyPr/>
        <a:lstStyle/>
        <a:p>
          <a:pPr>
            <a:buFont typeface="Symbol" panose="05050102010706020507" pitchFamily="18" charset="2"/>
            <a:buChar char=""/>
          </a:pPr>
          <a:r>
            <a:rPr lang="es-EC"/>
            <a:t>Accidente </a:t>
          </a:r>
          <a:endParaRPr lang="es-ES"/>
        </a:p>
      </dgm:t>
    </dgm:pt>
    <dgm:pt modelId="{10989838-C99A-42B7-9493-94E5BEEBD1D1}" type="parTrans" cxnId="{055EF823-2553-4203-972B-3B84CB3FFEFE}">
      <dgm:prSet/>
      <dgm:spPr/>
      <dgm:t>
        <a:bodyPr/>
        <a:lstStyle/>
        <a:p>
          <a:endParaRPr lang="es-ES"/>
        </a:p>
      </dgm:t>
    </dgm:pt>
    <dgm:pt modelId="{32693F72-D4D2-4578-B8A2-B4F9C0C99ADB}" type="sibTrans" cxnId="{055EF823-2553-4203-972B-3B84CB3FFEFE}">
      <dgm:prSet/>
      <dgm:spPr/>
      <dgm:t>
        <a:bodyPr/>
        <a:lstStyle/>
        <a:p>
          <a:endParaRPr lang="es-ES"/>
        </a:p>
      </dgm:t>
    </dgm:pt>
    <dgm:pt modelId="{10DB62B9-57C8-400A-A5C4-22DA9A4AC6AA}">
      <dgm:prSet/>
      <dgm:spPr/>
      <dgm:t>
        <a:bodyPr/>
        <a:lstStyle/>
        <a:p>
          <a:pPr>
            <a:buFont typeface="Symbol" panose="05050102010706020507" pitchFamily="18" charset="2"/>
            <a:buChar char=""/>
          </a:pPr>
          <a:r>
            <a:rPr lang="es-EC"/>
            <a:t>Adiós </a:t>
          </a:r>
        </a:p>
      </dgm:t>
    </dgm:pt>
    <dgm:pt modelId="{ADD8481B-63BB-4B65-BA53-5628ED2118E4}" type="parTrans" cxnId="{ABFC67D7-31AD-4979-90E2-A9A73CBAD5E0}">
      <dgm:prSet/>
      <dgm:spPr/>
      <dgm:t>
        <a:bodyPr/>
        <a:lstStyle/>
        <a:p>
          <a:endParaRPr lang="es-ES"/>
        </a:p>
      </dgm:t>
    </dgm:pt>
    <dgm:pt modelId="{083B7EDB-C3BC-444E-B7FB-587BEE95E165}" type="sibTrans" cxnId="{ABFC67D7-31AD-4979-90E2-A9A73CBAD5E0}">
      <dgm:prSet/>
      <dgm:spPr/>
      <dgm:t>
        <a:bodyPr/>
        <a:lstStyle/>
        <a:p>
          <a:endParaRPr lang="es-ES"/>
        </a:p>
      </dgm:t>
    </dgm:pt>
    <dgm:pt modelId="{20768F2C-D27C-4D71-B56F-69A4472AB94E}">
      <dgm:prSet/>
      <dgm:spPr/>
      <dgm:t>
        <a:bodyPr/>
        <a:lstStyle/>
        <a:p>
          <a:pPr>
            <a:buFont typeface="Symbol" panose="05050102010706020507" pitchFamily="18" charset="2"/>
            <a:buChar char=""/>
          </a:pPr>
          <a:r>
            <a:rPr lang="es-EC"/>
            <a:t>Ayúdame </a:t>
          </a:r>
        </a:p>
      </dgm:t>
    </dgm:pt>
    <dgm:pt modelId="{EE8F542B-DA8D-4B58-89FA-0DCA1ACDF5B2}" type="parTrans" cxnId="{40CDFF8C-5923-4ED5-A575-428B25D38ECD}">
      <dgm:prSet/>
      <dgm:spPr/>
      <dgm:t>
        <a:bodyPr/>
        <a:lstStyle/>
        <a:p>
          <a:endParaRPr lang="es-ES"/>
        </a:p>
      </dgm:t>
    </dgm:pt>
    <dgm:pt modelId="{A0D2C511-C5B8-4EEF-AF31-76711FE5A89C}" type="sibTrans" cxnId="{40CDFF8C-5923-4ED5-A575-428B25D38ECD}">
      <dgm:prSet/>
      <dgm:spPr/>
      <dgm:t>
        <a:bodyPr/>
        <a:lstStyle/>
        <a:p>
          <a:endParaRPr lang="es-ES"/>
        </a:p>
      </dgm:t>
    </dgm:pt>
    <dgm:pt modelId="{CEBC6DAB-A5BD-4A4B-9A67-32F26AC78A02}">
      <dgm:prSet/>
      <dgm:spPr/>
      <dgm:t>
        <a:bodyPr/>
        <a:lstStyle/>
        <a:p>
          <a:pPr>
            <a:buFont typeface="Symbol" panose="05050102010706020507" pitchFamily="18" charset="2"/>
            <a:buChar char=""/>
          </a:pPr>
          <a:r>
            <a:rPr lang="es-EC"/>
            <a:t>Buenas noches </a:t>
          </a:r>
        </a:p>
      </dgm:t>
    </dgm:pt>
    <dgm:pt modelId="{6E5CD6F1-4A09-4C1F-BE04-E46E9B3F86A5}" type="parTrans" cxnId="{B2CF42D8-2D0B-4A89-88E1-143334B1B874}">
      <dgm:prSet/>
      <dgm:spPr/>
      <dgm:t>
        <a:bodyPr/>
        <a:lstStyle/>
        <a:p>
          <a:endParaRPr lang="es-ES"/>
        </a:p>
      </dgm:t>
    </dgm:pt>
    <dgm:pt modelId="{281FEC10-B36D-4AF1-BBA3-26917DA3E09A}" type="sibTrans" cxnId="{B2CF42D8-2D0B-4A89-88E1-143334B1B874}">
      <dgm:prSet/>
      <dgm:spPr/>
      <dgm:t>
        <a:bodyPr/>
        <a:lstStyle/>
        <a:p>
          <a:endParaRPr lang="es-ES"/>
        </a:p>
      </dgm:t>
    </dgm:pt>
    <dgm:pt modelId="{DBA81859-33F4-4A23-B21B-766EC078D5B0}">
      <dgm:prSet/>
      <dgm:spPr/>
      <dgm:t>
        <a:bodyPr/>
        <a:lstStyle/>
        <a:p>
          <a:pPr>
            <a:buFont typeface="Symbol" panose="05050102010706020507" pitchFamily="18" charset="2"/>
            <a:buChar char=""/>
          </a:pPr>
          <a:r>
            <a:rPr lang="es-EC"/>
            <a:t>Buenos días </a:t>
          </a:r>
        </a:p>
      </dgm:t>
    </dgm:pt>
    <dgm:pt modelId="{733133AB-941C-42F6-842F-EDC102B4E32E}" type="parTrans" cxnId="{C8818D98-927F-4BC4-A7AD-30A644DA2C7A}">
      <dgm:prSet/>
      <dgm:spPr/>
      <dgm:t>
        <a:bodyPr/>
        <a:lstStyle/>
        <a:p>
          <a:endParaRPr lang="es-ES"/>
        </a:p>
      </dgm:t>
    </dgm:pt>
    <dgm:pt modelId="{1DD0E47D-44FE-4F3E-BCBA-6364B555E5A9}" type="sibTrans" cxnId="{C8818D98-927F-4BC4-A7AD-30A644DA2C7A}">
      <dgm:prSet/>
      <dgm:spPr/>
      <dgm:t>
        <a:bodyPr/>
        <a:lstStyle/>
        <a:p>
          <a:endParaRPr lang="es-ES"/>
        </a:p>
      </dgm:t>
    </dgm:pt>
    <dgm:pt modelId="{1C2AB15A-A637-47BF-8C40-75C2C0636664}">
      <dgm:prSet/>
      <dgm:spPr/>
      <dgm:t>
        <a:bodyPr/>
        <a:lstStyle/>
        <a:p>
          <a:pPr>
            <a:buFont typeface="Symbol" panose="05050102010706020507" pitchFamily="18" charset="2"/>
            <a:buChar char=""/>
          </a:pPr>
          <a:r>
            <a:rPr lang="es-EC"/>
            <a:t>Buenas tardes </a:t>
          </a:r>
        </a:p>
      </dgm:t>
    </dgm:pt>
    <dgm:pt modelId="{ECC7DE96-44EF-4CA1-B688-CC448F78BCFA}" type="parTrans" cxnId="{4D6CB8A4-61EC-4C40-8B68-0D873AD1ED37}">
      <dgm:prSet/>
      <dgm:spPr/>
      <dgm:t>
        <a:bodyPr/>
        <a:lstStyle/>
        <a:p>
          <a:endParaRPr lang="es-ES"/>
        </a:p>
      </dgm:t>
    </dgm:pt>
    <dgm:pt modelId="{65144A28-5D55-4E81-8973-F2B87882D3EE}" type="sibTrans" cxnId="{4D6CB8A4-61EC-4C40-8B68-0D873AD1ED37}">
      <dgm:prSet/>
      <dgm:spPr/>
      <dgm:t>
        <a:bodyPr/>
        <a:lstStyle/>
        <a:p>
          <a:endParaRPr lang="es-ES"/>
        </a:p>
      </dgm:t>
    </dgm:pt>
    <dgm:pt modelId="{1B0688FA-4F68-405E-B25F-810D86FFF6C2}">
      <dgm:prSet/>
      <dgm:spPr/>
      <dgm:t>
        <a:bodyPr/>
        <a:lstStyle/>
        <a:p>
          <a:pPr>
            <a:buFont typeface="Symbol" panose="05050102010706020507" pitchFamily="18" charset="2"/>
            <a:buChar char=""/>
          </a:pPr>
          <a:r>
            <a:rPr lang="es-EC"/>
            <a:t>Como estas </a:t>
          </a:r>
        </a:p>
      </dgm:t>
    </dgm:pt>
    <dgm:pt modelId="{02A45CCD-DB35-4D96-BC0B-16984798A5BA}" type="parTrans" cxnId="{B5E7E2B7-52F4-4C08-A938-51B0E8F6CC42}">
      <dgm:prSet/>
      <dgm:spPr/>
      <dgm:t>
        <a:bodyPr/>
        <a:lstStyle/>
        <a:p>
          <a:endParaRPr lang="es-ES"/>
        </a:p>
      </dgm:t>
    </dgm:pt>
    <dgm:pt modelId="{05C9BDED-8303-48ED-B8D5-8E6980F8D2D7}" type="sibTrans" cxnId="{B5E7E2B7-52F4-4C08-A938-51B0E8F6CC42}">
      <dgm:prSet/>
      <dgm:spPr/>
      <dgm:t>
        <a:bodyPr/>
        <a:lstStyle/>
        <a:p>
          <a:endParaRPr lang="es-ES"/>
        </a:p>
      </dgm:t>
    </dgm:pt>
    <dgm:pt modelId="{5E45F40C-B2F2-4767-A6AB-D3BEA0960DC4}">
      <dgm:prSet/>
      <dgm:spPr/>
      <dgm:t>
        <a:bodyPr/>
        <a:lstStyle/>
        <a:p>
          <a:pPr>
            <a:buFont typeface="Symbol" panose="05050102010706020507" pitchFamily="18" charset="2"/>
            <a:buChar char=""/>
          </a:pPr>
          <a:r>
            <a:rPr lang="es-EC"/>
            <a:t>Estoy enfermo </a:t>
          </a:r>
        </a:p>
      </dgm:t>
    </dgm:pt>
    <dgm:pt modelId="{70E0A993-FF37-45A0-B4C4-F006A5672C7D}" type="parTrans" cxnId="{023C65FD-9F67-4EDB-A15E-360882C812DF}">
      <dgm:prSet/>
      <dgm:spPr/>
      <dgm:t>
        <a:bodyPr/>
        <a:lstStyle/>
        <a:p>
          <a:endParaRPr lang="es-ES"/>
        </a:p>
      </dgm:t>
    </dgm:pt>
    <dgm:pt modelId="{6D24859F-E913-42B5-81CC-2C40D0B6DF50}" type="sibTrans" cxnId="{023C65FD-9F67-4EDB-A15E-360882C812DF}">
      <dgm:prSet/>
      <dgm:spPr/>
      <dgm:t>
        <a:bodyPr/>
        <a:lstStyle/>
        <a:p>
          <a:endParaRPr lang="es-ES"/>
        </a:p>
      </dgm:t>
    </dgm:pt>
    <dgm:pt modelId="{A95A337A-A562-454D-965B-B0DE18DCF503}">
      <dgm:prSet/>
      <dgm:spPr/>
      <dgm:t>
        <a:bodyPr/>
        <a:lstStyle/>
        <a:p>
          <a:pPr>
            <a:buFont typeface="Symbol" panose="05050102010706020507" pitchFamily="18" charset="2"/>
            <a:buChar char=""/>
          </a:pPr>
          <a:r>
            <a:rPr lang="es-EC"/>
            <a:t>Estoy feliz </a:t>
          </a:r>
        </a:p>
      </dgm:t>
    </dgm:pt>
    <dgm:pt modelId="{F0826CA6-AD95-4F26-988F-662CDF7A5EA1}" type="parTrans" cxnId="{95DF5902-C490-49AD-A30A-037587493A01}">
      <dgm:prSet/>
      <dgm:spPr/>
      <dgm:t>
        <a:bodyPr/>
        <a:lstStyle/>
        <a:p>
          <a:endParaRPr lang="es-ES"/>
        </a:p>
      </dgm:t>
    </dgm:pt>
    <dgm:pt modelId="{F6AC2CFA-B03C-4DDC-9C5A-89FC0C9336DA}" type="sibTrans" cxnId="{95DF5902-C490-49AD-A30A-037587493A01}">
      <dgm:prSet/>
      <dgm:spPr/>
      <dgm:t>
        <a:bodyPr/>
        <a:lstStyle/>
        <a:p>
          <a:endParaRPr lang="es-ES"/>
        </a:p>
      </dgm:t>
    </dgm:pt>
    <dgm:pt modelId="{6F1ED3B8-7E3E-4F71-BB70-0CB49D0C3767}">
      <dgm:prSet/>
      <dgm:spPr/>
      <dgm:t>
        <a:bodyPr/>
        <a:lstStyle/>
        <a:p>
          <a:pPr>
            <a:buFont typeface="Symbol" panose="05050102010706020507" pitchFamily="18" charset="2"/>
            <a:buChar char=""/>
          </a:pPr>
          <a:r>
            <a:rPr lang="es-EC"/>
            <a:t>Estoy perdido </a:t>
          </a:r>
        </a:p>
      </dgm:t>
    </dgm:pt>
    <dgm:pt modelId="{A80AB89B-5F6C-4970-8941-B07CAD7A082D}" type="parTrans" cxnId="{EE527817-A1FA-47BB-9DA7-109B438A641F}">
      <dgm:prSet/>
      <dgm:spPr/>
      <dgm:t>
        <a:bodyPr/>
        <a:lstStyle/>
        <a:p>
          <a:endParaRPr lang="es-ES"/>
        </a:p>
      </dgm:t>
    </dgm:pt>
    <dgm:pt modelId="{C99BE3B1-2AFB-4B07-A3A9-AF86A2B5E9E5}" type="sibTrans" cxnId="{EE527817-A1FA-47BB-9DA7-109B438A641F}">
      <dgm:prSet/>
      <dgm:spPr/>
      <dgm:t>
        <a:bodyPr/>
        <a:lstStyle/>
        <a:p>
          <a:endParaRPr lang="es-ES"/>
        </a:p>
      </dgm:t>
    </dgm:pt>
    <dgm:pt modelId="{CE0856ED-42FF-4955-920C-7B883830E658}">
      <dgm:prSet/>
      <dgm:spPr/>
      <dgm:t>
        <a:bodyPr/>
        <a:lstStyle/>
        <a:p>
          <a:pPr>
            <a:buFont typeface="Symbol" panose="05050102010706020507" pitchFamily="18" charset="2"/>
            <a:buChar char=""/>
          </a:pPr>
          <a:r>
            <a:rPr lang="es-EC"/>
            <a:t>Estoy triste </a:t>
          </a:r>
        </a:p>
      </dgm:t>
    </dgm:pt>
    <dgm:pt modelId="{DDD7AC82-F02B-4F27-9BB9-31F5F7EB7006}" type="parTrans" cxnId="{847F716F-B331-4E24-A336-673E2FE513B1}">
      <dgm:prSet/>
      <dgm:spPr/>
      <dgm:t>
        <a:bodyPr/>
        <a:lstStyle/>
        <a:p>
          <a:endParaRPr lang="es-ES"/>
        </a:p>
      </dgm:t>
    </dgm:pt>
    <dgm:pt modelId="{A1C0151D-85B8-4734-B06F-A709B5736F7C}" type="sibTrans" cxnId="{847F716F-B331-4E24-A336-673E2FE513B1}">
      <dgm:prSet/>
      <dgm:spPr/>
      <dgm:t>
        <a:bodyPr/>
        <a:lstStyle/>
        <a:p>
          <a:endParaRPr lang="es-ES"/>
        </a:p>
      </dgm:t>
    </dgm:pt>
    <dgm:pt modelId="{CBE75F88-0A78-4234-AAEA-965B81E8D613}">
      <dgm:prSet/>
      <dgm:spPr/>
      <dgm:t>
        <a:bodyPr/>
        <a:lstStyle/>
        <a:p>
          <a:pPr>
            <a:buFont typeface="Symbol" panose="05050102010706020507" pitchFamily="18" charset="2"/>
            <a:buChar char=""/>
          </a:pPr>
          <a:r>
            <a:rPr lang="es-EC"/>
            <a:t>Gusto en conocerte </a:t>
          </a:r>
        </a:p>
      </dgm:t>
    </dgm:pt>
    <dgm:pt modelId="{115E55E6-085A-415B-8CEB-B52FACA04582}" type="parTrans" cxnId="{90502B20-D766-4168-983A-10FFF030F454}">
      <dgm:prSet/>
      <dgm:spPr/>
      <dgm:t>
        <a:bodyPr/>
        <a:lstStyle/>
        <a:p>
          <a:endParaRPr lang="es-ES"/>
        </a:p>
      </dgm:t>
    </dgm:pt>
    <dgm:pt modelId="{A8A923A2-8613-4411-9D65-C22DA0E35946}" type="sibTrans" cxnId="{90502B20-D766-4168-983A-10FFF030F454}">
      <dgm:prSet/>
      <dgm:spPr/>
      <dgm:t>
        <a:bodyPr/>
        <a:lstStyle/>
        <a:p>
          <a:endParaRPr lang="es-ES"/>
        </a:p>
      </dgm:t>
    </dgm:pt>
    <dgm:pt modelId="{88F3CDA3-B14F-4C1D-AAB5-0C8721658A60}">
      <dgm:prSet/>
      <dgm:spPr/>
      <dgm:t>
        <a:bodyPr/>
        <a:lstStyle/>
        <a:p>
          <a:pPr>
            <a:buFont typeface="Symbol" panose="05050102010706020507" pitchFamily="18" charset="2"/>
            <a:buChar char=""/>
          </a:pPr>
          <a:r>
            <a:rPr lang="es-EC"/>
            <a:t>Hoy es mi cumpleaños </a:t>
          </a:r>
        </a:p>
      </dgm:t>
    </dgm:pt>
    <dgm:pt modelId="{F24A1ADF-9D55-49AE-B17D-D1BBC9821F71}" type="parTrans" cxnId="{445E80C5-2E3D-40DC-9B80-8434630B19EA}">
      <dgm:prSet/>
      <dgm:spPr/>
      <dgm:t>
        <a:bodyPr/>
        <a:lstStyle/>
        <a:p>
          <a:endParaRPr lang="es-ES"/>
        </a:p>
      </dgm:t>
    </dgm:pt>
    <dgm:pt modelId="{A38571ED-B94B-4F80-A4D0-A14C12A1D3A4}" type="sibTrans" cxnId="{445E80C5-2E3D-40DC-9B80-8434630B19EA}">
      <dgm:prSet/>
      <dgm:spPr/>
      <dgm:t>
        <a:bodyPr/>
        <a:lstStyle/>
        <a:p>
          <a:endParaRPr lang="es-ES"/>
        </a:p>
      </dgm:t>
    </dgm:pt>
    <dgm:pt modelId="{8F028F56-AADC-466C-B469-E535C19033E1}">
      <dgm:prSet/>
      <dgm:spPr/>
      <dgm:t>
        <a:bodyPr/>
        <a:lstStyle/>
        <a:p>
          <a:pPr>
            <a:buFont typeface="Symbol" panose="05050102010706020507" pitchFamily="18" charset="2"/>
            <a:buChar char=""/>
          </a:pPr>
          <a:r>
            <a:rPr lang="es-EC"/>
            <a:t>Lo siento</a:t>
          </a:r>
        </a:p>
      </dgm:t>
    </dgm:pt>
    <dgm:pt modelId="{A39F9ED7-E8C4-48FA-B14A-F09D3E83BF6A}" type="parTrans" cxnId="{9E55AFB1-CE8D-4D19-8C65-A59267FB8E1A}">
      <dgm:prSet/>
      <dgm:spPr/>
      <dgm:t>
        <a:bodyPr/>
        <a:lstStyle/>
        <a:p>
          <a:endParaRPr lang="es-ES"/>
        </a:p>
      </dgm:t>
    </dgm:pt>
    <dgm:pt modelId="{D35BBA87-38E0-4577-B21F-B4AD0891D472}" type="sibTrans" cxnId="{9E55AFB1-CE8D-4D19-8C65-A59267FB8E1A}">
      <dgm:prSet/>
      <dgm:spPr/>
      <dgm:t>
        <a:bodyPr/>
        <a:lstStyle/>
        <a:p>
          <a:endParaRPr lang="es-ES"/>
        </a:p>
      </dgm:t>
    </dgm:pt>
    <dgm:pt modelId="{B7770867-6FC9-4347-B586-1F575481A6B2}">
      <dgm:prSet/>
      <dgm:spPr/>
      <dgm:t>
        <a:bodyPr/>
        <a:lstStyle/>
        <a:p>
          <a:pPr>
            <a:buFont typeface="Symbol" panose="05050102010706020507" pitchFamily="18" charset="2"/>
            <a:buChar char=""/>
          </a:pPr>
          <a:r>
            <a:rPr lang="es-EC"/>
            <a:t>Muchas gracias </a:t>
          </a:r>
        </a:p>
      </dgm:t>
    </dgm:pt>
    <dgm:pt modelId="{B2D7B52F-9C7B-4E63-935C-7E1487BDF5B1}" type="parTrans" cxnId="{268AA5C2-E26E-45DE-8207-A21484C271CB}">
      <dgm:prSet/>
      <dgm:spPr/>
      <dgm:t>
        <a:bodyPr/>
        <a:lstStyle/>
        <a:p>
          <a:endParaRPr lang="es-ES"/>
        </a:p>
      </dgm:t>
    </dgm:pt>
    <dgm:pt modelId="{DE1807AD-0CC7-4979-8575-963289C0B445}" type="sibTrans" cxnId="{268AA5C2-E26E-45DE-8207-A21484C271CB}">
      <dgm:prSet/>
      <dgm:spPr/>
      <dgm:t>
        <a:bodyPr/>
        <a:lstStyle/>
        <a:p>
          <a:endParaRPr lang="es-ES"/>
        </a:p>
      </dgm:t>
    </dgm:pt>
    <dgm:pt modelId="{424260CD-4104-4397-8CD6-33B30A1C5064}">
      <dgm:prSet/>
      <dgm:spPr/>
      <dgm:t>
        <a:bodyPr/>
        <a:lstStyle/>
        <a:p>
          <a:pPr>
            <a:buFont typeface="Symbol" panose="05050102010706020507" pitchFamily="18" charset="2"/>
            <a:buChar char=""/>
          </a:pPr>
          <a:r>
            <a:rPr lang="es-EC"/>
            <a:t>Perdón puedo pasar </a:t>
          </a:r>
        </a:p>
      </dgm:t>
    </dgm:pt>
    <dgm:pt modelId="{C08E40EC-36AA-46AC-AAE5-07E7A8C1DC13}" type="parTrans" cxnId="{967303E2-CD5A-44CE-A7AC-60700E67E854}">
      <dgm:prSet/>
      <dgm:spPr/>
      <dgm:t>
        <a:bodyPr/>
        <a:lstStyle/>
        <a:p>
          <a:endParaRPr lang="es-ES"/>
        </a:p>
      </dgm:t>
    </dgm:pt>
    <dgm:pt modelId="{FDCDACCF-755D-4F18-91DB-31F0AED571A4}" type="sibTrans" cxnId="{967303E2-CD5A-44CE-A7AC-60700E67E854}">
      <dgm:prSet/>
      <dgm:spPr/>
      <dgm:t>
        <a:bodyPr/>
        <a:lstStyle/>
        <a:p>
          <a:endParaRPr lang="es-ES"/>
        </a:p>
      </dgm:t>
    </dgm:pt>
    <dgm:pt modelId="{D35594A8-03E2-4911-9F9F-392747F30B24}">
      <dgm:prSet/>
      <dgm:spPr/>
      <dgm:t>
        <a:bodyPr/>
        <a:lstStyle/>
        <a:p>
          <a:pPr>
            <a:buFont typeface="Symbol" panose="05050102010706020507" pitchFamily="18" charset="2"/>
            <a:buChar char=""/>
          </a:pPr>
          <a:r>
            <a:rPr lang="es-EC"/>
            <a:t>Qué fecha es </a:t>
          </a:r>
        </a:p>
      </dgm:t>
    </dgm:pt>
    <dgm:pt modelId="{1626118F-5818-4BBA-891E-020559FA6E4E}" type="parTrans" cxnId="{DF1CAA77-06B9-4325-9247-B8B457206508}">
      <dgm:prSet/>
      <dgm:spPr/>
      <dgm:t>
        <a:bodyPr/>
        <a:lstStyle/>
        <a:p>
          <a:endParaRPr lang="es-ES"/>
        </a:p>
      </dgm:t>
    </dgm:pt>
    <dgm:pt modelId="{46005164-9549-423F-8C48-B1568786425F}" type="sibTrans" cxnId="{DF1CAA77-06B9-4325-9247-B8B457206508}">
      <dgm:prSet/>
      <dgm:spPr/>
      <dgm:t>
        <a:bodyPr/>
        <a:lstStyle/>
        <a:p>
          <a:endParaRPr lang="es-ES"/>
        </a:p>
      </dgm:t>
    </dgm:pt>
    <dgm:pt modelId="{1EC1067F-9527-4278-9672-A705133001E5}">
      <dgm:prSet/>
      <dgm:spPr/>
      <dgm:t>
        <a:bodyPr/>
        <a:lstStyle/>
        <a:p>
          <a:pPr>
            <a:buFont typeface="Symbol" panose="05050102010706020507" pitchFamily="18" charset="2"/>
            <a:buChar char=""/>
          </a:pPr>
          <a:r>
            <a:rPr lang="es-EC"/>
            <a:t>Qué hora es </a:t>
          </a:r>
        </a:p>
      </dgm:t>
    </dgm:pt>
    <dgm:pt modelId="{3D4EB901-D143-4B44-BA86-2D1EA3A4DCBD}" type="parTrans" cxnId="{111B3518-54AE-42AA-BD75-869434BFD824}">
      <dgm:prSet/>
      <dgm:spPr/>
      <dgm:t>
        <a:bodyPr/>
        <a:lstStyle/>
        <a:p>
          <a:endParaRPr lang="es-ES"/>
        </a:p>
      </dgm:t>
    </dgm:pt>
    <dgm:pt modelId="{C0FF87DF-2320-42FE-ABA2-BB230183C167}" type="sibTrans" cxnId="{111B3518-54AE-42AA-BD75-869434BFD824}">
      <dgm:prSet/>
      <dgm:spPr/>
      <dgm:t>
        <a:bodyPr/>
        <a:lstStyle/>
        <a:p>
          <a:endParaRPr lang="es-ES"/>
        </a:p>
      </dgm:t>
    </dgm:pt>
    <dgm:pt modelId="{61539F29-2A15-405E-9242-7070A0570F73}">
      <dgm:prSet/>
      <dgm:spPr/>
      <dgm:t>
        <a:bodyPr/>
        <a:lstStyle/>
        <a:p>
          <a:pPr>
            <a:buFont typeface="Symbol" panose="05050102010706020507" pitchFamily="18" charset="2"/>
            <a:buChar char=""/>
          </a:pPr>
          <a:r>
            <a:rPr lang="es-EC"/>
            <a:t>Tengo hambre </a:t>
          </a:r>
        </a:p>
      </dgm:t>
    </dgm:pt>
    <dgm:pt modelId="{C57D92FF-01E1-4C15-86AE-6F4DE28ACC65}" type="parTrans" cxnId="{CD5D89A4-E211-41EC-A346-BE9C447D46BE}">
      <dgm:prSet/>
      <dgm:spPr/>
      <dgm:t>
        <a:bodyPr/>
        <a:lstStyle/>
        <a:p>
          <a:endParaRPr lang="es-ES"/>
        </a:p>
      </dgm:t>
    </dgm:pt>
    <dgm:pt modelId="{D84E8C30-4B0C-4FDA-86CB-4400C28016D4}" type="sibTrans" cxnId="{CD5D89A4-E211-41EC-A346-BE9C447D46BE}">
      <dgm:prSet/>
      <dgm:spPr/>
      <dgm:t>
        <a:bodyPr/>
        <a:lstStyle/>
        <a:p>
          <a:endParaRPr lang="es-ES"/>
        </a:p>
      </dgm:t>
    </dgm:pt>
    <dgm:pt modelId="{4CA1EB63-B07A-4003-A392-D40FB985B523}">
      <dgm:prSet/>
      <dgm:spPr/>
      <dgm:t>
        <a:bodyPr/>
        <a:lstStyle/>
        <a:p>
          <a:pPr>
            <a:buFont typeface="Symbol" panose="05050102010706020507" pitchFamily="18" charset="2"/>
            <a:buChar char=""/>
          </a:pPr>
          <a:r>
            <a:rPr lang="es-EC"/>
            <a:t>Vamos al Hospital</a:t>
          </a:r>
        </a:p>
      </dgm:t>
    </dgm:pt>
    <dgm:pt modelId="{B3227C03-61EC-4A71-AEE5-7644948D9ED2}" type="parTrans" cxnId="{C81C6B58-FAEA-4EE4-B7C4-D3D5031F3D22}">
      <dgm:prSet/>
      <dgm:spPr/>
      <dgm:t>
        <a:bodyPr/>
        <a:lstStyle/>
        <a:p>
          <a:endParaRPr lang="es-ES"/>
        </a:p>
      </dgm:t>
    </dgm:pt>
    <dgm:pt modelId="{9A08704C-9E2C-4DDF-A785-798E92D8C0A3}" type="sibTrans" cxnId="{C81C6B58-FAEA-4EE4-B7C4-D3D5031F3D22}">
      <dgm:prSet/>
      <dgm:spPr/>
      <dgm:t>
        <a:bodyPr/>
        <a:lstStyle/>
        <a:p>
          <a:endParaRPr lang="es-ES"/>
        </a:p>
      </dgm:t>
    </dgm:pt>
    <dgm:pt modelId="{B7CB5788-4C97-4876-BAD6-34586799F6CB}">
      <dgm:prSet/>
      <dgm:spPr/>
      <dgm:t>
        <a:bodyPr/>
        <a:lstStyle/>
        <a:p>
          <a:pPr>
            <a:buFont typeface="Symbol" panose="05050102010706020507" pitchFamily="18" charset="2"/>
            <a:buChar char=""/>
          </a:pPr>
          <a:r>
            <a:rPr lang="es-EC"/>
            <a:t>Me duele el estomago </a:t>
          </a:r>
        </a:p>
      </dgm:t>
    </dgm:pt>
    <dgm:pt modelId="{F8110C30-4007-4C23-8862-DCBFA74B2835}" type="parTrans" cxnId="{E05EC3FF-3193-4C6A-BB94-BC52D2263B3C}">
      <dgm:prSet/>
      <dgm:spPr/>
      <dgm:t>
        <a:bodyPr/>
        <a:lstStyle/>
        <a:p>
          <a:endParaRPr lang="es-ES"/>
        </a:p>
      </dgm:t>
    </dgm:pt>
    <dgm:pt modelId="{3E55CC41-49EF-419A-8533-C9588055C367}" type="sibTrans" cxnId="{E05EC3FF-3193-4C6A-BB94-BC52D2263B3C}">
      <dgm:prSet/>
      <dgm:spPr/>
      <dgm:t>
        <a:bodyPr/>
        <a:lstStyle/>
        <a:p>
          <a:endParaRPr lang="es-ES"/>
        </a:p>
      </dgm:t>
    </dgm:pt>
    <dgm:pt modelId="{A83E4A01-A61E-4578-8C1E-AA7EB0B0DD10}">
      <dgm:prSet/>
      <dgm:spPr/>
      <dgm:t>
        <a:bodyPr/>
        <a:lstStyle/>
        <a:p>
          <a:pPr>
            <a:buFont typeface="Symbol" panose="05050102010706020507" pitchFamily="18" charset="2"/>
            <a:buChar char=""/>
          </a:pPr>
          <a:r>
            <a:rPr lang="es-EC"/>
            <a:t>Prestar el celular </a:t>
          </a:r>
        </a:p>
      </dgm:t>
    </dgm:pt>
    <dgm:pt modelId="{79C6EEEB-6C85-45B0-B56A-08784C23DD33}" type="parTrans" cxnId="{5259DA45-31F0-44DE-8580-5DFB957855CB}">
      <dgm:prSet/>
      <dgm:spPr/>
      <dgm:t>
        <a:bodyPr/>
        <a:lstStyle/>
        <a:p>
          <a:endParaRPr lang="es-ES"/>
        </a:p>
      </dgm:t>
    </dgm:pt>
    <dgm:pt modelId="{A14D7A92-4F77-4E6A-8084-FF0027DAAA2A}" type="sibTrans" cxnId="{5259DA45-31F0-44DE-8580-5DFB957855CB}">
      <dgm:prSet/>
      <dgm:spPr/>
      <dgm:t>
        <a:bodyPr/>
        <a:lstStyle/>
        <a:p>
          <a:endParaRPr lang="es-ES"/>
        </a:p>
      </dgm:t>
    </dgm:pt>
    <dgm:pt modelId="{A5D5ECD6-1358-4EDE-8198-81B9F565C737}">
      <dgm:prSet/>
      <dgm:spPr/>
      <dgm:t>
        <a:bodyPr/>
        <a:lstStyle/>
        <a:p>
          <a:pPr>
            <a:buFont typeface="Symbol" panose="05050102010706020507" pitchFamily="18" charset="2"/>
            <a:buChar char=""/>
          </a:pPr>
          <a:r>
            <a:rPr lang="es-EC"/>
            <a:t>Llama a la policía</a:t>
          </a:r>
        </a:p>
      </dgm:t>
    </dgm:pt>
    <dgm:pt modelId="{22EF7955-2E62-40D2-8A74-FC2B6EC3E794}" type="parTrans" cxnId="{A267863E-B69F-470C-83EF-088151E68103}">
      <dgm:prSet/>
      <dgm:spPr/>
      <dgm:t>
        <a:bodyPr/>
        <a:lstStyle/>
        <a:p>
          <a:endParaRPr lang="es-ES"/>
        </a:p>
      </dgm:t>
    </dgm:pt>
    <dgm:pt modelId="{267462B9-0CE4-4247-A0AF-A3B08D3E5B44}" type="sibTrans" cxnId="{A267863E-B69F-470C-83EF-088151E68103}">
      <dgm:prSet/>
      <dgm:spPr/>
      <dgm:t>
        <a:bodyPr/>
        <a:lstStyle/>
        <a:p>
          <a:endParaRPr lang="es-ES"/>
        </a:p>
      </dgm:t>
    </dgm:pt>
    <dgm:pt modelId="{360C48A5-1147-411A-90D8-6B29EF8E3C5A}">
      <dgm:prSet/>
      <dgm:spPr/>
      <dgm:t>
        <a:bodyPr/>
        <a:lstStyle/>
        <a:p>
          <a:pPr>
            <a:buFont typeface="Symbol" panose="05050102010706020507" pitchFamily="18" charset="2"/>
            <a:buChar char=""/>
          </a:pPr>
          <a:r>
            <a:rPr lang="es-EC"/>
            <a:t>Vamos síganme</a:t>
          </a:r>
        </a:p>
      </dgm:t>
    </dgm:pt>
    <dgm:pt modelId="{EB983384-3354-4D97-8867-923A912AC1FF}" type="parTrans" cxnId="{73011928-824A-482F-AA16-CA4C84761EC4}">
      <dgm:prSet/>
      <dgm:spPr/>
      <dgm:t>
        <a:bodyPr/>
        <a:lstStyle/>
        <a:p>
          <a:endParaRPr lang="es-ES"/>
        </a:p>
      </dgm:t>
    </dgm:pt>
    <dgm:pt modelId="{EAEA794E-62CA-4538-9832-171BAAE555EE}" type="sibTrans" cxnId="{73011928-824A-482F-AA16-CA4C84761EC4}">
      <dgm:prSet/>
      <dgm:spPr/>
      <dgm:t>
        <a:bodyPr/>
        <a:lstStyle/>
        <a:p>
          <a:endParaRPr lang="es-ES"/>
        </a:p>
      </dgm:t>
    </dgm:pt>
    <dgm:pt modelId="{40742332-9DEB-4D28-9F67-BB859C9E03EC}" type="pres">
      <dgm:prSet presAssocID="{19A6AB5F-7924-4072-802E-7CDF8538EFFB}" presName="Name0" presStyleCnt="0">
        <dgm:presLayoutVars>
          <dgm:dir/>
          <dgm:resizeHandles val="exact"/>
        </dgm:presLayoutVars>
      </dgm:prSet>
      <dgm:spPr/>
    </dgm:pt>
    <dgm:pt modelId="{A3BF4124-D66F-4A0F-A2FD-E8D96BAAF534}" type="pres">
      <dgm:prSet presAssocID="{AB58E047-2D8D-45AC-8BE4-C51DC3AF2458}" presName="composite" presStyleCnt="0"/>
      <dgm:spPr/>
    </dgm:pt>
    <dgm:pt modelId="{BB4378AD-7DCE-4649-8C19-69CB9EB7C90F}" type="pres">
      <dgm:prSet presAssocID="{AB58E047-2D8D-45AC-8BE4-C51DC3AF2458}" presName="rect1" presStyleLbl="trAlignAcc1" presStyleIdx="0" presStyleCnt="24">
        <dgm:presLayoutVars>
          <dgm:bulletEnabled val="1"/>
        </dgm:presLayoutVars>
      </dgm:prSet>
      <dgm:spPr/>
    </dgm:pt>
    <dgm:pt modelId="{445B5635-B43F-43E0-AAEF-4BD2EB17D8FC}" type="pres">
      <dgm:prSet presAssocID="{AB58E047-2D8D-45AC-8BE4-C51DC3AF2458}" presName="rect2" presStyleLbl="fgImgPlace1" presStyleIdx="0" presStyleCnt="24"/>
      <dgm:spPr/>
    </dgm:pt>
    <dgm:pt modelId="{F2C30330-11A1-4C3F-B400-8E541930E127}" type="pres">
      <dgm:prSet presAssocID="{32693F72-D4D2-4578-B8A2-B4F9C0C99ADB}" presName="sibTrans" presStyleCnt="0"/>
      <dgm:spPr/>
    </dgm:pt>
    <dgm:pt modelId="{58398284-E3EC-4277-A8E3-2EF747EFC05B}" type="pres">
      <dgm:prSet presAssocID="{10DB62B9-57C8-400A-A5C4-22DA9A4AC6AA}" presName="composite" presStyleCnt="0"/>
      <dgm:spPr/>
    </dgm:pt>
    <dgm:pt modelId="{E87C44DA-E36D-43DE-944D-2B30D2F35C08}" type="pres">
      <dgm:prSet presAssocID="{10DB62B9-57C8-400A-A5C4-22DA9A4AC6AA}" presName="rect1" presStyleLbl="trAlignAcc1" presStyleIdx="1" presStyleCnt="24">
        <dgm:presLayoutVars>
          <dgm:bulletEnabled val="1"/>
        </dgm:presLayoutVars>
      </dgm:prSet>
      <dgm:spPr/>
    </dgm:pt>
    <dgm:pt modelId="{D7FFD08B-C75E-485F-9F04-60745CFEDAA0}" type="pres">
      <dgm:prSet presAssocID="{10DB62B9-57C8-400A-A5C4-22DA9A4AC6AA}" presName="rect2" presStyleLbl="fgImgPlace1" presStyleIdx="1" presStyleCnt="24"/>
      <dgm:spPr/>
    </dgm:pt>
    <dgm:pt modelId="{2789AE3D-C844-4D04-ADB9-858597042F83}" type="pres">
      <dgm:prSet presAssocID="{083B7EDB-C3BC-444E-B7FB-587BEE95E165}" presName="sibTrans" presStyleCnt="0"/>
      <dgm:spPr/>
    </dgm:pt>
    <dgm:pt modelId="{4ABE1F5D-B2FA-48CD-9B3F-2653FE9A2BDF}" type="pres">
      <dgm:prSet presAssocID="{20768F2C-D27C-4D71-B56F-69A4472AB94E}" presName="composite" presStyleCnt="0"/>
      <dgm:spPr/>
    </dgm:pt>
    <dgm:pt modelId="{0E1B39ED-99F4-40F6-ADB9-82D563DDC075}" type="pres">
      <dgm:prSet presAssocID="{20768F2C-D27C-4D71-B56F-69A4472AB94E}" presName="rect1" presStyleLbl="trAlignAcc1" presStyleIdx="2" presStyleCnt="24">
        <dgm:presLayoutVars>
          <dgm:bulletEnabled val="1"/>
        </dgm:presLayoutVars>
      </dgm:prSet>
      <dgm:spPr/>
    </dgm:pt>
    <dgm:pt modelId="{21490699-7495-4D96-ADC8-2AD98FF99732}" type="pres">
      <dgm:prSet presAssocID="{20768F2C-D27C-4D71-B56F-69A4472AB94E}" presName="rect2" presStyleLbl="fgImgPlace1" presStyleIdx="2" presStyleCnt="24"/>
      <dgm:spPr/>
    </dgm:pt>
    <dgm:pt modelId="{78208B2A-94E9-43FF-93D2-2F624EDBDCA0}" type="pres">
      <dgm:prSet presAssocID="{A0D2C511-C5B8-4EEF-AF31-76711FE5A89C}" presName="sibTrans" presStyleCnt="0"/>
      <dgm:spPr/>
    </dgm:pt>
    <dgm:pt modelId="{E2C68FA5-0AF7-40A9-889D-9619C0C8B026}" type="pres">
      <dgm:prSet presAssocID="{CEBC6DAB-A5BD-4A4B-9A67-32F26AC78A02}" presName="composite" presStyleCnt="0"/>
      <dgm:spPr/>
    </dgm:pt>
    <dgm:pt modelId="{49DC673D-0AE3-49B5-AED3-10842E397660}" type="pres">
      <dgm:prSet presAssocID="{CEBC6DAB-A5BD-4A4B-9A67-32F26AC78A02}" presName="rect1" presStyleLbl="trAlignAcc1" presStyleIdx="3" presStyleCnt="24">
        <dgm:presLayoutVars>
          <dgm:bulletEnabled val="1"/>
        </dgm:presLayoutVars>
      </dgm:prSet>
      <dgm:spPr/>
    </dgm:pt>
    <dgm:pt modelId="{76056A4D-A914-4CB3-955B-1AB5511E4819}" type="pres">
      <dgm:prSet presAssocID="{CEBC6DAB-A5BD-4A4B-9A67-32F26AC78A02}" presName="rect2" presStyleLbl="fgImgPlace1" presStyleIdx="3" presStyleCnt="24"/>
      <dgm:spPr/>
    </dgm:pt>
    <dgm:pt modelId="{96D0DD6B-DEF6-4F49-AC12-266E79B0FC87}" type="pres">
      <dgm:prSet presAssocID="{281FEC10-B36D-4AF1-BBA3-26917DA3E09A}" presName="sibTrans" presStyleCnt="0"/>
      <dgm:spPr/>
    </dgm:pt>
    <dgm:pt modelId="{B8F3AB6C-9133-4033-B7FF-9D112BAB794F}" type="pres">
      <dgm:prSet presAssocID="{DBA81859-33F4-4A23-B21B-766EC078D5B0}" presName="composite" presStyleCnt="0"/>
      <dgm:spPr/>
    </dgm:pt>
    <dgm:pt modelId="{E7853BC8-BADB-4934-A8B3-93AF85AF3FCA}" type="pres">
      <dgm:prSet presAssocID="{DBA81859-33F4-4A23-B21B-766EC078D5B0}" presName="rect1" presStyleLbl="trAlignAcc1" presStyleIdx="4" presStyleCnt="24">
        <dgm:presLayoutVars>
          <dgm:bulletEnabled val="1"/>
        </dgm:presLayoutVars>
      </dgm:prSet>
      <dgm:spPr/>
    </dgm:pt>
    <dgm:pt modelId="{A777D705-27E3-4498-BAA5-66550C080DBB}" type="pres">
      <dgm:prSet presAssocID="{DBA81859-33F4-4A23-B21B-766EC078D5B0}" presName="rect2" presStyleLbl="fgImgPlace1" presStyleIdx="4" presStyleCnt="24"/>
      <dgm:spPr/>
    </dgm:pt>
    <dgm:pt modelId="{D9D45634-AAF4-46CC-A9E7-D900BC5F96C9}" type="pres">
      <dgm:prSet presAssocID="{1DD0E47D-44FE-4F3E-BCBA-6364B555E5A9}" presName="sibTrans" presStyleCnt="0"/>
      <dgm:spPr/>
    </dgm:pt>
    <dgm:pt modelId="{E3698FC8-4A00-4DB9-A6D9-B03FE824AC5B}" type="pres">
      <dgm:prSet presAssocID="{1C2AB15A-A637-47BF-8C40-75C2C0636664}" presName="composite" presStyleCnt="0"/>
      <dgm:spPr/>
    </dgm:pt>
    <dgm:pt modelId="{E2631AE0-F89B-4D98-AB40-D369454A1719}" type="pres">
      <dgm:prSet presAssocID="{1C2AB15A-A637-47BF-8C40-75C2C0636664}" presName="rect1" presStyleLbl="trAlignAcc1" presStyleIdx="5" presStyleCnt="24">
        <dgm:presLayoutVars>
          <dgm:bulletEnabled val="1"/>
        </dgm:presLayoutVars>
      </dgm:prSet>
      <dgm:spPr/>
    </dgm:pt>
    <dgm:pt modelId="{A2EA47C7-BB46-4FBB-A7D5-77474296F2C5}" type="pres">
      <dgm:prSet presAssocID="{1C2AB15A-A637-47BF-8C40-75C2C0636664}" presName="rect2" presStyleLbl="fgImgPlace1" presStyleIdx="5" presStyleCnt="24"/>
      <dgm:spPr/>
    </dgm:pt>
    <dgm:pt modelId="{6E217543-CF0A-4A32-849D-C963B6390B52}" type="pres">
      <dgm:prSet presAssocID="{65144A28-5D55-4E81-8973-F2B87882D3EE}" presName="sibTrans" presStyleCnt="0"/>
      <dgm:spPr/>
    </dgm:pt>
    <dgm:pt modelId="{452282E6-4AFD-4736-AF58-0C1DFF471BA4}" type="pres">
      <dgm:prSet presAssocID="{1B0688FA-4F68-405E-B25F-810D86FFF6C2}" presName="composite" presStyleCnt="0"/>
      <dgm:spPr/>
    </dgm:pt>
    <dgm:pt modelId="{F39E2780-F376-408C-9025-DF342BCF5F3C}" type="pres">
      <dgm:prSet presAssocID="{1B0688FA-4F68-405E-B25F-810D86FFF6C2}" presName="rect1" presStyleLbl="trAlignAcc1" presStyleIdx="6" presStyleCnt="24">
        <dgm:presLayoutVars>
          <dgm:bulletEnabled val="1"/>
        </dgm:presLayoutVars>
      </dgm:prSet>
      <dgm:spPr/>
    </dgm:pt>
    <dgm:pt modelId="{0BCE55A5-CD5C-43C3-93F7-A1560FD2841C}" type="pres">
      <dgm:prSet presAssocID="{1B0688FA-4F68-405E-B25F-810D86FFF6C2}" presName="rect2" presStyleLbl="fgImgPlace1" presStyleIdx="6" presStyleCnt="24"/>
      <dgm:spPr/>
    </dgm:pt>
    <dgm:pt modelId="{370D9403-7E81-4682-9189-1D87A3C56EE3}" type="pres">
      <dgm:prSet presAssocID="{05C9BDED-8303-48ED-B8D5-8E6980F8D2D7}" presName="sibTrans" presStyleCnt="0"/>
      <dgm:spPr/>
    </dgm:pt>
    <dgm:pt modelId="{A0DDFDAC-083D-4CBE-9CC9-EB1D488C2BA8}" type="pres">
      <dgm:prSet presAssocID="{5E45F40C-B2F2-4767-A6AB-D3BEA0960DC4}" presName="composite" presStyleCnt="0"/>
      <dgm:spPr/>
    </dgm:pt>
    <dgm:pt modelId="{661846BC-A96D-4F55-A1E9-81D6D598150E}" type="pres">
      <dgm:prSet presAssocID="{5E45F40C-B2F2-4767-A6AB-D3BEA0960DC4}" presName="rect1" presStyleLbl="trAlignAcc1" presStyleIdx="7" presStyleCnt="24">
        <dgm:presLayoutVars>
          <dgm:bulletEnabled val="1"/>
        </dgm:presLayoutVars>
      </dgm:prSet>
      <dgm:spPr/>
    </dgm:pt>
    <dgm:pt modelId="{2A10FF34-F0F4-4FC0-9F40-D6F6A2EC7A45}" type="pres">
      <dgm:prSet presAssocID="{5E45F40C-B2F2-4767-A6AB-D3BEA0960DC4}" presName="rect2" presStyleLbl="fgImgPlace1" presStyleIdx="7" presStyleCnt="24"/>
      <dgm:spPr/>
    </dgm:pt>
    <dgm:pt modelId="{76B2D3E7-3CA6-42D6-8236-7D1C56F53DC1}" type="pres">
      <dgm:prSet presAssocID="{6D24859F-E913-42B5-81CC-2C40D0B6DF50}" presName="sibTrans" presStyleCnt="0"/>
      <dgm:spPr/>
    </dgm:pt>
    <dgm:pt modelId="{304A7404-AD9B-4CF8-80C3-EBC02BA85718}" type="pres">
      <dgm:prSet presAssocID="{A95A337A-A562-454D-965B-B0DE18DCF503}" presName="composite" presStyleCnt="0"/>
      <dgm:spPr/>
    </dgm:pt>
    <dgm:pt modelId="{C2BB123F-0D8C-40A0-A644-C9B625B07736}" type="pres">
      <dgm:prSet presAssocID="{A95A337A-A562-454D-965B-B0DE18DCF503}" presName="rect1" presStyleLbl="trAlignAcc1" presStyleIdx="8" presStyleCnt="24">
        <dgm:presLayoutVars>
          <dgm:bulletEnabled val="1"/>
        </dgm:presLayoutVars>
      </dgm:prSet>
      <dgm:spPr/>
    </dgm:pt>
    <dgm:pt modelId="{9AB988B3-8E24-4370-B62D-822622F94133}" type="pres">
      <dgm:prSet presAssocID="{A95A337A-A562-454D-965B-B0DE18DCF503}" presName="rect2" presStyleLbl="fgImgPlace1" presStyleIdx="8" presStyleCnt="24"/>
      <dgm:spPr/>
    </dgm:pt>
    <dgm:pt modelId="{F3B05FC1-30A5-438E-AC59-ADFB873E3D82}" type="pres">
      <dgm:prSet presAssocID="{F6AC2CFA-B03C-4DDC-9C5A-89FC0C9336DA}" presName="sibTrans" presStyleCnt="0"/>
      <dgm:spPr/>
    </dgm:pt>
    <dgm:pt modelId="{E155CA16-C378-401B-B1A4-CDD01EA6DE6C}" type="pres">
      <dgm:prSet presAssocID="{6F1ED3B8-7E3E-4F71-BB70-0CB49D0C3767}" presName="composite" presStyleCnt="0"/>
      <dgm:spPr/>
    </dgm:pt>
    <dgm:pt modelId="{36B4B8F9-108D-4079-BC18-6415E3674589}" type="pres">
      <dgm:prSet presAssocID="{6F1ED3B8-7E3E-4F71-BB70-0CB49D0C3767}" presName="rect1" presStyleLbl="trAlignAcc1" presStyleIdx="9" presStyleCnt="24">
        <dgm:presLayoutVars>
          <dgm:bulletEnabled val="1"/>
        </dgm:presLayoutVars>
      </dgm:prSet>
      <dgm:spPr/>
    </dgm:pt>
    <dgm:pt modelId="{53A7E526-BA77-410E-BDE3-BC830043DE85}" type="pres">
      <dgm:prSet presAssocID="{6F1ED3B8-7E3E-4F71-BB70-0CB49D0C3767}" presName="rect2" presStyleLbl="fgImgPlace1" presStyleIdx="9" presStyleCnt="24"/>
      <dgm:spPr/>
    </dgm:pt>
    <dgm:pt modelId="{895C868E-1837-4AB2-813D-BB4AD918E38E}" type="pres">
      <dgm:prSet presAssocID="{C99BE3B1-2AFB-4B07-A3A9-AF86A2B5E9E5}" presName="sibTrans" presStyleCnt="0"/>
      <dgm:spPr/>
    </dgm:pt>
    <dgm:pt modelId="{F229DF4B-5EF5-4C01-B409-FFC9FD058E1B}" type="pres">
      <dgm:prSet presAssocID="{CE0856ED-42FF-4955-920C-7B883830E658}" presName="composite" presStyleCnt="0"/>
      <dgm:spPr/>
    </dgm:pt>
    <dgm:pt modelId="{B587E4FA-E79F-4928-B455-AE8466F9237A}" type="pres">
      <dgm:prSet presAssocID="{CE0856ED-42FF-4955-920C-7B883830E658}" presName="rect1" presStyleLbl="trAlignAcc1" presStyleIdx="10" presStyleCnt="24">
        <dgm:presLayoutVars>
          <dgm:bulletEnabled val="1"/>
        </dgm:presLayoutVars>
      </dgm:prSet>
      <dgm:spPr/>
    </dgm:pt>
    <dgm:pt modelId="{3DF8AA73-BC08-4D85-904D-AA83424E0998}" type="pres">
      <dgm:prSet presAssocID="{CE0856ED-42FF-4955-920C-7B883830E658}" presName="rect2" presStyleLbl="fgImgPlace1" presStyleIdx="10" presStyleCnt="24"/>
      <dgm:spPr/>
    </dgm:pt>
    <dgm:pt modelId="{BEF46575-A318-4805-8B87-60C79F03A8BA}" type="pres">
      <dgm:prSet presAssocID="{A1C0151D-85B8-4734-B06F-A709B5736F7C}" presName="sibTrans" presStyleCnt="0"/>
      <dgm:spPr/>
    </dgm:pt>
    <dgm:pt modelId="{F917FAA6-A082-4367-B481-97279A5F3FAC}" type="pres">
      <dgm:prSet presAssocID="{CBE75F88-0A78-4234-AAEA-965B81E8D613}" presName="composite" presStyleCnt="0"/>
      <dgm:spPr/>
    </dgm:pt>
    <dgm:pt modelId="{6E7CBF5F-1850-4A53-A021-3BE99FEA81E8}" type="pres">
      <dgm:prSet presAssocID="{CBE75F88-0A78-4234-AAEA-965B81E8D613}" presName="rect1" presStyleLbl="trAlignAcc1" presStyleIdx="11" presStyleCnt="24">
        <dgm:presLayoutVars>
          <dgm:bulletEnabled val="1"/>
        </dgm:presLayoutVars>
      </dgm:prSet>
      <dgm:spPr/>
    </dgm:pt>
    <dgm:pt modelId="{B813E3B0-8290-4965-9F74-DD32BE9678F6}" type="pres">
      <dgm:prSet presAssocID="{CBE75F88-0A78-4234-AAEA-965B81E8D613}" presName="rect2" presStyleLbl="fgImgPlace1" presStyleIdx="11" presStyleCnt="24"/>
      <dgm:spPr/>
    </dgm:pt>
    <dgm:pt modelId="{5136536D-9753-4777-A5C7-3E8EBEED2F95}" type="pres">
      <dgm:prSet presAssocID="{A8A923A2-8613-4411-9D65-C22DA0E35946}" presName="sibTrans" presStyleCnt="0"/>
      <dgm:spPr/>
    </dgm:pt>
    <dgm:pt modelId="{AEF91B50-2373-44CB-8B24-6DF17BDE891B}" type="pres">
      <dgm:prSet presAssocID="{88F3CDA3-B14F-4C1D-AAB5-0C8721658A60}" presName="composite" presStyleCnt="0"/>
      <dgm:spPr/>
    </dgm:pt>
    <dgm:pt modelId="{C93ECF09-CB2D-47F1-8325-30F747155826}" type="pres">
      <dgm:prSet presAssocID="{88F3CDA3-B14F-4C1D-AAB5-0C8721658A60}" presName="rect1" presStyleLbl="trAlignAcc1" presStyleIdx="12" presStyleCnt="24">
        <dgm:presLayoutVars>
          <dgm:bulletEnabled val="1"/>
        </dgm:presLayoutVars>
      </dgm:prSet>
      <dgm:spPr/>
    </dgm:pt>
    <dgm:pt modelId="{77581503-1040-4EF4-92AF-F5FE75431251}" type="pres">
      <dgm:prSet presAssocID="{88F3CDA3-B14F-4C1D-AAB5-0C8721658A60}" presName="rect2" presStyleLbl="fgImgPlace1" presStyleIdx="12" presStyleCnt="24"/>
      <dgm:spPr/>
    </dgm:pt>
    <dgm:pt modelId="{14AC5173-5911-469E-95CA-8CF8D4DE6A21}" type="pres">
      <dgm:prSet presAssocID="{A38571ED-B94B-4F80-A4D0-A14C12A1D3A4}" presName="sibTrans" presStyleCnt="0"/>
      <dgm:spPr/>
    </dgm:pt>
    <dgm:pt modelId="{0FAC4E61-4D5B-4548-91E6-8156C3EA9177}" type="pres">
      <dgm:prSet presAssocID="{8F028F56-AADC-466C-B469-E535C19033E1}" presName="composite" presStyleCnt="0"/>
      <dgm:spPr/>
    </dgm:pt>
    <dgm:pt modelId="{CB4817F6-DD8D-49E7-9896-3D38328FB741}" type="pres">
      <dgm:prSet presAssocID="{8F028F56-AADC-466C-B469-E535C19033E1}" presName="rect1" presStyleLbl="trAlignAcc1" presStyleIdx="13" presStyleCnt="24">
        <dgm:presLayoutVars>
          <dgm:bulletEnabled val="1"/>
        </dgm:presLayoutVars>
      </dgm:prSet>
      <dgm:spPr/>
    </dgm:pt>
    <dgm:pt modelId="{64FF3103-6A20-43AE-93D9-E934571D5230}" type="pres">
      <dgm:prSet presAssocID="{8F028F56-AADC-466C-B469-E535C19033E1}" presName="rect2" presStyleLbl="fgImgPlace1" presStyleIdx="13" presStyleCnt="24"/>
      <dgm:spPr/>
    </dgm:pt>
    <dgm:pt modelId="{98D0CB0B-FD41-443B-BFBD-103B65074AC9}" type="pres">
      <dgm:prSet presAssocID="{D35BBA87-38E0-4577-B21F-B4AD0891D472}" presName="sibTrans" presStyleCnt="0"/>
      <dgm:spPr/>
    </dgm:pt>
    <dgm:pt modelId="{95AA1D3D-C261-456F-BA85-8D26A6CD2076}" type="pres">
      <dgm:prSet presAssocID="{B7770867-6FC9-4347-B586-1F575481A6B2}" presName="composite" presStyleCnt="0"/>
      <dgm:spPr/>
    </dgm:pt>
    <dgm:pt modelId="{F2554173-C0AF-457C-B1C4-EF80769D2D04}" type="pres">
      <dgm:prSet presAssocID="{B7770867-6FC9-4347-B586-1F575481A6B2}" presName="rect1" presStyleLbl="trAlignAcc1" presStyleIdx="14" presStyleCnt="24">
        <dgm:presLayoutVars>
          <dgm:bulletEnabled val="1"/>
        </dgm:presLayoutVars>
      </dgm:prSet>
      <dgm:spPr/>
    </dgm:pt>
    <dgm:pt modelId="{613AF73B-F943-44BC-AF18-F952EEB3BD3F}" type="pres">
      <dgm:prSet presAssocID="{B7770867-6FC9-4347-B586-1F575481A6B2}" presName="rect2" presStyleLbl="fgImgPlace1" presStyleIdx="14" presStyleCnt="24"/>
      <dgm:spPr/>
    </dgm:pt>
    <dgm:pt modelId="{0005F838-A295-4B22-8066-BDD8B0E53392}" type="pres">
      <dgm:prSet presAssocID="{DE1807AD-0CC7-4979-8575-963289C0B445}" presName="sibTrans" presStyleCnt="0"/>
      <dgm:spPr/>
    </dgm:pt>
    <dgm:pt modelId="{BAC3907B-1064-4D3E-92BD-E5DB6CBFFD51}" type="pres">
      <dgm:prSet presAssocID="{424260CD-4104-4397-8CD6-33B30A1C5064}" presName="composite" presStyleCnt="0"/>
      <dgm:spPr/>
    </dgm:pt>
    <dgm:pt modelId="{EF583F76-F4AB-4788-9C69-B886F545694A}" type="pres">
      <dgm:prSet presAssocID="{424260CD-4104-4397-8CD6-33B30A1C5064}" presName="rect1" presStyleLbl="trAlignAcc1" presStyleIdx="15" presStyleCnt="24">
        <dgm:presLayoutVars>
          <dgm:bulletEnabled val="1"/>
        </dgm:presLayoutVars>
      </dgm:prSet>
      <dgm:spPr/>
    </dgm:pt>
    <dgm:pt modelId="{B643AF79-74E0-41C2-B5F3-29BFE03F6A62}" type="pres">
      <dgm:prSet presAssocID="{424260CD-4104-4397-8CD6-33B30A1C5064}" presName="rect2" presStyleLbl="fgImgPlace1" presStyleIdx="15" presStyleCnt="24"/>
      <dgm:spPr/>
    </dgm:pt>
    <dgm:pt modelId="{D83AB121-83CB-4430-9F99-0A8CA4000D91}" type="pres">
      <dgm:prSet presAssocID="{FDCDACCF-755D-4F18-91DB-31F0AED571A4}" presName="sibTrans" presStyleCnt="0"/>
      <dgm:spPr/>
    </dgm:pt>
    <dgm:pt modelId="{0EEC9911-355F-4950-BF93-361B5FE6C57B}" type="pres">
      <dgm:prSet presAssocID="{D35594A8-03E2-4911-9F9F-392747F30B24}" presName="composite" presStyleCnt="0"/>
      <dgm:spPr/>
    </dgm:pt>
    <dgm:pt modelId="{C63EDDF7-8F56-4E8B-8EF3-AE1262BC3344}" type="pres">
      <dgm:prSet presAssocID="{D35594A8-03E2-4911-9F9F-392747F30B24}" presName="rect1" presStyleLbl="trAlignAcc1" presStyleIdx="16" presStyleCnt="24">
        <dgm:presLayoutVars>
          <dgm:bulletEnabled val="1"/>
        </dgm:presLayoutVars>
      </dgm:prSet>
      <dgm:spPr/>
    </dgm:pt>
    <dgm:pt modelId="{38A5C5F4-98DA-4ADC-84A9-DB350D4FBB9B}" type="pres">
      <dgm:prSet presAssocID="{D35594A8-03E2-4911-9F9F-392747F30B24}" presName="rect2" presStyleLbl="fgImgPlace1" presStyleIdx="16" presStyleCnt="24"/>
      <dgm:spPr/>
    </dgm:pt>
    <dgm:pt modelId="{5EF1ABC7-F2EE-4AD8-87C3-38132C294947}" type="pres">
      <dgm:prSet presAssocID="{46005164-9549-423F-8C48-B1568786425F}" presName="sibTrans" presStyleCnt="0"/>
      <dgm:spPr/>
    </dgm:pt>
    <dgm:pt modelId="{72C710BC-1B3C-4368-BC54-25666ED0C99C}" type="pres">
      <dgm:prSet presAssocID="{1EC1067F-9527-4278-9672-A705133001E5}" presName="composite" presStyleCnt="0"/>
      <dgm:spPr/>
    </dgm:pt>
    <dgm:pt modelId="{2CCC22C4-167D-4EA5-B92B-538FCF15063B}" type="pres">
      <dgm:prSet presAssocID="{1EC1067F-9527-4278-9672-A705133001E5}" presName="rect1" presStyleLbl="trAlignAcc1" presStyleIdx="17" presStyleCnt="24">
        <dgm:presLayoutVars>
          <dgm:bulletEnabled val="1"/>
        </dgm:presLayoutVars>
      </dgm:prSet>
      <dgm:spPr/>
    </dgm:pt>
    <dgm:pt modelId="{D3F191BC-3B6D-4548-95D3-CC4B62C4D08C}" type="pres">
      <dgm:prSet presAssocID="{1EC1067F-9527-4278-9672-A705133001E5}" presName="rect2" presStyleLbl="fgImgPlace1" presStyleIdx="17" presStyleCnt="24"/>
      <dgm:spPr/>
    </dgm:pt>
    <dgm:pt modelId="{84D61F2E-04BB-4052-A9F5-78D19BBA6916}" type="pres">
      <dgm:prSet presAssocID="{C0FF87DF-2320-42FE-ABA2-BB230183C167}" presName="sibTrans" presStyleCnt="0"/>
      <dgm:spPr/>
    </dgm:pt>
    <dgm:pt modelId="{6CDC1BCC-09CB-49B0-8AF1-BEC2DDE2FAC9}" type="pres">
      <dgm:prSet presAssocID="{61539F29-2A15-405E-9242-7070A0570F73}" presName="composite" presStyleCnt="0"/>
      <dgm:spPr/>
    </dgm:pt>
    <dgm:pt modelId="{4DE4C72A-F290-44CE-BF44-F4059A47D972}" type="pres">
      <dgm:prSet presAssocID="{61539F29-2A15-405E-9242-7070A0570F73}" presName="rect1" presStyleLbl="trAlignAcc1" presStyleIdx="18" presStyleCnt="24">
        <dgm:presLayoutVars>
          <dgm:bulletEnabled val="1"/>
        </dgm:presLayoutVars>
      </dgm:prSet>
      <dgm:spPr/>
    </dgm:pt>
    <dgm:pt modelId="{08EF872A-D0FB-4721-B8EE-7A672C8381FA}" type="pres">
      <dgm:prSet presAssocID="{61539F29-2A15-405E-9242-7070A0570F73}" presName="rect2" presStyleLbl="fgImgPlace1" presStyleIdx="18" presStyleCnt="24"/>
      <dgm:spPr/>
    </dgm:pt>
    <dgm:pt modelId="{B018A431-A57F-44C3-90F3-921991EDCDD8}" type="pres">
      <dgm:prSet presAssocID="{D84E8C30-4B0C-4FDA-86CB-4400C28016D4}" presName="sibTrans" presStyleCnt="0"/>
      <dgm:spPr/>
    </dgm:pt>
    <dgm:pt modelId="{3EC855D2-A025-44D5-8B57-10681F79CDE8}" type="pres">
      <dgm:prSet presAssocID="{4CA1EB63-B07A-4003-A392-D40FB985B523}" presName="composite" presStyleCnt="0"/>
      <dgm:spPr/>
    </dgm:pt>
    <dgm:pt modelId="{06BA4C13-9E84-49D7-89CC-8A83E6D5D4E8}" type="pres">
      <dgm:prSet presAssocID="{4CA1EB63-B07A-4003-A392-D40FB985B523}" presName="rect1" presStyleLbl="trAlignAcc1" presStyleIdx="19" presStyleCnt="24">
        <dgm:presLayoutVars>
          <dgm:bulletEnabled val="1"/>
        </dgm:presLayoutVars>
      </dgm:prSet>
      <dgm:spPr/>
    </dgm:pt>
    <dgm:pt modelId="{FE041FF5-7A6D-4B7E-8B7A-1BA85E1C2EFA}" type="pres">
      <dgm:prSet presAssocID="{4CA1EB63-B07A-4003-A392-D40FB985B523}" presName="rect2" presStyleLbl="fgImgPlace1" presStyleIdx="19" presStyleCnt="24"/>
      <dgm:spPr/>
    </dgm:pt>
    <dgm:pt modelId="{9CFA40D0-101F-4EED-A608-A72D21E61491}" type="pres">
      <dgm:prSet presAssocID="{9A08704C-9E2C-4DDF-A785-798E92D8C0A3}" presName="sibTrans" presStyleCnt="0"/>
      <dgm:spPr/>
    </dgm:pt>
    <dgm:pt modelId="{932DC61C-4E95-466A-A923-074F4BF5888F}" type="pres">
      <dgm:prSet presAssocID="{B7CB5788-4C97-4876-BAD6-34586799F6CB}" presName="composite" presStyleCnt="0"/>
      <dgm:spPr/>
    </dgm:pt>
    <dgm:pt modelId="{B0AC39F8-E5F1-48F2-8F38-977B31C6BE30}" type="pres">
      <dgm:prSet presAssocID="{B7CB5788-4C97-4876-BAD6-34586799F6CB}" presName="rect1" presStyleLbl="trAlignAcc1" presStyleIdx="20" presStyleCnt="24">
        <dgm:presLayoutVars>
          <dgm:bulletEnabled val="1"/>
        </dgm:presLayoutVars>
      </dgm:prSet>
      <dgm:spPr/>
    </dgm:pt>
    <dgm:pt modelId="{DEC9FA83-B7A6-482C-859D-7F5A24383823}" type="pres">
      <dgm:prSet presAssocID="{B7CB5788-4C97-4876-BAD6-34586799F6CB}" presName="rect2" presStyleLbl="fgImgPlace1" presStyleIdx="20" presStyleCnt="24"/>
      <dgm:spPr/>
    </dgm:pt>
    <dgm:pt modelId="{EE48DD2F-F5F6-4E23-BD9C-CA3FF5DD4FBC}" type="pres">
      <dgm:prSet presAssocID="{3E55CC41-49EF-419A-8533-C9588055C367}" presName="sibTrans" presStyleCnt="0"/>
      <dgm:spPr/>
    </dgm:pt>
    <dgm:pt modelId="{F99721C1-6EDE-4053-87CD-C8825D1A8A64}" type="pres">
      <dgm:prSet presAssocID="{A83E4A01-A61E-4578-8C1E-AA7EB0B0DD10}" presName="composite" presStyleCnt="0"/>
      <dgm:spPr/>
    </dgm:pt>
    <dgm:pt modelId="{0F4E904C-0EA4-4855-BB2F-657386BDEDA9}" type="pres">
      <dgm:prSet presAssocID="{A83E4A01-A61E-4578-8C1E-AA7EB0B0DD10}" presName="rect1" presStyleLbl="trAlignAcc1" presStyleIdx="21" presStyleCnt="24">
        <dgm:presLayoutVars>
          <dgm:bulletEnabled val="1"/>
        </dgm:presLayoutVars>
      </dgm:prSet>
      <dgm:spPr/>
    </dgm:pt>
    <dgm:pt modelId="{A850DDA7-BB0E-40FE-A0FD-65D798EB0997}" type="pres">
      <dgm:prSet presAssocID="{A83E4A01-A61E-4578-8C1E-AA7EB0B0DD10}" presName="rect2" presStyleLbl="fgImgPlace1" presStyleIdx="21" presStyleCnt="24"/>
      <dgm:spPr/>
    </dgm:pt>
    <dgm:pt modelId="{2561631F-53CB-4D78-9047-4CFD0F359348}" type="pres">
      <dgm:prSet presAssocID="{A14D7A92-4F77-4E6A-8084-FF0027DAAA2A}" presName="sibTrans" presStyleCnt="0"/>
      <dgm:spPr/>
    </dgm:pt>
    <dgm:pt modelId="{080F35AF-7E7A-4E07-B9CD-F4D78B96B32C}" type="pres">
      <dgm:prSet presAssocID="{A5D5ECD6-1358-4EDE-8198-81B9F565C737}" presName="composite" presStyleCnt="0"/>
      <dgm:spPr/>
    </dgm:pt>
    <dgm:pt modelId="{52121455-BBDC-4D1C-A4D7-E14544912983}" type="pres">
      <dgm:prSet presAssocID="{A5D5ECD6-1358-4EDE-8198-81B9F565C737}" presName="rect1" presStyleLbl="trAlignAcc1" presStyleIdx="22" presStyleCnt="24">
        <dgm:presLayoutVars>
          <dgm:bulletEnabled val="1"/>
        </dgm:presLayoutVars>
      </dgm:prSet>
      <dgm:spPr/>
    </dgm:pt>
    <dgm:pt modelId="{31A56ADF-BCD2-42E6-838C-A57C39E03E37}" type="pres">
      <dgm:prSet presAssocID="{A5D5ECD6-1358-4EDE-8198-81B9F565C737}" presName="rect2" presStyleLbl="fgImgPlace1" presStyleIdx="22" presStyleCnt="24"/>
      <dgm:spPr/>
    </dgm:pt>
    <dgm:pt modelId="{A59A6F86-669F-48F5-B211-C10C356CD1B7}" type="pres">
      <dgm:prSet presAssocID="{267462B9-0CE4-4247-A0AF-A3B08D3E5B44}" presName="sibTrans" presStyleCnt="0"/>
      <dgm:spPr/>
    </dgm:pt>
    <dgm:pt modelId="{A0A2B32E-5313-45A4-B42A-338169779565}" type="pres">
      <dgm:prSet presAssocID="{360C48A5-1147-411A-90D8-6B29EF8E3C5A}" presName="composite" presStyleCnt="0"/>
      <dgm:spPr/>
    </dgm:pt>
    <dgm:pt modelId="{A4EE2C23-2D5E-4044-994B-AF283D671BCD}" type="pres">
      <dgm:prSet presAssocID="{360C48A5-1147-411A-90D8-6B29EF8E3C5A}" presName="rect1" presStyleLbl="trAlignAcc1" presStyleIdx="23" presStyleCnt="24">
        <dgm:presLayoutVars>
          <dgm:bulletEnabled val="1"/>
        </dgm:presLayoutVars>
      </dgm:prSet>
      <dgm:spPr/>
    </dgm:pt>
    <dgm:pt modelId="{6426D5DD-FB72-400B-8124-566A01C76842}" type="pres">
      <dgm:prSet presAssocID="{360C48A5-1147-411A-90D8-6B29EF8E3C5A}" presName="rect2" presStyleLbl="fgImgPlace1" presStyleIdx="23" presStyleCnt="24"/>
      <dgm:spPr/>
    </dgm:pt>
  </dgm:ptLst>
  <dgm:cxnLst>
    <dgm:cxn modelId="{95DF5902-C490-49AD-A30A-037587493A01}" srcId="{19A6AB5F-7924-4072-802E-7CDF8538EFFB}" destId="{A95A337A-A562-454D-965B-B0DE18DCF503}" srcOrd="8" destOrd="0" parTransId="{F0826CA6-AD95-4F26-988F-662CDF7A5EA1}" sibTransId="{F6AC2CFA-B03C-4DDC-9C5A-89FC0C9336DA}"/>
    <dgm:cxn modelId="{39770909-3E12-4238-B015-57ECD05E4699}" type="presOf" srcId="{CBE75F88-0A78-4234-AAEA-965B81E8D613}" destId="{6E7CBF5F-1850-4A53-A021-3BE99FEA81E8}" srcOrd="0" destOrd="0" presId="urn:microsoft.com/office/officeart/2008/layout/PictureStrips"/>
    <dgm:cxn modelId="{E946A20E-916F-4554-ACFF-28842C92AC59}" type="presOf" srcId="{61539F29-2A15-405E-9242-7070A0570F73}" destId="{4DE4C72A-F290-44CE-BF44-F4059A47D972}" srcOrd="0" destOrd="0" presId="urn:microsoft.com/office/officeart/2008/layout/PictureStrips"/>
    <dgm:cxn modelId="{AA88E510-988F-442A-BBA8-BEE2CAC379A2}" type="presOf" srcId="{10DB62B9-57C8-400A-A5C4-22DA9A4AC6AA}" destId="{E87C44DA-E36D-43DE-944D-2B30D2F35C08}" srcOrd="0" destOrd="0" presId="urn:microsoft.com/office/officeart/2008/layout/PictureStrips"/>
    <dgm:cxn modelId="{BF341214-9723-4C56-A66C-F74AAFD7AC83}" type="presOf" srcId="{20768F2C-D27C-4D71-B56F-69A4472AB94E}" destId="{0E1B39ED-99F4-40F6-ADB9-82D563DDC075}" srcOrd="0" destOrd="0" presId="urn:microsoft.com/office/officeart/2008/layout/PictureStrips"/>
    <dgm:cxn modelId="{193EF416-531A-48E9-A92D-6FC0575F404A}" type="presOf" srcId="{B7CB5788-4C97-4876-BAD6-34586799F6CB}" destId="{B0AC39F8-E5F1-48F2-8F38-977B31C6BE30}" srcOrd="0" destOrd="0" presId="urn:microsoft.com/office/officeart/2008/layout/PictureStrips"/>
    <dgm:cxn modelId="{EE527817-A1FA-47BB-9DA7-109B438A641F}" srcId="{19A6AB5F-7924-4072-802E-7CDF8538EFFB}" destId="{6F1ED3B8-7E3E-4F71-BB70-0CB49D0C3767}" srcOrd="9" destOrd="0" parTransId="{A80AB89B-5F6C-4970-8941-B07CAD7A082D}" sibTransId="{C99BE3B1-2AFB-4B07-A3A9-AF86A2B5E9E5}"/>
    <dgm:cxn modelId="{111B3518-54AE-42AA-BD75-869434BFD824}" srcId="{19A6AB5F-7924-4072-802E-7CDF8538EFFB}" destId="{1EC1067F-9527-4278-9672-A705133001E5}" srcOrd="17" destOrd="0" parTransId="{3D4EB901-D143-4B44-BA86-2D1EA3A4DCBD}" sibTransId="{C0FF87DF-2320-42FE-ABA2-BB230183C167}"/>
    <dgm:cxn modelId="{5985791D-DF0B-416C-A948-0B7DF397B094}" type="presOf" srcId="{88F3CDA3-B14F-4C1D-AAB5-0C8721658A60}" destId="{C93ECF09-CB2D-47F1-8325-30F747155826}" srcOrd="0" destOrd="0" presId="urn:microsoft.com/office/officeart/2008/layout/PictureStrips"/>
    <dgm:cxn modelId="{90502B20-D766-4168-983A-10FFF030F454}" srcId="{19A6AB5F-7924-4072-802E-7CDF8538EFFB}" destId="{CBE75F88-0A78-4234-AAEA-965B81E8D613}" srcOrd="11" destOrd="0" parTransId="{115E55E6-085A-415B-8CEB-B52FACA04582}" sibTransId="{A8A923A2-8613-4411-9D65-C22DA0E35946}"/>
    <dgm:cxn modelId="{055EF823-2553-4203-972B-3B84CB3FFEFE}" srcId="{19A6AB5F-7924-4072-802E-7CDF8538EFFB}" destId="{AB58E047-2D8D-45AC-8BE4-C51DC3AF2458}" srcOrd="0" destOrd="0" parTransId="{10989838-C99A-42B7-9493-94E5BEEBD1D1}" sibTransId="{32693F72-D4D2-4578-B8A2-B4F9C0C99ADB}"/>
    <dgm:cxn modelId="{73011928-824A-482F-AA16-CA4C84761EC4}" srcId="{19A6AB5F-7924-4072-802E-7CDF8538EFFB}" destId="{360C48A5-1147-411A-90D8-6B29EF8E3C5A}" srcOrd="23" destOrd="0" parTransId="{EB983384-3354-4D97-8867-923A912AC1FF}" sibTransId="{EAEA794E-62CA-4538-9832-171BAAE555EE}"/>
    <dgm:cxn modelId="{FFDE8E34-5A2E-4DD2-986F-2D462F12F2FC}" type="presOf" srcId="{A5D5ECD6-1358-4EDE-8198-81B9F565C737}" destId="{52121455-BBDC-4D1C-A4D7-E14544912983}" srcOrd="0" destOrd="0" presId="urn:microsoft.com/office/officeart/2008/layout/PictureStrips"/>
    <dgm:cxn modelId="{A267863E-B69F-470C-83EF-088151E68103}" srcId="{19A6AB5F-7924-4072-802E-7CDF8538EFFB}" destId="{A5D5ECD6-1358-4EDE-8198-81B9F565C737}" srcOrd="22" destOrd="0" parTransId="{22EF7955-2E62-40D2-8A74-FC2B6EC3E794}" sibTransId="{267462B9-0CE4-4247-A0AF-A3B08D3E5B44}"/>
    <dgm:cxn modelId="{918E6361-C376-4ACD-A84F-886B30963D63}" type="presOf" srcId="{1B0688FA-4F68-405E-B25F-810D86FFF6C2}" destId="{F39E2780-F376-408C-9025-DF342BCF5F3C}" srcOrd="0" destOrd="0" presId="urn:microsoft.com/office/officeart/2008/layout/PictureStrips"/>
    <dgm:cxn modelId="{C2D27341-520D-489A-BAAC-5775EEEAA31C}" type="presOf" srcId="{DBA81859-33F4-4A23-B21B-766EC078D5B0}" destId="{E7853BC8-BADB-4934-A8B3-93AF85AF3FCA}" srcOrd="0" destOrd="0" presId="urn:microsoft.com/office/officeart/2008/layout/PictureStrips"/>
    <dgm:cxn modelId="{5259DA45-31F0-44DE-8580-5DFB957855CB}" srcId="{19A6AB5F-7924-4072-802E-7CDF8538EFFB}" destId="{A83E4A01-A61E-4578-8C1E-AA7EB0B0DD10}" srcOrd="21" destOrd="0" parTransId="{79C6EEEB-6C85-45B0-B56A-08784C23DD33}" sibTransId="{A14D7A92-4F77-4E6A-8084-FF0027DAAA2A}"/>
    <dgm:cxn modelId="{AFDEB16A-A026-449E-B23E-FAA8B8EE3D5D}" type="presOf" srcId="{AB58E047-2D8D-45AC-8BE4-C51DC3AF2458}" destId="{BB4378AD-7DCE-4649-8C19-69CB9EB7C90F}" srcOrd="0" destOrd="0" presId="urn:microsoft.com/office/officeart/2008/layout/PictureStrips"/>
    <dgm:cxn modelId="{847F716F-B331-4E24-A336-673E2FE513B1}" srcId="{19A6AB5F-7924-4072-802E-7CDF8538EFFB}" destId="{CE0856ED-42FF-4955-920C-7B883830E658}" srcOrd="10" destOrd="0" parTransId="{DDD7AC82-F02B-4F27-9BB9-31F5F7EB7006}" sibTransId="{A1C0151D-85B8-4734-B06F-A709B5736F7C}"/>
    <dgm:cxn modelId="{DF1CAA77-06B9-4325-9247-B8B457206508}" srcId="{19A6AB5F-7924-4072-802E-7CDF8538EFFB}" destId="{D35594A8-03E2-4911-9F9F-392747F30B24}" srcOrd="16" destOrd="0" parTransId="{1626118F-5818-4BBA-891E-020559FA6E4E}" sibTransId="{46005164-9549-423F-8C48-B1568786425F}"/>
    <dgm:cxn modelId="{0A892858-86D3-4989-9B06-E82761F04DF6}" type="presOf" srcId="{1C2AB15A-A637-47BF-8C40-75C2C0636664}" destId="{E2631AE0-F89B-4D98-AB40-D369454A1719}" srcOrd="0" destOrd="0" presId="urn:microsoft.com/office/officeart/2008/layout/PictureStrips"/>
    <dgm:cxn modelId="{C81C6B58-FAEA-4EE4-B7C4-D3D5031F3D22}" srcId="{19A6AB5F-7924-4072-802E-7CDF8538EFFB}" destId="{4CA1EB63-B07A-4003-A392-D40FB985B523}" srcOrd="19" destOrd="0" parTransId="{B3227C03-61EC-4A71-AEE5-7644948D9ED2}" sibTransId="{9A08704C-9E2C-4DDF-A785-798E92D8C0A3}"/>
    <dgm:cxn modelId="{A3EEBF7E-D145-473B-8E4C-8C40F0B7DD4A}" type="presOf" srcId="{D35594A8-03E2-4911-9F9F-392747F30B24}" destId="{C63EDDF7-8F56-4E8B-8EF3-AE1262BC3344}" srcOrd="0" destOrd="0" presId="urn:microsoft.com/office/officeart/2008/layout/PictureStrips"/>
    <dgm:cxn modelId="{7E737386-6996-43F0-9424-BB1DE18BA6C6}" type="presOf" srcId="{19A6AB5F-7924-4072-802E-7CDF8538EFFB}" destId="{40742332-9DEB-4D28-9F67-BB859C9E03EC}" srcOrd="0" destOrd="0" presId="urn:microsoft.com/office/officeart/2008/layout/PictureStrips"/>
    <dgm:cxn modelId="{07D60B8C-FAD3-438C-8295-63FBBCD172FA}" type="presOf" srcId="{A95A337A-A562-454D-965B-B0DE18DCF503}" destId="{C2BB123F-0D8C-40A0-A644-C9B625B07736}" srcOrd="0" destOrd="0" presId="urn:microsoft.com/office/officeart/2008/layout/PictureStrips"/>
    <dgm:cxn modelId="{40CDFF8C-5923-4ED5-A575-428B25D38ECD}" srcId="{19A6AB5F-7924-4072-802E-7CDF8538EFFB}" destId="{20768F2C-D27C-4D71-B56F-69A4472AB94E}" srcOrd="2" destOrd="0" parTransId="{EE8F542B-DA8D-4B58-89FA-0DCA1ACDF5B2}" sibTransId="{A0D2C511-C5B8-4EEF-AF31-76711FE5A89C}"/>
    <dgm:cxn modelId="{4B01108D-134E-44F7-AAB7-8626C97FAFF8}" type="presOf" srcId="{A83E4A01-A61E-4578-8C1E-AA7EB0B0DD10}" destId="{0F4E904C-0EA4-4855-BB2F-657386BDEDA9}" srcOrd="0" destOrd="0" presId="urn:microsoft.com/office/officeart/2008/layout/PictureStrips"/>
    <dgm:cxn modelId="{2781258D-C98F-44ED-82AC-F645D99704AB}" type="presOf" srcId="{8F028F56-AADC-466C-B469-E535C19033E1}" destId="{CB4817F6-DD8D-49E7-9896-3D38328FB741}" srcOrd="0" destOrd="0" presId="urn:microsoft.com/office/officeart/2008/layout/PictureStrips"/>
    <dgm:cxn modelId="{EC684E8E-FA32-427A-9D90-381150203CA4}" type="presOf" srcId="{5E45F40C-B2F2-4767-A6AB-D3BEA0960DC4}" destId="{661846BC-A96D-4F55-A1E9-81D6D598150E}" srcOrd="0" destOrd="0" presId="urn:microsoft.com/office/officeart/2008/layout/PictureStrips"/>
    <dgm:cxn modelId="{C8818D98-927F-4BC4-A7AD-30A644DA2C7A}" srcId="{19A6AB5F-7924-4072-802E-7CDF8538EFFB}" destId="{DBA81859-33F4-4A23-B21B-766EC078D5B0}" srcOrd="4" destOrd="0" parTransId="{733133AB-941C-42F6-842F-EDC102B4E32E}" sibTransId="{1DD0E47D-44FE-4F3E-BCBA-6364B555E5A9}"/>
    <dgm:cxn modelId="{CD5D89A4-E211-41EC-A346-BE9C447D46BE}" srcId="{19A6AB5F-7924-4072-802E-7CDF8538EFFB}" destId="{61539F29-2A15-405E-9242-7070A0570F73}" srcOrd="18" destOrd="0" parTransId="{C57D92FF-01E1-4C15-86AE-6F4DE28ACC65}" sibTransId="{D84E8C30-4B0C-4FDA-86CB-4400C28016D4}"/>
    <dgm:cxn modelId="{4D6CB8A4-61EC-4C40-8B68-0D873AD1ED37}" srcId="{19A6AB5F-7924-4072-802E-7CDF8538EFFB}" destId="{1C2AB15A-A637-47BF-8C40-75C2C0636664}" srcOrd="5" destOrd="0" parTransId="{ECC7DE96-44EF-4CA1-B688-CC448F78BCFA}" sibTransId="{65144A28-5D55-4E81-8973-F2B87882D3EE}"/>
    <dgm:cxn modelId="{9E55AFB1-CE8D-4D19-8C65-A59267FB8E1A}" srcId="{19A6AB5F-7924-4072-802E-7CDF8538EFFB}" destId="{8F028F56-AADC-466C-B469-E535C19033E1}" srcOrd="13" destOrd="0" parTransId="{A39F9ED7-E8C4-48FA-B14A-F09D3E83BF6A}" sibTransId="{D35BBA87-38E0-4577-B21F-B4AD0891D472}"/>
    <dgm:cxn modelId="{B5E7E2B7-52F4-4C08-A938-51B0E8F6CC42}" srcId="{19A6AB5F-7924-4072-802E-7CDF8538EFFB}" destId="{1B0688FA-4F68-405E-B25F-810D86FFF6C2}" srcOrd="6" destOrd="0" parTransId="{02A45CCD-DB35-4D96-BC0B-16984798A5BA}" sibTransId="{05C9BDED-8303-48ED-B8D5-8E6980F8D2D7}"/>
    <dgm:cxn modelId="{268AA5C2-E26E-45DE-8207-A21484C271CB}" srcId="{19A6AB5F-7924-4072-802E-7CDF8538EFFB}" destId="{B7770867-6FC9-4347-B586-1F575481A6B2}" srcOrd="14" destOrd="0" parTransId="{B2D7B52F-9C7B-4E63-935C-7E1487BDF5B1}" sibTransId="{DE1807AD-0CC7-4979-8575-963289C0B445}"/>
    <dgm:cxn modelId="{E93F5AC4-8EC6-49CD-8E98-3BC74B65C607}" type="presOf" srcId="{1EC1067F-9527-4278-9672-A705133001E5}" destId="{2CCC22C4-167D-4EA5-B92B-538FCF15063B}" srcOrd="0" destOrd="0" presId="urn:microsoft.com/office/officeart/2008/layout/PictureStrips"/>
    <dgm:cxn modelId="{445E80C5-2E3D-40DC-9B80-8434630B19EA}" srcId="{19A6AB5F-7924-4072-802E-7CDF8538EFFB}" destId="{88F3CDA3-B14F-4C1D-AAB5-0C8721658A60}" srcOrd="12" destOrd="0" parTransId="{F24A1ADF-9D55-49AE-B17D-D1BBC9821F71}" sibTransId="{A38571ED-B94B-4F80-A4D0-A14C12A1D3A4}"/>
    <dgm:cxn modelId="{ECADF1C5-7954-4768-9C00-8D87A0CB388F}" type="presOf" srcId="{360C48A5-1147-411A-90D8-6B29EF8E3C5A}" destId="{A4EE2C23-2D5E-4044-994B-AF283D671BCD}" srcOrd="0" destOrd="0" presId="urn:microsoft.com/office/officeart/2008/layout/PictureStrips"/>
    <dgm:cxn modelId="{D3D75FC8-0A2D-4D35-8042-63D01FE8FB6F}" type="presOf" srcId="{4CA1EB63-B07A-4003-A392-D40FB985B523}" destId="{06BA4C13-9E84-49D7-89CC-8A83E6D5D4E8}" srcOrd="0" destOrd="0" presId="urn:microsoft.com/office/officeart/2008/layout/PictureStrips"/>
    <dgm:cxn modelId="{7CE185D5-2025-413D-AD89-5458805F1A8C}" type="presOf" srcId="{CEBC6DAB-A5BD-4A4B-9A67-32F26AC78A02}" destId="{49DC673D-0AE3-49B5-AED3-10842E397660}" srcOrd="0" destOrd="0" presId="urn:microsoft.com/office/officeart/2008/layout/PictureStrips"/>
    <dgm:cxn modelId="{ABFC67D7-31AD-4979-90E2-A9A73CBAD5E0}" srcId="{19A6AB5F-7924-4072-802E-7CDF8538EFFB}" destId="{10DB62B9-57C8-400A-A5C4-22DA9A4AC6AA}" srcOrd="1" destOrd="0" parTransId="{ADD8481B-63BB-4B65-BA53-5628ED2118E4}" sibTransId="{083B7EDB-C3BC-444E-B7FB-587BEE95E165}"/>
    <dgm:cxn modelId="{B2CF42D8-2D0B-4A89-88E1-143334B1B874}" srcId="{19A6AB5F-7924-4072-802E-7CDF8538EFFB}" destId="{CEBC6DAB-A5BD-4A4B-9A67-32F26AC78A02}" srcOrd="3" destOrd="0" parTransId="{6E5CD6F1-4A09-4C1F-BE04-E46E9B3F86A5}" sibTransId="{281FEC10-B36D-4AF1-BBA3-26917DA3E09A}"/>
    <dgm:cxn modelId="{870C3BE1-4DFA-48B5-8B7C-FBA0DB7EB628}" type="presOf" srcId="{6F1ED3B8-7E3E-4F71-BB70-0CB49D0C3767}" destId="{36B4B8F9-108D-4079-BC18-6415E3674589}" srcOrd="0" destOrd="0" presId="urn:microsoft.com/office/officeart/2008/layout/PictureStrips"/>
    <dgm:cxn modelId="{247E79E1-ABA1-4DC0-918E-D28F040E0582}" type="presOf" srcId="{B7770867-6FC9-4347-B586-1F575481A6B2}" destId="{F2554173-C0AF-457C-B1C4-EF80769D2D04}" srcOrd="0" destOrd="0" presId="urn:microsoft.com/office/officeart/2008/layout/PictureStrips"/>
    <dgm:cxn modelId="{967303E2-CD5A-44CE-A7AC-60700E67E854}" srcId="{19A6AB5F-7924-4072-802E-7CDF8538EFFB}" destId="{424260CD-4104-4397-8CD6-33B30A1C5064}" srcOrd="15" destOrd="0" parTransId="{C08E40EC-36AA-46AC-AAE5-07E7A8C1DC13}" sibTransId="{FDCDACCF-755D-4F18-91DB-31F0AED571A4}"/>
    <dgm:cxn modelId="{778F1EFA-B61E-42E7-A726-3DCBB695A627}" type="presOf" srcId="{424260CD-4104-4397-8CD6-33B30A1C5064}" destId="{EF583F76-F4AB-4788-9C69-B886F545694A}" srcOrd="0" destOrd="0" presId="urn:microsoft.com/office/officeart/2008/layout/PictureStrips"/>
    <dgm:cxn modelId="{023C65FD-9F67-4EDB-A15E-360882C812DF}" srcId="{19A6AB5F-7924-4072-802E-7CDF8538EFFB}" destId="{5E45F40C-B2F2-4767-A6AB-D3BEA0960DC4}" srcOrd="7" destOrd="0" parTransId="{70E0A993-FF37-45A0-B4C4-F006A5672C7D}" sibTransId="{6D24859F-E913-42B5-81CC-2C40D0B6DF50}"/>
    <dgm:cxn modelId="{CAD87FFE-EE1B-4A85-A3EE-E57E89B80731}" type="presOf" srcId="{CE0856ED-42FF-4955-920C-7B883830E658}" destId="{B587E4FA-E79F-4928-B455-AE8466F9237A}" srcOrd="0" destOrd="0" presId="urn:microsoft.com/office/officeart/2008/layout/PictureStrips"/>
    <dgm:cxn modelId="{E05EC3FF-3193-4C6A-BB94-BC52D2263B3C}" srcId="{19A6AB5F-7924-4072-802E-7CDF8538EFFB}" destId="{B7CB5788-4C97-4876-BAD6-34586799F6CB}" srcOrd="20" destOrd="0" parTransId="{F8110C30-4007-4C23-8862-DCBFA74B2835}" sibTransId="{3E55CC41-49EF-419A-8533-C9588055C367}"/>
    <dgm:cxn modelId="{0F5DB8B3-84A1-432A-84B7-D9F4A505237F}" type="presParOf" srcId="{40742332-9DEB-4D28-9F67-BB859C9E03EC}" destId="{A3BF4124-D66F-4A0F-A2FD-E8D96BAAF534}" srcOrd="0" destOrd="0" presId="urn:microsoft.com/office/officeart/2008/layout/PictureStrips"/>
    <dgm:cxn modelId="{CCDB73C0-9212-4A0C-8CEF-65F8C54A4E94}" type="presParOf" srcId="{A3BF4124-D66F-4A0F-A2FD-E8D96BAAF534}" destId="{BB4378AD-7DCE-4649-8C19-69CB9EB7C90F}" srcOrd="0" destOrd="0" presId="urn:microsoft.com/office/officeart/2008/layout/PictureStrips"/>
    <dgm:cxn modelId="{5772CAE0-E5A9-438F-972F-E43259DC5B8C}" type="presParOf" srcId="{A3BF4124-D66F-4A0F-A2FD-E8D96BAAF534}" destId="{445B5635-B43F-43E0-AAEF-4BD2EB17D8FC}" srcOrd="1" destOrd="0" presId="urn:microsoft.com/office/officeart/2008/layout/PictureStrips"/>
    <dgm:cxn modelId="{E09D2142-EC73-49A4-B3E4-0A055C646295}" type="presParOf" srcId="{40742332-9DEB-4D28-9F67-BB859C9E03EC}" destId="{F2C30330-11A1-4C3F-B400-8E541930E127}" srcOrd="1" destOrd="0" presId="urn:microsoft.com/office/officeart/2008/layout/PictureStrips"/>
    <dgm:cxn modelId="{782EB3D6-BC73-499D-B0A0-1B928C3C9E23}" type="presParOf" srcId="{40742332-9DEB-4D28-9F67-BB859C9E03EC}" destId="{58398284-E3EC-4277-A8E3-2EF747EFC05B}" srcOrd="2" destOrd="0" presId="urn:microsoft.com/office/officeart/2008/layout/PictureStrips"/>
    <dgm:cxn modelId="{5D9A5201-FB97-4886-B458-48BA506EB7D5}" type="presParOf" srcId="{58398284-E3EC-4277-A8E3-2EF747EFC05B}" destId="{E87C44DA-E36D-43DE-944D-2B30D2F35C08}" srcOrd="0" destOrd="0" presId="urn:microsoft.com/office/officeart/2008/layout/PictureStrips"/>
    <dgm:cxn modelId="{E50E682C-0F09-4658-A58B-66E60140131B}" type="presParOf" srcId="{58398284-E3EC-4277-A8E3-2EF747EFC05B}" destId="{D7FFD08B-C75E-485F-9F04-60745CFEDAA0}" srcOrd="1" destOrd="0" presId="urn:microsoft.com/office/officeart/2008/layout/PictureStrips"/>
    <dgm:cxn modelId="{6E0587CA-3665-43CF-AC56-525F72F094FA}" type="presParOf" srcId="{40742332-9DEB-4D28-9F67-BB859C9E03EC}" destId="{2789AE3D-C844-4D04-ADB9-858597042F83}" srcOrd="3" destOrd="0" presId="urn:microsoft.com/office/officeart/2008/layout/PictureStrips"/>
    <dgm:cxn modelId="{860298A9-E655-4B02-B7D2-075EDF0819B9}" type="presParOf" srcId="{40742332-9DEB-4D28-9F67-BB859C9E03EC}" destId="{4ABE1F5D-B2FA-48CD-9B3F-2653FE9A2BDF}" srcOrd="4" destOrd="0" presId="urn:microsoft.com/office/officeart/2008/layout/PictureStrips"/>
    <dgm:cxn modelId="{0B529C88-6CCF-444D-BA87-5E95490C7401}" type="presParOf" srcId="{4ABE1F5D-B2FA-48CD-9B3F-2653FE9A2BDF}" destId="{0E1B39ED-99F4-40F6-ADB9-82D563DDC075}" srcOrd="0" destOrd="0" presId="urn:microsoft.com/office/officeart/2008/layout/PictureStrips"/>
    <dgm:cxn modelId="{03B37652-625F-4EB3-AC3B-A69F59B8C8FD}" type="presParOf" srcId="{4ABE1F5D-B2FA-48CD-9B3F-2653FE9A2BDF}" destId="{21490699-7495-4D96-ADC8-2AD98FF99732}" srcOrd="1" destOrd="0" presId="urn:microsoft.com/office/officeart/2008/layout/PictureStrips"/>
    <dgm:cxn modelId="{DECB0A47-54FD-4882-BD03-E2B176C36D58}" type="presParOf" srcId="{40742332-9DEB-4D28-9F67-BB859C9E03EC}" destId="{78208B2A-94E9-43FF-93D2-2F624EDBDCA0}" srcOrd="5" destOrd="0" presId="urn:microsoft.com/office/officeart/2008/layout/PictureStrips"/>
    <dgm:cxn modelId="{8B42FE9F-D634-4022-A1BD-98C698FFF660}" type="presParOf" srcId="{40742332-9DEB-4D28-9F67-BB859C9E03EC}" destId="{E2C68FA5-0AF7-40A9-889D-9619C0C8B026}" srcOrd="6" destOrd="0" presId="urn:microsoft.com/office/officeart/2008/layout/PictureStrips"/>
    <dgm:cxn modelId="{4FCB9CA3-E654-4B7B-94E2-C9829307580D}" type="presParOf" srcId="{E2C68FA5-0AF7-40A9-889D-9619C0C8B026}" destId="{49DC673D-0AE3-49B5-AED3-10842E397660}" srcOrd="0" destOrd="0" presId="urn:microsoft.com/office/officeart/2008/layout/PictureStrips"/>
    <dgm:cxn modelId="{408B2270-1D23-4BB2-840D-6550A2CE593B}" type="presParOf" srcId="{E2C68FA5-0AF7-40A9-889D-9619C0C8B026}" destId="{76056A4D-A914-4CB3-955B-1AB5511E4819}" srcOrd="1" destOrd="0" presId="urn:microsoft.com/office/officeart/2008/layout/PictureStrips"/>
    <dgm:cxn modelId="{E36EAC0B-2134-4093-8FB5-F82986E3C9F8}" type="presParOf" srcId="{40742332-9DEB-4D28-9F67-BB859C9E03EC}" destId="{96D0DD6B-DEF6-4F49-AC12-266E79B0FC87}" srcOrd="7" destOrd="0" presId="urn:microsoft.com/office/officeart/2008/layout/PictureStrips"/>
    <dgm:cxn modelId="{CC2C8932-9F33-4697-9E17-2C026F1E27C5}" type="presParOf" srcId="{40742332-9DEB-4D28-9F67-BB859C9E03EC}" destId="{B8F3AB6C-9133-4033-B7FF-9D112BAB794F}" srcOrd="8" destOrd="0" presId="urn:microsoft.com/office/officeart/2008/layout/PictureStrips"/>
    <dgm:cxn modelId="{08359449-6B05-4891-8618-AC291F98441E}" type="presParOf" srcId="{B8F3AB6C-9133-4033-B7FF-9D112BAB794F}" destId="{E7853BC8-BADB-4934-A8B3-93AF85AF3FCA}" srcOrd="0" destOrd="0" presId="urn:microsoft.com/office/officeart/2008/layout/PictureStrips"/>
    <dgm:cxn modelId="{A250BA20-09C6-4A2F-8F02-DB1B3D418924}" type="presParOf" srcId="{B8F3AB6C-9133-4033-B7FF-9D112BAB794F}" destId="{A777D705-27E3-4498-BAA5-66550C080DBB}" srcOrd="1" destOrd="0" presId="urn:microsoft.com/office/officeart/2008/layout/PictureStrips"/>
    <dgm:cxn modelId="{80DF76D8-6DBC-467A-9835-9AF00A63BFCA}" type="presParOf" srcId="{40742332-9DEB-4D28-9F67-BB859C9E03EC}" destId="{D9D45634-AAF4-46CC-A9E7-D900BC5F96C9}" srcOrd="9" destOrd="0" presId="urn:microsoft.com/office/officeart/2008/layout/PictureStrips"/>
    <dgm:cxn modelId="{A6599054-FC00-4A49-9C06-15193C135A9C}" type="presParOf" srcId="{40742332-9DEB-4D28-9F67-BB859C9E03EC}" destId="{E3698FC8-4A00-4DB9-A6D9-B03FE824AC5B}" srcOrd="10" destOrd="0" presId="urn:microsoft.com/office/officeart/2008/layout/PictureStrips"/>
    <dgm:cxn modelId="{DFE1868F-6CCD-4654-ACC0-40F2BE180DDC}" type="presParOf" srcId="{E3698FC8-4A00-4DB9-A6D9-B03FE824AC5B}" destId="{E2631AE0-F89B-4D98-AB40-D369454A1719}" srcOrd="0" destOrd="0" presId="urn:microsoft.com/office/officeart/2008/layout/PictureStrips"/>
    <dgm:cxn modelId="{55DD44EE-6B48-4D1F-9F39-90D9235896F6}" type="presParOf" srcId="{E3698FC8-4A00-4DB9-A6D9-B03FE824AC5B}" destId="{A2EA47C7-BB46-4FBB-A7D5-77474296F2C5}" srcOrd="1" destOrd="0" presId="urn:microsoft.com/office/officeart/2008/layout/PictureStrips"/>
    <dgm:cxn modelId="{2569DCE0-49B0-4568-8B02-E4E5B8219363}" type="presParOf" srcId="{40742332-9DEB-4D28-9F67-BB859C9E03EC}" destId="{6E217543-CF0A-4A32-849D-C963B6390B52}" srcOrd="11" destOrd="0" presId="urn:microsoft.com/office/officeart/2008/layout/PictureStrips"/>
    <dgm:cxn modelId="{A18844EC-91FC-4723-AE14-86D5DCD24581}" type="presParOf" srcId="{40742332-9DEB-4D28-9F67-BB859C9E03EC}" destId="{452282E6-4AFD-4736-AF58-0C1DFF471BA4}" srcOrd="12" destOrd="0" presId="urn:microsoft.com/office/officeart/2008/layout/PictureStrips"/>
    <dgm:cxn modelId="{5BC8A1B4-9E4F-467C-8FF3-FB2F61D4855A}" type="presParOf" srcId="{452282E6-4AFD-4736-AF58-0C1DFF471BA4}" destId="{F39E2780-F376-408C-9025-DF342BCF5F3C}" srcOrd="0" destOrd="0" presId="urn:microsoft.com/office/officeart/2008/layout/PictureStrips"/>
    <dgm:cxn modelId="{E6A9FF26-C38A-464A-A71D-C91488EE4C1B}" type="presParOf" srcId="{452282E6-4AFD-4736-AF58-0C1DFF471BA4}" destId="{0BCE55A5-CD5C-43C3-93F7-A1560FD2841C}" srcOrd="1" destOrd="0" presId="urn:microsoft.com/office/officeart/2008/layout/PictureStrips"/>
    <dgm:cxn modelId="{8C5848A8-5869-49B7-B288-7843F62A1B51}" type="presParOf" srcId="{40742332-9DEB-4D28-9F67-BB859C9E03EC}" destId="{370D9403-7E81-4682-9189-1D87A3C56EE3}" srcOrd="13" destOrd="0" presId="urn:microsoft.com/office/officeart/2008/layout/PictureStrips"/>
    <dgm:cxn modelId="{2E1695D9-3A76-44A3-AFD1-D70D2A455A00}" type="presParOf" srcId="{40742332-9DEB-4D28-9F67-BB859C9E03EC}" destId="{A0DDFDAC-083D-4CBE-9CC9-EB1D488C2BA8}" srcOrd="14" destOrd="0" presId="urn:microsoft.com/office/officeart/2008/layout/PictureStrips"/>
    <dgm:cxn modelId="{84F0C36D-887C-46FE-84E9-A2E4813D925D}" type="presParOf" srcId="{A0DDFDAC-083D-4CBE-9CC9-EB1D488C2BA8}" destId="{661846BC-A96D-4F55-A1E9-81D6D598150E}" srcOrd="0" destOrd="0" presId="urn:microsoft.com/office/officeart/2008/layout/PictureStrips"/>
    <dgm:cxn modelId="{22B69540-BB3A-4ACE-8313-F9E38084212E}" type="presParOf" srcId="{A0DDFDAC-083D-4CBE-9CC9-EB1D488C2BA8}" destId="{2A10FF34-F0F4-4FC0-9F40-D6F6A2EC7A45}" srcOrd="1" destOrd="0" presId="urn:microsoft.com/office/officeart/2008/layout/PictureStrips"/>
    <dgm:cxn modelId="{01EE8A78-B620-4C0B-AFFE-AA29656471C1}" type="presParOf" srcId="{40742332-9DEB-4D28-9F67-BB859C9E03EC}" destId="{76B2D3E7-3CA6-42D6-8236-7D1C56F53DC1}" srcOrd="15" destOrd="0" presId="urn:microsoft.com/office/officeart/2008/layout/PictureStrips"/>
    <dgm:cxn modelId="{4625BB59-BCE6-4CCB-B37D-532F944B5B8C}" type="presParOf" srcId="{40742332-9DEB-4D28-9F67-BB859C9E03EC}" destId="{304A7404-AD9B-4CF8-80C3-EBC02BA85718}" srcOrd="16" destOrd="0" presId="urn:microsoft.com/office/officeart/2008/layout/PictureStrips"/>
    <dgm:cxn modelId="{356269BC-1D34-4B41-9C95-D6550ECDED55}" type="presParOf" srcId="{304A7404-AD9B-4CF8-80C3-EBC02BA85718}" destId="{C2BB123F-0D8C-40A0-A644-C9B625B07736}" srcOrd="0" destOrd="0" presId="urn:microsoft.com/office/officeart/2008/layout/PictureStrips"/>
    <dgm:cxn modelId="{DFB659CE-0816-4FAC-BA3C-977C6E3690E0}" type="presParOf" srcId="{304A7404-AD9B-4CF8-80C3-EBC02BA85718}" destId="{9AB988B3-8E24-4370-B62D-822622F94133}" srcOrd="1" destOrd="0" presId="urn:microsoft.com/office/officeart/2008/layout/PictureStrips"/>
    <dgm:cxn modelId="{EF2C95F8-D2CA-4AFF-8D28-0334B0E8FE54}" type="presParOf" srcId="{40742332-9DEB-4D28-9F67-BB859C9E03EC}" destId="{F3B05FC1-30A5-438E-AC59-ADFB873E3D82}" srcOrd="17" destOrd="0" presId="urn:microsoft.com/office/officeart/2008/layout/PictureStrips"/>
    <dgm:cxn modelId="{918C3BCD-58A1-4D03-AD63-726506BCCE3B}" type="presParOf" srcId="{40742332-9DEB-4D28-9F67-BB859C9E03EC}" destId="{E155CA16-C378-401B-B1A4-CDD01EA6DE6C}" srcOrd="18" destOrd="0" presId="urn:microsoft.com/office/officeart/2008/layout/PictureStrips"/>
    <dgm:cxn modelId="{73259ADF-3E95-4AAF-88DE-EDDB58B17F87}" type="presParOf" srcId="{E155CA16-C378-401B-B1A4-CDD01EA6DE6C}" destId="{36B4B8F9-108D-4079-BC18-6415E3674589}" srcOrd="0" destOrd="0" presId="urn:microsoft.com/office/officeart/2008/layout/PictureStrips"/>
    <dgm:cxn modelId="{B3DCA5F8-8C1B-438D-8A16-10E1F13B644A}" type="presParOf" srcId="{E155CA16-C378-401B-B1A4-CDD01EA6DE6C}" destId="{53A7E526-BA77-410E-BDE3-BC830043DE85}" srcOrd="1" destOrd="0" presId="urn:microsoft.com/office/officeart/2008/layout/PictureStrips"/>
    <dgm:cxn modelId="{1C7CA244-0C12-4EFD-8CAD-9BF57CB837F6}" type="presParOf" srcId="{40742332-9DEB-4D28-9F67-BB859C9E03EC}" destId="{895C868E-1837-4AB2-813D-BB4AD918E38E}" srcOrd="19" destOrd="0" presId="urn:microsoft.com/office/officeart/2008/layout/PictureStrips"/>
    <dgm:cxn modelId="{0624C43A-8113-4525-8020-36DBFD3F8F39}" type="presParOf" srcId="{40742332-9DEB-4D28-9F67-BB859C9E03EC}" destId="{F229DF4B-5EF5-4C01-B409-FFC9FD058E1B}" srcOrd="20" destOrd="0" presId="urn:microsoft.com/office/officeart/2008/layout/PictureStrips"/>
    <dgm:cxn modelId="{290FF373-8DCB-42F7-B2BB-71E91DEE06DA}" type="presParOf" srcId="{F229DF4B-5EF5-4C01-B409-FFC9FD058E1B}" destId="{B587E4FA-E79F-4928-B455-AE8466F9237A}" srcOrd="0" destOrd="0" presId="urn:microsoft.com/office/officeart/2008/layout/PictureStrips"/>
    <dgm:cxn modelId="{BC629014-D0B2-4F44-AC93-C4B4651A315A}" type="presParOf" srcId="{F229DF4B-5EF5-4C01-B409-FFC9FD058E1B}" destId="{3DF8AA73-BC08-4D85-904D-AA83424E0998}" srcOrd="1" destOrd="0" presId="urn:microsoft.com/office/officeart/2008/layout/PictureStrips"/>
    <dgm:cxn modelId="{24EBB6B0-7393-4CE3-939B-2CC4FA70A6FF}" type="presParOf" srcId="{40742332-9DEB-4D28-9F67-BB859C9E03EC}" destId="{BEF46575-A318-4805-8B87-60C79F03A8BA}" srcOrd="21" destOrd="0" presId="urn:microsoft.com/office/officeart/2008/layout/PictureStrips"/>
    <dgm:cxn modelId="{BB140E0E-55DA-4DAB-AE51-2F007224BFE2}" type="presParOf" srcId="{40742332-9DEB-4D28-9F67-BB859C9E03EC}" destId="{F917FAA6-A082-4367-B481-97279A5F3FAC}" srcOrd="22" destOrd="0" presId="urn:microsoft.com/office/officeart/2008/layout/PictureStrips"/>
    <dgm:cxn modelId="{0F74EC50-7995-4267-9BE2-41BBDFF88BA1}" type="presParOf" srcId="{F917FAA6-A082-4367-B481-97279A5F3FAC}" destId="{6E7CBF5F-1850-4A53-A021-3BE99FEA81E8}" srcOrd="0" destOrd="0" presId="urn:microsoft.com/office/officeart/2008/layout/PictureStrips"/>
    <dgm:cxn modelId="{6CF35B29-D31F-4DD5-B2CE-C0C34DB1AE01}" type="presParOf" srcId="{F917FAA6-A082-4367-B481-97279A5F3FAC}" destId="{B813E3B0-8290-4965-9F74-DD32BE9678F6}" srcOrd="1" destOrd="0" presId="urn:microsoft.com/office/officeart/2008/layout/PictureStrips"/>
    <dgm:cxn modelId="{82CEF676-E5C4-424C-B846-ECCCAAD0A6FB}" type="presParOf" srcId="{40742332-9DEB-4D28-9F67-BB859C9E03EC}" destId="{5136536D-9753-4777-A5C7-3E8EBEED2F95}" srcOrd="23" destOrd="0" presId="urn:microsoft.com/office/officeart/2008/layout/PictureStrips"/>
    <dgm:cxn modelId="{8EAB18C3-051B-49E5-B496-413E9FA15805}" type="presParOf" srcId="{40742332-9DEB-4D28-9F67-BB859C9E03EC}" destId="{AEF91B50-2373-44CB-8B24-6DF17BDE891B}" srcOrd="24" destOrd="0" presId="urn:microsoft.com/office/officeart/2008/layout/PictureStrips"/>
    <dgm:cxn modelId="{30F4AA0D-4E54-4C20-BA05-C95B406B317C}" type="presParOf" srcId="{AEF91B50-2373-44CB-8B24-6DF17BDE891B}" destId="{C93ECF09-CB2D-47F1-8325-30F747155826}" srcOrd="0" destOrd="0" presId="urn:microsoft.com/office/officeart/2008/layout/PictureStrips"/>
    <dgm:cxn modelId="{D3825A0A-8847-4BE8-8B64-053B301457D3}" type="presParOf" srcId="{AEF91B50-2373-44CB-8B24-6DF17BDE891B}" destId="{77581503-1040-4EF4-92AF-F5FE75431251}" srcOrd="1" destOrd="0" presId="urn:microsoft.com/office/officeart/2008/layout/PictureStrips"/>
    <dgm:cxn modelId="{B00A000D-94CC-4B86-B3DE-0BDEA15DA35B}" type="presParOf" srcId="{40742332-9DEB-4D28-9F67-BB859C9E03EC}" destId="{14AC5173-5911-469E-95CA-8CF8D4DE6A21}" srcOrd="25" destOrd="0" presId="urn:microsoft.com/office/officeart/2008/layout/PictureStrips"/>
    <dgm:cxn modelId="{CD64B765-601F-4B26-A997-975DF225D839}" type="presParOf" srcId="{40742332-9DEB-4D28-9F67-BB859C9E03EC}" destId="{0FAC4E61-4D5B-4548-91E6-8156C3EA9177}" srcOrd="26" destOrd="0" presId="urn:microsoft.com/office/officeart/2008/layout/PictureStrips"/>
    <dgm:cxn modelId="{18DF5150-1043-42B2-AE26-6BC17D189741}" type="presParOf" srcId="{0FAC4E61-4D5B-4548-91E6-8156C3EA9177}" destId="{CB4817F6-DD8D-49E7-9896-3D38328FB741}" srcOrd="0" destOrd="0" presId="urn:microsoft.com/office/officeart/2008/layout/PictureStrips"/>
    <dgm:cxn modelId="{B43D60DF-385C-4EDE-B2F3-69CCAD44830B}" type="presParOf" srcId="{0FAC4E61-4D5B-4548-91E6-8156C3EA9177}" destId="{64FF3103-6A20-43AE-93D9-E934571D5230}" srcOrd="1" destOrd="0" presId="urn:microsoft.com/office/officeart/2008/layout/PictureStrips"/>
    <dgm:cxn modelId="{8E0F5C5D-A1B8-4671-920F-E0EA543E7641}" type="presParOf" srcId="{40742332-9DEB-4D28-9F67-BB859C9E03EC}" destId="{98D0CB0B-FD41-443B-BFBD-103B65074AC9}" srcOrd="27" destOrd="0" presId="urn:microsoft.com/office/officeart/2008/layout/PictureStrips"/>
    <dgm:cxn modelId="{6C406D02-6E7B-4BF7-9AF4-967181C950A2}" type="presParOf" srcId="{40742332-9DEB-4D28-9F67-BB859C9E03EC}" destId="{95AA1D3D-C261-456F-BA85-8D26A6CD2076}" srcOrd="28" destOrd="0" presId="urn:microsoft.com/office/officeart/2008/layout/PictureStrips"/>
    <dgm:cxn modelId="{D0A69BA1-1447-4EB1-80F6-AF7B937CC35D}" type="presParOf" srcId="{95AA1D3D-C261-456F-BA85-8D26A6CD2076}" destId="{F2554173-C0AF-457C-B1C4-EF80769D2D04}" srcOrd="0" destOrd="0" presId="urn:microsoft.com/office/officeart/2008/layout/PictureStrips"/>
    <dgm:cxn modelId="{A8C0A2EB-8022-43FA-A43C-FF785444A612}" type="presParOf" srcId="{95AA1D3D-C261-456F-BA85-8D26A6CD2076}" destId="{613AF73B-F943-44BC-AF18-F952EEB3BD3F}" srcOrd="1" destOrd="0" presId="urn:microsoft.com/office/officeart/2008/layout/PictureStrips"/>
    <dgm:cxn modelId="{0CB4BC4F-8A90-468E-BDF2-514031DF7F6E}" type="presParOf" srcId="{40742332-9DEB-4D28-9F67-BB859C9E03EC}" destId="{0005F838-A295-4B22-8066-BDD8B0E53392}" srcOrd="29" destOrd="0" presId="urn:microsoft.com/office/officeart/2008/layout/PictureStrips"/>
    <dgm:cxn modelId="{FD2A1554-4E1A-4825-A335-0AC721C25584}" type="presParOf" srcId="{40742332-9DEB-4D28-9F67-BB859C9E03EC}" destId="{BAC3907B-1064-4D3E-92BD-E5DB6CBFFD51}" srcOrd="30" destOrd="0" presId="urn:microsoft.com/office/officeart/2008/layout/PictureStrips"/>
    <dgm:cxn modelId="{250624F0-16A8-4C5B-A4FD-649A1EDC6154}" type="presParOf" srcId="{BAC3907B-1064-4D3E-92BD-E5DB6CBFFD51}" destId="{EF583F76-F4AB-4788-9C69-B886F545694A}" srcOrd="0" destOrd="0" presId="urn:microsoft.com/office/officeart/2008/layout/PictureStrips"/>
    <dgm:cxn modelId="{BEF51DB7-96E7-4FA1-8CCF-46FA299D20D1}" type="presParOf" srcId="{BAC3907B-1064-4D3E-92BD-E5DB6CBFFD51}" destId="{B643AF79-74E0-41C2-B5F3-29BFE03F6A62}" srcOrd="1" destOrd="0" presId="urn:microsoft.com/office/officeart/2008/layout/PictureStrips"/>
    <dgm:cxn modelId="{EED9340B-C93B-4F94-8F83-8B9800AABC86}" type="presParOf" srcId="{40742332-9DEB-4D28-9F67-BB859C9E03EC}" destId="{D83AB121-83CB-4430-9F99-0A8CA4000D91}" srcOrd="31" destOrd="0" presId="urn:microsoft.com/office/officeart/2008/layout/PictureStrips"/>
    <dgm:cxn modelId="{073BDCA0-62F2-4BF6-B6FF-5D2F1337D52E}" type="presParOf" srcId="{40742332-9DEB-4D28-9F67-BB859C9E03EC}" destId="{0EEC9911-355F-4950-BF93-361B5FE6C57B}" srcOrd="32" destOrd="0" presId="urn:microsoft.com/office/officeart/2008/layout/PictureStrips"/>
    <dgm:cxn modelId="{48F56303-EFE6-42C8-B7D9-D32732B7B235}" type="presParOf" srcId="{0EEC9911-355F-4950-BF93-361B5FE6C57B}" destId="{C63EDDF7-8F56-4E8B-8EF3-AE1262BC3344}" srcOrd="0" destOrd="0" presId="urn:microsoft.com/office/officeart/2008/layout/PictureStrips"/>
    <dgm:cxn modelId="{7FFEE2C0-D105-4412-833B-A55476CDCFEA}" type="presParOf" srcId="{0EEC9911-355F-4950-BF93-361B5FE6C57B}" destId="{38A5C5F4-98DA-4ADC-84A9-DB350D4FBB9B}" srcOrd="1" destOrd="0" presId="urn:microsoft.com/office/officeart/2008/layout/PictureStrips"/>
    <dgm:cxn modelId="{B0A1DFA5-1031-42EA-8720-20AE43861079}" type="presParOf" srcId="{40742332-9DEB-4D28-9F67-BB859C9E03EC}" destId="{5EF1ABC7-F2EE-4AD8-87C3-38132C294947}" srcOrd="33" destOrd="0" presId="urn:microsoft.com/office/officeart/2008/layout/PictureStrips"/>
    <dgm:cxn modelId="{998FD0B3-9B76-4C75-82A6-C744A257E68B}" type="presParOf" srcId="{40742332-9DEB-4D28-9F67-BB859C9E03EC}" destId="{72C710BC-1B3C-4368-BC54-25666ED0C99C}" srcOrd="34" destOrd="0" presId="urn:microsoft.com/office/officeart/2008/layout/PictureStrips"/>
    <dgm:cxn modelId="{6B037F77-6708-46DC-9918-534815C0D7FD}" type="presParOf" srcId="{72C710BC-1B3C-4368-BC54-25666ED0C99C}" destId="{2CCC22C4-167D-4EA5-B92B-538FCF15063B}" srcOrd="0" destOrd="0" presId="urn:microsoft.com/office/officeart/2008/layout/PictureStrips"/>
    <dgm:cxn modelId="{BD7D0605-3380-4567-9C9B-9F4BC63FD295}" type="presParOf" srcId="{72C710BC-1B3C-4368-BC54-25666ED0C99C}" destId="{D3F191BC-3B6D-4548-95D3-CC4B62C4D08C}" srcOrd="1" destOrd="0" presId="urn:microsoft.com/office/officeart/2008/layout/PictureStrips"/>
    <dgm:cxn modelId="{506DD782-F527-4F6E-8C37-BCAC5AF9680D}" type="presParOf" srcId="{40742332-9DEB-4D28-9F67-BB859C9E03EC}" destId="{84D61F2E-04BB-4052-A9F5-78D19BBA6916}" srcOrd="35" destOrd="0" presId="urn:microsoft.com/office/officeart/2008/layout/PictureStrips"/>
    <dgm:cxn modelId="{B452C48B-A4BF-4ECA-82D5-52FD0A8EA712}" type="presParOf" srcId="{40742332-9DEB-4D28-9F67-BB859C9E03EC}" destId="{6CDC1BCC-09CB-49B0-8AF1-BEC2DDE2FAC9}" srcOrd="36" destOrd="0" presId="urn:microsoft.com/office/officeart/2008/layout/PictureStrips"/>
    <dgm:cxn modelId="{AC447B20-EB0B-4874-A988-8DCF91DDD376}" type="presParOf" srcId="{6CDC1BCC-09CB-49B0-8AF1-BEC2DDE2FAC9}" destId="{4DE4C72A-F290-44CE-BF44-F4059A47D972}" srcOrd="0" destOrd="0" presId="urn:microsoft.com/office/officeart/2008/layout/PictureStrips"/>
    <dgm:cxn modelId="{A6254D01-B1F4-4832-A334-693E4B62A7CF}" type="presParOf" srcId="{6CDC1BCC-09CB-49B0-8AF1-BEC2DDE2FAC9}" destId="{08EF872A-D0FB-4721-B8EE-7A672C8381FA}" srcOrd="1" destOrd="0" presId="urn:microsoft.com/office/officeart/2008/layout/PictureStrips"/>
    <dgm:cxn modelId="{C3589385-37F6-4F3E-8908-4877D3E68852}" type="presParOf" srcId="{40742332-9DEB-4D28-9F67-BB859C9E03EC}" destId="{B018A431-A57F-44C3-90F3-921991EDCDD8}" srcOrd="37" destOrd="0" presId="urn:microsoft.com/office/officeart/2008/layout/PictureStrips"/>
    <dgm:cxn modelId="{036B5083-88C1-42A5-8926-6AD21EB1BAA9}" type="presParOf" srcId="{40742332-9DEB-4D28-9F67-BB859C9E03EC}" destId="{3EC855D2-A025-44D5-8B57-10681F79CDE8}" srcOrd="38" destOrd="0" presId="urn:microsoft.com/office/officeart/2008/layout/PictureStrips"/>
    <dgm:cxn modelId="{1AFB01A3-E289-44B5-8249-508BC5412C35}" type="presParOf" srcId="{3EC855D2-A025-44D5-8B57-10681F79CDE8}" destId="{06BA4C13-9E84-49D7-89CC-8A83E6D5D4E8}" srcOrd="0" destOrd="0" presId="urn:microsoft.com/office/officeart/2008/layout/PictureStrips"/>
    <dgm:cxn modelId="{747839D1-4E36-45D4-B680-986A4ACDF539}" type="presParOf" srcId="{3EC855D2-A025-44D5-8B57-10681F79CDE8}" destId="{FE041FF5-7A6D-4B7E-8B7A-1BA85E1C2EFA}" srcOrd="1" destOrd="0" presId="urn:microsoft.com/office/officeart/2008/layout/PictureStrips"/>
    <dgm:cxn modelId="{927DB1F4-0897-4AA6-9022-47F8C5615707}" type="presParOf" srcId="{40742332-9DEB-4D28-9F67-BB859C9E03EC}" destId="{9CFA40D0-101F-4EED-A608-A72D21E61491}" srcOrd="39" destOrd="0" presId="urn:microsoft.com/office/officeart/2008/layout/PictureStrips"/>
    <dgm:cxn modelId="{C08CA50F-5B83-44E9-8492-92A7BFDF4991}" type="presParOf" srcId="{40742332-9DEB-4D28-9F67-BB859C9E03EC}" destId="{932DC61C-4E95-466A-A923-074F4BF5888F}" srcOrd="40" destOrd="0" presId="urn:microsoft.com/office/officeart/2008/layout/PictureStrips"/>
    <dgm:cxn modelId="{40FA8C95-5685-42C1-8CE9-5CA35C86A608}" type="presParOf" srcId="{932DC61C-4E95-466A-A923-074F4BF5888F}" destId="{B0AC39F8-E5F1-48F2-8F38-977B31C6BE30}" srcOrd="0" destOrd="0" presId="urn:microsoft.com/office/officeart/2008/layout/PictureStrips"/>
    <dgm:cxn modelId="{67CB5AB2-B262-4D0B-9998-C8DDDB5B2942}" type="presParOf" srcId="{932DC61C-4E95-466A-A923-074F4BF5888F}" destId="{DEC9FA83-B7A6-482C-859D-7F5A24383823}" srcOrd="1" destOrd="0" presId="urn:microsoft.com/office/officeart/2008/layout/PictureStrips"/>
    <dgm:cxn modelId="{3D67BDE9-E487-4759-BEFA-DDD145E2CD31}" type="presParOf" srcId="{40742332-9DEB-4D28-9F67-BB859C9E03EC}" destId="{EE48DD2F-F5F6-4E23-BD9C-CA3FF5DD4FBC}" srcOrd="41" destOrd="0" presId="urn:microsoft.com/office/officeart/2008/layout/PictureStrips"/>
    <dgm:cxn modelId="{B14A055F-7FAD-4EC5-90FB-B5F7685183D1}" type="presParOf" srcId="{40742332-9DEB-4D28-9F67-BB859C9E03EC}" destId="{F99721C1-6EDE-4053-87CD-C8825D1A8A64}" srcOrd="42" destOrd="0" presId="urn:microsoft.com/office/officeart/2008/layout/PictureStrips"/>
    <dgm:cxn modelId="{91FF7D9A-22D3-4DC8-8B96-111DFF1D58A1}" type="presParOf" srcId="{F99721C1-6EDE-4053-87CD-C8825D1A8A64}" destId="{0F4E904C-0EA4-4855-BB2F-657386BDEDA9}" srcOrd="0" destOrd="0" presId="urn:microsoft.com/office/officeart/2008/layout/PictureStrips"/>
    <dgm:cxn modelId="{23504E11-768A-4682-9483-C19CDCDEFC69}" type="presParOf" srcId="{F99721C1-6EDE-4053-87CD-C8825D1A8A64}" destId="{A850DDA7-BB0E-40FE-A0FD-65D798EB0997}" srcOrd="1" destOrd="0" presId="urn:microsoft.com/office/officeart/2008/layout/PictureStrips"/>
    <dgm:cxn modelId="{8DDAC0B5-2854-4438-860A-05DF23CCFC8F}" type="presParOf" srcId="{40742332-9DEB-4D28-9F67-BB859C9E03EC}" destId="{2561631F-53CB-4D78-9047-4CFD0F359348}" srcOrd="43" destOrd="0" presId="urn:microsoft.com/office/officeart/2008/layout/PictureStrips"/>
    <dgm:cxn modelId="{B8D97568-542A-4DF1-AEF9-977D7618025D}" type="presParOf" srcId="{40742332-9DEB-4D28-9F67-BB859C9E03EC}" destId="{080F35AF-7E7A-4E07-B9CD-F4D78B96B32C}" srcOrd="44" destOrd="0" presId="urn:microsoft.com/office/officeart/2008/layout/PictureStrips"/>
    <dgm:cxn modelId="{F2DC0F98-E524-48E6-A535-106ACA1A29B0}" type="presParOf" srcId="{080F35AF-7E7A-4E07-B9CD-F4D78B96B32C}" destId="{52121455-BBDC-4D1C-A4D7-E14544912983}" srcOrd="0" destOrd="0" presId="urn:microsoft.com/office/officeart/2008/layout/PictureStrips"/>
    <dgm:cxn modelId="{6EBC2515-A7E3-43EC-8471-9D199D2E269D}" type="presParOf" srcId="{080F35AF-7E7A-4E07-B9CD-F4D78B96B32C}" destId="{31A56ADF-BCD2-42E6-838C-A57C39E03E37}" srcOrd="1" destOrd="0" presId="urn:microsoft.com/office/officeart/2008/layout/PictureStrips"/>
    <dgm:cxn modelId="{BAFD9F48-D8EF-4642-AD53-53C43FC757BE}" type="presParOf" srcId="{40742332-9DEB-4D28-9F67-BB859C9E03EC}" destId="{A59A6F86-669F-48F5-B211-C10C356CD1B7}" srcOrd="45" destOrd="0" presId="urn:microsoft.com/office/officeart/2008/layout/PictureStrips"/>
    <dgm:cxn modelId="{DFEB8439-3F1E-430E-9913-3246421E8ECF}" type="presParOf" srcId="{40742332-9DEB-4D28-9F67-BB859C9E03EC}" destId="{A0A2B32E-5313-45A4-B42A-338169779565}" srcOrd="46" destOrd="0" presId="urn:microsoft.com/office/officeart/2008/layout/PictureStrips"/>
    <dgm:cxn modelId="{DC940253-AA3B-4818-BB6E-72D67FDD7A17}" type="presParOf" srcId="{A0A2B32E-5313-45A4-B42A-338169779565}" destId="{A4EE2C23-2D5E-4044-994B-AF283D671BCD}" srcOrd="0" destOrd="0" presId="urn:microsoft.com/office/officeart/2008/layout/PictureStrips"/>
    <dgm:cxn modelId="{71567DCD-0300-43CA-9ADF-818A070BB969}" type="presParOf" srcId="{A0A2B32E-5313-45A4-B42A-338169779565}" destId="{6426D5DD-FB72-400B-8124-566A01C7684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AB46A-C441-4F75-B56F-B705FCB9A705}" type="doc">
      <dgm:prSet loTypeId="urn:microsoft.com/office/officeart/2008/layout/BendingPictureBlocks" loCatId="picture" qsTypeId="urn:microsoft.com/office/officeart/2005/8/quickstyle/3d1" qsCatId="3D" csTypeId="urn:microsoft.com/office/officeart/2005/8/colors/accent3_1" csCatId="accent3" phldr="1"/>
      <dgm:spPr/>
      <dgm:t>
        <a:bodyPr/>
        <a:lstStyle/>
        <a:p>
          <a:endParaRPr lang="es-ES"/>
        </a:p>
      </dgm:t>
    </dgm:pt>
    <dgm:pt modelId="{D9E0D412-55C9-489F-AA54-69F5B0660307}">
      <dgm:prSet phldrT="[Texto]"/>
      <dgm:spPr/>
      <dgm:t>
        <a:bodyPr/>
        <a:lstStyle/>
        <a:p>
          <a:r>
            <a:rPr lang="es-EC" dirty="0"/>
            <a:t>Presentación</a:t>
          </a:r>
        </a:p>
        <a:p>
          <a:r>
            <a:rPr lang="es-EC" dirty="0"/>
            <a:t>o Felicitación</a:t>
          </a:r>
          <a:endParaRPr lang="es-ES" dirty="0"/>
        </a:p>
      </dgm:t>
    </dgm:pt>
    <dgm:pt modelId="{98C076A3-BA66-4B0D-8C41-8B60FD14BC20}" type="parTrans" cxnId="{B9FAF144-F19C-422D-8BF5-E836E3102515}">
      <dgm:prSet/>
      <dgm:spPr/>
      <dgm:t>
        <a:bodyPr/>
        <a:lstStyle/>
        <a:p>
          <a:endParaRPr lang="es-ES"/>
        </a:p>
      </dgm:t>
    </dgm:pt>
    <dgm:pt modelId="{4D07C6F3-120F-47AE-99EA-472DBC45DA50}" type="sibTrans" cxnId="{B9FAF144-F19C-422D-8BF5-E836E3102515}">
      <dgm:prSet/>
      <dgm:spPr/>
      <dgm:t>
        <a:bodyPr/>
        <a:lstStyle/>
        <a:p>
          <a:endParaRPr lang="es-ES"/>
        </a:p>
      </dgm:t>
    </dgm:pt>
    <dgm:pt modelId="{AD9F15D4-7916-4AF0-8BA3-0484139B56A9}">
      <dgm:prSet phldrT="[Texto]"/>
      <dgm:spPr/>
      <dgm:t>
        <a:bodyPr/>
        <a:lstStyle/>
        <a:p>
          <a:r>
            <a:rPr lang="es-EC" dirty="0"/>
            <a:t>Salud</a:t>
          </a:r>
          <a:endParaRPr lang="es-ES" dirty="0"/>
        </a:p>
      </dgm:t>
    </dgm:pt>
    <dgm:pt modelId="{358BA572-54E0-40EC-A2FE-F2DEF9CDF903}" type="parTrans" cxnId="{1DAEE935-F33E-46DC-AF3F-CF1FCAB9AB2A}">
      <dgm:prSet/>
      <dgm:spPr/>
      <dgm:t>
        <a:bodyPr/>
        <a:lstStyle/>
        <a:p>
          <a:endParaRPr lang="es-ES"/>
        </a:p>
      </dgm:t>
    </dgm:pt>
    <dgm:pt modelId="{80DD3309-DFDD-48BD-818A-B82EF537A4FB}" type="sibTrans" cxnId="{1DAEE935-F33E-46DC-AF3F-CF1FCAB9AB2A}">
      <dgm:prSet/>
      <dgm:spPr/>
      <dgm:t>
        <a:bodyPr/>
        <a:lstStyle/>
        <a:p>
          <a:endParaRPr lang="es-ES"/>
        </a:p>
      </dgm:t>
    </dgm:pt>
    <dgm:pt modelId="{02736953-7AB3-4717-B309-9868A1EAAD5E}">
      <dgm:prSet phldrT="[Texto]"/>
      <dgm:spPr/>
      <dgm:t>
        <a:bodyPr/>
        <a:lstStyle/>
        <a:p>
          <a:r>
            <a:rPr lang="es-EC" dirty="0"/>
            <a:t>Perdido</a:t>
          </a:r>
          <a:endParaRPr lang="es-ES" dirty="0"/>
        </a:p>
      </dgm:t>
    </dgm:pt>
    <dgm:pt modelId="{06EEF9BB-9749-4330-ACCE-03EC5B86028E}" type="parTrans" cxnId="{6B60CB99-CD22-434D-9C4E-7C1BE69156E8}">
      <dgm:prSet/>
      <dgm:spPr/>
      <dgm:t>
        <a:bodyPr/>
        <a:lstStyle/>
        <a:p>
          <a:endParaRPr lang="es-ES"/>
        </a:p>
      </dgm:t>
    </dgm:pt>
    <dgm:pt modelId="{F124C56A-3B46-42DC-9967-E3352FA81675}" type="sibTrans" cxnId="{6B60CB99-CD22-434D-9C4E-7C1BE69156E8}">
      <dgm:prSet/>
      <dgm:spPr/>
      <dgm:t>
        <a:bodyPr/>
        <a:lstStyle/>
        <a:p>
          <a:endParaRPr lang="es-ES"/>
        </a:p>
      </dgm:t>
    </dgm:pt>
    <dgm:pt modelId="{1325DD03-C444-4018-AC59-EA5248EF1824}">
      <dgm:prSet phldrT="[Texto]"/>
      <dgm:spPr/>
      <dgm:t>
        <a:bodyPr/>
        <a:lstStyle/>
        <a:p>
          <a:r>
            <a:rPr lang="es-EC" dirty="0"/>
            <a:t>Pedir Auxilio</a:t>
          </a:r>
          <a:endParaRPr lang="es-ES" dirty="0"/>
        </a:p>
      </dgm:t>
    </dgm:pt>
    <dgm:pt modelId="{CE619A70-D09E-4F20-924E-8011FA1604D8}" type="parTrans" cxnId="{EE05F815-D3B1-4110-AC54-591FDA6E5A31}">
      <dgm:prSet/>
      <dgm:spPr/>
      <dgm:t>
        <a:bodyPr/>
        <a:lstStyle/>
        <a:p>
          <a:endParaRPr lang="es-ES"/>
        </a:p>
      </dgm:t>
    </dgm:pt>
    <dgm:pt modelId="{9397C8E3-31AB-470B-B304-8FF79F85EF5D}" type="sibTrans" cxnId="{EE05F815-D3B1-4110-AC54-591FDA6E5A31}">
      <dgm:prSet/>
      <dgm:spPr/>
      <dgm:t>
        <a:bodyPr/>
        <a:lstStyle/>
        <a:p>
          <a:endParaRPr lang="es-ES"/>
        </a:p>
      </dgm:t>
    </dgm:pt>
    <dgm:pt modelId="{4FF9C7BF-C38D-4E0F-954B-A4E82883481F}">
      <dgm:prSet phldrT="[Texto]"/>
      <dgm:spPr/>
      <dgm:t>
        <a:bodyPr/>
        <a:lstStyle/>
        <a:p>
          <a:r>
            <a:rPr lang="es-EC" dirty="0"/>
            <a:t>Tener hambre</a:t>
          </a:r>
          <a:endParaRPr lang="es-ES" dirty="0"/>
        </a:p>
      </dgm:t>
    </dgm:pt>
    <dgm:pt modelId="{54E21CD5-E5AC-4BDB-A90D-D6F0A98A86FB}" type="parTrans" cxnId="{FE0B87D1-4686-4A3D-8F7A-2D393D18E704}">
      <dgm:prSet/>
      <dgm:spPr/>
      <dgm:t>
        <a:bodyPr/>
        <a:lstStyle/>
        <a:p>
          <a:endParaRPr lang="es-ES"/>
        </a:p>
      </dgm:t>
    </dgm:pt>
    <dgm:pt modelId="{7F32C959-90B0-4C81-880D-03221DD240E9}" type="sibTrans" cxnId="{FE0B87D1-4686-4A3D-8F7A-2D393D18E704}">
      <dgm:prSet/>
      <dgm:spPr/>
      <dgm:t>
        <a:bodyPr/>
        <a:lstStyle/>
        <a:p>
          <a:endParaRPr lang="es-ES"/>
        </a:p>
      </dgm:t>
    </dgm:pt>
    <dgm:pt modelId="{DBD41AA2-FCDC-4E1D-A919-8894EB14457F}" type="pres">
      <dgm:prSet presAssocID="{E80AB46A-C441-4F75-B56F-B705FCB9A705}" presName="Name0" presStyleCnt="0">
        <dgm:presLayoutVars>
          <dgm:dir/>
          <dgm:resizeHandles/>
        </dgm:presLayoutVars>
      </dgm:prSet>
      <dgm:spPr/>
    </dgm:pt>
    <dgm:pt modelId="{BD207FB2-5AC5-42D0-B4DC-D2E4DAD56DC1}" type="pres">
      <dgm:prSet presAssocID="{D9E0D412-55C9-489F-AA54-69F5B0660307}" presName="composite" presStyleCnt="0"/>
      <dgm:spPr/>
    </dgm:pt>
    <dgm:pt modelId="{4A943D27-7424-496C-95FC-E035A079DA04}" type="pres">
      <dgm:prSet presAssocID="{D9E0D412-55C9-489F-AA54-69F5B0660307}" presName="rect1" presStyleLbl="b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EB17DDF5-9807-40D9-981D-65A1D911F54C}" type="pres">
      <dgm:prSet presAssocID="{D9E0D412-55C9-489F-AA54-69F5B0660307}" presName="rect2" presStyleLbl="node1" presStyleIdx="0" presStyleCnt="5" custScaleY="57044">
        <dgm:presLayoutVars>
          <dgm:bulletEnabled val="1"/>
        </dgm:presLayoutVars>
      </dgm:prSet>
      <dgm:spPr/>
    </dgm:pt>
    <dgm:pt modelId="{456730D0-A5B3-4B31-A61E-6CFD4536954F}" type="pres">
      <dgm:prSet presAssocID="{4D07C6F3-120F-47AE-99EA-472DBC45DA50}" presName="sibTrans" presStyleCnt="0"/>
      <dgm:spPr/>
    </dgm:pt>
    <dgm:pt modelId="{B5BC66E6-FE61-46A0-B0B2-9DC359ED2B6C}" type="pres">
      <dgm:prSet presAssocID="{AD9F15D4-7916-4AF0-8BA3-0484139B56A9}" presName="composite" presStyleCnt="0"/>
      <dgm:spPr/>
    </dgm:pt>
    <dgm:pt modelId="{589731DA-35E3-4801-B7C0-228016CE04C7}" type="pres">
      <dgm:prSet presAssocID="{AD9F15D4-7916-4AF0-8BA3-0484139B56A9}" presName="rect1" presStyleLbl="bgImgPlace1" presStyleIdx="1" presStyleCnt="5" custLinFactNeighborX="1911"/>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91052273-DDC8-4556-A3F9-8951D37D1623}" type="pres">
      <dgm:prSet presAssocID="{AD9F15D4-7916-4AF0-8BA3-0484139B56A9}" presName="rect2" presStyleLbl="node1" presStyleIdx="1" presStyleCnt="5" custScaleY="42217" custLinFactNeighborY="11740">
        <dgm:presLayoutVars>
          <dgm:bulletEnabled val="1"/>
        </dgm:presLayoutVars>
      </dgm:prSet>
      <dgm:spPr/>
    </dgm:pt>
    <dgm:pt modelId="{E609FBFF-D1F6-45DC-9349-C95B43C6B971}" type="pres">
      <dgm:prSet presAssocID="{80DD3309-DFDD-48BD-818A-B82EF537A4FB}" presName="sibTrans" presStyleCnt="0"/>
      <dgm:spPr/>
    </dgm:pt>
    <dgm:pt modelId="{B10B8AFC-ED29-41EF-A0BB-8F8B82D33EE7}" type="pres">
      <dgm:prSet presAssocID="{02736953-7AB3-4717-B309-9868A1EAAD5E}" presName="composite" presStyleCnt="0"/>
      <dgm:spPr/>
    </dgm:pt>
    <dgm:pt modelId="{6C9E99FA-466A-4C26-BD65-A2801EBAF172}" type="pres">
      <dgm:prSet presAssocID="{02736953-7AB3-4717-B309-9868A1EAAD5E}" presName="rect1" presStyleLbl="bgImgPlace1" presStyleIdx="2" presStyleCnt="5"/>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dgm:spPr>
    </dgm:pt>
    <dgm:pt modelId="{0EA7470D-559E-4953-986E-B0FDD4E950C0}" type="pres">
      <dgm:prSet presAssocID="{02736953-7AB3-4717-B309-9868A1EAAD5E}" presName="rect2" presStyleLbl="node1" presStyleIdx="2" presStyleCnt="5" custScaleY="47640">
        <dgm:presLayoutVars>
          <dgm:bulletEnabled val="1"/>
        </dgm:presLayoutVars>
      </dgm:prSet>
      <dgm:spPr/>
    </dgm:pt>
    <dgm:pt modelId="{4C1B7C42-4B18-4BB8-8113-796BE4448AD6}" type="pres">
      <dgm:prSet presAssocID="{F124C56A-3B46-42DC-9967-E3352FA81675}" presName="sibTrans" presStyleCnt="0"/>
      <dgm:spPr/>
    </dgm:pt>
    <dgm:pt modelId="{EAB5A3D8-8011-43A4-A451-EED2D8077650}" type="pres">
      <dgm:prSet presAssocID="{4FF9C7BF-C38D-4E0F-954B-A4E82883481F}" presName="composite" presStyleCnt="0"/>
      <dgm:spPr/>
    </dgm:pt>
    <dgm:pt modelId="{CB2E2C3D-9066-4AF3-AF8A-0299CFD9FC98}" type="pres">
      <dgm:prSet presAssocID="{4FF9C7BF-C38D-4E0F-954B-A4E82883481F}" presName="rect1" presStyleLbl="b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dgm:spPr>
    </dgm:pt>
    <dgm:pt modelId="{CDE3045C-FC6D-4644-B34C-2B8A77560EEF}" type="pres">
      <dgm:prSet presAssocID="{4FF9C7BF-C38D-4E0F-954B-A4E82883481F}" presName="rect2" presStyleLbl="node1" presStyleIdx="3" presStyleCnt="5" custScaleY="42519">
        <dgm:presLayoutVars>
          <dgm:bulletEnabled val="1"/>
        </dgm:presLayoutVars>
      </dgm:prSet>
      <dgm:spPr/>
    </dgm:pt>
    <dgm:pt modelId="{A28D2404-0583-4222-A3C5-1AC606E2035C}" type="pres">
      <dgm:prSet presAssocID="{7F32C959-90B0-4C81-880D-03221DD240E9}" presName="sibTrans" presStyleCnt="0"/>
      <dgm:spPr/>
    </dgm:pt>
    <dgm:pt modelId="{7495A1E7-6DA7-4C0A-A0EB-013B7E44110B}" type="pres">
      <dgm:prSet presAssocID="{1325DD03-C444-4018-AC59-EA5248EF1824}" presName="composite" presStyleCnt="0"/>
      <dgm:spPr/>
    </dgm:pt>
    <dgm:pt modelId="{412D4B72-AAFE-4432-8025-B9E3FCEF376A}" type="pres">
      <dgm:prSet presAssocID="{1325DD03-C444-4018-AC59-EA5248EF1824}" presName="rect1" presStyleLbl="bgImgPlace1" presStyleIdx="4" presStyleCnt="5"/>
      <dgm:spPr>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15000" b="-15000"/>
          </a:stretch>
        </a:blipFill>
      </dgm:spPr>
    </dgm:pt>
    <dgm:pt modelId="{B2D26310-ACFC-4D74-86F9-B4A72E72C57D}" type="pres">
      <dgm:prSet presAssocID="{1325DD03-C444-4018-AC59-EA5248EF1824}" presName="rect2" presStyleLbl="node1" presStyleIdx="4" presStyleCnt="5" custScaleY="44366">
        <dgm:presLayoutVars>
          <dgm:bulletEnabled val="1"/>
        </dgm:presLayoutVars>
      </dgm:prSet>
      <dgm:spPr/>
    </dgm:pt>
  </dgm:ptLst>
  <dgm:cxnLst>
    <dgm:cxn modelId="{EE05F815-D3B1-4110-AC54-591FDA6E5A31}" srcId="{E80AB46A-C441-4F75-B56F-B705FCB9A705}" destId="{1325DD03-C444-4018-AC59-EA5248EF1824}" srcOrd="4" destOrd="0" parTransId="{CE619A70-D09E-4F20-924E-8011FA1604D8}" sibTransId="{9397C8E3-31AB-470B-B304-8FF79F85EF5D}"/>
    <dgm:cxn modelId="{1DAEE935-F33E-46DC-AF3F-CF1FCAB9AB2A}" srcId="{E80AB46A-C441-4F75-B56F-B705FCB9A705}" destId="{AD9F15D4-7916-4AF0-8BA3-0484139B56A9}" srcOrd="1" destOrd="0" parTransId="{358BA572-54E0-40EC-A2FE-F2DEF9CDF903}" sibTransId="{80DD3309-DFDD-48BD-818A-B82EF537A4FB}"/>
    <dgm:cxn modelId="{B9FAF144-F19C-422D-8BF5-E836E3102515}" srcId="{E80AB46A-C441-4F75-B56F-B705FCB9A705}" destId="{D9E0D412-55C9-489F-AA54-69F5B0660307}" srcOrd="0" destOrd="0" parTransId="{98C076A3-BA66-4B0D-8C41-8B60FD14BC20}" sibTransId="{4D07C6F3-120F-47AE-99EA-472DBC45DA50}"/>
    <dgm:cxn modelId="{DEDD7F54-A19B-4D12-BFA5-2DD432287B53}" type="presOf" srcId="{E80AB46A-C441-4F75-B56F-B705FCB9A705}" destId="{DBD41AA2-FCDC-4E1D-A919-8894EB14457F}" srcOrd="0" destOrd="0" presId="urn:microsoft.com/office/officeart/2008/layout/BendingPictureBlocks"/>
    <dgm:cxn modelId="{B29F737F-9F38-4B5F-8DB9-A1B7142B730F}" type="presOf" srcId="{02736953-7AB3-4717-B309-9868A1EAAD5E}" destId="{0EA7470D-559E-4953-986E-B0FDD4E950C0}" srcOrd="0" destOrd="0" presId="urn:microsoft.com/office/officeart/2008/layout/BendingPictureBlocks"/>
    <dgm:cxn modelId="{6B60CB99-CD22-434D-9C4E-7C1BE69156E8}" srcId="{E80AB46A-C441-4F75-B56F-B705FCB9A705}" destId="{02736953-7AB3-4717-B309-9868A1EAAD5E}" srcOrd="2" destOrd="0" parTransId="{06EEF9BB-9749-4330-ACCE-03EC5B86028E}" sibTransId="{F124C56A-3B46-42DC-9967-E3352FA81675}"/>
    <dgm:cxn modelId="{FFC5E2A2-E734-4640-B003-AC4A34B7D0EA}" type="presOf" srcId="{D9E0D412-55C9-489F-AA54-69F5B0660307}" destId="{EB17DDF5-9807-40D9-981D-65A1D911F54C}" srcOrd="0" destOrd="0" presId="urn:microsoft.com/office/officeart/2008/layout/BendingPictureBlocks"/>
    <dgm:cxn modelId="{CA876DA6-DB64-4477-B1A1-2F7965C32509}" type="presOf" srcId="{AD9F15D4-7916-4AF0-8BA3-0484139B56A9}" destId="{91052273-DDC8-4556-A3F9-8951D37D1623}" srcOrd="0" destOrd="0" presId="urn:microsoft.com/office/officeart/2008/layout/BendingPictureBlocks"/>
    <dgm:cxn modelId="{337392A8-AFB9-4743-A02E-3AD5D43D0F9C}" type="presOf" srcId="{4FF9C7BF-C38D-4E0F-954B-A4E82883481F}" destId="{CDE3045C-FC6D-4644-B34C-2B8A77560EEF}" srcOrd="0" destOrd="0" presId="urn:microsoft.com/office/officeart/2008/layout/BendingPictureBlocks"/>
    <dgm:cxn modelId="{6EB7BDB5-AF7E-4533-A552-48404C202FE0}" type="presOf" srcId="{1325DD03-C444-4018-AC59-EA5248EF1824}" destId="{B2D26310-ACFC-4D74-86F9-B4A72E72C57D}" srcOrd="0" destOrd="0" presId="urn:microsoft.com/office/officeart/2008/layout/BendingPictureBlocks"/>
    <dgm:cxn modelId="{FE0B87D1-4686-4A3D-8F7A-2D393D18E704}" srcId="{E80AB46A-C441-4F75-B56F-B705FCB9A705}" destId="{4FF9C7BF-C38D-4E0F-954B-A4E82883481F}" srcOrd="3" destOrd="0" parTransId="{54E21CD5-E5AC-4BDB-A90D-D6F0A98A86FB}" sibTransId="{7F32C959-90B0-4C81-880D-03221DD240E9}"/>
    <dgm:cxn modelId="{07D835EF-C2AA-4267-91B5-3077A588B83A}" type="presParOf" srcId="{DBD41AA2-FCDC-4E1D-A919-8894EB14457F}" destId="{BD207FB2-5AC5-42D0-B4DC-D2E4DAD56DC1}" srcOrd="0" destOrd="0" presId="urn:microsoft.com/office/officeart/2008/layout/BendingPictureBlocks"/>
    <dgm:cxn modelId="{C174A8B1-2DA7-4445-9A91-401E2A083C14}" type="presParOf" srcId="{BD207FB2-5AC5-42D0-B4DC-D2E4DAD56DC1}" destId="{4A943D27-7424-496C-95FC-E035A079DA04}" srcOrd="0" destOrd="0" presId="urn:microsoft.com/office/officeart/2008/layout/BendingPictureBlocks"/>
    <dgm:cxn modelId="{45B7DF36-E338-4A51-B5E8-AB0CE7F34E56}" type="presParOf" srcId="{BD207FB2-5AC5-42D0-B4DC-D2E4DAD56DC1}" destId="{EB17DDF5-9807-40D9-981D-65A1D911F54C}" srcOrd="1" destOrd="0" presId="urn:microsoft.com/office/officeart/2008/layout/BendingPictureBlocks"/>
    <dgm:cxn modelId="{F1708B55-0300-47A7-8377-AE16C4ED72A3}" type="presParOf" srcId="{DBD41AA2-FCDC-4E1D-A919-8894EB14457F}" destId="{456730D0-A5B3-4B31-A61E-6CFD4536954F}" srcOrd="1" destOrd="0" presId="urn:microsoft.com/office/officeart/2008/layout/BendingPictureBlocks"/>
    <dgm:cxn modelId="{8709460A-1B1E-4D93-ADC3-E4401B67283A}" type="presParOf" srcId="{DBD41AA2-FCDC-4E1D-A919-8894EB14457F}" destId="{B5BC66E6-FE61-46A0-B0B2-9DC359ED2B6C}" srcOrd="2" destOrd="0" presId="urn:microsoft.com/office/officeart/2008/layout/BendingPictureBlocks"/>
    <dgm:cxn modelId="{18DAF64C-2CFC-40A9-9475-A8AD1DF6BBE1}" type="presParOf" srcId="{B5BC66E6-FE61-46A0-B0B2-9DC359ED2B6C}" destId="{589731DA-35E3-4801-B7C0-228016CE04C7}" srcOrd="0" destOrd="0" presId="urn:microsoft.com/office/officeart/2008/layout/BendingPictureBlocks"/>
    <dgm:cxn modelId="{93499A2B-33E1-4FA7-886F-B5997265BC60}" type="presParOf" srcId="{B5BC66E6-FE61-46A0-B0B2-9DC359ED2B6C}" destId="{91052273-DDC8-4556-A3F9-8951D37D1623}" srcOrd="1" destOrd="0" presId="urn:microsoft.com/office/officeart/2008/layout/BendingPictureBlocks"/>
    <dgm:cxn modelId="{EC24F981-9C07-486F-AB09-C60A058B9860}" type="presParOf" srcId="{DBD41AA2-FCDC-4E1D-A919-8894EB14457F}" destId="{E609FBFF-D1F6-45DC-9349-C95B43C6B971}" srcOrd="3" destOrd="0" presId="urn:microsoft.com/office/officeart/2008/layout/BendingPictureBlocks"/>
    <dgm:cxn modelId="{DA3A3CFD-60DD-4C78-9347-D3FF00CC1289}" type="presParOf" srcId="{DBD41AA2-FCDC-4E1D-A919-8894EB14457F}" destId="{B10B8AFC-ED29-41EF-A0BB-8F8B82D33EE7}" srcOrd="4" destOrd="0" presId="urn:microsoft.com/office/officeart/2008/layout/BendingPictureBlocks"/>
    <dgm:cxn modelId="{2B42A07B-694E-4C63-87C6-A0DE98D915CB}" type="presParOf" srcId="{B10B8AFC-ED29-41EF-A0BB-8F8B82D33EE7}" destId="{6C9E99FA-466A-4C26-BD65-A2801EBAF172}" srcOrd="0" destOrd="0" presId="urn:microsoft.com/office/officeart/2008/layout/BendingPictureBlocks"/>
    <dgm:cxn modelId="{07C17E71-138A-4DBC-8EA1-6C011C361A44}" type="presParOf" srcId="{B10B8AFC-ED29-41EF-A0BB-8F8B82D33EE7}" destId="{0EA7470D-559E-4953-986E-B0FDD4E950C0}" srcOrd="1" destOrd="0" presId="urn:microsoft.com/office/officeart/2008/layout/BendingPictureBlocks"/>
    <dgm:cxn modelId="{82301B01-959C-492B-B993-B54AA4C33895}" type="presParOf" srcId="{DBD41AA2-FCDC-4E1D-A919-8894EB14457F}" destId="{4C1B7C42-4B18-4BB8-8113-796BE4448AD6}" srcOrd="5" destOrd="0" presId="urn:microsoft.com/office/officeart/2008/layout/BendingPictureBlocks"/>
    <dgm:cxn modelId="{C7165659-9273-48D2-8830-6C8BE0E973E0}" type="presParOf" srcId="{DBD41AA2-FCDC-4E1D-A919-8894EB14457F}" destId="{EAB5A3D8-8011-43A4-A451-EED2D8077650}" srcOrd="6" destOrd="0" presId="urn:microsoft.com/office/officeart/2008/layout/BendingPictureBlocks"/>
    <dgm:cxn modelId="{A178182E-1AEC-4C3F-874B-192380FB2616}" type="presParOf" srcId="{EAB5A3D8-8011-43A4-A451-EED2D8077650}" destId="{CB2E2C3D-9066-4AF3-AF8A-0299CFD9FC98}" srcOrd="0" destOrd="0" presId="urn:microsoft.com/office/officeart/2008/layout/BendingPictureBlocks"/>
    <dgm:cxn modelId="{E5D4E8C3-B141-45DB-8474-0E08FF5125C3}" type="presParOf" srcId="{EAB5A3D8-8011-43A4-A451-EED2D8077650}" destId="{CDE3045C-FC6D-4644-B34C-2B8A77560EEF}" srcOrd="1" destOrd="0" presId="urn:microsoft.com/office/officeart/2008/layout/BendingPictureBlocks"/>
    <dgm:cxn modelId="{419AD166-8291-470A-A16C-73D57239A437}" type="presParOf" srcId="{DBD41AA2-FCDC-4E1D-A919-8894EB14457F}" destId="{A28D2404-0583-4222-A3C5-1AC606E2035C}" srcOrd="7" destOrd="0" presId="urn:microsoft.com/office/officeart/2008/layout/BendingPictureBlocks"/>
    <dgm:cxn modelId="{328AA7B9-8B35-45AA-9EAF-83D061A211D2}" type="presParOf" srcId="{DBD41AA2-FCDC-4E1D-A919-8894EB14457F}" destId="{7495A1E7-6DA7-4C0A-A0EB-013B7E44110B}" srcOrd="8" destOrd="0" presId="urn:microsoft.com/office/officeart/2008/layout/BendingPictureBlocks"/>
    <dgm:cxn modelId="{83B0AE96-284D-4D04-B3A2-358B18AA4F99}" type="presParOf" srcId="{7495A1E7-6DA7-4C0A-A0EB-013B7E44110B}" destId="{412D4B72-AAFE-4432-8025-B9E3FCEF376A}" srcOrd="0" destOrd="0" presId="urn:microsoft.com/office/officeart/2008/layout/BendingPictureBlocks"/>
    <dgm:cxn modelId="{998130FB-795E-4052-B1B5-E37D1E6CA065}" type="presParOf" srcId="{7495A1E7-6DA7-4C0A-A0EB-013B7E44110B}" destId="{B2D26310-ACFC-4D74-86F9-B4A72E72C57D}"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854EF6-BCE3-4886-8B9D-62EA7AE3F30A}"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S"/>
        </a:p>
      </dgm:t>
    </dgm:pt>
    <dgm:pt modelId="{76BC7B7A-EC68-4D52-9F42-8CD7B27BE587}">
      <dgm:prSet phldrT="[Texto]"/>
      <dgm:spPr/>
      <dgm:t>
        <a:bodyPr/>
        <a:lstStyle/>
        <a:p>
          <a:r>
            <a:rPr lang="es-EC" dirty="0"/>
            <a:t>Utilidad</a:t>
          </a:r>
          <a:endParaRPr lang="es-ES" dirty="0"/>
        </a:p>
      </dgm:t>
    </dgm:pt>
    <dgm:pt modelId="{F5A33872-EA91-4181-ACD7-AC82DC88AA00}" type="parTrans" cxnId="{80CBA3AD-A616-4780-A6E7-84EFD88DB56B}">
      <dgm:prSet/>
      <dgm:spPr/>
      <dgm:t>
        <a:bodyPr/>
        <a:lstStyle/>
        <a:p>
          <a:endParaRPr lang="es-ES"/>
        </a:p>
      </dgm:t>
    </dgm:pt>
    <dgm:pt modelId="{E1CDC1A2-C217-4246-8690-7E296FF211DE}" type="sibTrans" cxnId="{80CBA3AD-A616-4780-A6E7-84EFD88DB56B}">
      <dgm:prSet/>
      <dgm:spPr/>
      <dgm:t>
        <a:bodyPr/>
        <a:lstStyle/>
        <a:p>
          <a:endParaRPr lang="es-ES"/>
        </a:p>
      </dgm:t>
    </dgm:pt>
    <dgm:pt modelId="{859E8A81-652C-408F-AE21-0A3079A90E3D}">
      <dgm:prSet phldrT="[Texto]"/>
      <dgm:spPr/>
      <dgm:t>
        <a:bodyPr/>
        <a:lstStyle/>
        <a:p>
          <a:r>
            <a:rPr lang="es-EC" dirty="0"/>
            <a:t>Facilidad de uso</a:t>
          </a:r>
          <a:endParaRPr lang="es-ES" dirty="0"/>
        </a:p>
      </dgm:t>
    </dgm:pt>
    <dgm:pt modelId="{782B583E-541D-4951-9E44-39F29EE91597}" type="parTrans" cxnId="{D355D290-7A86-45DB-907E-FE10C64567AA}">
      <dgm:prSet/>
      <dgm:spPr/>
      <dgm:t>
        <a:bodyPr/>
        <a:lstStyle/>
        <a:p>
          <a:endParaRPr lang="es-ES"/>
        </a:p>
      </dgm:t>
    </dgm:pt>
    <dgm:pt modelId="{E31BCD87-40E7-4F98-B7A2-A41450D9E6E6}" type="sibTrans" cxnId="{D355D290-7A86-45DB-907E-FE10C64567AA}">
      <dgm:prSet/>
      <dgm:spPr/>
      <dgm:t>
        <a:bodyPr/>
        <a:lstStyle/>
        <a:p>
          <a:endParaRPr lang="es-ES"/>
        </a:p>
      </dgm:t>
    </dgm:pt>
    <dgm:pt modelId="{7486CAA7-113E-44A2-A3E9-3685C274061C}">
      <dgm:prSet phldrT="[Texto]"/>
      <dgm:spPr/>
      <dgm:t>
        <a:bodyPr/>
        <a:lstStyle/>
        <a:p>
          <a:r>
            <a:rPr lang="es-EC" dirty="0"/>
            <a:t>El sistema es inclusivo</a:t>
          </a:r>
          <a:endParaRPr lang="es-ES" dirty="0"/>
        </a:p>
      </dgm:t>
    </dgm:pt>
    <dgm:pt modelId="{6C868F88-4347-45B5-9E99-554CD2B4DF05}" type="parTrans" cxnId="{9A11C5D9-1FD5-4417-A11A-10B280706E88}">
      <dgm:prSet/>
      <dgm:spPr/>
      <dgm:t>
        <a:bodyPr/>
        <a:lstStyle/>
        <a:p>
          <a:endParaRPr lang="es-ES"/>
        </a:p>
      </dgm:t>
    </dgm:pt>
    <dgm:pt modelId="{9C5B640F-13EA-4B65-8402-6E3E0CBC91BB}" type="sibTrans" cxnId="{9A11C5D9-1FD5-4417-A11A-10B280706E88}">
      <dgm:prSet/>
      <dgm:spPr/>
      <dgm:t>
        <a:bodyPr/>
        <a:lstStyle/>
        <a:p>
          <a:endParaRPr lang="es-ES"/>
        </a:p>
      </dgm:t>
    </dgm:pt>
    <dgm:pt modelId="{0E451312-B7E3-4A5A-9759-5179929AE990}">
      <dgm:prSet phldrT="[Texto]"/>
      <dgm:spPr/>
      <dgm:t>
        <a:bodyPr/>
        <a:lstStyle/>
        <a:p>
          <a:r>
            <a:rPr lang="es-EC" dirty="0"/>
            <a:t>Fortalezas </a:t>
          </a:r>
          <a:endParaRPr lang="es-ES" dirty="0"/>
        </a:p>
      </dgm:t>
    </dgm:pt>
    <dgm:pt modelId="{0FDA1B57-7C26-4B38-9B2B-25668638BC1F}" type="parTrans" cxnId="{6B03B62E-BB38-45F9-90FD-3F05D31D47B1}">
      <dgm:prSet/>
      <dgm:spPr/>
      <dgm:t>
        <a:bodyPr/>
        <a:lstStyle/>
        <a:p>
          <a:endParaRPr lang="es-ES"/>
        </a:p>
      </dgm:t>
    </dgm:pt>
    <dgm:pt modelId="{E1496303-F6CD-4794-AB18-4D3A0D305388}" type="sibTrans" cxnId="{6B03B62E-BB38-45F9-90FD-3F05D31D47B1}">
      <dgm:prSet/>
      <dgm:spPr/>
      <dgm:t>
        <a:bodyPr/>
        <a:lstStyle/>
        <a:p>
          <a:endParaRPr lang="es-ES"/>
        </a:p>
      </dgm:t>
    </dgm:pt>
    <dgm:pt modelId="{E9B1CD38-B5CB-4FC6-BC94-6FF0AD33C780}">
      <dgm:prSet phldrT="[Texto]"/>
      <dgm:spPr/>
      <dgm:t>
        <a:bodyPr/>
        <a:lstStyle/>
        <a:p>
          <a:r>
            <a:rPr lang="es-EC"/>
            <a:t>Velocidad de respuesta</a:t>
          </a:r>
          <a:endParaRPr lang="es-ES" dirty="0"/>
        </a:p>
      </dgm:t>
    </dgm:pt>
    <dgm:pt modelId="{517FE27F-7E9E-4EE4-A628-C7B07DB50F05}" type="parTrans" cxnId="{E24DD059-7829-4033-99DE-A43A6F514634}">
      <dgm:prSet/>
      <dgm:spPr/>
      <dgm:t>
        <a:bodyPr/>
        <a:lstStyle/>
        <a:p>
          <a:endParaRPr lang="es-ES"/>
        </a:p>
      </dgm:t>
    </dgm:pt>
    <dgm:pt modelId="{C0B9C49D-5876-4B76-A984-274F1228FB53}" type="sibTrans" cxnId="{E24DD059-7829-4033-99DE-A43A6F514634}">
      <dgm:prSet/>
      <dgm:spPr/>
      <dgm:t>
        <a:bodyPr/>
        <a:lstStyle/>
        <a:p>
          <a:endParaRPr lang="es-ES"/>
        </a:p>
      </dgm:t>
    </dgm:pt>
    <dgm:pt modelId="{7C04A9E5-000A-4580-ABA3-C8EC7062A5C4}">
      <dgm:prSet phldrT="[Texto]"/>
      <dgm:spPr/>
      <dgm:t>
        <a:bodyPr/>
        <a:lstStyle/>
        <a:p>
          <a:r>
            <a:rPr lang="es-EC" dirty="0"/>
            <a:t>Debilidades</a:t>
          </a:r>
          <a:endParaRPr lang="es-ES" dirty="0"/>
        </a:p>
      </dgm:t>
    </dgm:pt>
    <dgm:pt modelId="{07B53945-2243-41C8-B22D-F9E4A8818FBA}" type="parTrans" cxnId="{B9205344-1F01-45F9-B824-6507E8D46E15}">
      <dgm:prSet/>
      <dgm:spPr/>
      <dgm:t>
        <a:bodyPr/>
        <a:lstStyle/>
        <a:p>
          <a:endParaRPr lang="es-ES"/>
        </a:p>
      </dgm:t>
    </dgm:pt>
    <dgm:pt modelId="{F81AA689-DABF-4B07-BE34-03A678297A77}" type="sibTrans" cxnId="{B9205344-1F01-45F9-B824-6507E8D46E15}">
      <dgm:prSet/>
      <dgm:spPr/>
      <dgm:t>
        <a:bodyPr/>
        <a:lstStyle/>
        <a:p>
          <a:endParaRPr lang="es-ES"/>
        </a:p>
      </dgm:t>
    </dgm:pt>
    <dgm:pt modelId="{620D0C59-17BE-4343-BB62-E68C963933CE}">
      <dgm:prSet phldrT="[Texto]"/>
      <dgm:spPr/>
      <dgm:t>
        <a:bodyPr/>
        <a:lstStyle/>
        <a:p>
          <a:r>
            <a:rPr lang="es-EC" dirty="0"/>
            <a:t>Comercial</a:t>
          </a:r>
          <a:endParaRPr lang="es-ES" dirty="0"/>
        </a:p>
      </dgm:t>
    </dgm:pt>
    <dgm:pt modelId="{6B98C153-96A4-4F24-A33A-E61758B85187}" type="parTrans" cxnId="{3E8DA6A9-AA60-43FF-953B-AFE28D9EDBF0}">
      <dgm:prSet/>
      <dgm:spPr/>
      <dgm:t>
        <a:bodyPr/>
        <a:lstStyle/>
        <a:p>
          <a:endParaRPr lang="es-ES"/>
        </a:p>
      </dgm:t>
    </dgm:pt>
    <dgm:pt modelId="{CFEDFA1E-9880-4F9E-AA06-31A168334AA8}" type="sibTrans" cxnId="{3E8DA6A9-AA60-43FF-953B-AFE28D9EDBF0}">
      <dgm:prSet/>
      <dgm:spPr/>
      <dgm:t>
        <a:bodyPr/>
        <a:lstStyle/>
        <a:p>
          <a:endParaRPr lang="es-ES"/>
        </a:p>
      </dgm:t>
    </dgm:pt>
    <dgm:pt modelId="{7BE0D68C-8840-4A47-B800-135BD1D0406A}" type="pres">
      <dgm:prSet presAssocID="{90854EF6-BCE3-4886-8B9D-62EA7AE3F30A}" presName="Name0" presStyleCnt="0">
        <dgm:presLayoutVars>
          <dgm:chMax val="7"/>
          <dgm:chPref val="7"/>
          <dgm:dir/>
        </dgm:presLayoutVars>
      </dgm:prSet>
      <dgm:spPr/>
    </dgm:pt>
    <dgm:pt modelId="{4542FFEB-A4B1-4D85-BBE4-BE8831A998E9}" type="pres">
      <dgm:prSet presAssocID="{90854EF6-BCE3-4886-8B9D-62EA7AE3F30A}" presName="Name1" presStyleCnt="0"/>
      <dgm:spPr/>
    </dgm:pt>
    <dgm:pt modelId="{E2D78102-4686-4AF2-9FB4-9B19A7AE08D8}" type="pres">
      <dgm:prSet presAssocID="{90854EF6-BCE3-4886-8B9D-62EA7AE3F30A}" presName="cycle" presStyleCnt="0"/>
      <dgm:spPr/>
    </dgm:pt>
    <dgm:pt modelId="{AA21CC6B-6EDB-4270-B1A3-74C02F5962F1}" type="pres">
      <dgm:prSet presAssocID="{90854EF6-BCE3-4886-8B9D-62EA7AE3F30A}" presName="srcNode" presStyleLbl="node1" presStyleIdx="0" presStyleCnt="7"/>
      <dgm:spPr/>
    </dgm:pt>
    <dgm:pt modelId="{5773C778-B5F3-4246-8123-2D3AA1A1DA08}" type="pres">
      <dgm:prSet presAssocID="{90854EF6-BCE3-4886-8B9D-62EA7AE3F30A}" presName="conn" presStyleLbl="parChTrans1D2" presStyleIdx="0" presStyleCnt="1"/>
      <dgm:spPr/>
    </dgm:pt>
    <dgm:pt modelId="{986DD58F-B927-4CB9-A76B-39EA0061C018}" type="pres">
      <dgm:prSet presAssocID="{90854EF6-BCE3-4886-8B9D-62EA7AE3F30A}" presName="extraNode" presStyleLbl="node1" presStyleIdx="0" presStyleCnt="7"/>
      <dgm:spPr/>
    </dgm:pt>
    <dgm:pt modelId="{EC03CBDC-3EF9-447D-9C38-92DDCC8B626C}" type="pres">
      <dgm:prSet presAssocID="{90854EF6-BCE3-4886-8B9D-62EA7AE3F30A}" presName="dstNode" presStyleLbl="node1" presStyleIdx="0" presStyleCnt="7"/>
      <dgm:spPr/>
    </dgm:pt>
    <dgm:pt modelId="{3EA536A9-994B-486E-A589-A89CB2117282}" type="pres">
      <dgm:prSet presAssocID="{76BC7B7A-EC68-4D52-9F42-8CD7B27BE587}" presName="text_1" presStyleLbl="node1" presStyleIdx="0" presStyleCnt="7">
        <dgm:presLayoutVars>
          <dgm:bulletEnabled val="1"/>
        </dgm:presLayoutVars>
      </dgm:prSet>
      <dgm:spPr/>
    </dgm:pt>
    <dgm:pt modelId="{66BA6EE8-54B8-42F4-BA20-59C4729D7B7D}" type="pres">
      <dgm:prSet presAssocID="{76BC7B7A-EC68-4D52-9F42-8CD7B27BE587}" presName="accent_1" presStyleCnt="0"/>
      <dgm:spPr/>
    </dgm:pt>
    <dgm:pt modelId="{668E2230-BE6D-4A82-86CD-FE3C3F2CDE0A}" type="pres">
      <dgm:prSet presAssocID="{76BC7B7A-EC68-4D52-9F42-8CD7B27BE587}" presName="accentRepeatNode" presStyleLbl="solidFgAcc1" presStyleIdx="0" presStyleCnt="7"/>
      <dgm:spPr/>
    </dgm:pt>
    <dgm:pt modelId="{BCBB845F-E532-431E-BEE7-C5BB173AC6FA}" type="pres">
      <dgm:prSet presAssocID="{E9B1CD38-B5CB-4FC6-BC94-6FF0AD33C780}" presName="text_2" presStyleLbl="node1" presStyleIdx="1" presStyleCnt="7">
        <dgm:presLayoutVars>
          <dgm:bulletEnabled val="1"/>
        </dgm:presLayoutVars>
      </dgm:prSet>
      <dgm:spPr/>
    </dgm:pt>
    <dgm:pt modelId="{F636EEA8-10EE-4891-8006-D1CFF3270D73}" type="pres">
      <dgm:prSet presAssocID="{E9B1CD38-B5CB-4FC6-BC94-6FF0AD33C780}" presName="accent_2" presStyleCnt="0"/>
      <dgm:spPr/>
    </dgm:pt>
    <dgm:pt modelId="{62260CDC-0D7F-4F7A-BE6A-0A52E8E1EF96}" type="pres">
      <dgm:prSet presAssocID="{E9B1CD38-B5CB-4FC6-BC94-6FF0AD33C780}" presName="accentRepeatNode" presStyleLbl="solidFgAcc1" presStyleIdx="1" presStyleCnt="7"/>
      <dgm:spPr/>
    </dgm:pt>
    <dgm:pt modelId="{373AFEC1-ED28-4214-B9AE-E2D4196129E8}" type="pres">
      <dgm:prSet presAssocID="{859E8A81-652C-408F-AE21-0A3079A90E3D}" presName="text_3" presStyleLbl="node1" presStyleIdx="2" presStyleCnt="7">
        <dgm:presLayoutVars>
          <dgm:bulletEnabled val="1"/>
        </dgm:presLayoutVars>
      </dgm:prSet>
      <dgm:spPr/>
    </dgm:pt>
    <dgm:pt modelId="{C0CFCA68-2E69-4768-96BE-9EFA6120D209}" type="pres">
      <dgm:prSet presAssocID="{859E8A81-652C-408F-AE21-0A3079A90E3D}" presName="accent_3" presStyleCnt="0"/>
      <dgm:spPr/>
    </dgm:pt>
    <dgm:pt modelId="{6F31D81D-AC28-4E92-B998-4CF42482A48F}" type="pres">
      <dgm:prSet presAssocID="{859E8A81-652C-408F-AE21-0A3079A90E3D}" presName="accentRepeatNode" presStyleLbl="solidFgAcc1" presStyleIdx="2" presStyleCnt="7"/>
      <dgm:spPr/>
    </dgm:pt>
    <dgm:pt modelId="{2B3B27C1-0C8D-4EA6-8DD3-A59FA777A236}" type="pres">
      <dgm:prSet presAssocID="{7486CAA7-113E-44A2-A3E9-3685C274061C}" presName="text_4" presStyleLbl="node1" presStyleIdx="3" presStyleCnt="7">
        <dgm:presLayoutVars>
          <dgm:bulletEnabled val="1"/>
        </dgm:presLayoutVars>
      </dgm:prSet>
      <dgm:spPr/>
    </dgm:pt>
    <dgm:pt modelId="{A9BFF977-822E-42F8-8583-7D39E7966C05}" type="pres">
      <dgm:prSet presAssocID="{7486CAA7-113E-44A2-A3E9-3685C274061C}" presName="accent_4" presStyleCnt="0"/>
      <dgm:spPr/>
    </dgm:pt>
    <dgm:pt modelId="{1F55F9F8-F366-47B5-9611-EE1D901EB8CC}" type="pres">
      <dgm:prSet presAssocID="{7486CAA7-113E-44A2-A3E9-3685C274061C}" presName="accentRepeatNode" presStyleLbl="solidFgAcc1" presStyleIdx="3" presStyleCnt="7"/>
      <dgm:spPr/>
    </dgm:pt>
    <dgm:pt modelId="{6B864E7F-4CCF-4522-812D-608573778115}" type="pres">
      <dgm:prSet presAssocID="{0E451312-B7E3-4A5A-9759-5179929AE990}" presName="text_5" presStyleLbl="node1" presStyleIdx="4" presStyleCnt="7">
        <dgm:presLayoutVars>
          <dgm:bulletEnabled val="1"/>
        </dgm:presLayoutVars>
      </dgm:prSet>
      <dgm:spPr/>
    </dgm:pt>
    <dgm:pt modelId="{AA38BCCA-4FE9-4EAC-A600-6C45F6B87047}" type="pres">
      <dgm:prSet presAssocID="{0E451312-B7E3-4A5A-9759-5179929AE990}" presName="accent_5" presStyleCnt="0"/>
      <dgm:spPr/>
    </dgm:pt>
    <dgm:pt modelId="{C9DB5316-745C-486A-B0DD-9799020AF9B0}" type="pres">
      <dgm:prSet presAssocID="{0E451312-B7E3-4A5A-9759-5179929AE990}" presName="accentRepeatNode" presStyleLbl="solidFgAcc1" presStyleIdx="4" presStyleCnt="7"/>
      <dgm:spPr/>
    </dgm:pt>
    <dgm:pt modelId="{A92FCEC1-BA3C-4706-824A-3CDD7C6D9B27}" type="pres">
      <dgm:prSet presAssocID="{7C04A9E5-000A-4580-ABA3-C8EC7062A5C4}" presName="text_6" presStyleLbl="node1" presStyleIdx="5" presStyleCnt="7">
        <dgm:presLayoutVars>
          <dgm:bulletEnabled val="1"/>
        </dgm:presLayoutVars>
      </dgm:prSet>
      <dgm:spPr/>
    </dgm:pt>
    <dgm:pt modelId="{CE4610E2-C193-40F4-8E38-F85EBB434315}" type="pres">
      <dgm:prSet presAssocID="{7C04A9E5-000A-4580-ABA3-C8EC7062A5C4}" presName="accent_6" presStyleCnt="0"/>
      <dgm:spPr/>
    </dgm:pt>
    <dgm:pt modelId="{A39A03C8-D854-4A65-ADCE-A10A658117D4}" type="pres">
      <dgm:prSet presAssocID="{7C04A9E5-000A-4580-ABA3-C8EC7062A5C4}" presName="accentRepeatNode" presStyleLbl="solidFgAcc1" presStyleIdx="5" presStyleCnt="7"/>
      <dgm:spPr/>
    </dgm:pt>
    <dgm:pt modelId="{8D58697A-DA7D-4294-AC5D-8951F5422EAE}" type="pres">
      <dgm:prSet presAssocID="{620D0C59-17BE-4343-BB62-E68C963933CE}" presName="text_7" presStyleLbl="node1" presStyleIdx="6" presStyleCnt="7">
        <dgm:presLayoutVars>
          <dgm:bulletEnabled val="1"/>
        </dgm:presLayoutVars>
      </dgm:prSet>
      <dgm:spPr/>
    </dgm:pt>
    <dgm:pt modelId="{50E7C71C-A081-491E-9BAB-802433CCE04C}" type="pres">
      <dgm:prSet presAssocID="{620D0C59-17BE-4343-BB62-E68C963933CE}" presName="accent_7" presStyleCnt="0"/>
      <dgm:spPr/>
    </dgm:pt>
    <dgm:pt modelId="{78AEE0F4-BD0D-4AA1-892A-5E668552C9AB}" type="pres">
      <dgm:prSet presAssocID="{620D0C59-17BE-4343-BB62-E68C963933CE}" presName="accentRepeatNode" presStyleLbl="solidFgAcc1" presStyleIdx="6" presStyleCnt="7"/>
      <dgm:spPr/>
    </dgm:pt>
  </dgm:ptLst>
  <dgm:cxnLst>
    <dgm:cxn modelId="{6B03B62E-BB38-45F9-90FD-3F05D31D47B1}" srcId="{90854EF6-BCE3-4886-8B9D-62EA7AE3F30A}" destId="{0E451312-B7E3-4A5A-9759-5179929AE990}" srcOrd="4" destOrd="0" parTransId="{0FDA1B57-7C26-4B38-9B2B-25668638BC1F}" sibTransId="{E1496303-F6CD-4794-AB18-4D3A0D305388}"/>
    <dgm:cxn modelId="{B9205344-1F01-45F9-B824-6507E8D46E15}" srcId="{90854EF6-BCE3-4886-8B9D-62EA7AE3F30A}" destId="{7C04A9E5-000A-4580-ABA3-C8EC7062A5C4}" srcOrd="5" destOrd="0" parTransId="{07B53945-2243-41C8-B22D-F9E4A8818FBA}" sibTransId="{F81AA689-DABF-4B07-BE34-03A678297A77}"/>
    <dgm:cxn modelId="{0CA00948-2469-41E1-885C-11C50D200BCF}" type="presOf" srcId="{7C04A9E5-000A-4580-ABA3-C8EC7062A5C4}" destId="{A92FCEC1-BA3C-4706-824A-3CDD7C6D9B27}" srcOrd="0" destOrd="0" presId="urn:microsoft.com/office/officeart/2008/layout/VerticalCurvedList"/>
    <dgm:cxn modelId="{CB99964E-0145-483B-87E9-A170DB3EF339}" type="presOf" srcId="{859E8A81-652C-408F-AE21-0A3079A90E3D}" destId="{373AFEC1-ED28-4214-B9AE-E2D4196129E8}" srcOrd="0" destOrd="0" presId="urn:microsoft.com/office/officeart/2008/layout/VerticalCurvedList"/>
    <dgm:cxn modelId="{E24DD059-7829-4033-99DE-A43A6F514634}" srcId="{90854EF6-BCE3-4886-8B9D-62EA7AE3F30A}" destId="{E9B1CD38-B5CB-4FC6-BC94-6FF0AD33C780}" srcOrd="1" destOrd="0" parTransId="{517FE27F-7E9E-4EE4-A628-C7B07DB50F05}" sibTransId="{C0B9C49D-5876-4B76-A984-274F1228FB53}"/>
    <dgm:cxn modelId="{D3B7D15A-3FEC-4CA2-B59E-E8879F63C0C6}" type="presOf" srcId="{76BC7B7A-EC68-4D52-9F42-8CD7B27BE587}" destId="{3EA536A9-994B-486E-A589-A89CB2117282}" srcOrd="0" destOrd="0" presId="urn:microsoft.com/office/officeart/2008/layout/VerticalCurvedList"/>
    <dgm:cxn modelId="{C0B3088B-2F33-47B4-A7CC-14BFF15FD4D8}" type="presOf" srcId="{620D0C59-17BE-4343-BB62-E68C963933CE}" destId="{8D58697A-DA7D-4294-AC5D-8951F5422EAE}" srcOrd="0" destOrd="0" presId="urn:microsoft.com/office/officeart/2008/layout/VerticalCurvedList"/>
    <dgm:cxn modelId="{3FBABA8F-E6BF-40FC-A955-3EACEF07B2D9}" type="presOf" srcId="{E9B1CD38-B5CB-4FC6-BC94-6FF0AD33C780}" destId="{BCBB845F-E532-431E-BEE7-C5BB173AC6FA}" srcOrd="0" destOrd="0" presId="urn:microsoft.com/office/officeart/2008/layout/VerticalCurvedList"/>
    <dgm:cxn modelId="{D355D290-7A86-45DB-907E-FE10C64567AA}" srcId="{90854EF6-BCE3-4886-8B9D-62EA7AE3F30A}" destId="{859E8A81-652C-408F-AE21-0A3079A90E3D}" srcOrd="2" destOrd="0" parTransId="{782B583E-541D-4951-9E44-39F29EE91597}" sibTransId="{E31BCD87-40E7-4F98-B7A2-A41450D9E6E6}"/>
    <dgm:cxn modelId="{310D63A8-78C5-4AAB-910C-3857B40FFEA0}" type="presOf" srcId="{0E451312-B7E3-4A5A-9759-5179929AE990}" destId="{6B864E7F-4CCF-4522-812D-608573778115}" srcOrd="0" destOrd="0" presId="urn:microsoft.com/office/officeart/2008/layout/VerticalCurvedList"/>
    <dgm:cxn modelId="{3E8DA6A9-AA60-43FF-953B-AFE28D9EDBF0}" srcId="{90854EF6-BCE3-4886-8B9D-62EA7AE3F30A}" destId="{620D0C59-17BE-4343-BB62-E68C963933CE}" srcOrd="6" destOrd="0" parTransId="{6B98C153-96A4-4F24-A33A-E61758B85187}" sibTransId="{CFEDFA1E-9880-4F9E-AA06-31A168334AA8}"/>
    <dgm:cxn modelId="{141724AC-428F-4638-9855-37DAC1C15254}" type="presOf" srcId="{E1CDC1A2-C217-4246-8690-7E296FF211DE}" destId="{5773C778-B5F3-4246-8123-2D3AA1A1DA08}" srcOrd="0" destOrd="0" presId="urn:microsoft.com/office/officeart/2008/layout/VerticalCurvedList"/>
    <dgm:cxn modelId="{80CBA3AD-A616-4780-A6E7-84EFD88DB56B}" srcId="{90854EF6-BCE3-4886-8B9D-62EA7AE3F30A}" destId="{76BC7B7A-EC68-4D52-9F42-8CD7B27BE587}" srcOrd="0" destOrd="0" parTransId="{F5A33872-EA91-4181-ACD7-AC82DC88AA00}" sibTransId="{E1CDC1A2-C217-4246-8690-7E296FF211DE}"/>
    <dgm:cxn modelId="{451664B7-EFFC-4D8E-ADF3-291368ED646C}" type="presOf" srcId="{7486CAA7-113E-44A2-A3E9-3685C274061C}" destId="{2B3B27C1-0C8D-4EA6-8DD3-A59FA777A236}" srcOrd="0" destOrd="0" presId="urn:microsoft.com/office/officeart/2008/layout/VerticalCurvedList"/>
    <dgm:cxn modelId="{A501DED8-70EB-47B1-944D-FB9C2CC4BCED}" type="presOf" srcId="{90854EF6-BCE3-4886-8B9D-62EA7AE3F30A}" destId="{7BE0D68C-8840-4A47-B800-135BD1D0406A}" srcOrd="0" destOrd="0" presId="urn:microsoft.com/office/officeart/2008/layout/VerticalCurvedList"/>
    <dgm:cxn modelId="{9A11C5D9-1FD5-4417-A11A-10B280706E88}" srcId="{90854EF6-BCE3-4886-8B9D-62EA7AE3F30A}" destId="{7486CAA7-113E-44A2-A3E9-3685C274061C}" srcOrd="3" destOrd="0" parTransId="{6C868F88-4347-45B5-9E99-554CD2B4DF05}" sibTransId="{9C5B640F-13EA-4B65-8402-6E3E0CBC91BB}"/>
    <dgm:cxn modelId="{DE635D79-25C2-4E76-82B4-EF08E62206B4}" type="presParOf" srcId="{7BE0D68C-8840-4A47-B800-135BD1D0406A}" destId="{4542FFEB-A4B1-4D85-BBE4-BE8831A998E9}" srcOrd="0" destOrd="0" presId="urn:microsoft.com/office/officeart/2008/layout/VerticalCurvedList"/>
    <dgm:cxn modelId="{89D5477D-0A7C-4BA4-AFC1-64CB10934573}" type="presParOf" srcId="{4542FFEB-A4B1-4D85-BBE4-BE8831A998E9}" destId="{E2D78102-4686-4AF2-9FB4-9B19A7AE08D8}" srcOrd="0" destOrd="0" presId="urn:microsoft.com/office/officeart/2008/layout/VerticalCurvedList"/>
    <dgm:cxn modelId="{B3404951-FEEC-4A2D-9439-C2275ED0AA7D}" type="presParOf" srcId="{E2D78102-4686-4AF2-9FB4-9B19A7AE08D8}" destId="{AA21CC6B-6EDB-4270-B1A3-74C02F5962F1}" srcOrd="0" destOrd="0" presId="urn:microsoft.com/office/officeart/2008/layout/VerticalCurvedList"/>
    <dgm:cxn modelId="{B2506855-3CBC-4DCB-BB0D-0EA177CDAD1A}" type="presParOf" srcId="{E2D78102-4686-4AF2-9FB4-9B19A7AE08D8}" destId="{5773C778-B5F3-4246-8123-2D3AA1A1DA08}" srcOrd="1" destOrd="0" presId="urn:microsoft.com/office/officeart/2008/layout/VerticalCurvedList"/>
    <dgm:cxn modelId="{80EF7169-6666-465C-AFB9-84C7CF8E36EC}" type="presParOf" srcId="{E2D78102-4686-4AF2-9FB4-9B19A7AE08D8}" destId="{986DD58F-B927-4CB9-A76B-39EA0061C018}" srcOrd="2" destOrd="0" presId="urn:microsoft.com/office/officeart/2008/layout/VerticalCurvedList"/>
    <dgm:cxn modelId="{6B0F7912-F554-433F-B53A-BC58776E5D72}" type="presParOf" srcId="{E2D78102-4686-4AF2-9FB4-9B19A7AE08D8}" destId="{EC03CBDC-3EF9-447D-9C38-92DDCC8B626C}" srcOrd="3" destOrd="0" presId="urn:microsoft.com/office/officeart/2008/layout/VerticalCurvedList"/>
    <dgm:cxn modelId="{8056ECFE-7AA7-4930-82AD-4F0B2EFA67BE}" type="presParOf" srcId="{4542FFEB-A4B1-4D85-BBE4-BE8831A998E9}" destId="{3EA536A9-994B-486E-A589-A89CB2117282}" srcOrd="1" destOrd="0" presId="urn:microsoft.com/office/officeart/2008/layout/VerticalCurvedList"/>
    <dgm:cxn modelId="{5849DFDA-9852-4931-8857-FB0859585D97}" type="presParOf" srcId="{4542FFEB-A4B1-4D85-BBE4-BE8831A998E9}" destId="{66BA6EE8-54B8-42F4-BA20-59C4729D7B7D}" srcOrd="2" destOrd="0" presId="urn:microsoft.com/office/officeart/2008/layout/VerticalCurvedList"/>
    <dgm:cxn modelId="{2A061468-EC79-4014-8BD6-C9B26E60B773}" type="presParOf" srcId="{66BA6EE8-54B8-42F4-BA20-59C4729D7B7D}" destId="{668E2230-BE6D-4A82-86CD-FE3C3F2CDE0A}" srcOrd="0" destOrd="0" presId="urn:microsoft.com/office/officeart/2008/layout/VerticalCurvedList"/>
    <dgm:cxn modelId="{5C17BD08-1BC1-4C62-80D2-DBD1E53FD4B8}" type="presParOf" srcId="{4542FFEB-A4B1-4D85-BBE4-BE8831A998E9}" destId="{BCBB845F-E532-431E-BEE7-C5BB173AC6FA}" srcOrd="3" destOrd="0" presId="urn:microsoft.com/office/officeart/2008/layout/VerticalCurvedList"/>
    <dgm:cxn modelId="{2FD71803-171C-4C58-A833-CE1C420A2D05}" type="presParOf" srcId="{4542FFEB-A4B1-4D85-BBE4-BE8831A998E9}" destId="{F636EEA8-10EE-4891-8006-D1CFF3270D73}" srcOrd="4" destOrd="0" presId="urn:microsoft.com/office/officeart/2008/layout/VerticalCurvedList"/>
    <dgm:cxn modelId="{301EDD6A-20B3-4AAB-8164-00E8C852E020}" type="presParOf" srcId="{F636EEA8-10EE-4891-8006-D1CFF3270D73}" destId="{62260CDC-0D7F-4F7A-BE6A-0A52E8E1EF96}" srcOrd="0" destOrd="0" presId="urn:microsoft.com/office/officeart/2008/layout/VerticalCurvedList"/>
    <dgm:cxn modelId="{9E9C793C-31A7-452C-9AA5-FB240E222728}" type="presParOf" srcId="{4542FFEB-A4B1-4D85-BBE4-BE8831A998E9}" destId="{373AFEC1-ED28-4214-B9AE-E2D4196129E8}" srcOrd="5" destOrd="0" presId="urn:microsoft.com/office/officeart/2008/layout/VerticalCurvedList"/>
    <dgm:cxn modelId="{2E8A980C-27D0-4389-97FF-35825B0C0339}" type="presParOf" srcId="{4542FFEB-A4B1-4D85-BBE4-BE8831A998E9}" destId="{C0CFCA68-2E69-4768-96BE-9EFA6120D209}" srcOrd="6" destOrd="0" presId="urn:microsoft.com/office/officeart/2008/layout/VerticalCurvedList"/>
    <dgm:cxn modelId="{C8B6A167-4A94-459F-922C-DED8CAA74E87}" type="presParOf" srcId="{C0CFCA68-2E69-4768-96BE-9EFA6120D209}" destId="{6F31D81D-AC28-4E92-B998-4CF42482A48F}" srcOrd="0" destOrd="0" presId="urn:microsoft.com/office/officeart/2008/layout/VerticalCurvedList"/>
    <dgm:cxn modelId="{6FFCB5F6-FFA5-41EB-9462-6DC9AB81B130}" type="presParOf" srcId="{4542FFEB-A4B1-4D85-BBE4-BE8831A998E9}" destId="{2B3B27C1-0C8D-4EA6-8DD3-A59FA777A236}" srcOrd="7" destOrd="0" presId="urn:microsoft.com/office/officeart/2008/layout/VerticalCurvedList"/>
    <dgm:cxn modelId="{82AC31BD-F263-4830-9849-E7669569B3F6}" type="presParOf" srcId="{4542FFEB-A4B1-4D85-BBE4-BE8831A998E9}" destId="{A9BFF977-822E-42F8-8583-7D39E7966C05}" srcOrd="8" destOrd="0" presId="urn:microsoft.com/office/officeart/2008/layout/VerticalCurvedList"/>
    <dgm:cxn modelId="{46CE70FF-C5B3-4262-906C-CB8BF5C25E8C}" type="presParOf" srcId="{A9BFF977-822E-42F8-8583-7D39E7966C05}" destId="{1F55F9F8-F366-47B5-9611-EE1D901EB8CC}" srcOrd="0" destOrd="0" presId="urn:microsoft.com/office/officeart/2008/layout/VerticalCurvedList"/>
    <dgm:cxn modelId="{7AB2A217-B4E3-41EC-832C-E45181F3B3BD}" type="presParOf" srcId="{4542FFEB-A4B1-4D85-BBE4-BE8831A998E9}" destId="{6B864E7F-4CCF-4522-812D-608573778115}" srcOrd="9" destOrd="0" presId="urn:microsoft.com/office/officeart/2008/layout/VerticalCurvedList"/>
    <dgm:cxn modelId="{FC6C32DA-1AA3-45E9-B1F2-C3B5D9AE4012}" type="presParOf" srcId="{4542FFEB-A4B1-4D85-BBE4-BE8831A998E9}" destId="{AA38BCCA-4FE9-4EAC-A600-6C45F6B87047}" srcOrd="10" destOrd="0" presId="urn:microsoft.com/office/officeart/2008/layout/VerticalCurvedList"/>
    <dgm:cxn modelId="{26554AD2-E68E-4D79-B9CB-740760A8D978}" type="presParOf" srcId="{AA38BCCA-4FE9-4EAC-A600-6C45F6B87047}" destId="{C9DB5316-745C-486A-B0DD-9799020AF9B0}" srcOrd="0" destOrd="0" presId="urn:microsoft.com/office/officeart/2008/layout/VerticalCurvedList"/>
    <dgm:cxn modelId="{D69CC130-0FCD-4218-B3A3-3AB4E77CF36A}" type="presParOf" srcId="{4542FFEB-A4B1-4D85-BBE4-BE8831A998E9}" destId="{A92FCEC1-BA3C-4706-824A-3CDD7C6D9B27}" srcOrd="11" destOrd="0" presId="urn:microsoft.com/office/officeart/2008/layout/VerticalCurvedList"/>
    <dgm:cxn modelId="{43A73AB6-CE77-4D5C-AB15-F54FD9586721}" type="presParOf" srcId="{4542FFEB-A4B1-4D85-BBE4-BE8831A998E9}" destId="{CE4610E2-C193-40F4-8E38-F85EBB434315}" srcOrd="12" destOrd="0" presId="urn:microsoft.com/office/officeart/2008/layout/VerticalCurvedList"/>
    <dgm:cxn modelId="{A961D6D1-5DAA-4C2E-A674-111AE903D778}" type="presParOf" srcId="{CE4610E2-C193-40F4-8E38-F85EBB434315}" destId="{A39A03C8-D854-4A65-ADCE-A10A658117D4}" srcOrd="0" destOrd="0" presId="urn:microsoft.com/office/officeart/2008/layout/VerticalCurvedList"/>
    <dgm:cxn modelId="{6E185E5D-955D-4582-AADB-8F8751B36A62}" type="presParOf" srcId="{4542FFEB-A4B1-4D85-BBE4-BE8831A998E9}" destId="{8D58697A-DA7D-4294-AC5D-8951F5422EAE}" srcOrd="13" destOrd="0" presId="urn:microsoft.com/office/officeart/2008/layout/VerticalCurvedList"/>
    <dgm:cxn modelId="{B747CA5D-C059-467A-927E-D3A74AE782FF}" type="presParOf" srcId="{4542FFEB-A4B1-4D85-BBE4-BE8831A998E9}" destId="{50E7C71C-A081-491E-9BAB-802433CCE04C}" srcOrd="14" destOrd="0" presId="urn:microsoft.com/office/officeart/2008/layout/VerticalCurvedList"/>
    <dgm:cxn modelId="{BE0266DD-CE9A-41CB-992F-E3EEF491120C}" type="presParOf" srcId="{50E7C71C-A081-491E-9BAB-802433CCE04C}" destId="{78AEE0F4-BD0D-4AA1-892A-5E668552C9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AAF277-91AB-41EB-8A8A-B9827D41B1A3}"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S"/>
        </a:p>
      </dgm:t>
    </dgm:pt>
    <dgm:pt modelId="{FE6619AE-A6B3-40CB-A02C-BE31D02A5065}">
      <dgm:prSet phldrT="[Texto]" custT="1"/>
      <dgm:spPr/>
      <dgm:t>
        <a:bodyPr/>
        <a:lstStyle/>
        <a:p>
          <a:pPr algn="just"/>
          <a:r>
            <a:rPr lang="es-EC" sz="1500" dirty="0"/>
            <a:t>Se diseño e implemento un sistema que permite la comunicación inclusiva entre una persona con discapacidad auditiva y una persona hablante, Obteniendo resultados de un 86.36% de precisión en el reconociendo de gestos y un 98% de precisión en la traducción de voz a texto respectivamente dando como resultado una precisión global del sistema comunicación inclusiva del 92.18%.</a:t>
          </a:r>
          <a:endParaRPr lang="es-ES" sz="1500" dirty="0"/>
        </a:p>
      </dgm:t>
    </dgm:pt>
    <dgm:pt modelId="{D3021CE1-26E3-4956-9F88-68A4EFA35983}" type="parTrans" cxnId="{22AA5BC8-77A0-4276-ACA1-C4878748F3EB}">
      <dgm:prSet/>
      <dgm:spPr/>
      <dgm:t>
        <a:bodyPr/>
        <a:lstStyle/>
        <a:p>
          <a:pPr algn="just"/>
          <a:endParaRPr lang="es-ES"/>
        </a:p>
      </dgm:t>
    </dgm:pt>
    <dgm:pt modelId="{7FABE104-DCF6-459C-A682-6BA89ABC627B}" type="sibTrans" cxnId="{22AA5BC8-77A0-4276-ACA1-C4878748F3EB}">
      <dgm:prSet/>
      <dgm:spPr/>
      <dgm:t>
        <a:bodyPr/>
        <a:lstStyle/>
        <a:p>
          <a:pPr algn="just"/>
          <a:endParaRPr lang="es-ES"/>
        </a:p>
      </dgm:t>
    </dgm:pt>
    <dgm:pt modelId="{E91F7C60-0A20-453A-B2CB-2F490871F3F9}">
      <dgm:prSet phldrT="[Texto]" custT="1"/>
      <dgm:spPr/>
      <dgm:t>
        <a:bodyPr/>
        <a:lstStyle/>
        <a:p>
          <a:pPr algn="just"/>
          <a:r>
            <a:rPr lang="es-EC" sz="1500" dirty="0"/>
            <a:t>Se adquirido y almaceno las señales EMG (electromiográficas) y las señales IMU (acelerómetro) generadas por los brazaletes MYO mediante el uso de librerías desarrolladas en C++, las cuales fueron enlazadas a la plataforma MatLab para el análisis y procesamiento las señales EMG e IMU esto ayudo a que el sistema pueda trabajar en tiempo real.</a:t>
          </a:r>
          <a:endParaRPr lang="es-ES" sz="1500" dirty="0"/>
        </a:p>
      </dgm:t>
    </dgm:pt>
    <dgm:pt modelId="{5E575129-F8EE-44DF-AEA3-DB39042537DC}" type="parTrans" cxnId="{E89340DA-C486-45B7-A4C2-6C1700FCFE8C}">
      <dgm:prSet/>
      <dgm:spPr/>
      <dgm:t>
        <a:bodyPr/>
        <a:lstStyle/>
        <a:p>
          <a:pPr algn="just"/>
          <a:endParaRPr lang="es-ES"/>
        </a:p>
      </dgm:t>
    </dgm:pt>
    <dgm:pt modelId="{5A6D9E10-E117-4156-9123-1809AD444F2B}" type="sibTrans" cxnId="{E89340DA-C486-45B7-A4C2-6C1700FCFE8C}">
      <dgm:prSet/>
      <dgm:spPr/>
      <dgm:t>
        <a:bodyPr/>
        <a:lstStyle/>
        <a:p>
          <a:pPr algn="just"/>
          <a:endParaRPr lang="es-ES"/>
        </a:p>
      </dgm:t>
    </dgm:pt>
    <dgm:pt modelId="{5F191147-69A9-4893-8390-542385F88D0A}">
      <dgm:prSet phldrT="[Texto]" custT="1"/>
      <dgm:spPr/>
      <dgm:t>
        <a:bodyPr/>
        <a:lstStyle/>
        <a:p>
          <a:pPr algn="just"/>
          <a:r>
            <a:rPr lang="es-EC" sz="1500" dirty="0"/>
            <a:t>El modelo generado en el presente trabajo fue capaz de reconocer 22 frases o gestos con una precisión del 93%, mediante la interpretación de las señales EMG e IMU generadas por el brazalete myo. Con las pruebas realizadas se pudo determinar que el modelo puede ser estandarizado ya que fue probado por personas que no pertenecían a la base de datos con una precisión del 78% lo que puede mejorar con el aumento de datos de entrenamiento. </a:t>
          </a:r>
          <a:endParaRPr lang="es-ES" sz="1500" dirty="0"/>
        </a:p>
      </dgm:t>
    </dgm:pt>
    <dgm:pt modelId="{C6BD1A52-8AFE-4248-8AB4-D170D8FA93B1}" type="parTrans" cxnId="{A926C2C4-8492-4773-A35F-664083D646B6}">
      <dgm:prSet/>
      <dgm:spPr/>
      <dgm:t>
        <a:bodyPr/>
        <a:lstStyle/>
        <a:p>
          <a:pPr algn="just"/>
          <a:endParaRPr lang="es-ES"/>
        </a:p>
      </dgm:t>
    </dgm:pt>
    <dgm:pt modelId="{6769C71B-4CCD-4277-83C0-C111900339C1}" type="sibTrans" cxnId="{A926C2C4-8492-4773-A35F-664083D646B6}">
      <dgm:prSet/>
      <dgm:spPr/>
      <dgm:t>
        <a:bodyPr/>
        <a:lstStyle/>
        <a:p>
          <a:pPr algn="just"/>
          <a:endParaRPr lang="es-ES"/>
        </a:p>
      </dgm:t>
    </dgm:pt>
    <dgm:pt modelId="{648FA74E-ECE8-45D7-9054-E5D721B85969}" type="pres">
      <dgm:prSet presAssocID="{15AAF277-91AB-41EB-8A8A-B9827D41B1A3}" presName="Name0" presStyleCnt="0">
        <dgm:presLayoutVars>
          <dgm:chMax/>
          <dgm:chPref/>
          <dgm:dir/>
        </dgm:presLayoutVars>
      </dgm:prSet>
      <dgm:spPr/>
    </dgm:pt>
    <dgm:pt modelId="{37EBE942-2C1D-4755-B163-EC174484093D}" type="pres">
      <dgm:prSet presAssocID="{FE6619AE-A6B3-40CB-A02C-BE31D02A5065}" presName="parenttextcomposite" presStyleCnt="0"/>
      <dgm:spPr/>
    </dgm:pt>
    <dgm:pt modelId="{65631E9E-5701-4125-BD12-4744E99A61FE}" type="pres">
      <dgm:prSet presAssocID="{FE6619AE-A6B3-40CB-A02C-BE31D02A5065}" presName="parenttext" presStyleLbl="revTx" presStyleIdx="0" presStyleCnt="3" custScaleY="8583">
        <dgm:presLayoutVars>
          <dgm:chMax/>
          <dgm:chPref val="2"/>
          <dgm:bulletEnabled val="1"/>
        </dgm:presLayoutVars>
      </dgm:prSet>
      <dgm:spPr/>
    </dgm:pt>
    <dgm:pt modelId="{FA23B80F-C31F-449D-A919-ED0E4430DD88}" type="pres">
      <dgm:prSet presAssocID="{FE6619AE-A6B3-40CB-A02C-BE31D02A5065}" presName="parallelogramComposite" presStyleCnt="0"/>
      <dgm:spPr/>
    </dgm:pt>
    <dgm:pt modelId="{FFD0F590-427B-4FB8-AECB-A36089B349B5}" type="pres">
      <dgm:prSet presAssocID="{FE6619AE-A6B3-40CB-A02C-BE31D02A5065}" presName="parallelogram1" presStyleLbl="alignNode1" presStyleIdx="0" presStyleCnt="21"/>
      <dgm:spPr/>
    </dgm:pt>
    <dgm:pt modelId="{C2B9FB0C-5B90-42EB-9ECB-8265F91A40EF}" type="pres">
      <dgm:prSet presAssocID="{FE6619AE-A6B3-40CB-A02C-BE31D02A5065}" presName="parallelogram2" presStyleLbl="alignNode1" presStyleIdx="1" presStyleCnt="21"/>
      <dgm:spPr/>
    </dgm:pt>
    <dgm:pt modelId="{7021C8BB-FD96-4C6D-92A0-096BDC2091CB}" type="pres">
      <dgm:prSet presAssocID="{FE6619AE-A6B3-40CB-A02C-BE31D02A5065}" presName="parallelogram3" presStyleLbl="alignNode1" presStyleIdx="2" presStyleCnt="21"/>
      <dgm:spPr/>
    </dgm:pt>
    <dgm:pt modelId="{B9CF6EE3-38EA-42E4-9FF9-CA962EC11F1A}" type="pres">
      <dgm:prSet presAssocID="{FE6619AE-A6B3-40CB-A02C-BE31D02A5065}" presName="parallelogram4" presStyleLbl="alignNode1" presStyleIdx="3" presStyleCnt="21"/>
      <dgm:spPr/>
    </dgm:pt>
    <dgm:pt modelId="{DC1F500C-9F0D-437E-A47B-5F46C63BC1C1}" type="pres">
      <dgm:prSet presAssocID="{FE6619AE-A6B3-40CB-A02C-BE31D02A5065}" presName="parallelogram5" presStyleLbl="alignNode1" presStyleIdx="4" presStyleCnt="21"/>
      <dgm:spPr/>
    </dgm:pt>
    <dgm:pt modelId="{764F14DD-3A3F-4DD2-953D-68DC829EF439}" type="pres">
      <dgm:prSet presAssocID="{FE6619AE-A6B3-40CB-A02C-BE31D02A5065}" presName="parallelogram6" presStyleLbl="alignNode1" presStyleIdx="5" presStyleCnt="21"/>
      <dgm:spPr/>
    </dgm:pt>
    <dgm:pt modelId="{150BD6A5-0185-4B1A-ADDF-CF71B3A4CF13}" type="pres">
      <dgm:prSet presAssocID="{FE6619AE-A6B3-40CB-A02C-BE31D02A5065}" presName="parallelogram7" presStyleLbl="alignNode1" presStyleIdx="6" presStyleCnt="21"/>
      <dgm:spPr/>
    </dgm:pt>
    <dgm:pt modelId="{CC90C971-C0B7-4149-AC5B-53FE10414E9C}" type="pres">
      <dgm:prSet presAssocID="{7FABE104-DCF6-459C-A682-6BA89ABC627B}" presName="sibTrans" presStyleCnt="0"/>
      <dgm:spPr/>
    </dgm:pt>
    <dgm:pt modelId="{92E8475B-9F0E-446E-8A78-D89C975EA4C8}" type="pres">
      <dgm:prSet presAssocID="{E91F7C60-0A20-453A-B2CB-2F490871F3F9}" presName="parenttextcomposite" presStyleCnt="0"/>
      <dgm:spPr/>
    </dgm:pt>
    <dgm:pt modelId="{AFF99BBA-CDF7-4705-8C48-F635FDE183FE}" type="pres">
      <dgm:prSet presAssocID="{E91F7C60-0A20-453A-B2CB-2F490871F3F9}" presName="parenttext" presStyleLbl="revTx" presStyleIdx="1" presStyleCnt="3" custScaleY="92247">
        <dgm:presLayoutVars>
          <dgm:chMax/>
          <dgm:chPref val="2"/>
          <dgm:bulletEnabled val="1"/>
        </dgm:presLayoutVars>
      </dgm:prSet>
      <dgm:spPr/>
    </dgm:pt>
    <dgm:pt modelId="{DCBAB797-F86D-4B12-9420-FFBD091CB864}" type="pres">
      <dgm:prSet presAssocID="{E91F7C60-0A20-453A-B2CB-2F490871F3F9}" presName="parallelogramComposite" presStyleCnt="0"/>
      <dgm:spPr/>
    </dgm:pt>
    <dgm:pt modelId="{8CD227A2-8B5F-404F-A308-0297D76ECC00}" type="pres">
      <dgm:prSet presAssocID="{E91F7C60-0A20-453A-B2CB-2F490871F3F9}" presName="parallelogram1" presStyleLbl="alignNode1" presStyleIdx="7" presStyleCnt="21"/>
      <dgm:spPr/>
    </dgm:pt>
    <dgm:pt modelId="{D9EE3D40-D4A6-445C-A3E7-6D4C2A1A2B75}" type="pres">
      <dgm:prSet presAssocID="{E91F7C60-0A20-453A-B2CB-2F490871F3F9}" presName="parallelogram2" presStyleLbl="alignNode1" presStyleIdx="8" presStyleCnt="21"/>
      <dgm:spPr/>
    </dgm:pt>
    <dgm:pt modelId="{37B4725A-62A1-45DD-BAE1-9B4D7C80B91F}" type="pres">
      <dgm:prSet presAssocID="{E91F7C60-0A20-453A-B2CB-2F490871F3F9}" presName="parallelogram3" presStyleLbl="alignNode1" presStyleIdx="9" presStyleCnt="21"/>
      <dgm:spPr/>
    </dgm:pt>
    <dgm:pt modelId="{17B4F638-55E3-437A-98EC-B4B154287744}" type="pres">
      <dgm:prSet presAssocID="{E91F7C60-0A20-453A-B2CB-2F490871F3F9}" presName="parallelogram4" presStyleLbl="alignNode1" presStyleIdx="10" presStyleCnt="21"/>
      <dgm:spPr/>
    </dgm:pt>
    <dgm:pt modelId="{CCABECD9-6AD4-4971-BCF0-C65776461000}" type="pres">
      <dgm:prSet presAssocID="{E91F7C60-0A20-453A-B2CB-2F490871F3F9}" presName="parallelogram5" presStyleLbl="alignNode1" presStyleIdx="11" presStyleCnt="21"/>
      <dgm:spPr/>
    </dgm:pt>
    <dgm:pt modelId="{EB89E71C-2FAC-4588-B48A-D5CBD3FAB78C}" type="pres">
      <dgm:prSet presAssocID="{E91F7C60-0A20-453A-B2CB-2F490871F3F9}" presName="parallelogram6" presStyleLbl="alignNode1" presStyleIdx="12" presStyleCnt="21"/>
      <dgm:spPr/>
    </dgm:pt>
    <dgm:pt modelId="{92201999-5D23-410D-9A5E-6E31406E2768}" type="pres">
      <dgm:prSet presAssocID="{E91F7C60-0A20-453A-B2CB-2F490871F3F9}" presName="parallelogram7" presStyleLbl="alignNode1" presStyleIdx="13" presStyleCnt="21"/>
      <dgm:spPr/>
    </dgm:pt>
    <dgm:pt modelId="{EF915FDD-2E82-4E6A-AE75-4CDEFA606D11}" type="pres">
      <dgm:prSet presAssocID="{5A6D9E10-E117-4156-9123-1809AD444F2B}" presName="sibTrans" presStyleCnt="0"/>
      <dgm:spPr/>
    </dgm:pt>
    <dgm:pt modelId="{4B337762-DD85-4E89-B09F-858A2BE02F95}" type="pres">
      <dgm:prSet presAssocID="{5F191147-69A9-4893-8390-542385F88D0A}" presName="parenttextcomposite" presStyleCnt="0"/>
      <dgm:spPr/>
    </dgm:pt>
    <dgm:pt modelId="{AD5DB72A-1141-46BE-A312-9A089CDEE2CB}" type="pres">
      <dgm:prSet presAssocID="{5F191147-69A9-4893-8390-542385F88D0A}" presName="parenttext" presStyleLbl="revTx" presStyleIdx="2" presStyleCnt="3">
        <dgm:presLayoutVars>
          <dgm:chMax/>
          <dgm:chPref val="2"/>
          <dgm:bulletEnabled val="1"/>
        </dgm:presLayoutVars>
      </dgm:prSet>
      <dgm:spPr/>
    </dgm:pt>
    <dgm:pt modelId="{6E62C68C-29E4-45A1-AACB-D8288CF41F8E}" type="pres">
      <dgm:prSet presAssocID="{5F191147-69A9-4893-8390-542385F88D0A}" presName="parallelogramComposite" presStyleCnt="0"/>
      <dgm:spPr/>
    </dgm:pt>
    <dgm:pt modelId="{4C841A5F-344B-4625-BDD4-6823EE34FAE4}" type="pres">
      <dgm:prSet presAssocID="{5F191147-69A9-4893-8390-542385F88D0A}" presName="parallelogram1" presStyleLbl="alignNode1" presStyleIdx="14" presStyleCnt="21"/>
      <dgm:spPr/>
    </dgm:pt>
    <dgm:pt modelId="{B189E854-00F6-4C45-BE4B-35777EEE6F51}" type="pres">
      <dgm:prSet presAssocID="{5F191147-69A9-4893-8390-542385F88D0A}" presName="parallelogram2" presStyleLbl="alignNode1" presStyleIdx="15" presStyleCnt="21"/>
      <dgm:spPr/>
    </dgm:pt>
    <dgm:pt modelId="{0A8400B9-BA64-42F9-9D2F-645D34F7F8C2}" type="pres">
      <dgm:prSet presAssocID="{5F191147-69A9-4893-8390-542385F88D0A}" presName="parallelogram3" presStyleLbl="alignNode1" presStyleIdx="16" presStyleCnt="21"/>
      <dgm:spPr/>
    </dgm:pt>
    <dgm:pt modelId="{A83E31FA-0221-4659-A0D0-B678D2F70DB6}" type="pres">
      <dgm:prSet presAssocID="{5F191147-69A9-4893-8390-542385F88D0A}" presName="parallelogram4" presStyleLbl="alignNode1" presStyleIdx="17" presStyleCnt="21"/>
      <dgm:spPr/>
    </dgm:pt>
    <dgm:pt modelId="{7A9B492B-D3D9-4C03-9FA5-96DA3BAB3B7D}" type="pres">
      <dgm:prSet presAssocID="{5F191147-69A9-4893-8390-542385F88D0A}" presName="parallelogram5" presStyleLbl="alignNode1" presStyleIdx="18" presStyleCnt="21"/>
      <dgm:spPr/>
    </dgm:pt>
    <dgm:pt modelId="{935DB88A-B75D-41D0-A390-0EF5C41F94DB}" type="pres">
      <dgm:prSet presAssocID="{5F191147-69A9-4893-8390-542385F88D0A}" presName="parallelogram6" presStyleLbl="alignNode1" presStyleIdx="19" presStyleCnt="21"/>
      <dgm:spPr/>
    </dgm:pt>
    <dgm:pt modelId="{26F842F4-0413-4AE2-80DB-EE7F9E66E4DB}" type="pres">
      <dgm:prSet presAssocID="{5F191147-69A9-4893-8390-542385F88D0A}" presName="parallelogram7" presStyleLbl="alignNode1" presStyleIdx="20" presStyleCnt="21"/>
      <dgm:spPr/>
    </dgm:pt>
  </dgm:ptLst>
  <dgm:cxnLst>
    <dgm:cxn modelId="{385B3D3C-30FF-4D70-9F2D-84EB26C72526}" type="presOf" srcId="{5F191147-69A9-4893-8390-542385F88D0A}" destId="{AD5DB72A-1141-46BE-A312-9A089CDEE2CB}" srcOrd="0" destOrd="0" presId="urn:microsoft.com/office/officeart/2008/layout/VerticalAccentList"/>
    <dgm:cxn modelId="{22658B5B-0068-4D10-B1E4-9E90AD1C9F1F}" type="presOf" srcId="{E91F7C60-0A20-453A-B2CB-2F490871F3F9}" destId="{AFF99BBA-CDF7-4705-8C48-F635FDE183FE}" srcOrd="0" destOrd="0" presId="urn:microsoft.com/office/officeart/2008/layout/VerticalAccentList"/>
    <dgm:cxn modelId="{8B726E42-BCDF-471D-B918-151E8C82F421}" type="presOf" srcId="{FE6619AE-A6B3-40CB-A02C-BE31D02A5065}" destId="{65631E9E-5701-4125-BD12-4744E99A61FE}" srcOrd="0" destOrd="0" presId="urn:microsoft.com/office/officeart/2008/layout/VerticalAccentList"/>
    <dgm:cxn modelId="{A926C2C4-8492-4773-A35F-664083D646B6}" srcId="{15AAF277-91AB-41EB-8A8A-B9827D41B1A3}" destId="{5F191147-69A9-4893-8390-542385F88D0A}" srcOrd="2" destOrd="0" parTransId="{C6BD1A52-8AFE-4248-8AB4-D170D8FA93B1}" sibTransId="{6769C71B-4CCD-4277-83C0-C111900339C1}"/>
    <dgm:cxn modelId="{22AA5BC8-77A0-4276-ACA1-C4878748F3EB}" srcId="{15AAF277-91AB-41EB-8A8A-B9827D41B1A3}" destId="{FE6619AE-A6B3-40CB-A02C-BE31D02A5065}" srcOrd="0" destOrd="0" parTransId="{D3021CE1-26E3-4956-9F88-68A4EFA35983}" sibTransId="{7FABE104-DCF6-459C-A682-6BA89ABC627B}"/>
    <dgm:cxn modelId="{E89340DA-C486-45B7-A4C2-6C1700FCFE8C}" srcId="{15AAF277-91AB-41EB-8A8A-B9827D41B1A3}" destId="{E91F7C60-0A20-453A-B2CB-2F490871F3F9}" srcOrd="1" destOrd="0" parTransId="{5E575129-F8EE-44DF-AEA3-DB39042537DC}" sibTransId="{5A6D9E10-E117-4156-9123-1809AD444F2B}"/>
    <dgm:cxn modelId="{A92CD2DE-CBB8-49E7-8BBD-FF221E3AB854}" type="presOf" srcId="{15AAF277-91AB-41EB-8A8A-B9827D41B1A3}" destId="{648FA74E-ECE8-45D7-9054-E5D721B85969}" srcOrd="0" destOrd="0" presId="urn:microsoft.com/office/officeart/2008/layout/VerticalAccentList"/>
    <dgm:cxn modelId="{B3381BDC-C77B-4000-B022-B55830B97D67}" type="presParOf" srcId="{648FA74E-ECE8-45D7-9054-E5D721B85969}" destId="{37EBE942-2C1D-4755-B163-EC174484093D}" srcOrd="0" destOrd="0" presId="urn:microsoft.com/office/officeart/2008/layout/VerticalAccentList"/>
    <dgm:cxn modelId="{9DF39FFE-830D-4A13-B99A-F682C58FF962}" type="presParOf" srcId="{37EBE942-2C1D-4755-B163-EC174484093D}" destId="{65631E9E-5701-4125-BD12-4744E99A61FE}" srcOrd="0" destOrd="0" presId="urn:microsoft.com/office/officeart/2008/layout/VerticalAccentList"/>
    <dgm:cxn modelId="{C125D490-7880-4F20-AB77-73179C4EB9FC}" type="presParOf" srcId="{648FA74E-ECE8-45D7-9054-E5D721B85969}" destId="{FA23B80F-C31F-449D-A919-ED0E4430DD88}" srcOrd="1" destOrd="0" presId="urn:microsoft.com/office/officeart/2008/layout/VerticalAccentList"/>
    <dgm:cxn modelId="{250D2E5B-C852-4976-A227-9EF9808DC01E}" type="presParOf" srcId="{FA23B80F-C31F-449D-A919-ED0E4430DD88}" destId="{FFD0F590-427B-4FB8-AECB-A36089B349B5}" srcOrd="0" destOrd="0" presId="urn:microsoft.com/office/officeart/2008/layout/VerticalAccentList"/>
    <dgm:cxn modelId="{4D12BF53-6D9F-4145-B4DC-1B0909C5B495}" type="presParOf" srcId="{FA23B80F-C31F-449D-A919-ED0E4430DD88}" destId="{C2B9FB0C-5B90-42EB-9ECB-8265F91A40EF}" srcOrd="1" destOrd="0" presId="urn:microsoft.com/office/officeart/2008/layout/VerticalAccentList"/>
    <dgm:cxn modelId="{20F49DA7-019D-4E39-BD4E-F2AD537700E4}" type="presParOf" srcId="{FA23B80F-C31F-449D-A919-ED0E4430DD88}" destId="{7021C8BB-FD96-4C6D-92A0-096BDC2091CB}" srcOrd="2" destOrd="0" presId="urn:microsoft.com/office/officeart/2008/layout/VerticalAccentList"/>
    <dgm:cxn modelId="{DCF70645-4032-46BF-B4EB-0438A03206EE}" type="presParOf" srcId="{FA23B80F-C31F-449D-A919-ED0E4430DD88}" destId="{B9CF6EE3-38EA-42E4-9FF9-CA962EC11F1A}" srcOrd="3" destOrd="0" presId="urn:microsoft.com/office/officeart/2008/layout/VerticalAccentList"/>
    <dgm:cxn modelId="{153F5165-4407-42DD-BAE7-2389AFDB72BD}" type="presParOf" srcId="{FA23B80F-C31F-449D-A919-ED0E4430DD88}" destId="{DC1F500C-9F0D-437E-A47B-5F46C63BC1C1}" srcOrd="4" destOrd="0" presId="urn:microsoft.com/office/officeart/2008/layout/VerticalAccentList"/>
    <dgm:cxn modelId="{030F4478-7F39-4F7E-B0B7-C10AD8219848}" type="presParOf" srcId="{FA23B80F-C31F-449D-A919-ED0E4430DD88}" destId="{764F14DD-3A3F-4DD2-953D-68DC829EF439}" srcOrd="5" destOrd="0" presId="urn:microsoft.com/office/officeart/2008/layout/VerticalAccentList"/>
    <dgm:cxn modelId="{403E111F-9134-440D-AD99-10163C9A40FD}" type="presParOf" srcId="{FA23B80F-C31F-449D-A919-ED0E4430DD88}" destId="{150BD6A5-0185-4B1A-ADDF-CF71B3A4CF13}" srcOrd="6" destOrd="0" presId="urn:microsoft.com/office/officeart/2008/layout/VerticalAccentList"/>
    <dgm:cxn modelId="{466C8838-8F7F-4904-9E87-C525441638D9}" type="presParOf" srcId="{648FA74E-ECE8-45D7-9054-E5D721B85969}" destId="{CC90C971-C0B7-4149-AC5B-53FE10414E9C}" srcOrd="2" destOrd="0" presId="urn:microsoft.com/office/officeart/2008/layout/VerticalAccentList"/>
    <dgm:cxn modelId="{5D142519-60D6-4F60-940A-7DC7E34EAEA0}" type="presParOf" srcId="{648FA74E-ECE8-45D7-9054-E5D721B85969}" destId="{92E8475B-9F0E-446E-8A78-D89C975EA4C8}" srcOrd="3" destOrd="0" presId="urn:microsoft.com/office/officeart/2008/layout/VerticalAccentList"/>
    <dgm:cxn modelId="{CE97169B-CEF5-4F9D-8DA1-70DE7274175E}" type="presParOf" srcId="{92E8475B-9F0E-446E-8A78-D89C975EA4C8}" destId="{AFF99BBA-CDF7-4705-8C48-F635FDE183FE}" srcOrd="0" destOrd="0" presId="urn:microsoft.com/office/officeart/2008/layout/VerticalAccentList"/>
    <dgm:cxn modelId="{DB77B69C-E469-4EFD-81D0-0EDA394910AF}" type="presParOf" srcId="{648FA74E-ECE8-45D7-9054-E5D721B85969}" destId="{DCBAB797-F86D-4B12-9420-FFBD091CB864}" srcOrd="4" destOrd="0" presId="urn:microsoft.com/office/officeart/2008/layout/VerticalAccentList"/>
    <dgm:cxn modelId="{11C3F05B-25BC-46AC-B0E8-993E62957696}" type="presParOf" srcId="{DCBAB797-F86D-4B12-9420-FFBD091CB864}" destId="{8CD227A2-8B5F-404F-A308-0297D76ECC00}" srcOrd="0" destOrd="0" presId="urn:microsoft.com/office/officeart/2008/layout/VerticalAccentList"/>
    <dgm:cxn modelId="{A81808A3-1376-4506-A469-F03587CA9884}" type="presParOf" srcId="{DCBAB797-F86D-4B12-9420-FFBD091CB864}" destId="{D9EE3D40-D4A6-445C-A3E7-6D4C2A1A2B75}" srcOrd="1" destOrd="0" presId="urn:microsoft.com/office/officeart/2008/layout/VerticalAccentList"/>
    <dgm:cxn modelId="{9A9ED360-85F2-4518-A188-C3820CA0313E}" type="presParOf" srcId="{DCBAB797-F86D-4B12-9420-FFBD091CB864}" destId="{37B4725A-62A1-45DD-BAE1-9B4D7C80B91F}" srcOrd="2" destOrd="0" presId="urn:microsoft.com/office/officeart/2008/layout/VerticalAccentList"/>
    <dgm:cxn modelId="{CEDE0971-E54C-4038-A1F9-A83340469E25}" type="presParOf" srcId="{DCBAB797-F86D-4B12-9420-FFBD091CB864}" destId="{17B4F638-55E3-437A-98EC-B4B154287744}" srcOrd="3" destOrd="0" presId="urn:microsoft.com/office/officeart/2008/layout/VerticalAccentList"/>
    <dgm:cxn modelId="{D931E8BF-92BC-409A-91C8-E610AE03C252}" type="presParOf" srcId="{DCBAB797-F86D-4B12-9420-FFBD091CB864}" destId="{CCABECD9-6AD4-4971-BCF0-C65776461000}" srcOrd="4" destOrd="0" presId="urn:microsoft.com/office/officeart/2008/layout/VerticalAccentList"/>
    <dgm:cxn modelId="{DC47CA83-0F57-4702-A343-C40ECF789069}" type="presParOf" srcId="{DCBAB797-F86D-4B12-9420-FFBD091CB864}" destId="{EB89E71C-2FAC-4588-B48A-D5CBD3FAB78C}" srcOrd="5" destOrd="0" presId="urn:microsoft.com/office/officeart/2008/layout/VerticalAccentList"/>
    <dgm:cxn modelId="{15A30D32-6D78-4235-8237-7A7B9423D9A8}" type="presParOf" srcId="{DCBAB797-F86D-4B12-9420-FFBD091CB864}" destId="{92201999-5D23-410D-9A5E-6E31406E2768}" srcOrd="6" destOrd="0" presId="urn:microsoft.com/office/officeart/2008/layout/VerticalAccentList"/>
    <dgm:cxn modelId="{4E58D534-38D3-4AB9-982B-52CD7C7A3A29}" type="presParOf" srcId="{648FA74E-ECE8-45D7-9054-E5D721B85969}" destId="{EF915FDD-2E82-4E6A-AE75-4CDEFA606D11}" srcOrd="5" destOrd="0" presId="urn:microsoft.com/office/officeart/2008/layout/VerticalAccentList"/>
    <dgm:cxn modelId="{5BAA4BCD-A2DA-425E-B407-E11DAFEA7055}" type="presParOf" srcId="{648FA74E-ECE8-45D7-9054-E5D721B85969}" destId="{4B337762-DD85-4E89-B09F-858A2BE02F95}" srcOrd="6" destOrd="0" presId="urn:microsoft.com/office/officeart/2008/layout/VerticalAccentList"/>
    <dgm:cxn modelId="{AFAF5523-4906-4D16-AEB1-2FB248269DC7}" type="presParOf" srcId="{4B337762-DD85-4E89-B09F-858A2BE02F95}" destId="{AD5DB72A-1141-46BE-A312-9A089CDEE2CB}" srcOrd="0" destOrd="0" presId="urn:microsoft.com/office/officeart/2008/layout/VerticalAccentList"/>
    <dgm:cxn modelId="{1A7D85CC-8A11-45C4-B05C-3EE0A3CA657C}" type="presParOf" srcId="{648FA74E-ECE8-45D7-9054-E5D721B85969}" destId="{6E62C68C-29E4-45A1-AACB-D8288CF41F8E}" srcOrd="7" destOrd="0" presId="urn:microsoft.com/office/officeart/2008/layout/VerticalAccentList"/>
    <dgm:cxn modelId="{76F95260-AB0D-465E-B835-AC870EBDEB6E}" type="presParOf" srcId="{6E62C68C-29E4-45A1-AACB-D8288CF41F8E}" destId="{4C841A5F-344B-4625-BDD4-6823EE34FAE4}" srcOrd="0" destOrd="0" presId="urn:microsoft.com/office/officeart/2008/layout/VerticalAccentList"/>
    <dgm:cxn modelId="{CD24D560-8E03-4A65-8E14-A2706180F412}" type="presParOf" srcId="{6E62C68C-29E4-45A1-AACB-D8288CF41F8E}" destId="{B189E854-00F6-4C45-BE4B-35777EEE6F51}" srcOrd="1" destOrd="0" presId="urn:microsoft.com/office/officeart/2008/layout/VerticalAccentList"/>
    <dgm:cxn modelId="{8ECF4F8D-9F2A-4B4D-B052-EB2E60267A03}" type="presParOf" srcId="{6E62C68C-29E4-45A1-AACB-D8288CF41F8E}" destId="{0A8400B9-BA64-42F9-9D2F-645D34F7F8C2}" srcOrd="2" destOrd="0" presId="urn:microsoft.com/office/officeart/2008/layout/VerticalAccentList"/>
    <dgm:cxn modelId="{5D2E5859-8D7E-4396-9ABC-12959CF6A579}" type="presParOf" srcId="{6E62C68C-29E4-45A1-AACB-D8288CF41F8E}" destId="{A83E31FA-0221-4659-A0D0-B678D2F70DB6}" srcOrd="3" destOrd="0" presId="urn:microsoft.com/office/officeart/2008/layout/VerticalAccentList"/>
    <dgm:cxn modelId="{88218388-D9D0-4CDE-B134-2059B90B4030}" type="presParOf" srcId="{6E62C68C-29E4-45A1-AACB-D8288CF41F8E}" destId="{7A9B492B-D3D9-4C03-9FA5-96DA3BAB3B7D}" srcOrd="4" destOrd="0" presId="urn:microsoft.com/office/officeart/2008/layout/VerticalAccentList"/>
    <dgm:cxn modelId="{A568EBA7-839A-44FF-AFBA-BDFB997EE22B}" type="presParOf" srcId="{6E62C68C-29E4-45A1-AACB-D8288CF41F8E}" destId="{935DB88A-B75D-41D0-A390-0EF5C41F94DB}" srcOrd="5" destOrd="0" presId="urn:microsoft.com/office/officeart/2008/layout/VerticalAccentList"/>
    <dgm:cxn modelId="{9CFD5FE7-A9C5-49D0-BD6A-63BF3DD0F0D4}" type="presParOf" srcId="{6E62C68C-29E4-45A1-AACB-D8288CF41F8E}" destId="{26F842F4-0413-4AE2-80DB-EE7F9E66E4D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3A804F-2CF1-4737-AC6F-726A690F8907}"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S"/>
        </a:p>
      </dgm:t>
    </dgm:pt>
    <dgm:pt modelId="{EB129DE4-5788-4B6F-8A91-93EEB629D13B}">
      <dgm:prSet phldrT="[Texto]" custT="1"/>
      <dgm:spPr/>
      <dgm:t>
        <a:bodyPr/>
        <a:lstStyle/>
        <a:p>
          <a:pPr algn="just"/>
          <a:r>
            <a:rPr lang="es-EC" sz="1400" dirty="0"/>
            <a:t>Se desarrollo una aplicación mediante el uso de script y GUIs para la integración del sistema de interpretación de gestos y la reproducción de audio, como resultado esta aplicación a permitido que los usuarios con discapacidad auditiva vean al sistema como una herramienta para solventar sus necesidades básicas de comunicación, ya que aseguran que es cómoda y fácil de usar.</a:t>
          </a:r>
          <a:endParaRPr lang="es-ES" sz="1400" dirty="0"/>
        </a:p>
      </dgm:t>
    </dgm:pt>
    <dgm:pt modelId="{54F3A63F-118F-4A18-AF73-644D506E285B}" type="parTrans" cxnId="{35CF9667-BBD1-46C3-93BD-749807E57887}">
      <dgm:prSet/>
      <dgm:spPr/>
      <dgm:t>
        <a:bodyPr/>
        <a:lstStyle/>
        <a:p>
          <a:pPr algn="just"/>
          <a:endParaRPr lang="es-ES" sz="1400"/>
        </a:p>
      </dgm:t>
    </dgm:pt>
    <dgm:pt modelId="{75A4FD67-5C3B-4D4B-9761-B7E5448F75DC}" type="sibTrans" cxnId="{35CF9667-BBD1-46C3-93BD-749807E57887}">
      <dgm:prSet/>
      <dgm:spPr/>
      <dgm:t>
        <a:bodyPr/>
        <a:lstStyle/>
        <a:p>
          <a:pPr algn="just"/>
          <a:endParaRPr lang="es-ES" sz="1400"/>
        </a:p>
      </dgm:t>
    </dgm:pt>
    <dgm:pt modelId="{587B020B-753C-44FC-932F-E8DAF024790C}">
      <dgm:prSet custT="1"/>
      <dgm:spPr/>
      <dgm:t>
        <a:bodyPr/>
        <a:lstStyle/>
        <a:p>
          <a:pPr algn="just"/>
          <a:r>
            <a:rPr lang="es-EC" sz="1400" dirty="0"/>
            <a:t>Se desarrollo una aplicación Android la cual dio como resultado que la persona hablante pueda comunicarse con una persona con discapacidad auditiva, el 80% de los usuarios de la aplicación aseguran que el sistema es cómodo y fácil de usar demás que aprenden a realizar ciertos gestos gracias a los videos suministrados en la aplicación. Por otro lado, el 60% de los usuarios ven la necesidad de un aumento de frases con videos explicativos de cómo realizar los gestos, esto es un indicador claro de que se logró generar cierto interés en aprender lenguaje de señas por parte de las personas hablantes. </a:t>
          </a:r>
        </a:p>
      </dgm:t>
    </dgm:pt>
    <dgm:pt modelId="{CC2E313B-1BD2-4942-9508-F3C947B2AE59}" type="parTrans" cxnId="{CBB1EAC5-3CDD-410F-B692-78A3BB407744}">
      <dgm:prSet/>
      <dgm:spPr/>
      <dgm:t>
        <a:bodyPr/>
        <a:lstStyle/>
        <a:p>
          <a:pPr algn="just"/>
          <a:endParaRPr lang="es-ES" sz="1400"/>
        </a:p>
      </dgm:t>
    </dgm:pt>
    <dgm:pt modelId="{A0472C89-C81B-4EF5-A099-210364F191FF}" type="sibTrans" cxnId="{CBB1EAC5-3CDD-410F-B692-78A3BB407744}">
      <dgm:prSet/>
      <dgm:spPr/>
      <dgm:t>
        <a:bodyPr/>
        <a:lstStyle/>
        <a:p>
          <a:pPr algn="just"/>
          <a:endParaRPr lang="es-ES" sz="1400"/>
        </a:p>
      </dgm:t>
    </dgm:pt>
    <dgm:pt modelId="{F4EA7CFE-25FB-48E1-AECF-A1379F1E7A3B}">
      <dgm:prSet custT="1"/>
      <dgm:spPr/>
      <dgm:t>
        <a:bodyPr/>
        <a:lstStyle/>
        <a:p>
          <a:pPr algn="just"/>
          <a:r>
            <a:rPr lang="es-EC" sz="1400" dirty="0"/>
            <a:t>Se realizo pruebas funcionamiento del sistema de reconocimiento de gestos con dos personas expertas en lenguaje de señas que son docentes en una escuela de niños sordos, como resultado se obtuvo primero una gran aceptación del proyecto, segundo al ser expertos los gestos fueron realizados a mayor velocidad, lo que permitió ver la respuesta del sistema. Los tiempos de respuesta no variaron debido a que el tiempo de recolección de datos es el mismo. Lo que si vario fue la precisión en el un usuario fue del 85% ya que ella está en la base de datos pero para el otro usuario fue 71% , aseguran que el sistema no es rápido sino de una velocidad moderada, pero cumple función de realizar una comunicación inclusiva.</a:t>
          </a:r>
        </a:p>
      </dgm:t>
    </dgm:pt>
    <dgm:pt modelId="{82AA8593-925D-46A3-9A48-64DD34F64A8F}" type="parTrans" cxnId="{CB3053DB-04FE-48F3-950C-E5DD44A8A0CA}">
      <dgm:prSet/>
      <dgm:spPr/>
      <dgm:t>
        <a:bodyPr/>
        <a:lstStyle/>
        <a:p>
          <a:pPr algn="just"/>
          <a:endParaRPr lang="es-ES" sz="1400"/>
        </a:p>
      </dgm:t>
    </dgm:pt>
    <dgm:pt modelId="{BA74D896-3D32-4CD0-9B6E-2AB7E90B7F47}" type="sibTrans" cxnId="{CB3053DB-04FE-48F3-950C-E5DD44A8A0CA}">
      <dgm:prSet/>
      <dgm:spPr/>
      <dgm:t>
        <a:bodyPr/>
        <a:lstStyle/>
        <a:p>
          <a:pPr algn="just"/>
          <a:endParaRPr lang="es-ES" sz="1400"/>
        </a:p>
      </dgm:t>
    </dgm:pt>
    <dgm:pt modelId="{B12C981E-B929-4154-84FF-FB54123C0A6B}" type="pres">
      <dgm:prSet presAssocID="{B93A804F-2CF1-4737-AC6F-726A690F8907}" presName="Name0" presStyleCnt="0">
        <dgm:presLayoutVars>
          <dgm:chMax/>
          <dgm:chPref/>
          <dgm:dir/>
        </dgm:presLayoutVars>
      </dgm:prSet>
      <dgm:spPr/>
    </dgm:pt>
    <dgm:pt modelId="{56A841C4-E971-445E-AA36-44E072811DF1}" type="pres">
      <dgm:prSet presAssocID="{EB129DE4-5788-4B6F-8A91-93EEB629D13B}" presName="parenttextcomposite" presStyleCnt="0"/>
      <dgm:spPr/>
    </dgm:pt>
    <dgm:pt modelId="{C8EF379F-8843-48D8-9CBB-9C373BFBDD39}" type="pres">
      <dgm:prSet presAssocID="{EB129DE4-5788-4B6F-8A91-93EEB629D13B}" presName="parenttext" presStyleLbl="revTx" presStyleIdx="0" presStyleCnt="3" custScaleY="108354">
        <dgm:presLayoutVars>
          <dgm:chMax/>
          <dgm:chPref val="2"/>
          <dgm:bulletEnabled val="1"/>
        </dgm:presLayoutVars>
      </dgm:prSet>
      <dgm:spPr/>
    </dgm:pt>
    <dgm:pt modelId="{268FAB02-B71C-410F-B10E-5EEC63CA3EB5}" type="pres">
      <dgm:prSet presAssocID="{EB129DE4-5788-4B6F-8A91-93EEB629D13B}" presName="parallelogramComposite" presStyleCnt="0"/>
      <dgm:spPr/>
    </dgm:pt>
    <dgm:pt modelId="{1CCA45AE-4A01-4932-8CB1-9D7FF35E658F}" type="pres">
      <dgm:prSet presAssocID="{EB129DE4-5788-4B6F-8A91-93EEB629D13B}" presName="parallelogram1" presStyleLbl="alignNode1" presStyleIdx="0" presStyleCnt="21"/>
      <dgm:spPr/>
    </dgm:pt>
    <dgm:pt modelId="{56F42590-9751-4069-83F9-AF0942619625}" type="pres">
      <dgm:prSet presAssocID="{EB129DE4-5788-4B6F-8A91-93EEB629D13B}" presName="parallelogram2" presStyleLbl="alignNode1" presStyleIdx="1" presStyleCnt="21"/>
      <dgm:spPr/>
    </dgm:pt>
    <dgm:pt modelId="{D88B62AE-5F04-414A-89ED-D3B7D704D01F}" type="pres">
      <dgm:prSet presAssocID="{EB129DE4-5788-4B6F-8A91-93EEB629D13B}" presName="parallelogram3" presStyleLbl="alignNode1" presStyleIdx="2" presStyleCnt="21"/>
      <dgm:spPr/>
    </dgm:pt>
    <dgm:pt modelId="{EF8CDA41-CD59-45DB-95BA-8B462ABF92C4}" type="pres">
      <dgm:prSet presAssocID="{EB129DE4-5788-4B6F-8A91-93EEB629D13B}" presName="parallelogram4" presStyleLbl="alignNode1" presStyleIdx="3" presStyleCnt="21"/>
      <dgm:spPr/>
    </dgm:pt>
    <dgm:pt modelId="{A83F4182-733A-4882-8DA2-FE966AABA0DB}" type="pres">
      <dgm:prSet presAssocID="{EB129DE4-5788-4B6F-8A91-93EEB629D13B}" presName="parallelogram5" presStyleLbl="alignNode1" presStyleIdx="4" presStyleCnt="21"/>
      <dgm:spPr/>
    </dgm:pt>
    <dgm:pt modelId="{D244083C-DBE9-4D80-9D5C-D5B1BA755A5D}" type="pres">
      <dgm:prSet presAssocID="{EB129DE4-5788-4B6F-8A91-93EEB629D13B}" presName="parallelogram6" presStyleLbl="alignNode1" presStyleIdx="5" presStyleCnt="21"/>
      <dgm:spPr/>
    </dgm:pt>
    <dgm:pt modelId="{BF3066B8-9AE2-43DC-B3B3-5D442E01BCF4}" type="pres">
      <dgm:prSet presAssocID="{EB129DE4-5788-4B6F-8A91-93EEB629D13B}" presName="parallelogram7" presStyleLbl="alignNode1" presStyleIdx="6" presStyleCnt="21"/>
      <dgm:spPr/>
    </dgm:pt>
    <dgm:pt modelId="{FE469AF0-3251-4059-83C6-F3D339A207A9}" type="pres">
      <dgm:prSet presAssocID="{75A4FD67-5C3B-4D4B-9761-B7E5448F75DC}" presName="sibTrans" presStyleCnt="0"/>
      <dgm:spPr/>
    </dgm:pt>
    <dgm:pt modelId="{C47D5B78-9ADA-4435-8C7F-936421864078}" type="pres">
      <dgm:prSet presAssocID="{587B020B-753C-44FC-932F-E8DAF024790C}" presName="parenttextcomposite" presStyleCnt="0"/>
      <dgm:spPr/>
    </dgm:pt>
    <dgm:pt modelId="{3447A7BD-D766-445B-AF7F-0156FC5DA7AC}" type="pres">
      <dgm:prSet presAssocID="{587B020B-753C-44FC-932F-E8DAF024790C}" presName="parenttext" presStyleLbl="revTx" presStyleIdx="1" presStyleCnt="3" custScaleY="150228">
        <dgm:presLayoutVars>
          <dgm:chMax/>
          <dgm:chPref val="2"/>
          <dgm:bulletEnabled val="1"/>
        </dgm:presLayoutVars>
      </dgm:prSet>
      <dgm:spPr/>
    </dgm:pt>
    <dgm:pt modelId="{260F1CDD-C750-4FF4-8C6F-B61A27D0C5A2}" type="pres">
      <dgm:prSet presAssocID="{587B020B-753C-44FC-932F-E8DAF024790C}" presName="parallelogramComposite" presStyleCnt="0"/>
      <dgm:spPr/>
    </dgm:pt>
    <dgm:pt modelId="{2F510F86-7781-4A6D-9220-736CB37E5250}" type="pres">
      <dgm:prSet presAssocID="{587B020B-753C-44FC-932F-E8DAF024790C}" presName="parallelogram1" presStyleLbl="alignNode1" presStyleIdx="7" presStyleCnt="21"/>
      <dgm:spPr/>
    </dgm:pt>
    <dgm:pt modelId="{EBD6D71E-DEE4-4C4B-8668-AB20204F134F}" type="pres">
      <dgm:prSet presAssocID="{587B020B-753C-44FC-932F-E8DAF024790C}" presName="parallelogram2" presStyleLbl="alignNode1" presStyleIdx="8" presStyleCnt="21"/>
      <dgm:spPr/>
    </dgm:pt>
    <dgm:pt modelId="{DE82A73B-4650-44B8-8125-C91AB73903AD}" type="pres">
      <dgm:prSet presAssocID="{587B020B-753C-44FC-932F-E8DAF024790C}" presName="parallelogram3" presStyleLbl="alignNode1" presStyleIdx="9" presStyleCnt="21"/>
      <dgm:spPr/>
    </dgm:pt>
    <dgm:pt modelId="{73EB5699-C1DB-4920-BB78-BD56D55C5670}" type="pres">
      <dgm:prSet presAssocID="{587B020B-753C-44FC-932F-E8DAF024790C}" presName="parallelogram4" presStyleLbl="alignNode1" presStyleIdx="10" presStyleCnt="21"/>
      <dgm:spPr/>
    </dgm:pt>
    <dgm:pt modelId="{6D2C543C-3BCF-43C0-997E-B9970431B315}" type="pres">
      <dgm:prSet presAssocID="{587B020B-753C-44FC-932F-E8DAF024790C}" presName="parallelogram5" presStyleLbl="alignNode1" presStyleIdx="11" presStyleCnt="21"/>
      <dgm:spPr/>
    </dgm:pt>
    <dgm:pt modelId="{658DDD4D-214A-471A-9F5F-85270BDD663B}" type="pres">
      <dgm:prSet presAssocID="{587B020B-753C-44FC-932F-E8DAF024790C}" presName="parallelogram6" presStyleLbl="alignNode1" presStyleIdx="12" presStyleCnt="21"/>
      <dgm:spPr/>
    </dgm:pt>
    <dgm:pt modelId="{21A5EFC9-9A9E-4FA3-A4C7-611865E73BBA}" type="pres">
      <dgm:prSet presAssocID="{587B020B-753C-44FC-932F-E8DAF024790C}" presName="parallelogram7" presStyleLbl="alignNode1" presStyleIdx="13" presStyleCnt="21"/>
      <dgm:spPr/>
    </dgm:pt>
    <dgm:pt modelId="{C0C3C613-30CC-4D0D-B564-9A1C104961A6}" type="pres">
      <dgm:prSet presAssocID="{A0472C89-C81B-4EF5-A099-210364F191FF}" presName="sibTrans" presStyleCnt="0"/>
      <dgm:spPr/>
    </dgm:pt>
    <dgm:pt modelId="{F2D45AA7-E562-467B-97D4-24511AA83871}" type="pres">
      <dgm:prSet presAssocID="{F4EA7CFE-25FB-48E1-AECF-A1379F1E7A3B}" presName="parenttextcomposite" presStyleCnt="0"/>
      <dgm:spPr/>
    </dgm:pt>
    <dgm:pt modelId="{436558E4-5BD1-436A-9EB2-4C6D2668A290}" type="pres">
      <dgm:prSet presAssocID="{F4EA7CFE-25FB-48E1-AECF-A1379F1E7A3B}" presName="parenttext" presStyleLbl="revTx" presStyleIdx="2" presStyleCnt="3" custScaleY="164828">
        <dgm:presLayoutVars>
          <dgm:chMax/>
          <dgm:chPref val="2"/>
          <dgm:bulletEnabled val="1"/>
        </dgm:presLayoutVars>
      </dgm:prSet>
      <dgm:spPr/>
    </dgm:pt>
    <dgm:pt modelId="{2D15C95E-90CC-4E05-B865-5260D43E32B6}" type="pres">
      <dgm:prSet presAssocID="{F4EA7CFE-25FB-48E1-AECF-A1379F1E7A3B}" presName="parallelogramComposite" presStyleCnt="0"/>
      <dgm:spPr/>
    </dgm:pt>
    <dgm:pt modelId="{AA621F19-A6DC-4D97-A73C-A262114C523F}" type="pres">
      <dgm:prSet presAssocID="{F4EA7CFE-25FB-48E1-AECF-A1379F1E7A3B}" presName="parallelogram1" presStyleLbl="alignNode1" presStyleIdx="14" presStyleCnt="21"/>
      <dgm:spPr/>
    </dgm:pt>
    <dgm:pt modelId="{24845B46-2C65-4CB4-B397-6DE73ACD180B}" type="pres">
      <dgm:prSet presAssocID="{F4EA7CFE-25FB-48E1-AECF-A1379F1E7A3B}" presName="parallelogram2" presStyleLbl="alignNode1" presStyleIdx="15" presStyleCnt="21"/>
      <dgm:spPr/>
    </dgm:pt>
    <dgm:pt modelId="{BB4FB36E-D7F5-448B-922C-18E8D1EFF303}" type="pres">
      <dgm:prSet presAssocID="{F4EA7CFE-25FB-48E1-AECF-A1379F1E7A3B}" presName="parallelogram3" presStyleLbl="alignNode1" presStyleIdx="16" presStyleCnt="21"/>
      <dgm:spPr/>
    </dgm:pt>
    <dgm:pt modelId="{C03CB0E4-5940-45C0-8E13-44E04ADD633F}" type="pres">
      <dgm:prSet presAssocID="{F4EA7CFE-25FB-48E1-AECF-A1379F1E7A3B}" presName="parallelogram4" presStyleLbl="alignNode1" presStyleIdx="17" presStyleCnt="21"/>
      <dgm:spPr/>
    </dgm:pt>
    <dgm:pt modelId="{3A58F92A-9031-4FD5-8262-9436DE1F2FB7}" type="pres">
      <dgm:prSet presAssocID="{F4EA7CFE-25FB-48E1-AECF-A1379F1E7A3B}" presName="parallelogram5" presStyleLbl="alignNode1" presStyleIdx="18" presStyleCnt="21"/>
      <dgm:spPr/>
    </dgm:pt>
    <dgm:pt modelId="{646A235D-6551-4105-9865-86B533A563E3}" type="pres">
      <dgm:prSet presAssocID="{F4EA7CFE-25FB-48E1-AECF-A1379F1E7A3B}" presName="parallelogram6" presStyleLbl="alignNode1" presStyleIdx="19" presStyleCnt="21"/>
      <dgm:spPr/>
    </dgm:pt>
    <dgm:pt modelId="{07DAC149-31C9-49CB-A152-B70FE2A4726A}" type="pres">
      <dgm:prSet presAssocID="{F4EA7CFE-25FB-48E1-AECF-A1379F1E7A3B}" presName="parallelogram7" presStyleLbl="alignNode1" presStyleIdx="20" presStyleCnt="21"/>
      <dgm:spPr/>
    </dgm:pt>
  </dgm:ptLst>
  <dgm:cxnLst>
    <dgm:cxn modelId="{0FCE0123-1123-4B5F-BFF2-655A274E0A11}" type="presOf" srcId="{587B020B-753C-44FC-932F-E8DAF024790C}" destId="{3447A7BD-D766-445B-AF7F-0156FC5DA7AC}" srcOrd="0" destOrd="0" presId="urn:microsoft.com/office/officeart/2008/layout/VerticalAccentList"/>
    <dgm:cxn modelId="{35CF9667-BBD1-46C3-93BD-749807E57887}" srcId="{B93A804F-2CF1-4737-AC6F-726A690F8907}" destId="{EB129DE4-5788-4B6F-8A91-93EEB629D13B}" srcOrd="0" destOrd="0" parTransId="{54F3A63F-118F-4A18-AF73-644D506E285B}" sibTransId="{75A4FD67-5C3B-4D4B-9761-B7E5448F75DC}"/>
    <dgm:cxn modelId="{DB347789-10AB-4E11-BDAB-450AEC3EFC1A}" type="presOf" srcId="{F4EA7CFE-25FB-48E1-AECF-A1379F1E7A3B}" destId="{436558E4-5BD1-436A-9EB2-4C6D2668A290}" srcOrd="0" destOrd="0" presId="urn:microsoft.com/office/officeart/2008/layout/VerticalAccentList"/>
    <dgm:cxn modelId="{01E2879D-73DE-453D-926A-41ACBF0E6947}" type="presOf" srcId="{B93A804F-2CF1-4737-AC6F-726A690F8907}" destId="{B12C981E-B929-4154-84FF-FB54123C0A6B}" srcOrd="0" destOrd="0" presId="urn:microsoft.com/office/officeart/2008/layout/VerticalAccentList"/>
    <dgm:cxn modelId="{CBB1EAC5-3CDD-410F-B692-78A3BB407744}" srcId="{B93A804F-2CF1-4737-AC6F-726A690F8907}" destId="{587B020B-753C-44FC-932F-E8DAF024790C}" srcOrd="1" destOrd="0" parTransId="{CC2E313B-1BD2-4942-9508-F3C947B2AE59}" sibTransId="{A0472C89-C81B-4EF5-A099-210364F191FF}"/>
    <dgm:cxn modelId="{CB3053DB-04FE-48F3-950C-E5DD44A8A0CA}" srcId="{B93A804F-2CF1-4737-AC6F-726A690F8907}" destId="{F4EA7CFE-25FB-48E1-AECF-A1379F1E7A3B}" srcOrd="2" destOrd="0" parTransId="{82AA8593-925D-46A3-9A48-64DD34F64A8F}" sibTransId="{BA74D896-3D32-4CD0-9B6E-2AB7E90B7F47}"/>
    <dgm:cxn modelId="{A2FE5FED-B090-4F77-98F7-D34A9C5C1088}" type="presOf" srcId="{EB129DE4-5788-4B6F-8A91-93EEB629D13B}" destId="{C8EF379F-8843-48D8-9CBB-9C373BFBDD39}" srcOrd="0" destOrd="0" presId="urn:microsoft.com/office/officeart/2008/layout/VerticalAccentList"/>
    <dgm:cxn modelId="{0F65B22D-F887-4165-A7A9-AB8C0960A7C2}" type="presParOf" srcId="{B12C981E-B929-4154-84FF-FB54123C0A6B}" destId="{56A841C4-E971-445E-AA36-44E072811DF1}" srcOrd="0" destOrd="0" presId="urn:microsoft.com/office/officeart/2008/layout/VerticalAccentList"/>
    <dgm:cxn modelId="{188BB063-FC08-46D8-A76F-E8ED3F7104EB}" type="presParOf" srcId="{56A841C4-E971-445E-AA36-44E072811DF1}" destId="{C8EF379F-8843-48D8-9CBB-9C373BFBDD39}" srcOrd="0" destOrd="0" presId="urn:microsoft.com/office/officeart/2008/layout/VerticalAccentList"/>
    <dgm:cxn modelId="{A745C759-DE95-43B3-A6D5-693D6CBFAA7D}" type="presParOf" srcId="{B12C981E-B929-4154-84FF-FB54123C0A6B}" destId="{268FAB02-B71C-410F-B10E-5EEC63CA3EB5}" srcOrd="1" destOrd="0" presId="urn:microsoft.com/office/officeart/2008/layout/VerticalAccentList"/>
    <dgm:cxn modelId="{1E7CF32A-C34B-4198-8904-BC5F3ED53BA1}" type="presParOf" srcId="{268FAB02-B71C-410F-B10E-5EEC63CA3EB5}" destId="{1CCA45AE-4A01-4932-8CB1-9D7FF35E658F}" srcOrd="0" destOrd="0" presId="urn:microsoft.com/office/officeart/2008/layout/VerticalAccentList"/>
    <dgm:cxn modelId="{3C9AD8D6-3D6D-41D8-8E08-F0BDC2F38D7E}" type="presParOf" srcId="{268FAB02-B71C-410F-B10E-5EEC63CA3EB5}" destId="{56F42590-9751-4069-83F9-AF0942619625}" srcOrd="1" destOrd="0" presId="urn:microsoft.com/office/officeart/2008/layout/VerticalAccentList"/>
    <dgm:cxn modelId="{0A331CC2-2118-4159-9430-341D8DB77E96}" type="presParOf" srcId="{268FAB02-B71C-410F-B10E-5EEC63CA3EB5}" destId="{D88B62AE-5F04-414A-89ED-D3B7D704D01F}" srcOrd="2" destOrd="0" presId="urn:microsoft.com/office/officeart/2008/layout/VerticalAccentList"/>
    <dgm:cxn modelId="{0CBF475A-3F8B-4633-93B8-F61EF84BD142}" type="presParOf" srcId="{268FAB02-B71C-410F-B10E-5EEC63CA3EB5}" destId="{EF8CDA41-CD59-45DB-95BA-8B462ABF92C4}" srcOrd="3" destOrd="0" presId="urn:microsoft.com/office/officeart/2008/layout/VerticalAccentList"/>
    <dgm:cxn modelId="{DED21930-1FB7-4ECC-BD05-A638012950FC}" type="presParOf" srcId="{268FAB02-B71C-410F-B10E-5EEC63CA3EB5}" destId="{A83F4182-733A-4882-8DA2-FE966AABA0DB}" srcOrd="4" destOrd="0" presId="urn:microsoft.com/office/officeart/2008/layout/VerticalAccentList"/>
    <dgm:cxn modelId="{4DF240F7-43D6-43E4-8D6D-C92E05D69640}" type="presParOf" srcId="{268FAB02-B71C-410F-B10E-5EEC63CA3EB5}" destId="{D244083C-DBE9-4D80-9D5C-D5B1BA755A5D}" srcOrd="5" destOrd="0" presId="urn:microsoft.com/office/officeart/2008/layout/VerticalAccentList"/>
    <dgm:cxn modelId="{B1497C51-4D26-421A-9498-C41707A69A73}" type="presParOf" srcId="{268FAB02-B71C-410F-B10E-5EEC63CA3EB5}" destId="{BF3066B8-9AE2-43DC-B3B3-5D442E01BCF4}" srcOrd="6" destOrd="0" presId="urn:microsoft.com/office/officeart/2008/layout/VerticalAccentList"/>
    <dgm:cxn modelId="{434A1FDF-DBBC-4AEE-808D-7AB5297432F7}" type="presParOf" srcId="{B12C981E-B929-4154-84FF-FB54123C0A6B}" destId="{FE469AF0-3251-4059-83C6-F3D339A207A9}" srcOrd="2" destOrd="0" presId="urn:microsoft.com/office/officeart/2008/layout/VerticalAccentList"/>
    <dgm:cxn modelId="{7E1323F7-C1BA-4649-AFE5-CDB9D7DA72D0}" type="presParOf" srcId="{B12C981E-B929-4154-84FF-FB54123C0A6B}" destId="{C47D5B78-9ADA-4435-8C7F-936421864078}" srcOrd="3" destOrd="0" presId="urn:microsoft.com/office/officeart/2008/layout/VerticalAccentList"/>
    <dgm:cxn modelId="{CEA736A1-2B37-4352-934F-BF3D460458D5}" type="presParOf" srcId="{C47D5B78-9ADA-4435-8C7F-936421864078}" destId="{3447A7BD-D766-445B-AF7F-0156FC5DA7AC}" srcOrd="0" destOrd="0" presId="urn:microsoft.com/office/officeart/2008/layout/VerticalAccentList"/>
    <dgm:cxn modelId="{7AD9BD41-CDDC-4419-ACBD-49D170FBFC57}" type="presParOf" srcId="{B12C981E-B929-4154-84FF-FB54123C0A6B}" destId="{260F1CDD-C750-4FF4-8C6F-B61A27D0C5A2}" srcOrd="4" destOrd="0" presId="urn:microsoft.com/office/officeart/2008/layout/VerticalAccentList"/>
    <dgm:cxn modelId="{2761E25B-ECEF-43FE-814F-95E327DF59F2}" type="presParOf" srcId="{260F1CDD-C750-4FF4-8C6F-B61A27D0C5A2}" destId="{2F510F86-7781-4A6D-9220-736CB37E5250}" srcOrd="0" destOrd="0" presId="urn:microsoft.com/office/officeart/2008/layout/VerticalAccentList"/>
    <dgm:cxn modelId="{18ABD57D-3712-43EA-9BA3-89574D699D49}" type="presParOf" srcId="{260F1CDD-C750-4FF4-8C6F-B61A27D0C5A2}" destId="{EBD6D71E-DEE4-4C4B-8668-AB20204F134F}" srcOrd="1" destOrd="0" presId="urn:microsoft.com/office/officeart/2008/layout/VerticalAccentList"/>
    <dgm:cxn modelId="{6B86AB6E-60D0-445C-87BC-A5221D6E017F}" type="presParOf" srcId="{260F1CDD-C750-4FF4-8C6F-B61A27D0C5A2}" destId="{DE82A73B-4650-44B8-8125-C91AB73903AD}" srcOrd="2" destOrd="0" presId="urn:microsoft.com/office/officeart/2008/layout/VerticalAccentList"/>
    <dgm:cxn modelId="{17E135B2-23CE-4FCD-B719-356A3AA66E2B}" type="presParOf" srcId="{260F1CDD-C750-4FF4-8C6F-B61A27D0C5A2}" destId="{73EB5699-C1DB-4920-BB78-BD56D55C5670}" srcOrd="3" destOrd="0" presId="urn:microsoft.com/office/officeart/2008/layout/VerticalAccentList"/>
    <dgm:cxn modelId="{83CCA758-5D0E-47F0-A063-3E9407B1768D}" type="presParOf" srcId="{260F1CDD-C750-4FF4-8C6F-B61A27D0C5A2}" destId="{6D2C543C-3BCF-43C0-997E-B9970431B315}" srcOrd="4" destOrd="0" presId="urn:microsoft.com/office/officeart/2008/layout/VerticalAccentList"/>
    <dgm:cxn modelId="{5ACD22A6-D73C-411D-805E-665633C09BC1}" type="presParOf" srcId="{260F1CDD-C750-4FF4-8C6F-B61A27D0C5A2}" destId="{658DDD4D-214A-471A-9F5F-85270BDD663B}" srcOrd="5" destOrd="0" presId="urn:microsoft.com/office/officeart/2008/layout/VerticalAccentList"/>
    <dgm:cxn modelId="{76A60007-0E25-4A31-B1F5-8D0958704967}" type="presParOf" srcId="{260F1CDD-C750-4FF4-8C6F-B61A27D0C5A2}" destId="{21A5EFC9-9A9E-4FA3-A4C7-611865E73BBA}" srcOrd="6" destOrd="0" presId="urn:microsoft.com/office/officeart/2008/layout/VerticalAccentList"/>
    <dgm:cxn modelId="{1D123FE1-20F1-4DEF-BF50-65DC041B7731}" type="presParOf" srcId="{B12C981E-B929-4154-84FF-FB54123C0A6B}" destId="{C0C3C613-30CC-4D0D-B564-9A1C104961A6}" srcOrd="5" destOrd="0" presId="urn:microsoft.com/office/officeart/2008/layout/VerticalAccentList"/>
    <dgm:cxn modelId="{3401CC00-F505-45D7-B214-2B3762369118}" type="presParOf" srcId="{B12C981E-B929-4154-84FF-FB54123C0A6B}" destId="{F2D45AA7-E562-467B-97D4-24511AA83871}" srcOrd="6" destOrd="0" presId="urn:microsoft.com/office/officeart/2008/layout/VerticalAccentList"/>
    <dgm:cxn modelId="{AF686379-75B7-4AEF-943B-6E444A9C46BA}" type="presParOf" srcId="{F2D45AA7-E562-467B-97D4-24511AA83871}" destId="{436558E4-5BD1-436A-9EB2-4C6D2668A290}" srcOrd="0" destOrd="0" presId="urn:microsoft.com/office/officeart/2008/layout/VerticalAccentList"/>
    <dgm:cxn modelId="{3F5428D3-A6A2-4AE4-9BFC-04CA40E29F27}" type="presParOf" srcId="{B12C981E-B929-4154-84FF-FB54123C0A6B}" destId="{2D15C95E-90CC-4E05-B865-5260D43E32B6}" srcOrd="7" destOrd="0" presId="urn:microsoft.com/office/officeart/2008/layout/VerticalAccentList"/>
    <dgm:cxn modelId="{363DF16F-B2E6-4DDB-A6EF-070024335E81}" type="presParOf" srcId="{2D15C95E-90CC-4E05-B865-5260D43E32B6}" destId="{AA621F19-A6DC-4D97-A73C-A262114C523F}" srcOrd="0" destOrd="0" presId="urn:microsoft.com/office/officeart/2008/layout/VerticalAccentList"/>
    <dgm:cxn modelId="{FC93F846-1E91-4E3E-BC93-6A7605425F5C}" type="presParOf" srcId="{2D15C95E-90CC-4E05-B865-5260D43E32B6}" destId="{24845B46-2C65-4CB4-B397-6DE73ACD180B}" srcOrd="1" destOrd="0" presId="urn:microsoft.com/office/officeart/2008/layout/VerticalAccentList"/>
    <dgm:cxn modelId="{34858FC6-48C9-47AD-8669-4DA2211B58B7}" type="presParOf" srcId="{2D15C95E-90CC-4E05-B865-5260D43E32B6}" destId="{BB4FB36E-D7F5-448B-922C-18E8D1EFF303}" srcOrd="2" destOrd="0" presId="urn:microsoft.com/office/officeart/2008/layout/VerticalAccentList"/>
    <dgm:cxn modelId="{8BA059BD-CCFB-4A88-81E8-30948A3CDDE4}" type="presParOf" srcId="{2D15C95E-90CC-4E05-B865-5260D43E32B6}" destId="{C03CB0E4-5940-45C0-8E13-44E04ADD633F}" srcOrd="3" destOrd="0" presId="urn:microsoft.com/office/officeart/2008/layout/VerticalAccentList"/>
    <dgm:cxn modelId="{247CAD1C-89B0-4A5B-A4C5-3E314F54FA94}" type="presParOf" srcId="{2D15C95E-90CC-4E05-B865-5260D43E32B6}" destId="{3A58F92A-9031-4FD5-8262-9436DE1F2FB7}" srcOrd="4" destOrd="0" presId="urn:microsoft.com/office/officeart/2008/layout/VerticalAccentList"/>
    <dgm:cxn modelId="{CFAD9D25-531E-4E9C-8169-6D774AF7A277}" type="presParOf" srcId="{2D15C95E-90CC-4E05-B865-5260D43E32B6}" destId="{646A235D-6551-4105-9865-86B533A563E3}" srcOrd="5" destOrd="0" presId="urn:microsoft.com/office/officeart/2008/layout/VerticalAccentList"/>
    <dgm:cxn modelId="{0BB96BCF-ADDB-4242-814F-F450834676F5}" type="presParOf" srcId="{2D15C95E-90CC-4E05-B865-5260D43E32B6}" destId="{07DAC149-31C9-49CB-A152-B70FE2A4726A}"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AC4F48-5059-4596-A968-A6B3A3BF84A6}"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ES"/>
        </a:p>
      </dgm:t>
    </dgm:pt>
    <dgm:pt modelId="{794F97F2-49F3-4CB1-AAEF-F1213FA6ADCA}">
      <dgm:prSet phldrT="[Texto]"/>
      <dgm:spPr/>
      <dgm:t>
        <a:bodyPr/>
        <a:lstStyle/>
        <a:p>
          <a:pPr algn="just"/>
          <a:r>
            <a:rPr lang="es-EC" dirty="0"/>
            <a:t>Utilizar herramientas que sirvan para la extracción automática de características de las señales EMG adquiridas como son los autoencoders el cual determina características propias de la señal y estas son mucho más efectivas que las características adquiridas manualmente debido al bajo tiempo de procesamiento que requieren. </a:t>
          </a:r>
          <a:endParaRPr lang="es-ES" dirty="0"/>
        </a:p>
      </dgm:t>
    </dgm:pt>
    <dgm:pt modelId="{972CD55A-C5D1-439F-94E0-AE421B683698}" type="parTrans" cxnId="{1426B13B-74B3-4A0E-8814-81C2CEC86CB2}">
      <dgm:prSet/>
      <dgm:spPr/>
      <dgm:t>
        <a:bodyPr/>
        <a:lstStyle/>
        <a:p>
          <a:pPr algn="just"/>
          <a:endParaRPr lang="es-ES"/>
        </a:p>
      </dgm:t>
    </dgm:pt>
    <dgm:pt modelId="{3B07B990-C24D-451E-82EF-113E50EFC08F}" type="sibTrans" cxnId="{1426B13B-74B3-4A0E-8814-81C2CEC86CB2}">
      <dgm:prSet/>
      <dgm:spPr/>
      <dgm:t>
        <a:bodyPr/>
        <a:lstStyle/>
        <a:p>
          <a:pPr algn="just"/>
          <a:endParaRPr lang="es-ES"/>
        </a:p>
      </dgm:t>
    </dgm:pt>
    <dgm:pt modelId="{DFB85363-5BA5-4784-8A35-7FBF5E353F75}">
      <dgm:prSet/>
      <dgm:spPr/>
      <dgm:t>
        <a:bodyPr/>
        <a:lstStyle/>
        <a:p>
          <a:pPr algn="just"/>
          <a:r>
            <a:rPr lang="es-EC"/>
            <a:t>Incrementar el número de frases y palabras en el aplicativo móvil generando así un diccionario completo de traducción del lenguaje de señas debido a que no existen aplicaciones móviles perfectamente estructuradas y actualizadas en el Ecuador.</a:t>
          </a:r>
        </a:p>
      </dgm:t>
    </dgm:pt>
    <dgm:pt modelId="{93731804-BF1D-493E-9C4B-F995F617983D}" type="parTrans" cxnId="{1080030F-C199-4925-873A-3F77AB9BBE4D}">
      <dgm:prSet/>
      <dgm:spPr/>
      <dgm:t>
        <a:bodyPr/>
        <a:lstStyle/>
        <a:p>
          <a:pPr algn="just"/>
          <a:endParaRPr lang="es-ES"/>
        </a:p>
      </dgm:t>
    </dgm:pt>
    <dgm:pt modelId="{8E37FCE6-58FC-47AC-A744-7CA82C9B16A8}" type="sibTrans" cxnId="{1080030F-C199-4925-873A-3F77AB9BBE4D}">
      <dgm:prSet/>
      <dgm:spPr/>
      <dgm:t>
        <a:bodyPr/>
        <a:lstStyle/>
        <a:p>
          <a:pPr algn="just"/>
          <a:endParaRPr lang="es-ES"/>
        </a:p>
      </dgm:t>
    </dgm:pt>
    <dgm:pt modelId="{A32D73B7-23B0-4E9D-9535-65AF027DFE83}">
      <dgm:prSet/>
      <dgm:spPr/>
      <dgm:t>
        <a:bodyPr/>
        <a:lstStyle/>
        <a:p>
          <a:pPr algn="just"/>
          <a:r>
            <a:rPr lang="es-EC"/>
            <a:t>Al momento de grabar los gestos en la base de datos extraer los bellos del antebrazo o aplicar un poco de solución salina para disminuir la corriente estática generada por el antebrazo a la hora de realizar un gesto.</a:t>
          </a:r>
        </a:p>
      </dgm:t>
    </dgm:pt>
    <dgm:pt modelId="{A61D31D9-CA6C-4504-B2A9-C8A9A0403EB1}" type="parTrans" cxnId="{FFE22029-241F-4E51-BBFE-8E28A7D18CE4}">
      <dgm:prSet/>
      <dgm:spPr/>
      <dgm:t>
        <a:bodyPr/>
        <a:lstStyle/>
        <a:p>
          <a:pPr algn="just"/>
          <a:endParaRPr lang="es-ES"/>
        </a:p>
      </dgm:t>
    </dgm:pt>
    <dgm:pt modelId="{AFC8F60E-DA5C-4589-8481-802ABEE767A6}" type="sibTrans" cxnId="{FFE22029-241F-4E51-BBFE-8E28A7D18CE4}">
      <dgm:prSet/>
      <dgm:spPr/>
      <dgm:t>
        <a:bodyPr/>
        <a:lstStyle/>
        <a:p>
          <a:pPr algn="just"/>
          <a:endParaRPr lang="es-ES"/>
        </a:p>
      </dgm:t>
    </dgm:pt>
    <dgm:pt modelId="{13425060-1D3F-487B-8188-24557C629ABE}">
      <dgm:prSet/>
      <dgm:spPr/>
      <dgm:t>
        <a:bodyPr/>
        <a:lstStyle/>
        <a:p>
          <a:pPr algn="just"/>
          <a:r>
            <a:rPr lang="es-EC"/>
            <a:t>Aumentar los posibles escenarios de comunicación para la persona sorda dando así la facilidad de expresarse de una mejor manera con una persona hablante y poder hacer más inclusiva la comunicación por ambas partes.</a:t>
          </a:r>
        </a:p>
      </dgm:t>
    </dgm:pt>
    <dgm:pt modelId="{65650562-A25A-491A-9A90-5E542ECE780A}" type="parTrans" cxnId="{E04A9B34-A942-477F-8A96-10C1C16CE88F}">
      <dgm:prSet/>
      <dgm:spPr/>
      <dgm:t>
        <a:bodyPr/>
        <a:lstStyle/>
        <a:p>
          <a:pPr algn="just"/>
          <a:endParaRPr lang="es-ES"/>
        </a:p>
      </dgm:t>
    </dgm:pt>
    <dgm:pt modelId="{1A22C810-74A6-4603-962D-D9EB8E287B59}" type="sibTrans" cxnId="{E04A9B34-A942-477F-8A96-10C1C16CE88F}">
      <dgm:prSet/>
      <dgm:spPr/>
      <dgm:t>
        <a:bodyPr/>
        <a:lstStyle/>
        <a:p>
          <a:pPr algn="just"/>
          <a:endParaRPr lang="es-ES"/>
        </a:p>
      </dgm:t>
    </dgm:pt>
    <dgm:pt modelId="{5C3D9D7F-16E6-4AFE-AB23-DAFA280DB1EC}" type="pres">
      <dgm:prSet presAssocID="{2EAC4F48-5059-4596-A968-A6B3A3BF84A6}" presName="linearFlow" presStyleCnt="0">
        <dgm:presLayoutVars>
          <dgm:dir/>
          <dgm:resizeHandles val="exact"/>
        </dgm:presLayoutVars>
      </dgm:prSet>
      <dgm:spPr/>
    </dgm:pt>
    <dgm:pt modelId="{496986D7-0900-460C-A68F-F8E900195B45}" type="pres">
      <dgm:prSet presAssocID="{794F97F2-49F3-4CB1-AAEF-F1213FA6ADCA}" presName="composite" presStyleCnt="0"/>
      <dgm:spPr/>
    </dgm:pt>
    <dgm:pt modelId="{8F77D72F-4C9D-488A-80E6-7A6EE2D6BE88}" type="pres">
      <dgm:prSet presAssocID="{794F97F2-49F3-4CB1-AAEF-F1213FA6ADCA}" presName="imgShp" presStyleLbl="fgImgPlace1" presStyleIdx="0" presStyleCnt="4">
        <dgm:style>
          <a:lnRef idx="1">
            <a:schemeClr val="accent6"/>
          </a:lnRef>
          <a:fillRef idx="2">
            <a:schemeClr val="accent6"/>
          </a:fillRef>
          <a:effectRef idx="1">
            <a:schemeClr val="accent6"/>
          </a:effectRef>
          <a:fontRef idx="minor">
            <a:schemeClr val="dk1"/>
          </a:fontRef>
        </dgm:style>
      </dgm:prSet>
      <dgm:spPr/>
    </dgm:pt>
    <dgm:pt modelId="{7DCD97BF-B622-4FCE-8205-48E5360C7ED6}" type="pres">
      <dgm:prSet presAssocID="{794F97F2-49F3-4CB1-AAEF-F1213FA6ADCA}" presName="txShp" presStyleLbl="node1" presStyleIdx="0" presStyleCnt="4">
        <dgm:presLayoutVars>
          <dgm:bulletEnabled val="1"/>
        </dgm:presLayoutVars>
      </dgm:prSet>
      <dgm:spPr/>
    </dgm:pt>
    <dgm:pt modelId="{30894681-D8CA-4503-B8AF-E9EC422906E1}" type="pres">
      <dgm:prSet presAssocID="{3B07B990-C24D-451E-82EF-113E50EFC08F}" presName="spacing" presStyleCnt="0"/>
      <dgm:spPr/>
    </dgm:pt>
    <dgm:pt modelId="{7C2379E1-E98A-49B3-80F3-A401344E03D9}" type="pres">
      <dgm:prSet presAssocID="{DFB85363-5BA5-4784-8A35-7FBF5E353F75}" presName="composite" presStyleCnt="0"/>
      <dgm:spPr/>
    </dgm:pt>
    <dgm:pt modelId="{7D599533-D66B-4360-A73F-95783B95488F}" type="pres">
      <dgm:prSet presAssocID="{DFB85363-5BA5-4784-8A35-7FBF5E353F75}" presName="imgShp" presStyleLbl="fgImgPlace1" presStyleIdx="1" presStyleCnt="4">
        <dgm:style>
          <a:lnRef idx="1">
            <a:schemeClr val="accent5"/>
          </a:lnRef>
          <a:fillRef idx="2">
            <a:schemeClr val="accent5"/>
          </a:fillRef>
          <a:effectRef idx="1">
            <a:schemeClr val="accent5"/>
          </a:effectRef>
          <a:fontRef idx="minor">
            <a:schemeClr val="dk1"/>
          </a:fontRef>
        </dgm:style>
      </dgm:prSet>
      <dgm:spPr/>
    </dgm:pt>
    <dgm:pt modelId="{96EC459F-C9B6-41B6-8716-245F2E81FED8}" type="pres">
      <dgm:prSet presAssocID="{DFB85363-5BA5-4784-8A35-7FBF5E353F75}" presName="txShp" presStyleLbl="node1" presStyleIdx="1" presStyleCnt="4">
        <dgm:presLayoutVars>
          <dgm:bulletEnabled val="1"/>
        </dgm:presLayoutVars>
      </dgm:prSet>
      <dgm:spPr/>
    </dgm:pt>
    <dgm:pt modelId="{29578056-0F00-4378-A045-FD0F29F8873C}" type="pres">
      <dgm:prSet presAssocID="{8E37FCE6-58FC-47AC-A744-7CA82C9B16A8}" presName="spacing" presStyleCnt="0"/>
      <dgm:spPr/>
    </dgm:pt>
    <dgm:pt modelId="{8945754B-5A41-4848-95DE-3ABD6580BFA6}" type="pres">
      <dgm:prSet presAssocID="{A32D73B7-23B0-4E9D-9535-65AF027DFE83}" presName="composite" presStyleCnt="0"/>
      <dgm:spPr/>
    </dgm:pt>
    <dgm:pt modelId="{61B1BC52-BAE5-4815-8269-75E858ED51BB}" type="pres">
      <dgm:prSet presAssocID="{A32D73B7-23B0-4E9D-9535-65AF027DFE83}" presName="imgShp" presStyleLbl="fgImgPlace1" presStyleIdx="2" presStyleCnt="4">
        <dgm:style>
          <a:lnRef idx="1">
            <a:schemeClr val="accent6"/>
          </a:lnRef>
          <a:fillRef idx="2">
            <a:schemeClr val="accent6"/>
          </a:fillRef>
          <a:effectRef idx="1">
            <a:schemeClr val="accent6"/>
          </a:effectRef>
          <a:fontRef idx="minor">
            <a:schemeClr val="dk1"/>
          </a:fontRef>
        </dgm:style>
      </dgm:prSet>
      <dgm:spPr/>
    </dgm:pt>
    <dgm:pt modelId="{69AE6D9F-0E17-4967-B353-A9EF2E0CF281}" type="pres">
      <dgm:prSet presAssocID="{A32D73B7-23B0-4E9D-9535-65AF027DFE83}" presName="txShp" presStyleLbl="node1" presStyleIdx="2" presStyleCnt="4">
        <dgm:presLayoutVars>
          <dgm:bulletEnabled val="1"/>
        </dgm:presLayoutVars>
      </dgm:prSet>
      <dgm:spPr/>
    </dgm:pt>
    <dgm:pt modelId="{8E22C11A-AC47-4C29-820D-21F5E491ACC0}" type="pres">
      <dgm:prSet presAssocID="{AFC8F60E-DA5C-4589-8481-802ABEE767A6}" presName="spacing" presStyleCnt="0"/>
      <dgm:spPr/>
    </dgm:pt>
    <dgm:pt modelId="{A32FF2D7-8F0E-4933-BB0B-DECEB8DD9DDE}" type="pres">
      <dgm:prSet presAssocID="{13425060-1D3F-487B-8188-24557C629ABE}" presName="composite" presStyleCnt="0"/>
      <dgm:spPr/>
    </dgm:pt>
    <dgm:pt modelId="{8909FE57-0E0F-4789-BF04-A574162A4C72}" type="pres">
      <dgm:prSet presAssocID="{13425060-1D3F-487B-8188-24557C629ABE}" presName="imgShp" presStyleLbl="fgImgPlace1" presStyleIdx="3" presStyleCnt="4">
        <dgm:style>
          <a:lnRef idx="1">
            <a:schemeClr val="accent5"/>
          </a:lnRef>
          <a:fillRef idx="2">
            <a:schemeClr val="accent5"/>
          </a:fillRef>
          <a:effectRef idx="1">
            <a:schemeClr val="accent5"/>
          </a:effectRef>
          <a:fontRef idx="minor">
            <a:schemeClr val="dk1"/>
          </a:fontRef>
        </dgm:style>
      </dgm:prSet>
      <dgm:spPr/>
    </dgm:pt>
    <dgm:pt modelId="{32393D7B-BA07-4C9F-AC97-88EFE4538BFD}" type="pres">
      <dgm:prSet presAssocID="{13425060-1D3F-487B-8188-24557C629ABE}" presName="txShp" presStyleLbl="node1" presStyleIdx="3" presStyleCnt="4">
        <dgm:presLayoutVars>
          <dgm:bulletEnabled val="1"/>
        </dgm:presLayoutVars>
      </dgm:prSet>
      <dgm:spPr/>
    </dgm:pt>
  </dgm:ptLst>
  <dgm:cxnLst>
    <dgm:cxn modelId="{1080030F-C199-4925-873A-3F77AB9BBE4D}" srcId="{2EAC4F48-5059-4596-A968-A6B3A3BF84A6}" destId="{DFB85363-5BA5-4784-8A35-7FBF5E353F75}" srcOrd="1" destOrd="0" parTransId="{93731804-BF1D-493E-9C4B-F995F617983D}" sibTransId="{8E37FCE6-58FC-47AC-A744-7CA82C9B16A8}"/>
    <dgm:cxn modelId="{FFE22029-241F-4E51-BBFE-8E28A7D18CE4}" srcId="{2EAC4F48-5059-4596-A968-A6B3A3BF84A6}" destId="{A32D73B7-23B0-4E9D-9535-65AF027DFE83}" srcOrd="2" destOrd="0" parTransId="{A61D31D9-CA6C-4504-B2A9-C8A9A0403EB1}" sibTransId="{AFC8F60E-DA5C-4589-8481-802ABEE767A6}"/>
    <dgm:cxn modelId="{E04A9B34-A942-477F-8A96-10C1C16CE88F}" srcId="{2EAC4F48-5059-4596-A968-A6B3A3BF84A6}" destId="{13425060-1D3F-487B-8188-24557C629ABE}" srcOrd="3" destOrd="0" parTransId="{65650562-A25A-491A-9A90-5E542ECE780A}" sibTransId="{1A22C810-74A6-4603-962D-D9EB8E287B59}"/>
    <dgm:cxn modelId="{1426B13B-74B3-4A0E-8814-81C2CEC86CB2}" srcId="{2EAC4F48-5059-4596-A968-A6B3A3BF84A6}" destId="{794F97F2-49F3-4CB1-AAEF-F1213FA6ADCA}" srcOrd="0" destOrd="0" parTransId="{972CD55A-C5D1-439F-94E0-AE421B683698}" sibTransId="{3B07B990-C24D-451E-82EF-113E50EFC08F}"/>
    <dgm:cxn modelId="{76922293-F2AF-4245-A344-3C18A8108048}" type="presOf" srcId="{DFB85363-5BA5-4784-8A35-7FBF5E353F75}" destId="{96EC459F-C9B6-41B6-8716-245F2E81FED8}" srcOrd="0" destOrd="0" presId="urn:microsoft.com/office/officeart/2005/8/layout/vList3"/>
    <dgm:cxn modelId="{DF0DB99F-26CD-4FBC-952C-181C69303AE4}" type="presOf" srcId="{2EAC4F48-5059-4596-A968-A6B3A3BF84A6}" destId="{5C3D9D7F-16E6-4AFE-AB23-DAFA280DB1EC}" srcOrd="0" destOrd="0" presId="urn:microsoft.com/office/officeart/2005/8/layout/vList3"/>
    <dgm:cxn modelId="{3BD266D1-888F-4C6F-BD90-7111EE6BC679}" type="presOf" srcId="{A32D73B7-23B0-4E9D-9535-65AF027DFE83}" destId="{69AE6D9F-0E17-4967-B353-A9EF2E0CF281}" srcOrd="0" destOrd="0" presId="urn:microsoft.com/office/officeart/2005/8/layout/vList3"/>
    <dgm:cxn modelId="{B0E107D6-24B9-470A-B7C0-6ABAB9256B5C}" type="presOf" srcId="{13425060-1D3F-487B-8188-24557C629ABE}" destId="{32393D7B-BA07-4C9F-AC97-88EFE4538BFD}" srcOrd="0" destOrd="0" presId="urn:microsoft.com/office/officeart/2005/8/layout/vList3"/>
    <dgm:cxn modelId="{DBAD93EF-9959-442D-BD72-494CF16153D3}" type="presOf" srcId="{794F97F2-49F3-4CB1-AAEF-F1213FA6ADCA}" destId="{7DCD97BF-B622-4FCE-8205-48E5360C7ED6}" srcOrd="0" destOrd="0" presId="urn:microsoft.com/office/officeart/2005/8/layout/vList3"/>
    <dgm:cxn modelId="{6FC5567B-C238-43E6-A91A-C4D83161C1A2}" type="presParOf" srcId="{5C3D9D7F-16E6-4AFE-AB23-DAFA280DB1EC}" destId="{496986D7-0900-460C-A68F-F8E900195B45}" srcOrd="0" destOrd="0" presId="urn:microsoft.com/office/officeart/2005/8/layout/vList3"/>
    <dgm:cxn modelId="{A2D41DEE-8221-47BE-B0A3-D49A656DE919}" type="presParOf" srcId="{496986D7-0900-460C-A68F-F8E900195B45}" destId="{8F77D72F-4C9D-488A-80E6-7A6EE2D6BE88}" srcOrd="0" destOrd="0" presId="urn:microsoft.com/office/officeart/2005/8/layout/vList3"/>
    <dgm:cxn modelId="{9A49ADE4-872D-4876-877A-EB09A5FD6661}" type="presParOf" srcId="{496986D7-0900-460C-A68F-F8E900195B45}" destId="{7DCD97BF-B622-4FCE-8205-48E5360C7ED6}" srcOrd="1" destOrd="0" presId="urn:microsoft.com/office/officeart/2005/8/layout/vList3"/>
    <dgm:cxn modelId="{6F4605F9-FFBB-4EA1-9ECF-EC985D874FB4}" type="presParOf" srcId="{5C3D9D7F-16E6-4AFE-AB23-DAFA280DB1EC}" destId="{30894681-D8CA-4503-B8AF-E9EC422906E1}" srcOrd="1" destOrd="0" presId="urn:microsoft.com/office/officeart/2005/8/layout/vList3"/>
    <dgm:cxn modelId="{DE1BF98F-F382-4885-9159-9B5C8F5F330A}" type="presParOf" srcId="{5C3D9D7F-16E6-4AFE-AB23-DAFA280DB1EC}" destId="{7C2379E1-E98A-49B3-80F3-A401344E03D9}" srcOrd="2" destOrd="0" presId="urn:microsoft.com/office/officeart/2005/8/layout/vList3"/>
    <dgm:cxn modelId="{B0BDD623-F93B-4C21-A38C-9B0F33ED869D}" type="presParOf" srcId="{7C2379E1-E98A-49B3-80F3-A401344E03D9}" destId="{7D599533-D66B-4360-A73F-95783B95488F}" srcOrd="0" destOrd="0" presId="urn:microsoft.com/office/officeart/2005/8/layout/vList3"/>
    <dgm:cxn modelId="{AE3B8DB7-F858-4489-994B-4064E7182B70}" type="presParOf" srcId="{7C2379E1-E98A-49B3-80F3-A401344E03D9}" destId="{96EC459F-C9B6-41B6-8716-245F2E81FED8}" srcOrd="1" destOrd="0" presId="urn:microsoft.com/office/officeart/2005/8/layout/vList3"/>
    <dgm:cxn modelId="{37A49209-13E7-489A-B817-848159F53425}" type="presParOf" srcId="{5C3D9D7F-16E6-4AFE-AB23-DAFA280DB1EC}" destId="{29578056-0F00-4378-A045-FD0F29F8873C}" srcOrd="3" destOrd="0" presId="urn:microsoft.com/office/officeart/2005/8/layout/vList3"/>
    <dgm:cxn modelId="{A51A6516-712D-4DCA-A594-F15EAE566FA7}" type="presParOf" srcId="{5C3D9D7F-16E6-4AFE-AB23-DAFA280DB1EC}" destId="{8945754B-5A41-4848-95DE-3ABD6580BFA6}" srcOrd="4" destOrd="0" presId="urn:microsoft.com/office/officeart/2005/8/layout/vList3"/>
    <dgm:cxn modelId="{DD784C03-1B57-4A02-BFAB-166CDE574FF7}" type="presParOf" srcId="{8945754B-5A41-4848-95DE-3ABD6580BFA6}" destId="{61B1BC52-BAE5-4815-8269-75E858ED51BB}" srcOrd="0" destOrd="0" presId="urn:microsoft.com/office/officeart/2005/8/layout/vList3"/>
    <dgm:cxn modelId="{E9AC6F94-F6D5-416E-838D-C1F91A816535}" type="presParOf" srcId="{8945754B-5A41-4848-95DE-3ABD6580BFA6}" destId="{69AE6D9F-0E17-4967-B353-A9EF2E0CF281}" srcOrd="1" destOrd="0" presId="urn:microsoft.com/office/officeart/2005/8/layout/vList3"/>
    <dgm:cxn modelId="{881C8340-0885-4DFF-8B4A-53D6CE0A7A40}" type="presParOf" srcId="{5C3D9D7F-16E6-4AFE-AB23-DAFA280DB1EC}" destId="{8E22C11A-AC47-4C29-820D-21F5E491ACC0}" srcOrd="5" destOrd="0" presId="urn:microsoft.com/office/officeart/2005/8/layout/vList3"/>
    <dgm:cxn modelId="{4DA9EC4C-0E30-4D4E-B32C-7BCFBA4BACEF}" type="presParOf" srcId="{5C3D9D7F-16E6-4AFE-AB23-DAFA280DB1EC}" destId="{A32FF2D7-8F0E-4933-BB0B-DECEB8DD9DDE}" srcOrd="6" destOrd="0" presId="urn:microsoft.com/office/officeart/2005/8/layout/vList3"/>
    <dgm:cxn modelId="{DFFFEFF8-8DAC-47A7-A6D8-33D569300114}" type="presParOf" srcId="{A32FF2D7-8F0E-4933-BB0B-DECEB8DD9DDE}" destId="{8909FE57-0E0F-4789-BF04-A574162A4C72}" srcOrd="0" destOrd="0" presId="urn:microsoft.com/office/officeart/2005/8/layout/vList3"/>
    <dgm:cxn modelId="{8844537F-0CA9-49BA-B60C-F44769EFB9E1}" type="presParOf" srcId="{A32FF2D7-8F0E-4933-BB0B-DECEB8DD9DDE}" destId="{32393D7B-BA07-4C9F-AC97-88EFE4538BF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2E7BD-65FB-4474-BC55-13602F4B9F94}">
      <dsp:nvSpPr>
        <dsp:cNvPr id="0" name=""/>
        <dsp:cNvSpPr/>
      </dsp:nvSpPr>
      <dsp:spPr>
        <a:xfrm rot="5400000">
          <a:off x="192253" y="1118783"/>
          <a:ext cx="1747466" cy="210732"/>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53BAB1B-2214-41D0-80E2-7480FADA3081}">
      <dsp:nvSpPr>
        <dsp:cNvPr id="0" name=""/>
        <dsp:cNvSpPr/>
      </dsp:nvSpPr>
      <dsp:spPr>
        <a:xfrm>
          <a:off x="593372" y="2262"/>
          <a:ext cx="2341475" cy="1404885"/>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Introducción</a:t>
          </a:r>
        </a:p>
      </dsp:txBody>
      <dsp:txXfrm>
        <a:off x="634520" y="43410"/>
        <a:ext cx="2259179" cy="1322589"/>
      </dsp:txXfrm>
    </dsp:sp>
    <dsp:sp modelId="{89FF44A9-0219-44E1-B8E1-ADAEEE801A78}">
      <dsp:nvSpPr>
        <dsp:cNvPr id="0" name=""/>
        <dsp:cNvSpPr/>
      </dsp:nvSpPr>
      <dsp:spPr>
        <a:xfrm rot="5400000">
          <a:off x="192253" y="2874889"/>
          <a:ext cx="1747466" cy="210732"/>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9758358-2283-4BDD-A6BF-E659B27EEB7C}">
      <dsp:nvSpPr>
        <dsp:cNvPr id="0" name=""/>
        <dsp:cNvSpPr/>
      </dsp:nvSpPr>
      <dsp:spPr>
        <a:xfrm>
          <a:off x="593372" y="1758368"/>
          <a:ext cx="2341475" cy="1404885"/>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 sz="1800" kern="1200" dirty="0"/>
            <a:t>Objetivos</a:t>
          </a:r>
          <a:endParaRPr lang="es-ES" sz="1800" kern="1200" dirty="0"/>
        </a:p>
      </dsp:txBody>
      <dsp:txXfrm>
        <a:off x="634520" y="1799516"/>
        <a:ext cx="2259179" cy="1322589"/>
      </dsp:txXfrm>
    </dsp:sp>
    <dsp:sp modelId="{E5538155-19C0-4D89-A73A-4F6189949247}">
      <dsp:nvSpPr>
        <dsp:cNvPr id="0" name=""/>
        <dsp:cNvSpPr/>
      </dsp:nvSpPr>
      <dsp:spPr>
        <a:xfrm>
          <a:off x="1070306" y="3752942"/>
          <a:ext cx="3105522" cy="210732"/>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11725D2-EF35-490E-9312-9FD744D100E3}">
      <dsp:nvSpPr>
        <dsp:cNvPr id="0" name=""/>
        <dsp:cNvSpPr/>
      </dsp:nvSpPr>
      <dsp:spPr>
        <a:xfrm>
          <a:off x="593372" y="3514475"/>
          <a:ext cx="2341475" cy="1404885"/>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 sz="1800" kern="1200" dirty="0"/>
            <a:t>Hardware</a:t>
          </a:r>
          <a:endParaRPr lang="es-ES" sz="1800" kern="1200" dirty="0"/>
        </a:p>
      </dsp:txBody>
      <dsp:txXfrm>
        <a:off x="634520" y="3555623"/>
        <a:ext cx="2259179" cy="1322589"/>
      </dsp:txXfrm>
    </dsp:sp>
    <dsp:sp modelId="{A57AF685-A3DD-40CF-806B-0A2CA5C17ABB}">
      <dsp:nvSpPr>
        <dsp:cNvPr id="0" name=""/>
        <dsp:cNvSpPr/>
      </dsp:nvSpPr>
      <dsp:spPr>
        <a:xfrm rot="16200000">
          <a:off x="3306415" y="2874889"/>
          <a:ext cx="1747466" cy="210732"/>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4ED8511-BBE4-4620-875F-12120DA7A331}">
      <dsp:nvSpPr>
        <dsp:cNvPr id="0" name=""/>
        <dsp:cNvSpPr/>
      </dsp:nvSpPr>
      <dsp:spPr>
        <a:xfrm>
          <a:off x="3707533" y="3514475"/>
          <a:ext cx="2341475" cy="1404885"/>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 sz="1800" kern="1200" dirty="0"/>
            <a:t>Sistema de comunicacion de persona con discapacidad auditiva</a:t>
          </a:r>
          <a:endParaRPr lang="es-ES" sz="1800" kern="1200" dirty="0"/>
        </a:p>
      </dsp:txBody>
      <dsp:txXfrm>
        <a:off x="3748681" y="3555623"/>
        <a:ext cx="2259179" cy="1322589"/>
      </dsp:txXfrm>
    </dsp:sp>
    <dsp:sp modelId="{84C3E897-728F-4C0E-B5D3-4BC662F8E7B0}">
      <dsp:nvSpPr>
        <dsp:cNvPr id="0" name=""/>
        <dsp:cNvSpPr/>
      </dsp:nvSpPr>
      <dsp:spPr>
        <a:xfrm rot="16200000">
          <a:off x="3306415" y="1118783"/>
          <a:ext cx="1747466" cy="210732"/>
        </a:xfrm>
        <a:prstGeom prst="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92DB7E7-2989-43C1-907B-EC86BDFD0332}">
      <dsp:nvSpPr>
        <dsp:cNvPr id="0" name=""/>
        <dsp:cNvSpPr/>
      </dsp:nvSpPr>
      <dsp:spPr>
        <a:xfrm>
          <a:off x="3707533" y="1758368"/>
          <a:ext cx="2341475" cy="1404885"/>
        </a:xfrm>
        <a:prstGeom prst="roundRect">
          <a:avLst>
            <a:gd name="adj" fmla="val 10000"/>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 sz="1800" kern="1200" dirty="0"/>
            <a:t>Implementacion del sistema de comunicacion</a:t>
          </a:r>
          <a:endParaRPr lang="es-ES" sz="1800" kern="1200" dirty="0"/>
        </a:p>
      </dsp:txBody>
      <dsp:txXfrm>
        <a:off x="3748681" y="1799516"/>
        <a:ext cx="2259179" cy="1322589"/>
      </dsp:txXfrm>
    </dsp:sp>
    <dsp:sp modelId="{0043905A-A7D8-4DB4-AA6C-1B4D890CDA95}">
      <dsp:nvSpPr>
        <dsp:cNvPr id="0" name=""/>
        <dsp:cNvSpPr/>
      </dsp:nvSpPr>
      <dsp:spPr>
        <a:xfrm>
          <a:off x="4184468" y="240730"/>
          <a:ext cx="3105522" cy="210732"/>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F0C31A1-F5A6-4BCB-8A2C-B429954E7085}">
      <dsp:nvSpPr>
        <dsp:cNvPr id="0" name=""/>
        <dsp:cNvSpPr/>
      </dsp:nvSpPr>
      <dsp:spPr>
        <a:xfrm>
          <a:off x="3707533" y="2262"/>
          <a:ext cx="2341475" cy="1404885"/>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 sz="1800" kern="1200" dirty="0"/>
            <a:t>Pruebas y resultados</a:t>
          </a:r>
          <a:endParaRPr lang="es-ES" sz="1800" kern="1200" dirty="0"/>
        </a:p>
      </dsp:txBody>
      <dsp:txXfrm>
        <a:off x="3748681" y="43410"/>
        <a:ext cx="2259179" cy="1322589"/>
      </dsp:txXfrm>
    </dsp:sp>
    <dsp:sp modelId="{AC24337D-C1C3-4FD2-8F64-66CC64634236}">
      <dsp:nvSpPr>
        <dsp:cNvPr id="0" name=""/>
        <dsp:cNvSpPr/>
      </dsp:nvSpPr>
      <dsp:spPr>
        <a:xfrm rot="5400000">
          <a:off x="6420577" y="1118783"/>
          <a:ext cx="1747466" cy="210732"/>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8FA3EE7-95DC-4807-AC68-15C5F65B816A}">
      <dsp:nvSpPr>
        <dsp:cNvPr id="0" name=""/>
        <dsp:cNvSpPr/>
      </dsp:nvSpPr>
      <dsp:spPr>
        <a:xfrm>
          <a:off x="6821695" y="2262"/>
          <a:ext cx="2341475" cy="1404885"/>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 sz="1800" kern="1200" dirty="0"/>
            <a:t>Evaluacion del desempeño del sistema</a:t>
          </a:r>
          <a:endParaRPr lang="es-ES" sz="1800" kern="1200" dirty="0"/>
        </a:p>
      </dsp:txBody>
      <dsp:txXfrm>
        <a:off x="6862843" y="43410"/>
        <a:ext cx="2259179" cy="1322589"/>
      </dsp:txXfrm>
    </dsp:sp>
    <dsp:sp modelId="{4477875B-E777-4632-8664-1DDFF24DBB79}">
      <dsp:nvSpPr>
        <dsp:cNvPr id="0" name=""/>
        <dsp:cNvSpPr/>
      </dsp:nvSpPr>
      <dsp:spPr>
        <a:xfrm>
          <a:off x="6821695" y="1758368"/>
          <a:ext cx="2341475" cy="1404885"/>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 sz="1800" kern="1200" dirty="0"/>
            <a:t>Conclusiones y recomendaciones</a:t>
          </a:r>
          <a:endParaRPr lang="es-ES" sz="1800" kern="1200" dirty="0"/>
        </a:p>
      </dsp:txBody>
      <dsp:txXfrm>
        <a:off x="6862843" y="1799516"/>
        <a:ext cx="2259179" cy="1322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2CA85-EE0B-4E82-8FA4-DB8F60C8F61C}">
      <dsp:nvSpPr>
        <dsp:cNvPr id="0" name=""/>
        <dsp:cNvSpPr/>
      </dsp:nvSpPr>
      <dsp:spPr>
        <a:xfrm>
          <a:off x="0" y="0"/>
          <a:ext cx="8596312" cy="12129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 sz="1800" kern="1200" dirty="0">
              <a:solidFill>
                <a:schemeClr val="tx1"/>
              </a:solidFill>
            </a:rPr>
            <a:t>Construccion de guante electronico capaz de traducir lenguaje de señas</a:t>
          </a:r>
        </a:p>
        <a:p>
          <a:pPr marL="0" lvl="0" indent="0" algn="l" defTabSz="800100">
            <a:lnSpc>
              <a:spcPct val="90000"/>
            </a:lnSpc>
            <a:spcBef>
              <a:spcPct val="0"/>
            </a:spcBef>
            <a:spcAft>
              <a:spcPct val="35000"/>
            </a:spcAft>
            <a:buNone/>
          </a:pPr>
          <a:r>
            <a:rPr lang="" sz="1800" kern="1200" dirty="0">
              <a:solidFill>
                <a:schemeClr val="tx1"/>
              </a:solidFill>
            </a:rPr>
            <a:t>UPS (Pablo espinoza y Hernan Pogo )</a:t>
          </a:r>
          <a:endParaRPr lang="en-US" sz="1800" kern="1200" dirty="0">
            <a:solidFill>
              <a:schemeClr val="tx1"/>
            </a:solidFill>
          </a:endParaRPr>
        </a:p>
      </dsp:txBody>
      <dsp:txXfrm>
        <a:off x="1840557" y="0"/>
        <a:ext cx="6755754" cy="1212949"/>
      </dsp:txXfrm>
    </dsp:sp>
    <dsp:sp modelId="{2361824F-0EB2-4C85-90F5-6F143F8C595A}">
      <dsp:nvSpPr>
        <dsp:cNvPr id="0" name=""/>
        <dsp:cNvSpPr/>
      </dsp:nvSpPr>
      <dsp:spPr>
        <a:xfrm>
          <a:off x="121294" y="121294"/>
          <a:ext cx="1719262" cy="970359"/>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08AFE4-C0DA-461A-951C-0ED978E21D10}">
      <dsp:nvSpPr>
        <dsp:cNvPr id="0" name=""/>
        <dsp:cNvSpPr/>
      </dsp:nvSpPr>
      <dsp:spPr>
        <a:xfrm>
          <a:off x="0" y="1334243"/>
          <a:ext cx="8596312" cy="12129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 sz="1800" kern="1200" dirty="0">
              <a:solidFill>
                <a:schemeClr val="tx1"/>
              </a:solidFill>
            </a:rPr>
            <a:t>Implementacion de guante electronico que transforma lenguaje de señas en caracteres y reproduccion sonora de voz</a:t>
          </a:r>
        </a:p>
        <a:p>
          <a:pPr marL="0" lvl="0" indent="0" algn="l" defTabSz="800100">
            <a:lnSpc>
              <a:spcPct val="90000"/>
            </a:lnSpc>
            <a:spcBef>
              <a:spcPct val="0"/>
            </a:spcBef>
            <a:spcAft>
              <a:spcPct val="35000"/>
            </a:spcAft>
            <a:buNone/>
          </a:pPr>
          <a:r>
            <a:rPr lang="" sz="1800" kern="1200" dirty="0">
              <a:solidFill>
                <a:schemeClr val="tx1"/>
              </a:solidFill>
            </a:rPr>
            <a:t>UPS (Diego Duque y Marcos Ibarra)</a:t>
          </a:r>
          <a:endParaRPr lang="en-US" sz="1800" kern="1200" dirty="0">
            <a:solidFill>
              <a:schemeClr val="tx1"/>
            </a:solidFill>
          </a:endParaRPr>
        </a:p>
      </dsp:txBody>
      <dsp:txXfrm>
        <a:off x="1840557" y="1334243"/>
        <a:ext cx="6755754" cy="1212949"/>
      </dsp:txXfrm>
    </dsp:sp>
    <dsp:sp modelId="{7980B4B3-827C-41B8-BF96-5A1EE049D497}">
      <dsp:nvSpPr>
        <dsp:cNvPr id="0" name=""/>
        <dsp:cNvSpPr/>
      </dsp:nvSpPr>
      <dsp:spPr>
        <a:xfrm>
          <a:off x="121294" y="1455538"/>
          <a:ext cx="1719262" cy="970359"/>
        </a:xfrm>
        <a:prstGeom prst="roundRect">
          <a:avLst>
            <a:gd name="adj" fmla="val 10000"/>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540AC7-9FFC-4D68-9752-CD61060D2449}">
      <dsp:nvSpPr>
        <dsp:cNvPr id="0" name=""/>
        <dsp:cNvSpPr/>
      </dsp:nvSpPr>
      <dsp:spPr>
        <a:xfrm>
          <a:off x="0" y="2668487"/>
          <a:ext cx="8596312" cy="12129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 sz="1800" kern="1200" dirty="0">
              <a:solidFill>
                <a:schemeClr val="tx1"/>
              </a:solidFill>
            </a:rPr>
            <a:t>Implementacion de un par de guantes que traducen lenguaje de señas elemental a lenguaje escrito</a:t>
          </a:r>
        </a:p>
        <a:p>
          <a:pPr marL="0" lvl="0" indent="0" algn="l" defTabSz="800100">
            <a:lnSpc>
              <a:spcPct val="90000"/>
            </a:lnSpc>
            <a:spcBef>
              <a:spcPct val="0"/>
            </a:spcBef>
            <a:spcAft>
              <a:spcPct val="35000"/>
            </a:spcAft>
            <a:buNone/>
          </a:pPr>
          <a:r>
            <a:rPr lang="" sz="1800" kern="1200" dirty="0">
              <a:solidFill>
                <a:schemeClr val="tx1"/>
              </a:solidFill>
            </a:rPr>
            <a:t>ESPE (Luis Almeida y Paul Antonio)</a:t>
          </a:r>
          <a:endParaRPr lang="en-US" sz="1800" kern="1200" dirty="0">
            <a:solidFill>
              <a:schemeClr val="tx1"/>
            </a:solidFill>
          </a:endParaRPr>
        </a:p>
      </dsp:txBody>
      <dsp:txXfrm>
        <a:off x="1840557" y="2668487"/>
        <a:ext cx="6755754" cy="1212949"/>
      </dsp:txXfrm>
    </dsp:sp>
    <dsp:sp modelId="{7179B483-E6C7-4BF8-9BA6-9A7AE37CFE81}">
      <dsp:nvSpPr>
        <dsp:cNvPr id="0" name=""/>
        <dsp:cNvSpPr/>
      </dsp:nvSpPr>
      <dsp:spPr>
        <a:xfrm>
          <a:off x="121294" y="2789782"/>
          <a:ext cx="1719262" cy="970359"/>
        </a:xfrm>
        <a:prstGeom prst="roundRect">
          <a:avLst>
            <a:gd name="adj" fmla="val 10000"/>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C3494-4E43-41EF-B965-7E79540DE64B}">
      <dsp:nvSpPr>
        <dsp:cNvPr id="0" name=""/>
        <dsp:cNvSpPr/>
      </dsp:nvSpPr>
      <dsp:spPr>
        <a:xfrm>
          <a:off x="3953" y="625544"/>
          <a:ext cx="2377306" cy="77242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 sz="2200" kern="1200" dirty="0"/>
            <a:t>Desviacion estandar</a:t>
          </a:r>
          <a:endParaRPr lang="en-US" sz="2200" kern="1200" dirty="0"/>
        </a:p>
      </dsp:txBody>
      <dsp:txXfrm>
        <a:off x="3953" y="625544"/>
        <a:ext cx="2377306" cy="772428"/>
      </dsp:txXfrm>
    </dsp:sp>
    <dsp:sp modelId="{001D75E4-BB85-41D4-9230-BABBD1CA8BD3}">
      <dsp:nvSpPr>
        <dsp:cNvPr id="0" name=""/>
        <dsp:cNvSpPr/>
      </dsp:nvSpPr>
      <dsp:spPr>
        <a:xfrm>
          <a:off x="3953" y="1397972"/>
          <a:ext cx="2377306" cy="327238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 sz="2200" kern="1200" dirty="0"/>
            <a:t>Indica cuanto se separan los datos con respecto a la media o un valor central</a:t>
          </a:r>
          <a:endParaRPr lang="en-US" sz="2200" kern="1200" dirty="0"/>
        </a:p>
      </dsp:txBody>
      <dsp:txXfrm>
        <a:off x="3953" y="1397972"/>
        <a:ext cx="2377306" cy="3272383"/>
      </dsp:txXfrm>
    </dsp:sp>
    <dsp:sp modelId="{D90D2E9A-B585-4CF7-AEAF-8E9FEA598A10}">
      <dsp:nvSpPr>
        <dsp:cNvPr id="0" name=""/>
        <dsp:cNvSpPr/>
      </dsp:nvSpPr>
      <dsp:spPr>
        <a:xfrm>
          <a:off x="2714082" y="625544"/>
          <a:ext cx="2377306" cy="77242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 sz="2200" kern="1200" dirty="0"/>
            <a:t>Valor medio absoluto</a:t>
          </a:r>
          <a:endParaRPr lang="en-US" sz="2200" kern="1200" dirty="0"/>
        </a:p>
      </dsp:txBody>
      <dsp:txXfrm>
        <a:off x="2714082" y="625544"/>
        <a:ext cx="2377306" cy="772428"/>
      </dsp:txXfrm>
    </dsp:sp>
    <dsp:sp modelId="{4067D786-1CAE-4591-A652-B9B4199BFA25}">
      <dsp:nvSpPr>
        <dsp:cNvPr id="0" name=""/>
        <dsp:cNvSpPr/>
      </dsp:nvSpPr>
      <dsp:spPr>
        <a:xfrm>
          <a:off x="2714082" y="1397972"/>
          <a:ext cx="2377306" cy="327238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 sz="2200" kern="1200" dirty="0"/>
            <a:t>Calcular el valor promedio del valor absoluto de la señal EMG</a:t>
          </a:r>
          <a:endParaRPr lang="en-US" sz="2200" kern="1200" dirty="0"/>
        </a:p>
        <a:p>
          <a:pPr marL="228600" lvl="1" indent="-228600" algn="l" defTabSz="977900">
            <a:lnSpc>
              <a:spcPct val="90000"/>
            </a:lnSpc>
            <a:spcBef>
              <a:spcPct val="0"/>
            </a:spcBef>
            <a:spcAft>
              <a:spcPct val="15000"/>
            </a:spcAft>
            <a:buChar char="•"/>
          </a:pPr>
          <a:r>
            <a:rPr lang="" sz="2200" kern="1200" dirty="0"/>
            <a:t>Relacionado con los puntos de contraccion del musculo</a:t>
          </a:r>
          <a:endParaRPr lang="en-US" sz="2200" kern="1200" dirty="0"/>
        </a:p>
      </dsp:txBody>
      <dsp:txXfrm>
        <a:off x="2714082" y="1397972"/>
        <a:ext cx="2377306" cy="3272383"/>
      </dsp:txXfrm>
    </dsp:sp>
    <dsp:sp modelId="{78E2A2FE-E017-4FD7-BCE1-936B4238FBA0}">
      <dsp:nvSpPr>
        <dsp:cNvPr id="0" name=""/>
        <dsp:cNvSpPr/>
      </dsp:nvSpPr>
      <dsp:spPr>
        <a:xfrm>
          <a:off x="5424211" y="625544"/>
          <a:ext cx="2377306" cy="77242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 sz="2200" kern="1200" dirty="0"/>
            <a:t>Energia</a:t>
          </a:r>
          <a:endParaRPr lang="en-US" sz="2200" kern="1200" dirty="0"/>
        </a:p>
      </dsp:txBody>
      <dsp:txXfrm>
        <a:off x="5424211" y="625544"/>
        <a:ext cx="2377306" cy="772428"/>
      </dsp:txXfrm>
    </dsp:sp>
    <dsp:sp modelId="{F449995B-A782-474B-BCD5-DA04AFD034AE}">
      <dsp:nvSpPr>
        <dsp:cNvPr id="0" name=""/>
        <dsp:cNvSpPr/>
      </dsp:nvSpPr>
      <dsp:spPr>
        <a:xfrm>
          <a:off x="5424211" y="1397972"/>
          <a:ext cx="2377306" cy="327238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 sz="2200" kern="1200" dirty="0"/>
            <a:t>Potencia total de la señal EMG</a:t>
          </a:r>
          <a:endParaRPr lang="en-US" sz="2200" kern="1200" dirty="0"/>
        </a:p>
        <a:p>
          <a:pPr marL="228600" lvl="1" indent="-228600" algn="l" defTabSz="977900">
            <a:lnSpc>
              <a:spcPct val="90000"/>
            </a:lnSpc>
            <a:spcBef>
              <a:spcPct val="0"/>
            </a:spcBef>
            <a:spcAft>
              <a:spcPct val="15000"/>
            </a:spcAft>
            <a:buChar char="•"/>
          </a:pPr>
          <a:r>
            <a:rPr lang="" sz="2200" kern="1200" dirty="0"/>
            <a:t>Indicador de fuerza con la que se contraen o relajan los musculos</a:t>
          </a:r>
          <a:endParaRPr lang="en-US" sz="2200" kern="1200" dirty="0"/>
        </a:p>
      </dsp:txBody>
      <dsp:txXfrm>
        <a:off x="5424211" y="1397972"/>
        <a:ext cx="2377306" cy="3272383"/>
      </dsp:txXfrm>
    </dsp:sp>
    <dsp:sp modelId="{DC1F1D1F-39B7-42EA-B4E4-5CA770560CD4}">
      <dsp:nvSpPr>
        <dsp:cNvPr id="0" name=""/>
        <dsp:cNvSpPr/>
      </dsp:nvSpPr>
      <dsp:spPr>
        <a:xfrm>
          <a:off x="8134340" y="625544"/>
          <a:ext cx="2377306" cy="77242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 sz="2200" kern="1200" dirty="0"/>
            <a:t>Raíz media cuadrática(RMS)</a:t>
          </a:r>
          <a:endParaRPr lang="en-US" sz="2200" kern="1200" dirty="0"/>
        </a:p>
      </dsp:txBody>
      <dsp:txXfrm>
        <a:off x="8134340" y="625544"/>
        <a:ext cx="2377306" cy="772428"/>
      </dsp:txXfrm>
    </dsp:sp>
    <dsp:sp modelId="{5B45A8EB-1A37-42E0-863D-AEF618511E11}">
      <dsp:nvSpPr>
        <dsp:cNvPr id="0" name=""/>
        <dsp:cNvSpPr/>
      </dsp:nvSpPr>
      <dsp:spPr>
        <a:xfrm>
          <a:off x="8134340" y="1397972"/>
          <a:ext cx="2377306" cy="327238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 sz="2200" kern="1200" dirty="0"/>
            <a:t>Relaciona con la fuerza aplicada bajo condiciones de no fatiga</a:t>
          </a:r>
          <a:endParaRPr lang="en-US" sz="2200" kern="1200" dirty="0"/>
        </a:p>
      </dsp:txBody>
      <dsp:txXfrm>
        <a:off x="8134340" y="1397972"/>
        <a:ext cx="2377306" cy="3272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378AD-7DCE-4649-8C19-69CB9EB7C90F}">
      <dsp:nvSpPr>
        <dsp:cNvPr id="0" name=""/>
        <dsp:cNvSpPr/>
      </dsp:nvSpPr>
      <dsp:spPr>
        <a:xfrm>
          <a:off x="993477" y="140060"/>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Accidente </a:t>
          </a:r>
          <a:endParaRPr lang="es-ES" sz="1700" kern="1200"/>
        </a:p>
      </dsp:txBody>
      <dsp:txXfrm>
        <a:off x="993477" y="140060"/>
        <a:ext cx="1881313" cy="587910"/>
      </dsp:txXfrm>
    </dsp:sp>
    <dsp:sp modelId="{445B5635-B43F-43E0-AAEF-4BD2EB17D8FC}">
      <dsp:nvSpPr>
        <dsp:cNvPr id="0" name=""/>
        <dsp:cNvSpPr/>
      </dsp:nvSpPr>
      <dsp:spPr>
        <a:xfrm>
          <a:off x="915089" y="55140"/>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C44DA-E36D-43DE-944D-2B30D2F35C08}">
      <dsp:nvSpPr>
        <dsp:cNvPr id="0" name=""/>
        <dsp:cNvSpPr/>
      </dsp:nvSpPr>
      <dsp:spPr>
        <a:xfrm>
          <a:off x="3041627" y="140060"/>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Adiós </a:t>
          </a:r>
        </a:p>
      </dsp:txBody>
      <dsp:txXfrm>
        <a:off x="3041627" y="140060"/>
        <a:ext cx="1881313" cy="587910"/>
      </dsp:txXfrm>
    </dsp:sp>
    <dsp:sp modelId="{D7FFD08B-C75E-485F-9F04-60745CFEDAA0}">
      <dsp:nvSpPr>
        <dsp:cNvPr id="0" name=""/>
        <dsp:cNvSpPr/>
      </dsp:nvSpPr>
      <dsp:spPr>
        <a:xfrm>
          <a:off x="2963239" y="55140"/>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B39ED-99F4-40F6-ADB9-82D563DDC075}">
      <dsp:nvSpPr>
        <dsp:cNvPr id="0" name=""/>
        <dsp:cNvSpPr/>
      </dsp:nvSpPr>
      <dsp:spPr>
        <a:xfrm>
          <a:off x="5089776" y="140060"/>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Ayúdame </a:t>
          </a:r>
        </a:p>
      </dsp:txBody>
      <dsp:txXfrm>
        <a:off x="5089776" y="140060"/>
        <a:ext cx="1881313" cy="587910"/>
      </dsp:txXfrm>
    </dsp:sp>
    <dsp:sp modelId="{21490699-7495-4D96-ADC8-2AD98FF99732}">
      <dsp:nvSpPr>
        <dsp:cNvPr id="0" name=""/>
        <dsp:cNvSpPr/>
      </dsp:nvSpPr>
      <dsp:spPr>
        <a:xfrm>
          <a:off x="5011388" y="55140"/>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DC673D-0AE3-49B5-AED3-10842E397660}">
      <dsp:nvSpPr>
        <dsp:cNvPr id="0" name=""/>
        <dsp:cNvSpPr/>
      </dsp:nvSpPr>
      <dsp:spPr>
        <a:xfrm>
          <a:off x="7137925" y="140060"/>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Buenas noches </a:t>
          </a:r>
        </a:p>
      </dsp:txBody>
      <dsp:txXfrm>
        <a:off x="7137925" y="140060"/>
        <a:ext cx="1881313" cy="587910"/>
      </dsp:txXfrm>
    </dsp:sp>
    <dsp:sp modelId="{76056A4D-A914-4CB3-955B-1AB5511E4819}">
      <dsp:nvSpPr>
        <dsp:cNvPr id="0" name=""/>
        <dsp:cNvSpPr/>
      </dsp:nvSpPr>
      <dsp:spPr>
        <a:xfrm>
          <a:off x="7059537" y="55140"/>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853BC8-BADB-4934-A8B3-93AF85AF3FCA}">
      <dsp:nvSpPr>
        <dsp:cNvPr id="0" name=""/>
        <dsp:cNvSpPr/>
      </dsp:nvSpPr>
      <dsp:spPr>
        <a:xfrm>
          <a:off x="993477" y="880174"/>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Buenos días </a:t>
          </a:r>
        </a:p>
      </dsp:txBody>
      <dsp:txXfrm>
        <a:off x="993477" y="880174"/>
        <a:ext cx="1881313" cy="587910"/>
      </dsp:txXfrm>
    </dsp:sp>
    <dsp:sp modelId="{A777D705-27E3-4498-BAA5-66550C080DBB}">
      <dsp:nvSpPr>
        <dsp:cNvPr id="0" name=""/>
        <dsp:cNvSpPr/>
      </dsp:nvSpPr>
      <dsp:spPr>
        <a:xfrm>
          <a:off x="915089" y="795254"/>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631AE0-F89B-4D98-AB40-D369454A1719}">
      <dsp:nvSpPr>
        <dsp:cNvPr id="0" name=""/>
        <dsp:cNvSpPr/>
      </dsp:nvSpPr>
      <dsp:spPr>
        <a:xfrm>
          <a:off x="3041627" y="880174"/>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Buenas tardes </a:t>
          </a:r>
        </a:p>
      </dsp:txBody>
      <dsp:txXfrm>
        <a:off x="3041627" y="880174"/>
        <a:ext cx="1881313" cy="587910"/>
      </dsp:txXfrm>
    </dsp:sp>
    <dsp:sp modelId="{A2EA47C7-BB46-4FBB-A7D5-77474296F2C5}">
      <dsp:nvSpPr>
        <dsp:cNvPr id="0" name=""/>
        <dsp:cNvSpPr/>
      </dsp:nvSpPr>
      <dsp:spPr>
        <a:xfrm>
          <a:off x="2963239" y="795254"/>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9E2780-F376-408C-9025-DF342BCF5F3C}">
      <dsp:nvSpPr>
        <dsp:cNvPr id="0" name=""/>
        <dsp:cNvSpPr/>
      </dsp:nvSpPr>
      <dsp:spPr>
        <a:xfrm>
          <a:off x="5089776" y="880174"/>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Como estas </a:t>
          </a:r>
        </a:p>
      </dsp:txBody>
      <dsp:txXfrm>
        <a:off x="5089776" y="880174"/>
        <a:ext cx="1881313" cy="587910"/>
      </dsp:txXfrm>
    </dsp:sp>
    <dsp:sp modelId="{0BCE55A5-CD5C-43C3-93F7-A1560FD2841C}">
      <dsp:nvSpPr>
        <dsp:cNvPr id="0" name=""/>
        <dsp:cNvSpPr/>
      </dsp:nvSpPr>
      <dsp:spPr>
        <a:xfrm>
          <a:off x="5011388" y="795254"/>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1846BC-A96D-4F55-A1E9-81D6D598150E}">
      <dsp:nvSpPr>
        <dsp:cNvPr id="0" name=""/>
        <dsp:cNvSpPr/>
      </dsp:nvSpPr>
      <dsp:spPr>
        <a:xfrm>
          <a:off x="7137925" y="880174"/>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Estoy enfermo </a:t>
          </a:r>
        </a:p>
      </dsp:txBody>
      <dsp:txXfrm>
        <a:off x="7137925" y="880174"/>
        <a:ext cx="1881313" cy="587910"/>
      </dsp:txXfrm>
    </dsp:sp>
    <dsp:sp modelId="{2A10FF34-F0F4-4FC0-9F40-D6F6A2EC7A45}">
      <dsp:nvSpPr>
        <dsp:cNvPr id="0" name=""/>
        <dsp:cNvSpPr/>
      </dsp:nvSpPr>
      <dsp:spPr>
        <a:xfrm>
          <a:off x="7059537" y="795254"/>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BB123F-0D8C-40A0-A644-C9B625B07736}">
      <dsp:nvSpPr>
        <dsp:cNvPr id="0" name=""/>
        <dsp:cNvSpPr/>
      </dsp:nvSpPr>
      <dsp:spPr>
        <a:xfrm>
          <a:off x="993477" y="1620288"/>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Estoy feliz </a:t>
          </a:r>
        </a:p>
      </dsp:txBody>
      <dsp:txXfrm>
        <a:off x="993477" y="1620288"/>
        <a:ext cx="1881313" cy="587910"/>
      </dsp:txXfrm>
    </dsp:sp>
    <dsp:sp modelId="{9AB988B3-8E24-4370-B62D-822622F94133}">
      <dsp:nvSpPr>
        <dsp:cNvPr id="0" name=""/>
        <dsp:cNvSpPr/>
      </dsp:nvSpPr>
      <dsp:spPr>
        <a:xfrm>
          <a:off x="915089" y="1535368"/>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B4B8F9-108D-4079-BC18-6415E3674589}">
      <dsp:nvSpPr>
        <dsp:cNvPr id="0" name=""/>
        <dsp:cNvSpPr/>
      </dsp:nvSpPr>
      <dsp:spPr>
        <a:xfrm>
          <a:off x="3041627" y="1620288"/>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Estoy perdido </a:t>
          </a:r>
        </a:p>
      </dsp:txBody>
      <dsp:txXfrm>
        <a:off x="3041627" y="1620288"/>
        <a:ext cx="1881313" cy="587910"/>
      </dsp:txXfrm>
    </dsp:sp>
    <dsp:sp modelId="{53A7E526-BA77-410E-BDE3-BC830043DE85}">
      <dsp:nvSpPr>
        <dsp:cNvPr id="0" name=""/>
        <dsp:cNvSpPr/>
      </dsp:nvSpPr>
      <dsp:spPr>
        <a:xfrm>
          <a:off x="2963239" y="1535368"/>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87E4FA-E79F-4928-B455-AE8466F9237A}">
      <dsp:nvSpPr>
        <dsp:cNvPr id="0" name=""/>
        <dsp:cNvSpPr/>
      </dsp:nvSpPr>
      <dsp:spPr>
        <a:xfrm>
          <a:off x="5089776" y="1620288"/>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Estoy triste </a:t>
          </a:r>
        </a:p>
      </dsp:txBody>
      <dsp:txXfrm>
        <a:off x="5089776" y="1620288"/>
        <a:ext cx="1881313" cy="587910"/>
      </dsp:txXfrm>
    </dsp:sp>
    <dsp:sp modelId="{3DF8AA73-BC08-4D85-904D-AA83424E0998}">
      <dsp:nvSpPr>
        <dsp:cNvPr id="0" name=""/>
        <dsp:cNvSpPr/>
      </dsp:nvSpPr>
      <dsp:spPr>
        <a:xfrm>
          <a:off x="5011388" y="1535368"/>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CBF5F-1850-4A53-A021-3BE99FEA81E8}">
      <dsp:nvSpPr>
        <dsp:cNvPr id="0" name=""/>
        <dsp:cNvSpPr/>
      </dsp:nvSpPr>
      <dsp:spPr>
        <a:xfrm>
          <a:off x="7137925" y="1620288"/>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Gusto en conocerte </a:t>
          </a:r>
        </a:p>
      </dsp:txBody>
      <dsp:txXfrm>
        <a:off x="7137925" y="1620288"/>
        <a:ext cx="1881313" cy="587910"/>
      </dsp:txXfrm>
    </dsp:sp>
    <dsp:sp modelId="{B813E3B0-8290-4965-9F74-DD32BE9678F6}">
      <dsp:nvSpPr>
        <dsp:cNvPr id="0" name=""/>
        <dsp:cNvSpPr/>
      </dsp:nvSpPr>
      <dsp:spPr>
        <a:xfrm>
          <a:off x="7059537" y="1535368"/>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ECF09-CB2D-47F1-8325-30F747155826}">
      <dsp:nvSpPr>
        <dsp:cNvPr id="0" name=""/>
        <dsp:cNvSpPr/>
      </dsp:nvSpPr>
      <dsp:spPr>
        <a:xfrm>
          <a:off x="993477" y="2360402"/>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Hoy es mi cumpleaños </a:t>
          </a:r>
        </a:p>
      </dsp:txBody>
      <dsp:txXfrm>
        <a:off x="993477" y="2360402"/>
        <a:ext cx="1881313" cy="587910"/>
      </dsp:txXfrm>
    </dsp:sp>
    <dsp:sp modelId="{77581503-1040-4EF4-92AF-F5FE75431251}">
      <dsp:nvSpPr>
        <dsp:cNvPr id="0" name=""/>
        <dsp:cNvSpPr/>
      </dsp:nvSpPr>
      <dsp:spPr>
        <a:xfrm>
          <a:off x="915089" y="2275482"/>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4817F6-DD8D-49E7-9896-3D38328FB741}">
      <dsp:nvSpPr>
        <dsp:cNvPr id="0" name=""/>
        <dsp:cNvSpPr/>
      </dsp:nvSpPr>
      <dsp:spPr>
        <a:xfrm>
          <a:off x="3041627" y="2360402"/>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Lo siento</a:t>
          </a:r>
        </a:p>
      </dsp:txBody>
      <dsp:txXfrm>
        <a:off x="3041627" y="2360402"/>
        <a:ext cx="1881313" cy="587910"/>
      </dsp:txXfrm>
    </dsp:sp>
    <dsp:sp modelId="{64FF3103-6A20-43AE-93D9-E934571D5230}">
      <dsp:nvSpPr>
        <dsp:cNvPr id="0" name=""/>
        <dsp:cNvSpPr/>
      </dsp:nvSpPr>
      <dsp:spPr>
        <a:xfrm>
          <a:off x="2963239" y="2275482"/>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554173-C0AF-457C-B1C4-EF80769D2D04}">
      <dsp:nvSpPr>
        <dsp:cNvPr id="0" name=""/>
        <dsp:cNvSpPr/>
      </dsp:nvSpPr>
      <dsp:spPr>
        <a:xfrm>
          <a:off x="5089776" y="2360402"/>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Muchas gracias </a:t>
          </a:r>
        </a:p>
      </dsp:txBody>
      <dsp:txXfrm>
        <a:off x="5089776" y="2360402"/>
        <a:ext cx="1881313" cy="587910"/>
      </dsp:txXfrm>
    </dsp:sp>
    <dsp:sp modelId="{613AF73B-F943-44BC-AF18-F952EEB3BD3F}">
      <dsp:nvSpPr>
        <dsp:cNvPr id="0" name=""/>
        <dsp:cNvSpPr/>
      </dsp:nvSpPr>
      <dsp:spPr>
        <a:xfrm>
          <a:off x="5011388" y="2275482"/>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583F76-F4AB-4788-9C69-B886F545694A}">
      <dsp:nvSpPr>
        <dsp:cNvPr id="0" name=""/>
        <dsp:cNvSpPr/>
      </dsp:nvSpPr>
      <dsp:spPr>
        <a:xfrm>
          <a:off x="7137925" y="2360402"/>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Perdón puedo pasar </a:t>
          </a:r>
        </a:p>
      </dsp:txBody>
      <dsp:txXfrm>
        <a:off x="7137925" y="2360402"/>
        <a:ext cx="1881313" cy="587910"/>
      </dsp:txXfrm>
    </dsp:sp>
    <dsp:sp modelId="{B643AF79-74E0-41C2-B5F3-29BFE03F6A62}">
      <dsp:nvSpPr>
        <dsp:cNvPr id="0" name=""/>
        <dsp:cNvSpPr/>
      </dsp:nvSpPr>
      <dsp:spPr>
        <a:xfrm>
          <a:off x="7059537" y="2275482"/>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3EDDF7-8F56-4E8B-8EF3-AE1262BC3344}">
      <dsp:nvSpPr>
        <dsp:cNvPr id="0" name=""/>
        <dsp:cNvSpPr/>
      </dsp:nvSpPr>
      <dsp:spPr>
        <a:xfrm>
          <a:off x="993477" y="3100516"/>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Qué fecha es </a:t>
          </a:r>
        </a:p>
      </dsp:txBody>
      <dsp:txXfrm>
        <a:off x="993477" y="3100516"/>
        <a:ext cx="1881313" cy="587910"/>
      </dsp:txXfrm>
    </dsp:sp>
    <dsp:sp modelId="{38A5C5F4-98DA-4ADC-84A9-DB350D4FBB9B}">
      <dsp:nvSpPr>
        <dsp:cNvPr id="0" name=""/>
        <dsp:cNvSpPr/>
      </dsp:nvSpPr>
      <dsp:spPr>
        <a:xfrm>
          <a:off x="915089" y="3015596"/>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CC22C4-167D-4EA5-B92B-538FCF15063B}">
      <dsp:nvSpPr>
        <dsp:cNvPr id="0" name=""/>
        <dsp:cNvSpPr/>
      </dsp:nvSpPr>
      <dsp:spPr>
        <a:xfrm>
          <a:off x="3041627" y="3100516"/>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Qué hora es </a:t>
          </a:r>
        </a:p>
      </dsp:txBody>
      <dsp:txXfrm>
        <a:off x="3041627" y="3100516"/>
        <a:ext cx="1881313" cy="587910"/>
      </dsp:txXfrm>
    </dsp:sp>
    <dsp:sp modelId="{D3F191BC-3B6D-4548-95D3-CC4B62C4D08C}">
      <dsp:nvSpPr>
        <dsp:cNvPr id="0" name=""/>
        <dsp:cNvSpPr/>
      </dsp:nvSpPr>
      <dsp:spPr>
        <a:xfrm>
          <a:off x="2963239" y="3015596"/>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4C72A-F290-44CE-BF44-F4059A47D972}">
      <dsp:nvSpPr>
        <dsp:cNvPr id="0" name=""/>
        <dsp:cNvSpPr/>
      </dsp:nvSpPr>
      <dsp:spPr>
        <a:xfrm>
          <a:off x="5089776" y="3100516"/>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Tengo hambre </a:t>
          </a:r>
        </a:p>
      </dsp:txBody>
      <dsp:txXfrm>
        <a:off x="5089776" y="3100516"/>
        <a:ext cx="1881313" cy="587910"/>
      </dsp:txXfrm>
    </dsp:sp>
    <dsp:sp modelId="{08EF872A-D0FB-4721-B8EE-7A672C8381FA}">
      <dsp:nvSpPr>
        <dsp:cNvPr id="0" name=""/>
        <dsp:cNvSpPr/>
      </dsp:nvSpPr>
      <dsp:spPr>
        <a:xfrm>
          <a:off x="5011388" y="3015596"/>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BA4C13-9E84-49D7-89CC-8A83E6D5D4E8}">
      <dsp:nvSpPr>
        <dsp:cNvPr id="0" name=""/>
        <dsp:cNvSpPr/>
      </dsp:nvSpPr>
      <dsp:spPr>
        <a:xfrm>
          <a:off x="7137925" y="3100516"/>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Vamos al Hospital</a:t>
          </a:r>
        </a:p>
      </dsp:txBody>
      <dsp:txXfrm>
        <a:off x="7137925" y="3100516"/>
        <a:ext cx="1881313" cy="587910"/>
      </dsp:txXfrm>
    </dsp:sp>
    <dsp:sp modelId="{FE041FF5-7A6D-4B7E-8B7A-1BA85E1C2EFA}">
      <dsp:nvSpPr>
        <dsp:cNvPr id="0" name=""/>
        <dsp:cNvSpPr/>
      </dsp:nvSpPr>
      <dsp:spPr>
        <a:xfrm>
          <a:off x="7059537" y="3015596"/>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C39F8-E5F1-48F2-8F38-977B31C6BE30}">
      <dsp:nvSpPr>
        <dsp:cNvPr id="0" name=""/>
        <dsp:cNvSpPr/>
      </dsp:nvSpPr>
      <dsp:spPr>
        <a:xfrm>
          <a:off x="993477" y="3840630"/>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Me duele el estomago </a:t>
          </a:r>
        </a:p>
      </dsp:txBody>
      <dsp:txXfrm>
        <a:off x="993477" y="3840630"/>
        <a:ext cx="1881313" cy="587910"/>
      </dsp:txXfrm>
    </dsp:sp>
    <dsp:sp modelId="{DEC9FA83-B7A6-482C-859D-7F5A24383823}">
      <dsp:nvSpPr>
        <dsp:cNvPr id="0" name=""/>
        <dsp:cNvSpPr/>
      </dsp:nvSpPr>
      <dsp:spPr>
        <a:xfrm>
          <a:off x="915089" y="3755710"/>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4E904C-0EA4-4855-BB2F-657386BDEDA9}">
      <dsp:nvSpPr>
        <dsp:cNvPr id="0" name=""/>
        <dsp:cNvSpPr/>
      </dsp:nvSpPr>
      <dsp:spPr>
        <a:xfrm>
          <a:off x="3041627" y="3840630"/>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Prestar el celular </a:t>
          </a:r>
        </a:p>
      </dsp:txBody>
      <dsp:txXfrm>
        <a:off x="3041627" y="3840630"/>
        <a:ext cx="1881313" cy="587910"/>
      </dsp:txXfrm>
    </dsp:sp>
    <dsp:sp modelId="{A850DDA7-BB0E-40FE-A0FD-65D798EB0997}">
      <dsp:nvSpPr>
        <dsp:cNvPr id="0" name=""/>
        <dsp:cNvSpPr/>
      </dsp:nvSpPr>
      <dsp:spPr>
        <a:xfrm>
          <a:off x="2963239" y="3755710"/>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121455-BBDC-4D1C-A4D7-E14544912983}">
      <dsp:nvSpPr>
        <dsp:cNvPr id="0" name=""/>
        <dsp:cNvSpPr/>
      </dsp:nvSpPr>
      <dsp:spPr>
        <a:xfrm>
          <a:off x="5089776" y="3840630"/>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Llama a la policía</a:t>
          </a:r>
        </a:p>
      </dsp:txBody>
      <dsp:txXfrm>
        <a:off x="5089776" y="3840630"/>
        <a:ext cx="1881313" cy="587910"/>
      </dsp:txXfrm>
    </dsp:sp>
    <dsp:sp modelId="{31A56ADF-BCD2-42E6-838C-A57C39E03E37}">
      <dsp:nvSpPr>
        <dsp:cNvPr id="0" name=""/>
        <dsp:cNvSpPr/>
      </dsp:nvSpPr>
      <dsp:spPr>
        <a:xfrm>
          <a:off x="5011388" y="3755710"/>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E2C23-2D5E-4044-994B-AF283D671BCD}">
      <dsp:nvSpPr>
        <dsp:cNvPr id="0" name=""/>
        <dsp:cNvSpPr/>
      </dsp:nvSpPr>
      <dsp:spPr>
        <a:xfrm>
          <a:off x="7137925" y="3840630"/>
          <a:ext cx="1881313" cy="587910"/>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8211"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a:t>Vamos síganme</a:t>
          </a:r>
        </a:p>
      </dsp:txBody>
      <dsp:txXfrm>
        <a:off x="7137925" y="3840630"/>
        <a:ext cx="1881313" cy="587910"/>
      </dsp:txXfrm>
    </dsp:sp>
    <dsp:sp modelId="{6426D5DD-FB72-400B-8124-566A01C76842}">
      <dsp:nvSpPr>
        <dsp:cNvPr id="0" name=""/>
        <dsp:cNvSpPr/>
      </dsp:nvSpPr>
      <dsp:spPr>
        <a:xfrm>
          <a:off x="7059537" y="3755710"/>
          <a:ext cx="411537" cy="617306"/>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43D27-7424-496C-95FC-E035A079DA04}">
      <dsp:nvSpPr>
        <dsp:cNvPr id="0" name=""/>
        <dsp:cNvSpPr/>
      </dsp:nvSpPr>
      <dsp:spPr>
        <a:xfrm>
          <a:off x="1276363" y="215187"/>
          <a:ext cx="2138355" cy="179850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EB17DDF5-9807-40D9-981D-65A1D911F54C}">
      <dsp:nvSpPr>
        <dsp:cNvPr id="0" name=""/>
        <dsp:cNvSpPr/>
      </dsp:nvSpPr>
      <dsp:spPr>
        <a:xfrm>
          <a:off x="479750" y="1220159"/>
          <a:ext cx="1158912" cy="66108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Presentación</a:t>
          </a:r>
        </a:p>
        <a:p>
          <a:pPr marL="0" lvl="0" indent="0" algn="ctr" defTabSz="622300">
            <a:lnSpc>
              <a:spcPct val="90000"/>
            </a:lnSpc>
            <a:spcBef>
              <a:spcPct val="0"/>
            </a:spcBef>
            <a:spcAft>
              <a:spcPct val="35000"/>
            </a:spcAft>
            <a:buNone/>
          </a:pPr>
          <a:r>
            <a:rPr lang="es-EC" sz="1400" kern="1200" dirty="0"/>
            <a:t>o Felicitación</a:t>
          </a:r>
          <a:endParaRPr lang="es-ES" sz="1400" kern="1200" dirty="0"/>
        </a:p>
      </dsp:txBody>
      <dsp:txXfrm>
        <a:off x="479750" y="1220159"/>
        <a:ext cx="1158912" cy="661089"/>
      </dsp:txXfrm>
    </dsp:sp>
    <dsp:sp modelId="{589731DA-35E3-4801-B7C0-228016CE04C7}">
      <dsp:nvSpPr>
        <dsp:cNvPr id="0" name=""/>
        <dsp:cNvSpPr/>
      </dsp:nvSpPr>
      <dsp:spPr>
        <a:xfrm>
          <a:off x="4627793" y="215187"/>
          <a:ext cx="2138355" cy="1798509"/>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91052273-DDC8-4556-A3F9-8951D37D1623}">
      <dsp:nvSpPr>
        <dsp:cNvPr id="0" name=""/>
        <dsp:cNvSpPr/>
      </dsp:nvSpPr>
      <dsp:spPr>
        <a:xfrm>
          <a:off x="3790315" y="1442132"/>
          <a:ext cx="1158912" cy="48925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Salud</a:t>
          </a:r>
          <a:endParaRPr lang="es-ES" sz="1400" kern="1200" dirty="0"/>
        </a:p>
      </dsp:txBody>
      <dsp:txXfrm>
        <a:off x="3790315" y="1442132"/>
        <a:ext cx="1158912" cy="489258"/>
      </dsp:txXfrm>
    </dsp:sp>
    <dsp:sp modelId="{6C9E99FA-466A-4C26-BD65-A2801EBAF172}">
      <dsp:nvSpPr>
        <dsp:cNvPr id="0" name=""/>
        <dsp:cNvSpPr/>
      </dsp:nvSpPr>
      <dsp:spPr>
        <a:xfrm>
          <a:off x="7897494" y="215187"/>
          <a:ext cx="2138355" cy="1798509"/>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0EA7470D-559E-4953-986E-B0FDD4E950C0}">
      <dsp:nvSpPr>
        <dsp:cNvPr id="0" name=""/>
        <dsp:cNvSpPr/>
      </dsp:nvSpPr>
      <dsp:spPr>
        <a:xfrm>
          <a:off x="7100880" y="1274652"/>
          <a:ext cx="1158912" cy="55210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Perdido</a:t>
          </a:r>
          <a:endParaRPr lang="es-ES" sz="1400" kern="1200" dirty="0"/>
        </a:p>
      </dsp:txBody>
      <dsp:txXfrm>
        <a:off x="7100880" y="1274652"/>
        <a:ext cx="1158912" cy="552105"/>
      </dsp:txXfrm>
    </dsp:sp>
    <dsp:sp modelId="{CB2E2C3D-9066-4AF3-AF8A-0299CFD9FC98}">
      <dsp:nvSpPr>
        <dsp:cNvPr id="0" name=""/>
        <dsp:cNvSpPr/>
      </dsp:nvSpPr>
      <dsp:spPr>
        <a:xfrm>
          <a:off x="2931646" y="2337640"/>
          <a:ext cx="2138355" cy="1798509"/>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DE3045C-FC6D-4644-B34C-2B8A77560EEF}">
      <dsp:nvSpPr>
        <dsp:cNvPr id="0" name=""/>
        <dsp:cNvSpPr/>
      </dsp:nvSpPr>
      <dsp:spPr>
        <a:xfrm>
          <a:off x="2135032" y="3426779"/>
          <a:ext cx="1158912" cy="49275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Tener hambre</a:t>
          </a:r>
          <a:endParaRPr lang="es-ES" sz="1400" kern="1200" dirty="0"/>
        </a:p>
      </dsp:txBody>
      <dsp:txXfrm>
        <a:off x="2135032" y="3426779"/>
        <a:ext cx="1158912" cy="492757"/>
      </dsp:txXfrm>
    </dsp:sp>
    <dsp:sp modelId="{412D4B72-AAFE-4432-8025-B9E3FCEF376A}">
      <dsp:nvSpPr>
        <dsp:cNvPr id="0" name=""/>
        <dsp:cNvSpPr/>
      </dsp:nvSpPr>
      <dsp:spPr>
        <a:xfrm>
          <a:off x="6242211" y="2337640"/>
          <a:ext cx="2138355" cy="1798509"/>
        </a:xfrm>
        <a:prstGeom prst="rect">
          <a:avLst/>
        </a:prstGeom>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15000" b="-15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B2D26310-ACFC-4D74-86F9-B4A72E72C57D}">
      <dsp:nvSpPr>
        <dsp:cNvPr id="0" name=""/>
        <dsp:cNvSpPr/>
      </dsp:nvSpPr>
      <dsp:spPr>
        <a:xfrm>
          <a:off x="5445598" y="3416076"/>
          <a:ext cx="1158912" cy="5141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Pedir Auxilio</a:t>
          </a:r>
          <a:endParaRPr lang="es-ES" sz="1400" kern="1200" dirty="0"/>
        </a:p>
      </dsp:txBody>
      <dsp:txXfrm>
        <a:off x="5445598" y="3416076"/>
        <a:ext cx="1158912" cy="5141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3C778-B5F3-4246-8123-2D3AA1A1DA08}">
      <dsp:nvSpPr>
        <dsp:cNvPr id="0" name=""/>
        <dsp:cNvSpPr/>
      </dsp:nvSpPr>
      <dsp:spPr>
        <a:xfrm>
          <a:off x="-4870595" y="-746639"/>
          <a:ext cx="5802812" cy="5802812"/>
        </a:xfrm>
        <a:prstGeom prst="blockArc">
          <a:avLst>
            <a:gd name="adj1" fmla="val 18900000"/>
            <a:gd name="adj2" fmla="val 2700000"/>
            <a:gd name="adj3" fmla="val 37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536A9-994B-486E-A589-A89CB2117282}">
      <dsp:nvSpPr>
        <dsp:cNvPr id="0" name=""/>
        <dsp:cNvSpPr/>
      </dsp:nvSpPr>
      <dsp:spPr>
        <a:xfrm>
          <a:off x="302313" y="195911"/>
          <a:ext cx="7486249" cy="39165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872"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Utilidad</a:t>
          </a:r>
          <a:endParaRPr lang="es-ES" sz="2000" kern="1200" dirty="0"/>
        </a:p>
      </dsp:txBody>
      <dsp:txXfrm>
        <a:off x="302313" y="195911"/>
        <a:ext cx="7486249" cy="391650"/>
      </dsp:txXfrm>
    </dsp:sp>
    <dsp:sp modelId="{668E2230-BE6D-4A82-86CD-FE3C3F2CDE0A}">
      <dsp:nvSpPr>
        <dsp:cNvPr id="0" name=""/>
        <dsp:cNvSpPr/>
      </dsp:nvSpPr>
      <dsp:spPr>
        <a:xfrm>
          <a:off x="57532" y="146955"/>
          <a:ext cx="489562" cy="48956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CBB845F-E532-431E-BEE7-C5BB173AC6FA}">
      <dsp:nvSpPr>
        <dsp:cNvPr id="0" name=""/>
        <dsp:cNvSpPr/>
      </dsp:nvSpPr>
      <dsp:spPr>
        <a:xfrm>
          <a:off x="656988" y="783731"/>
          <a:ext cx="7131575" cy="391650"/>
        </a:xfrm>
        <a:prstGeom prst="rect">
          <a:avLst/>
        </a:prstGeom>
        <a:gradFill rotWithShape="0">
          <a:gsLst>
            <a:gs pos="0">
              <a:schemeClr val="accent5">
                <a:hueOff val="-1225557"/>
                <a:satOff val="-1705"/>
                <a:lumOff val="-654"/>
                <a:alphaOff val="0"/>
                <a:lumMod val="110000"/>
                <a:satMod val="105000"/>
                <a:tint val="67000"/>
              </a:schemeClr>
            </a:gs>
            <a:gs pos="50000">
              <a:schemeClr val="accent5">
                <a:hueOff val="-1225557"/>
                <a:satOff val="-1705"/>
                <a:lumOff val="-654"/>
                <a:alphaOff val="0"/>
                <a:lumMod val="105000"/>
                <a:satMod val="103000"/>
                <a:tint val="73000"/>
              </a:schemeClr>
            </a:gs>
            <a:gs pos="100000">
              <a:schemeClr val="accent5">
                <a:hueOff val="-1225557"/>
                <a:satOff val="-1705"/>
                <a:lumOff val="-6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872"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a:t>Velocidad de respuesta</a:t>
          </a:r>
          <a:endParaRPr lang="es-ES" sz="2000" kern="1200" dirty="0"/>
        </a:p>
      </dsp:txBody>
      <dsp:txXfrm>
        <a:off x="656988" y="783731"/>
        <a:ext cx="7131575" cy="391650"/>
      </dsp:txXfrm>
    </dsp:sp>
    <dsp:sp modelId="{62260CDC-0D7F-4F7A-BE6A-0A52E8E1EF96}">
      <dsp:nvSpPr>
        <dsp:cNvPr id="0" name=""/>
        <dsp:cNvSpPr/>
      </dsp:nvSpPr>
      <dsp:spPr>
        <a:xfrm>
          <a:off x="412206" y="734775"/>
          <a:ext cx="489562" cy="48956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1225557"/>
              <a:satOff val="-1705"/>
              <a:lumOff val="-654"/>
              <a:alphaOff val="0"/>
            </a:schemeClr>
          </a:solidFill>
          <a:prstDash val="solid"/>
          <a:miter lim="800000"/>
        </a:ln>
        <a:effectLst/>
      </dsp:spPr>
      <dsp:style>
        <a:lnRef idx="1">
          <a:scrgbClr r="0" g="0" b="0"/>
        </a:lnRef>
        <a:fillRef idx="2">
          <a:scrgbClr r="0" g="0" b="0"/>
        </a:fillRef>
        <a:effectRef idx="0">
          <a:scrgbClr r="0" g="0" b="0"/>
        </a:effectRef>
        <a:fontRef idx="minor"/>
      </dsp:style>
    </dsp:sp>
    <dsp:sp modelId="{373AFEC1-ED28-4214-B9AE-E2D4196129E8}">
      <dsp:nvSpPr>
        <dsp:cNvPr id="0" name=""/>
        <dsp:cNvSpPr/>
      </dsp:nvSpPr>
      <dsp:spPr>
        <a:xfrm>
          <a:off x="851348" y="1371121"/>
          <a:ext cx="6937215" cy="391650"/>
        </a:xfrm>
        <a:prstGeom prst="rect">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872"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Facilidad de uso</a:t>
          </a:r>
          <a:endParaRPr lang="es-ES" sz="2000" kern="1200" dirty="0"/>
        </a:p>
      </dsp:txBody>
      <dsp:txXfrm>
        <a:off x="851348" y="1371121"/>
        <a:ext cx="6937215" cy="391650"/>
      </dsp:txXfrm>
    </dsp:sp>
    <dsp:sp modelId="{6F31D81D-AC28-4E92-B998-4CF42482A48F}">
      <dsp:nvSpPr>
        <dsp:cNvPr id="0" name=""/>
        <dsp:cNvSpPr/>
      </dsp:nvSpPr>
      <dsp:spPr>
        <a:xfrm>
          <a:off x="606566" y="1322164"/>
          <a:ext cx="489562" cy="48956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2451115"/>
              <a:satOff val="-3409"/>
              <a:lumOff val="-1307"/>
              <a:alphaOff val="0"/>
            </a:schemeClr>
          </a:solidFill>
          <a:prstDash val="solid"/>
          <a:miter lim="800000"/>
        </a:ln>
        <a:effectLst/>
      </dsp:spPr>
      <dsp:style>
        <a:lnRef idx="1">
          <a:scrgbClr r="0" g="0" b="0"/>
        </a:lnRef>
        <a:fillRef idx="2">
          <a:scrgbClr r="0" g="0" b="0"/>
        </a:fillRef>
        <a:effectRef idx="0">
          <a:scrgbClr r="0" g="0" b="0"/>
        </a:effectRef>
        <a:fontRef idx="minor"/>
      </dsp:style>
    </dsp:sp>
    <dsp:sp modelId="{2B3B27C1-0C8D-4EA6-8DD3-A59FA777A236}">
      <dsp:nvSpPr>
        <dsp:cNvPr id="0" name=""/>
        <dsp:cNvSpPr/>
      </dsp:nvSpPr>
      <dsp:spPr>
        <a:xfrm>
          <a:off x="913405" y="1958941"/>
          <a:ext cx="6875158" cy="391650"/>
        </a:xfrm>
        <a:prstGeom prst="rect">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872"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El sistema es inclusivo</a:t>
          </a:r>
          <a:endParaRPr lang="es-ES" sz="2000" kern="1200" dirty="0"/>
        </a:p>
      </dsp:txBody>
      <dsp:txXfrm>
        <a:off x="913405" y="1958941"/>
        <a:ext cx="6875158" cy="391650"/>
      </dsp:txXfrm>
    </dsp:sp>
    <dsp:sp modelId="{1F55F9F8-F366-47B5-9611-EE1D901EB8CC}">
      <dsp:nvSpPr>
        <dsp:cNvPr id="0" name=""/>
        <dsp:cNvSpPr/>
      </dsp:nvSpPr>
      <dsp:spPr>
        <a:xfrm>
          <a:off x="668624" y="1909985"/>
          <a:ext cx="489562" cy="48956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2">
          <a:scrgbClr r="0" g="0" b="0"/>
        </a:fillRef>
        <a:effectRef idx="0">
          <a:scrgbClr r="0" g="0" b="0"/>
        </a:effectRef>
        <a:fontRef idx="minor"/>
      </dsp:style>
    </dsp:sp>
    <dsp:sp modelId="{6B864E7F-4CCF-4522-812D-608573778115}">
      <dsp:nvSpPr>
        <dsp:cNvPr id="0" name=""/>
        <dsp:cNvSpPr/>
      </dsp:nvSpPr>
      <dsp:spPr>
        <a:xfrm>
          <a:off x="851348" y="2546761"/>
          <a:ext cx="6937215" cy="391650"/>
        </a:xfrm>
        <a:prstGeom prst="rect">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872"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Fortalezas </a:t>
          </a:r>
          <a:endParaRPr lang="es-ES" sz="2000" kern="1200" dirty="0"/>
        </a:p>
      </dsp:txBody>
      <dsp:txXfrm>
        <a:off x="851348" y="2546761"/>
        <a:ext cx="6937215" cy="391650"/>
      </dsp:txXfrm>
    </dsp:sp>
    <dsp:sp modelId="{C9DB5316-745C-486A-B0DD-9799020AF9B0}">
      <dsp:nvSpPr>
        <dsp:cNvPr id="0" name=""/>
        <dsp:cNvSpPr/>
      </dsp:nvSpPr>
      <dsp:spPr>
        <a:xfrm>
          <a:off x="606566" y="2497805"/>
          <a:ext cx="489562" cy="48956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4902230"/>
              <a:satOff val="-6819"/>
              <a:lumOff val="-2615"/>
              <a:alphaOff val="0"/>
            </a:schemeClr>
          </a:solidFill>
          <a:prstDash val="solid"/>
          <a:miter lim="800000"/>
        </a:ln>
        <a:effectLst/>
      </dsp:spPr>
      <dsp:style>
        <a:lnRef idx="1">
          <a:scrgbClr r="0" g="0" b="0"/>
        </a:lnRef>
        <a:fillRef idx="2">
          <a:scrgbClr r="0" g="0" b="0"/>
        </a:fillRef>
        <a:effectRef idx="0">
          <a:scrgbClr r="0" g="0" b="0"/>
        </a:effectRef>
        <a:fontRef idx="minor"/>
      </dsp:style>
    </dsp:sp>
    <dsp:sp modelId="{A92FCEC1-BA3C-4706-824A-3CDD7C6D9B27}">
      <dsp:nvSpPr>
        <dsp:cNvPr id="0" name=""/>
        <dsp:cNvSpPr/>
      </dsp:nvSpPr>
      <dsp:spPr>
        <a:xfrm>
          <a:off x="656988" y="3134150"/>
          <a:ext cx="7131575" cy="391650"/>
        </a:xfrm>
        <a:prstGeom prst="rect">
          <a:avLst/>
        </a:prstGeom>
        <a:gradFill rotWithShape="0">
          <a:gsLst>
            <a:gs pos="0">
              <a:schemeClr val="accent5">
                <a:hueOff val="-6127787"/>
                <a:satOff val="-8523"/>
                <a:lumOff val="-3268"/>
                <a:alphaOff val="0"/>
                <a:lumMod val="110000"/>
                <a:satMod val="105000"/>
                <a:tint val="67000"/>
              </a:schemeClr>
            </a:gs>
            <a:gs pos="50000">
              <a:schemeClr val="accent5">
                <a:hueOff val="-6127787"/>
                <a:satOff val="-8523"/>
                <a:lumOff val="-3268"/>
                <a:alphaOff val="0"/>
                <a:lumMod val="105000"/>
                <a:satMod val="103000"/>
                <a:tint val="73000"/>
              </a:schemeClr>
            </a:gs>
            <a:gs pos="100000">
              <a:schemeClr val="accent5">
                <a:hueOff val="-6127787"/>
                <a:satOff val="-8523"/>
                <a:lumOff val="-326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872"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Debilidades</a:t>
          </a:r>
          <a:endParaRPr lang="es-ES" sz="2000" kern="1200" dirty="0"/>
        </a:p>
      </dsp:txBody>
      <dsp:txXfrm>
        <a:off x="656988" y="3134150"/>
        <a:ext cx="7131575" cy="391650"/>
      </dsp:txXfrm>
    </dsp:sp>
    <dsp:sp modelId="{A39A03C8-D854-4A65-ADCE-A10A658117D4}">
      <dsp:nvSpPr>
        <dsp:cNvPr id="0" name=""/>
        <dsp:cNvSpPr/>
      </dsp:nvSpPr>
      <dsp:spPr>
        <a:xfrm>
          <a:off x="412206" y="3085194"/>
          <a:ext cx="489562" cy="48956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127787"/>
              <a:satOff val="-8523"/>
              <a:lumOff val="-3268"/>
              <a:alphaOff val="0"/>
            </a:schemeClr>
          </a:solidFill>
          <a:prstDash val="solid"/>
          <a:miter lim="800000"/>
        </a:ln>
        <a:effectLst/>
      </dsp:spPr>
      <dsp:style>
        <a:lnRef idx="1">
          <a:scrgbClr r="0" g="0" b="0"/>
        </a:lnRef>
        <a:fillRef idx="2">
          <a:scrgbClr r="0" g="0" b="0"/>
        </a:fillRef>
        <a:effectRef idx="0">
          <a:scrgbClr r="0" g="0" b="0"/>
        </a:effectRef>
        <a:fontRef idx="minor"/>
      </dsp:style>
    </dsp:sp>
    <dsp:sp modelId="{8D58697A-DA7D-4294-AC5D-8951F5422EAE}">
      <dsp:nvSpPr>
        <dsp:cNvPr id="0" name=""/>
        <dsp:cNvSpPr/>
      </dsp:nvSpPr>
      <dsp:spPr>
        <a:xfrm>
          <a:off x="302313" y="3721971"/>
          <a:ext cx="7486249" cy="391650"/>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0872"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t>Comercial</a:t>
          </a:r>
          <a:endParaRPr lang="es-ES" sz="2000" kern="1200" dirty="0"/>
        </a:p>
      </dsp:txBody>
      <dsp:txXfrm>
        <a:off x="302313" y="3721971"/>
        <a:ext cx="7486249" cy="391650"/>
      </dsp:txXfrm>
    </dsp:sp>
    <dsp:sp modelId="{78AEE0F4-BD0D-4AA1-892A-5E668552C9AB}">
      <dsp:nvSpPr>
        <dsp:cNvPr id="0" name=""/>
        <dsp:cNvSpPr/>
      </dsp:nvSpPr>
      <dsp:spPr>
        <a:xfrm>
          <a:off x="57532" y="3673014"/>
          <a:ext cx="489562" cy="48956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31E9E-5701-4125-BD12-4744E99A61FE}">
      <dsp:nvSpPr>
        <dsp:cNvPr id="0" name=""/>
        <dsp:cNvSpPr/>
      </dsp:nvSpPr>
      <dsp:spPr>
        <a:xfrm>
          <a:off x="530401" y="1523328"/>
          <a:ext cx="9454797" cy="7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just" defTabSz="666750">
            <a:lnSpc>
              <a:spcPct val="90000"/>
            </a:lnSpc>
            <a:spcBef>
              <a:spcPct val="0"/>
            </a:spcBef>
            <a:spcAft>
              <a:spcPct val="35000"/>
            </a:spcAft>
            <a:buNone/>
          </a:pPr>
          <a:r>
            <a:rPr lang="es-EC" sz="1500" kern="1200" dirty="0"/>
            <a:t>Se diseño e implemento un sistema que permite la comunicación inclusiva entre una persona con discapacidad auditiva y una persona hablante, Obteniendo resultados de un 86.36% de precisión en el reconociendo de gestos y un 98% de precisión en la traducción de voz a texto respectivamente dando como resultado una precisión global del sistema comunicación inclusiva del 92.18%.</a:t>
          </a:r>
          <a:endParaRPr lang="es-ES" sz="1500" kern="1200" dirty="0"/>
        </a:p>
      </dsp:txBody>
      <dsp:txXfrm>
        <a:off x="530401" y="1523328"/>
        <a:ext cx="9454797" cy="73773"/>
      </dsp:txXfrm>
    </dsp:sp>
    <dsp:sp modelId="{FFD0F590-427B-4FB8-AECB-A36089B349B5}">
      <dsp:nvSpPr>
        <dsp:cNvPr id="0" name=""/>
        <dsp:cNvSpPr/>
      </dsp:nvSpPr>
      <dsp:spPr>
        <a:xfrm>
          <a:off x="530401" y="1597101"/>
          <a:ext cx="1260639" cy="210106"/>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9FB0C-5B90-42EB-9ECB-8265F91A40EF}">
      <dsp:nvSpPr>
        <dsp:cNvPr id="0" name=""/>
        <dsp:cNvSpPr/>
      </dsp:nvSpPr>
      <dsp:spPr>
        <a:xfrm>
          <a:off x="1864578" y="1597101"/>
          <a:ext cx="1260639" cy="210106"/>
        </a:xfrm>
        <a:prstGeom prst="parallelogram">
          <a:avLst>
            <a:gd name="adj" fmla="val 140840"/>
          </a:avLst>
        </a:prstGeom>
        <a:solidFill>
          <a:schemeClr val="accent5">
            <a:hueOff val="-367667"/>
            <a:satOff val="-511"/>
            <a:lumOff val="-196"/>
            <a:alphaOff val="0"/>
          </a:schemeClr>
        </a:solidFill>
        <a:ln w="12700" cap="flat" cmpd="sng" algn="ctr">
          <a:solidFill>
            <a:schemeClr val="accent5">
              <a:hueOff val="-367667"/>
              <a:satOff val="-511"/>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1C8BB-FD96-4C6D-92A0-096BDC2091CB}">
      <dsp:nvSpPr>
        <dsp:cNvPr id="0" name=""/>
        <dsp:cNvSpPr/>
      </dsp:nvSpPr>
      <dsp:spPr>
        <a:xfrm>
          <a:off x="3198755" y="1597101"/>
          <a:ext cx="1260639" cy="210106"/>
        </a:xfrm>
        <a:prstGeom prst="parallelogram">
          <a:avLst>
            <a:gd name="adj" fmla="val 140840"/>
          </a:avLst>
        </a:prstGeom>
        <a:solidFill>
          <a:schemeClr val="accent5">
            <a:hueOff val="-735334"/>
            <a:satOff val="-1023"/>
            <a:lumOff val="-392"/>
            <a:alphaOff val="0"/>
          </a:schemeClr>
        </a:solidFill>
        <a:ln w="12700" cap="flat" cmpd="sng" algn="ctr">
          <a:solidFill>
            <a:schemeClr val="accent5">
              <a:hueOff val="-735334"/>
              <a:satOff val="-1023"/>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CF6EE3-38EA-42E4-9FF9-CA962EC11F1A}">
      <dsp:nvSpPr>
        <dsp:cNvPr id="0" name=""/>
        <dsp:cNvSpPr/>
      </dsp:nvSpPr>
      <dsp:spPr>
        <a:xfrm>
          <a:off x="4532932" y="1597101"/>
          <a:ext cx="1260639" cy="210106"/>
        </a:xfrm>
        <a:prstGeom prst="parallelogram">
          <a:avLst>
            <a:gd name="adj" fmla="val 140840"/>
          </a:avLst>
        </a:prstGeom>
        <a:solidFill>
          <a:schemeClr val="accent5">
            <a:hueOff val="-1103002"/>
            <a:satOff val="-1534"/>
            <a:lumOff val="-588"/>
            <a:alphaOff val="0"/>
          </a:schemeClr>
        </a:solidFill>
        <a:ln w="12700" cap="flat" cmpd="sng" algn="ctr">
          <a:solidFill>
            <a:schemeClr val="accent5">
              <a:hueOff val="-1103002"/>
              <a:satOff val="-1534"/>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F500C-9F0D-437E-A47B-5F46C63BC1C1}">
      <dsp:nvSpPr>
        <dsp:cNvPr id="0" name=""/>
        <dsp:cNvSpPr/>
      </dsp:nvSpPr>
      <dsp:spPr>
        <a:xfrm>
          <a:off x="5867109" y="1597101"/>
          <a:ext cx="1260639" cy="210106"/>
        </a:xfrm>
        <a:prstGeom prst="parallelogram">
          <a:avLst>
            <a:gd name="adj" fmla="val 140840"/>
          </a:avLst>
        </a:prstGeom>
        <a:solidFill>
          <a:schemeClr val="accent5">
            <a:hueOff val="-1470669"/>
            <a:satOff val="-2046"/>
            <a:lumOff val="-784"/>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F14DD-3A3F-4DD2-953D-68DC829EF439}">
      <dsp:nvSpPr>
        <dsp:cNvPr id="0" name=""/>
        <dsp:cNvSpPr/>
      </dsp:nvSpPr>
      <dsp:spPr>
        <a:xfrm>
          <a:off x="7201286" y="1597101"/>
          <a:ext cx="1260639" cy="210106"/>
        </a:xfrm>
        <a:prstGeom prst="parallelogram">
          <a:avLst>
            <a:gd name="adj" fmla="val 14084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BD6A5-0185-4B1A-ADDF-CF71B3A4CF13}">
      <dsp:nvSpPr>
        <dsp:cNvPr id="0" name=""/>
        <dsp:cNvSpPr/>
      </dsp:nvSpPr>
      <dsp:spPr>
        <a:xfrm>
          <a:off x="8535463" y="1597101"/>
          <a:ext cx="1260639" cy="210106"/>
        </a:xfrm>
        <a:prstGeom prst="parallelogram">
          <a:avLst>
            <a:gd name="adj" fmla="val 140840"/>
          </a:avLst>
        </a:prstGeom>
        <a:solidFill>
          <a:schemeClr val="accent5">
            <a:hueOff val="-2206003"/>
            <a:satOff val="-3068"/>
            <a:lumOff val="-1177"/>
            <a:alphaOff val="0"/>
          </a:schemeClr>
        </a:solidFill>
        <a:ln w="12700" cap="flat" cmpd="sng" algn="ctr">
          <a:solidFill>
            <a:schemeClr val="accent5">
              <a:hueOff val="-2206003"/>
              <a:satOff val="-3068"/>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99BBA-CDF7-4705-8C48-F635FDE183FE}">
      <dsp:nvSpPr>
        <dsp:cNvPr id="0" name=""/>
        <dsp:cNvSpPr/>
      </dsp:nvSpPr>
      <dsp:spPr>
        <a:xfrm>
          <a:off x="530401" y="1919659"/>
          <a:ext cx="9454797" cy="7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just" defTabSz="666750">
            <a:lnSpc>
              <a:spcPct val="90000"/>
            </a:lnSpc>
            <a:spcBef>
              <a:spcPct val="0"/>
            </a:spcBef>
            <a:spcAft>
              <a:spcPct val="35000"/>
            </a:spcAft>
            <a:buNone/>
          </a:pPr>
          <a:r>
            <a:rPr lang="es-EC" sz="1500" kern="1200" dirty="0"/>
            <a:t>Se adquirido y almaceno las señales EMG (electromiográficas) y las señales IMU (acelerómetro) generadas por los brazaletes MYO mediante el uso de librerías desarrolladas en C++, las cuales fueron enlazadas a la plataforma MatLab para el análisis y procesamiento las señales EMG e IMU esto ayudo a que el sistema pueda trabajar en tiempo real.</a:t>
          </a:r>
          <a:endParaRPr lang="es-ES" sz="1500" kern="1200" dirty="0"/>
        </a:p>
      </dsp:txBody>
      <dsp:txXfrm>
        <a:off x="530401" y="1919659"/>
        <a:ext cx="9454797" cy="792887"/>
      </dsp:txXfrm>
    </dsp:sp>
    <dsp:sp modelId="{8CD227A2-8B5F-404F-A308-0297D76ECC00}">
      <dsp:nvSpPr>
        <dsp:cNvPr id="0" name=""/>
        <dsp:cNvSpPr/>
      </dsp:nvSpPr>
      <dsp:spPr>
        <a:xfrm>
          <a:off x="530401" y="2712547"/>
          <a:ext cx="1260639" cy="210106"/>
        </a:xfrm>
        <a:prstGeom prst="parallelogram">
          <a:avLst>
            <a:gd name="adj" fmla="val 140840"/>
          </a:avLst>
        </a:prstGeom>
        <a:solidFill>
          <a:schemeClr val="accent5">
            <a:hueOff val="-2573671"/>
            <a:satOff val="-3580"/>
            <a:lumOff val="-1373"/>
            <a:alphaOff val="0"/>
          </a:schemeClr>
        </a:solidFill>
        <a:ln w="12700" cap="flat" cmpd="sng" algn="ctr">
          <a:solidFill>
            <a:schemeClr val="accent5">
              <a:hueOff val="-2573671"/>
              <a:satOff val="-3580"/>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E3D40-D4A6-445C-A3E7-6D4C2A1A2B75}">
      <dsp:nvSpPr>
        <dsp:cNvPr id="0" name=""/>
        <dsp:cNvSpPr/>
      </dsp:nvSpPr>
      <dsp:spPr>
        <a:xfrm>
          <a:off x="1864578" y="2712547"/>
          <a:ext cx="1260639" cy="210106"/>
        </a:xfrm>
        <a:prstGeom prst="parallelogram">
          <a:avLst>
            <a:gd name="adj" fmla="val 140840"/>
          </a:avLst>
        </a:prstGeom>
        <a:solidFill>
          <a:schemeClr val="accent5">
            <a:hueOff val="-2941338"/>
            <a:satOff val="-4091"/>
            <a:lumOff val="-1569"/>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4725A-62A1-45DD-BAE1-9B4D7C80B91F}">
      <dsp:nvSpPr>
        <dsp:cNvPr id="0" name=""/>
        <dsp:cNvSpPr/>
      </dsp:nvSpPr>
      <dsp:spPr>
        <a:xfrm>
          <a:off x="3198755" y="2712547"/>
          <a:ext cx="1260639" cy="210106"/>
        </a:xfrm>
        <a:prstGeom prst="parallelogram">
          <a:avLst>
            <a:gd name="adj" fmla="val 140840"/>
          </a:avLst>
        </a:prstGeom>
        <a:solidFill>
          <a:schemeClr val="accent5">
            <a:hueOff val="-3309005"/>
            <a:satOff val="-4603"/>
            <a:lumOff val="-1765"/>
            <a:alphaOff val="0"/>
          </a:schemeClr>
        </a:solidFill>
        <a:ln w="12700" cap="flat" cmpd="sng" algn="ctr">
          <a:solidFill>
            <a:schemeClr val="accent5">
              <a:hueOff val="-3309005"/>
              <a:satOff val="-4603"/>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4F638-55E3-437A-98EC-B4B154287744}">
      <dsp:nvSpPr>
        <dsp:cNvPr id="0" name=""/>
        <dsp:cNvSpPr/>
      </dsp:nvSpPr>
      <dsp:spPr>
        <a:xfrm>
          <a:off x="4532932" y="2712547"/>
          <a:ext cx="1260639" cy="210106"/>
        </a:xfrm>
        <a:prstGeom prst="parallelogram">
          <a:avLst>
            <a:gd name="adj" fmla="val 14084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BECD9-6AD4-4971-BCF0-C65776461000}">
      <dsp:nvSpPr>
        <dsp:cNvPr id="0" name=""/>
        <dsp:cNvSpPr/>
      </dsp:nvSpPr>
      <dsp:spPr>
        <a:xfrm>
          <a:off x="5867109" y="2712547"/>
          <a:ext cx="1260639" cy="210106"/>
        </a:xfrm>
        <a:prstGeom prst="parallelogram">
          <a:avLst>
            <a:gd name="adj" fmla="val 140840"/>
          </a:avLst>
        </a:prstGeom>
        <a:solidFill>
          <a:schemeClr val="accent5">
            <a:hueOff val="-4044339"/>
            <a:satOff val="-5625"/>
            <a:lumOff val="-2157"/>
            <a:alphaOff val="0"/>
          </a:schemeClr>
        </a:solidFill>
        <a:ln w="12700" cap="flat" cmpd="sng" algn="ctr">
          <a:solidFill>
            <a:schemeClr val="accent5">
              <a:hueOff val="-4044339"/>
              <a:satOff val="-5625"/>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9E71C-2FAC-4588-B48A-D5CBD3FAB78C}">
      <dsp:nvSpPr>
        <dsp:cNvPr id="0" name=""/>
        <dsp:cNvSpPr/>
      </dsp:nvSpPr>
      <dsp:spPr>
        <a:xfrm>
          <a:off x="7201286" y="2712547"/>
          <a:ext cx="1260639" cy="210106"/>
        </a:xfrm>
        <a:prstGeom prst="parallelogram">
          <a:avLst>
            <a:gd name="adj" fmla="val 140840"/>
          </a:avLst>
        </a:prstGeom>
        <a:solidFill>
          <a:schemeClr val="accent5">
            <a:hueOff val="-4412007"/>
            <a:satOff val="-6137"/>
            <a:lumOff val="-2353"/>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01999-5D23-410D-9A5E-6E31406E2768}">
      <dsp:nvSpPr>
        <dsp:cNvPr id="0" name=""/>
        <dsp:cNvSpPr/>
      </dsp:nvSpPr>
      <dsp:spPr>
        <a:xfrm>
          <a:off x="8535463" y="2712547"/>
          <a:ext cx="1260639" cy="210106"/>
        </a:xfrm>
        <a:prstGeom prst="parallelogram">
          <a:avLst>
            <a:gd name="adj" fmla="val 140840"/>
          </a:avLst>
        </a:prstGeom>
        <a:solidFill>
          <a:schemeClr val="accent5">
            <a:hueOff val="-4779674"/>
            <a:satOff val="-6648"/>
            <a:lumOff val="-2549"/>
            <a:alphaOff val="0"/>
          </a:schemeClr>
        </a:solidFill>
        <a:ln w="12700" cap="flat" cmpd="sng" algn="ctr">
          <a:solidFill>
            <a:schemeClr val="accent5">
              <a:hueOff val="-4779674"/>
              <a:satOff val="-6648"/>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5DB72A-1141-46BE-A312-9A089CDEE2CB}">
      <dsp:nvSpPr>
        <dsp:cNvPr id="0" name=""/>
        <dsp:cNvSpPr/>
      </dsp:nvSpPr>
      <dsp:spPr>
        <a:xfrm>
          <a:off x="530401" y="3035105"/>
          <a:ext cx="9454797" cy="859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just" defTabSz="666750">
            <a:lnSpc>
              <a:spcPct val="90000"/>
            </a:lnSpc>
            <a:spcBef>
              <a:spcPct val="0"/>
            </a:spcBef>
            <a:spcAft>
              <a:spcPct val="35000"/>
            </a:spcAft>
            <a:buNone/>
          </a:pPr>
          <a:r>
            <a:rPr lang="es-EC" sz="1500" kern="1200" dirty="0"/>
            <a:t>El modelo generado en el presente trabajo fue capaz de reconocer 22 frases o gestos con una precisión del 93%, mediante la interpretación de las señales EMG e IMU generadas por el brazalete myo. Con las pruebas realizadas se pudo determinar que el modelo puede ser estandarizado ya que fue probado por personas que no pertenecían a la base de datos con una precisión del 78% lo que puede mejorar con el aumento de datos de entrenamiento. </a:t>
          </a:r>
          <a:endParaRPr lang="es-ES" sz="1500" kern="1200" dirty="0"/>
        </a:p>
      </dsp:txBody>
      <dsp:txXfrm>
        <a:off x="530401" y="3035105"/>
        <a:ext cx="9454797" cy="859527"/>
      </dsp:txXfrm>
    </dsp:sp>
    <dsp:sp modelId="{4C841A5F-344B-4625-BDD4-6823EE34FAE4}">
      <dsp:nvSpPr>
        <dsp:cNvPr id="0" name=""/>
        <dsp:cNvSpPr/>
      </dsp:nvSpPr>
      <dsp:spPr>
        <a:xfrm>
          <a:off x="530401" y="3894632"/>
          <a:ext cx="1260639" cy="210106"/>
        </a:xfrm>
        <a:prstGeom prst="parallelogram">
          <a:avLst>
            <a:gd name="adj" fmla="val 140840"/>
          </a:avLst>
        </a:prstGeom>
        <a:solidFill>
          <a:schemeClr val="accent5">
            <a:hueOff val="-5147341"/>
            <a:satOff val="-7160"/>
            <a:lumOff val="-2745"/>
            <a:alphaOff val="0"/>
          </a:schemeClr>
        </a:solidFill>
        <a:ln w="12700" cap="flat" cmpd="sng" algn="ctr">
          <a:solidFill>
            <a:schemeClr val="accent5">
              <a:hueOff val="-5147341"/>
              <a:satOff val="-7160"/>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9E854-00F6-4C45-BE4B-35777EEE6F51}">
      <dsp:nvSpPr>
        <dsp:cNvPr id="0" name=""/>
        <dsp:cNvSpPr/>
      </dsp:nvSpPr>
      <dsp:spPr>
        <a:xfrm>
          <a:off x="1864578" y="3894632"/>
          <a:ext cx="1260639" cy="210106"/>
        </a:xfrm>
        <a:prstGeom prst="parallelogram">
          <a:avLst>
            <a:gd name="adj" fmla="val 14084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400B9-BA64-42F9-9D2F-645D34F7F8C2}">
      <dsp:nvSpPr>
        <dsp:cNvPr id="0" name=""/>
        <dsp:cNvSpPr/>
      </dsp:nvSpPr>
      <dsp:spPr>
        <a:xfrm>
          <a:off x="3198755" y="3894632"/>
          <a:ext cx="1260639" cy="210106"/>
        </a:xfrm>
        <a:prstGeom prst="parallelogram">
          <a:avLst>
            <a:gd name="adj" fmla="val 140840"/>
          </a:avLst>
        </a:prstGeom>
        <a:solidFill>
          <a:schemeClr val="accent5">
            <a:hueOff val="-5882676"/>
            <a:satOff val="-8182"/>
            <a:lumOff val="-3138"/>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3E31FA-0221-4659-A0D0-B678D2F70DB6}">
      <dsp:nvSpPr>
        <dsp:cNvPr id="0" name=""/>
        <dsp:cNvSpPr/>
      </dsp:nvSpPr>
      <dsp:spPr>
        <a:xfrm>
          <a:off x="4532932" y="3894632"/>
          <a:ext cx="1260639" cy="210106"/>
        </a:xfrm>
        <a:prstGeom prst="parallelogram">
          <a:avLst>
            <a:gd name="adj" fmla="val 140840"/>
          </a:avLst>
        </a:prstGeom>
        <a:solidFill>
          <a:schemeClr val="accent5">
            <a:hueOff val="-6250343"/>
            <a:satOff val="-8694"/>
            <a:lumOff val="-3334"/>
            <a:alphaOff val="0"/>
          </a:schemeClr>
        </a:solidFill>
        <a:ln w="12700" cap="flat" cmpd="sng" algn="ctr">
          <a:solidFill>
            <a:schemeClr val="accent5">
              <a:hueOff val="-6250343"/>
              <a:satOff val="-8694"/>
              <a:lumOff val="-33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B492B-D3D9-4C03-9FA5-96DA3BAB3B7D}">
      <dsp:nvSpPr>
        <dsp:cNvPr id="0" name=""/>
        <dsp:cNvSpPr/>
      </dsp:nvSpPr>
      <dsp:spPr>
        <a:xfrm>
          <a:off x="5867109" y="3894632"/>
          <a:ext cx="1260639" cy="210106"/>
        </a:xfrm>
        <a:prstGeom prst="parallelogram">
          <a:avLst>
            <a:gd name="adj" fmla="val 140840"/>
          </a:avLst>
        </a:prstGeom>
        <a:solidFill>
          <a:schemeClr val="accent5">
            <a:hueOff val="-6618010"/>
            <a:satOff val="-9205"/>
            <a:lumOff val="-3530"/>
            <a:alphaOff val="0"/>
          </a:schemeClr>
        </a:solidFill>
        <a:ln w="12700" cap="flat" cmpd="sng" algn="ctr">
          <a:solidFill>
            <a:schemeClr val="accent5">
              <a:hueOff val="-6618010"/>
              <a:satOff val="-9205"/>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5DB88A-B75D-41D0-A390-0EF5C41F94DB}">
      <dsp:nvSpPr>
        <dsp:cNvPr id="0" name=""/>
        <dsp:cNvSpPr/>
      </dsp:nvSpPr>
      <dsp:spPr>
        <a:xfrm>
          <a:off x="7201286" y="3894632"/>
          <a:ext cx="1260639" cy="210106"/>
        </a:xfrm>
        <a:prstGeom prst="parallelogram">
          <a:avLst>
            <a:gd name="adj" fmla="val 140840"/>
          </a:avLst>
        </a:prstGeom>
        <a:solidFill>
          <a:schemeClr val="accent5">
            <a:hueOff val="-6985677"/>
            <a:satOff val="-9717"/>
            <a:lumOff val="-3726"/>
            <a:alphaOff val="0"/>
          </a:schemeClr>
        </a:solidFill>
        <a:ln w="12700" cap="flat" cmpd="sng" algn="ctr">
          <a:solidFill>
            <a:schemeClr val="accent5">
              <a:hueOff val="-6985677"/>
              <a:satOff val="-9717"/>
              <a:lumOff val="-3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F842F4-0413-4AE2-80DB-EE7F9E66E4DB}">
      <dsp:nvSpPr>
        <dsp:cNvPr id="0" name=""/>
        <dsp:cNvSpPr/>
      </dsp:nvSpPr>
      <dsp:spPr>
        <a:xfrm>
          <a:off x="8535463" y="3894632"/>
          <a:ext cx="1260639" cy="210106"/>
        </a:xfrm>
        <a:prstGeom prst="parallelogram">
          <a:avLst>
            <a:gd name="adj" fmla="val 14084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F379F-8843-48D8-9CBB-9C373BFBDD39}">
      <dsp:nvSpPr>
        <dsp:cNvPr id="0" name=""/>
        <dsp:cNvSpPr/>
      </dsp:nvSpPr>
      <dsp:spPr>
        <a:xfrm>
          <a:off x="530401" y="611331"/>
          <a:ext cx="9454797" cy="931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622300">
            <a:lnSpc>
              <a:spcPct val="90000"/>
            </a:lnSpc>
            <a:spcBef>
              <a:spcPct val="0"/>
            </a:spcBef>
            <a:spcAft>
              <a:spcPct val="35000"/>
            </a:spcAft>
            <a:buNone/>
          </a:pPr>
          <a:r>
            <a:rPr lang="es-EC" sz="1400" kern="1200" dirty="0"/>
            <a:t>Se desarrollo una aplicación mediante el uso de script y GUIs para la integración del sistema de interpretación de gestos y la reproducción de audio, como resultado esta aplicación a permitido que los usuarios con discapacidad auditiva vean al sistema como una herramienta para solventar sus necesidades básicas de comunicación, ya que aseguran que es cómoda y fácil de usar.</a:t>
          </a:r>
          <a:endParaRPr lang="es-ES" sz="1400" kern="1200" dirty="0"/>
        </a:p>
      </dsp:txBody>
      <dsp:txXfrm>
        <a:off x="530401" y="611331"/>
        <a:ext cx="9454797" cy="931331"/>
      </dsp:txXfrm>
    </dsp:sp>
    <dsp:sp modelId="{1CCA45AE-4A01-4932-8CB1-9D7FF35E658F}">
      <dsp:nvSpPr>
        <dsp:cNvPr id="0" name=""/>
        <dsp:cNvSpPr/>
      </dsp:nvSpPr>
      <dsp:spPr>
        <a:xfrm>
          <a:off x="530401" y="1542663"/>
          <a:ext cx="1260639" cy="210106"/>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42590-9751-4069-83F9-AF0942619625}">
      <dsp:nvSpPr>
        <dsp:cNvPr id="0" name=""/>
        <dsp:cNvSpPr/>
      </dsp:nvSpPr>
      <dsp:spPr>
        <a:xfrm>
          <a:off x="1864578" y="1542663"/>
          <a:ext cx="1260639" cy="210106"/>
        </a:xfrm>
        <a:prstGeom prst="parallelogram">
          <a:avLst>
            <a:gd name="adj" fmla="val 140840"/>
          </a:avLst>
        </a:prstGeom>
        <a:solidFill>
          <a:schemeClr val="accent5">
            <a:hueOff val="-367667"/>
            <a:satOff val="-511"/>
            <a:lumOff val="-196"/>
            <a:alphaOff val="0"/>
          </a:schemeClr>
        </a:solidFill>
        <a:ln w="12700" cap="flat" cmpd="sng" algn="ctr">
          <a:solidFill>
            <a:schemeClr val="accent5">
              <a:hueOff val="-367667"/>
              <a:satOff val="-511"/>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B62AE-5F04-414A-89ED-D3B7D704D01F}">
      <dsp:nvSpPr>
        <dsp:cNvPr id="0" name=""/>
        <dsp:cNvSpPr/>
      </dsp:nvSpPr>
      <dsp:spPr>
        <a:xfrm>
          <a:off x="3198755" y="1542663"/>
          <a:ext cx="1260639" cy="210106"/>
        </a:xfrm>
        <a:prstGeom prst="parallelogram">
          <a:avLst>
            <a:gd name="adj" fmla="val 140840"/>
          </a:avLst>
        </a:prstGeom>
        <a:solidFill>
          <a:schemeClr val="accent5">
            <a:hueOff val="-735334"/>
            <a:satOff val="-1023"/>
            <a:lumOff val="-392"/>
            <a:alphaOff val="0"/>
          </a:schemeClr>
        </a:solidFill>
        <a:ln w="12700" cap="flat" cmpd="sng" algn="ctr">
          <a:solidFill>
            <a:schemeClr val="accent5">
              <a:hueOff val="-735334"/>
              <a:satOff val="-1023"/>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CDA41-CD59-45DB-95BA-8B462ABF92C4}">
      <dsp:nvSpPr>
        <dsp:cNvPr id="0" name=""/>
        <dsp:cNvSpPr/>
      </dsp:nvSpPr>
      <dsp:spPr>
        <a:xfrm>
          <a:off x="4532932" y="1542663"/>
          <a:ext cx="1260639" cy="210106"/>
        </a:xfrm>
        <a:prstGeom prst="parallelogram">
          <a:avLst>
            <a:gd name="adj" fmla="val 140840"/>
          </a:avLst>
        </a:prstGeom>
        <a:solidFill>
          <a:schemeClr val="accent5">
            <a:hueOff val="-1103002"/>
            <a:satOff val="-1534"/>
            <a:lumOff val="-588"/>
            <a:alphaOff val="0"/>
          </a:schemeClr>
        </a:solidFill>
        <a:ln w="12700" cap="flat" cmpd="sng" algn="ctr">
          <a:solidFill>
            <a:schemeClr val="accent5">
              <a:hueOff val="-1103002"/>
              <a:satOff val="-1534"/>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3F4182-733A-4882-8DA2-FE966AABA0DB}">
      <dsp:nvSpPr>
        <dsp:cNvPr id="0" name=""/>
        <dsp:cNvSpPr/>
      </dsp:nvSpPr>
      <dsp:spPr>
        <a:xfrm>
          <a:off x="5867109" y="1542663"/>
          <a:ext cx="1260639" cy="210106"/>
        </a:xfrm>
        <a:prstGeom prst="parallelogram">
          <a:avLst>
            <a:gd name="adj" fmla="val 140840"/>
          </a:avLst>
        </a:prstGeom>
        <a:solidFill>
          <a:schemeClr val="accent5">
            <a:hueOff val="-1470669"/>
            <a:satOff val="-2046"/>
            <a:lumOff val="-784"/>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4083C-DBE9-4D80-9D5C-D5B1BA755A5D}">
      <dsp:nvSpPr>
        <dsp:cNvPr id="0" name=""/>
        <dsp:cNvSpPr/>
      </dsp:nvSpPr>
      <dsp:spPr>
        <a:xfrm>
          <a:off x="7201286" y="1542663"/>
          <a:ext cx="1260639" cy="210106"/>
        </a:xfrm>
        <a:prstGeom prst="parallelogram">
          <a:avLst>
            <a:gd name="adj" fmla="val 14084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066B8-9AE2-43DC-B3B3-5D442E01BCF4}">
      <dsp:nvSpPr>
        <dsp:cNvPr id="0" name=""/>
        <dsp:cNvSpPr/>
      </dsp:nvSpPr>
      <dsp:spPr>
        <a:xfrm>
          <a:off x="8535463" y="1542663"/>
          <a:ext cx="1260639" cy="210106"/>
        </a:xfrm>
        <a:prstGeom prst="parallelogram">
          <a:avLst>
            <a:gd name="adj" fmla="val 140840"/>
          </a:avLst>
        </a:prstGeom>
        <a:solidFill>
          <a:schemeClr val="accent5">
            <a:hueOff val="-2206003"/>
            <a:satOff val="-3068"/>
            <a:lumOff val="-1177"/>
            <a:alphaOff val="0"/>
          </a:schemeClr>
        </a:solidFill>
        <a:ln w="12700" cap="flat" cmpd="sng" algn="ctr">
          <a:solidFill>
            <a:schemeClr val="accent5">
              <a:hueOff val="-2206003"/>
              <a:satOff val="-3068"/>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47A7BD-D766-445B-AF7F-0156FC5DA7AC}">
      <dsp:nvSpPr>
        <dsp:cNvPr id="0" name=""/>
        <dsp:cNvSpPr/>
      </dsp:nvSpPr>
      <dsp:spPr>
        <a:xfrm>
          <a:off x="530401" y="1867076"/>
          <a:ext cx="9454797" cy="129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622300">
            <a:lnSpc>
              <a:spcPct val="90000"/>
            </a:lnSpc>
            <a:spcBef>
              <a:spcPct val="0"/>
            </a:spcBef>
            <a:spcAft>
              <a:spcPct val="35000"/>
            </a:spcAft>
            <a:buNone/>
          </a:pPr>
          <a:r>
            <a:rPr lang="es-EC" sz="1400" kern="1200" dirty="0"/>
            <a:t>Se desarrollo una aplicación Android la cual dio como resultado que la persona hablante pueda comunicarse con una persona con discapacidad auditiva, el 80% de los usuarios de la aplicación aseguran que el sistema es cómodo y fácil de usar demás que aprenden a realizar ciertos gestos gracias a los videos suministrados en la aplicación. Por otro lado, el 60% de los usuarios ven la necesidad de un aumento de frases con videos explicativos de cómo realizar los gestos, esto es un indicador claro de que se logró generar cierto interés en aprender lenguaje de señas por parte de las personas hablantes. </a:t>
          </a:r>
        </a:p>
      </dsp:txBody>
      <dsp:txXfrm>
        <a:off x="530401" y="1867076"/>
        <a:ext cx="9454797" cy="1291250"/>
      </dsp:txXfrm>
    </dsp:sp>
    <dsp:sp modelId="{2F510F86-7781-4A6D-9220-736CB37E5250}">
      <dsp:nvSpPr>
        <dsp:cNvPr id="0" name=""/>
        <dsp:cNvSpPr/>
      </dsp:nvSpPr>
      <dsp:spPr>
        <a:xfrm>
          <a:off x="530401" y="3158326"/>
          <a:ext cx="1260639" cy="210106"/>
        </a:xfrm>
        <a:prstGeom prst="parallelogram">
          <a:avLst>
            <a:gd name="adj" fmla="val 140840"/>
          </a:avLst>
        </a:prstGeom>
        <a:solidFill>
          <a:schemeClr val="accent5">
            <a:hueOff val="-2573671"/>
            <a:satOff val="-3580"/>
            <a:lumOff val="-1373"/>
            <a:alphaOff val="0"/>
          </a:schemeClr>
        </a:solidFill>
        <a:ln w="12700" cap="flat" cmpd="sng" algn="ctr">
          <a:solidFill>
            <a:schemeClr val="accent5">
              <a:hueOff val="-2573671"/>
              <a:satOff val="-3580"/>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D6D71E-DEE4-4C4B-8668-AB20204F134F}">
      <dsp:nvSpPr>
        <dsp:cNvPr id="0" name=""/>
        <dsp:cNvSpPr/>
      </dsp:nvSpPr>
      <dsp:spPr>
        <a:xfrm>
          <a:off x="1864578" y="3158326"/>
          <a:ext cx="1260639" cy="210106"/>
        </a:xfrm>
        <a:prstGeom prst="parallelogram">
          <a:avLst>
            <a:gd name="adj" fmla="val 140840"/>
          </a:avLst>
        </a:prstGeom>
        <a:solidFill>
          <a:schemeClr val="accent5">
            <a:hueOff val="-2941338"/>
            <a:satOff val="-4091"/>
            <a:lumOff val="-1569"/>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82A73B-4650-44B8-8125-C91AB73903AD}">
      <dsp:nvSpPr>
        <dsp:cNvPr id="0" name=""/>
        <dsp:cNvSpPr/>
      </dsp:nvSpPr>
      <dsp:spPr>
        <a:xfrm>
          <a:off x="3198755" y="3158326"/>
          <a:ext cx="1260639" cy="210106"/>
        </a:xfrm>
        <a:prstGeom prst="parallelogram">
          <a:avLst>
            <a:gd name="adj" fmla="val 140840"/>
          </a:avLst>
        </a:prstGeom>
        <a:solidFill>
          <a:schemeClr val="accent5">
            <a:hueOff val="-3309005"/>
            <a:satOff val="-4603"/>
            <a:lumOff val="-1765"/>
            <a:alphaOff val="0"/>
          </a:schemeClr>
        </a:solidFill>
        <a:ln w="12700" cap="flat" cmpd="sng" algn="ctr">
          <a:solidFill>
            <a:schemeClr val="accent5">
              <a:hueOff val="-3309005"/>
              <a:satOff val="-4603"/>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B5699-C1DB-4920-BB78-BD56D55C5670}">
      <dsp:nvSpPr>
        <dsp:cNvPr id="0" name=""/>
        <dsp:cNvSpPr/>
      </dsp:nvSpPr>
      <dsp:spPr>
        <a:xfrm>
          <a:off x="4532932" y="3158326"/>
          <a:ext cx="1260639" cy="210106"/>
        </a:xfrm>
        <a:prstGeom prst="parallelogram">
          <a:avLst>
            <a:gd name="adj" fmla="val 14084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C543C-3BCF-43C0-997E-B9970431B315}">
      <dsp:nvSpPr>
        <dsp:cNvPr id="0" name=""/>
        <dsp:cNvSpPr/>
      </dsp:nvSpPr>
      <dsp:spPr>
        <a:xfrm>
          <a:off x="5867109" y="3158326"/>
          <a:ext cx="1260639" cy="210106"/>
        </a:xfrm>
        <a:prstGeom prst="parallelogram">
          <a:avLst>
            <a:gd name="adj" fmla="val 140840"/>
          </a:avLst>
        </a:prstGeom>
        <a:solidFill>
          <a:schemeClr val="accent5">
            <a:hueOff val="-4044339"/>
            <a:satOff val="-5625"/>
            <a:lumOff val="-2157"/>
            <a:alphaOff val="0"/>
          </a:schemeClr>
        </a:solidFill>
        <a:ln w="12700" cap="flat" cmpd="sng" algn="ctr">
          <a:solidFill>
            <a:schemeClr val="accent5">
              <a:hueOff val="-4044339"/>
              <a:satOff val="-5625"/>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DDD4D-214A-471A-9F5F-85270BDD663B}">
      <dsp:nvSpPr>
        <dsp:cNvPr id="0" name=""/>
        <dsp:cNvSpPr/>
      </dsp:nvSpPr>
      <dsp:spPr>
        <a:xfrm>
          <a:off x="7201286" y="3158326"/>
          <a:ext cx="1260639" cy="210106"/>
        </a:xfrm>
        <a:prstGeom prst="parallelogram">
          <a:avLst>
            <a:gd name="adj" fmla="val 140840"/>
          </a:avLst>
        </a:prstGeom>
        <a:solidFill>
          <a:schemeClr val="accent5">
            <a:hueOff val="-4412007"/>
            <a:satOff val="-6137"/>
            <a:lumOff val="-2353"/>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A5EFC9-9A9E-4FA3-A4C7-611865E73BBA}">
      <dsp:nvSpPr>
        <dsp:cNvPr id="0" name=""/>
        <dsp:cNvSpPr/>
      </dsp:nvSpPr>
      <dsp:spPr>
        <a:xfrm>
          <a:off x="8535463" y="3158326"/>
          <a:ext cx="1260639" cy="210106"/>
        </a:xfrm>
        <a:prstGeom prst="parallelogram">
          <a:avLst>
            <a:gd name="adj" fmla="val 140840"/>
          </a:avLst>
        </a:prstGeom>
        <a:solidFill>
          <a:schemeClr val="accent5">
            <a:hueOff val="-4779674"/>
            <a:satOff val="-6648"/>
            <a:lumOff val="-2549"/>
            <a:alphaOff val="0"/>
          </a:schemeClr>
        </a:solidFill>
        <a:ln w="12700" cap="flat" cmpd="sng" algn="ctr">
          <a:solidFill>
            <a:schemeClr val="accent5">
              <a:hueOff val="-4779674"/>
              <a:satOff val="-6648"/>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6558E4-5BD1-436A-9EB2-4C6D2668A290}">
      <dsp:nvSpPr>
        <dsp:cNvPr id="0" name=""/>
        <dsp:cNvSpPr/>
      </dsp:nvSpPr>
      <dsp:spPr>
        <a:xfrm>
          <a:off x="530401" y="3482739"/>
          <a:ext cx="9454797" cy="141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622300">
            <a:lnSpc>
              <a:spcPct val="90000"/>
            </a:lnSpc>
            <a:spcBef>
              <a:spcPct val="0"/>
            </a:spcBef>
            <a:spcAft>
              <a:spcPct val="35000"/>
            </a:spcAft>
            <a:buNone/>
          </a:pPr>
          <a:r>
            <a:rPr lang="es-EC" sz="1400" kern="1200" dirty="0"/>
            <a:t>Se realizo pruebas funcionamiento del sistema de reconocimiento de gestos con dos personas expertas en lenguaje de señas que son docentes en una escuela de niños sordos, como resultado se obtuvo primero una gran aceptación del proyecto, segundo al ser expertos los gestos fueron realizados a mayor velocidad, lo que permitió ver la respuesta del sistema. Los tiempos de respuesta no variaron debido a que el tiempo de recolección de datos es el mismo. Lo que si vario fue la precisión en el un usuario fue del 85% ya que ella está en la base de datos pero para el otro usuario fue 71% , aseguran que el sistema no es rápido sino de una velocidad moderada, pero cumple función de realizar una comunicación inclusiva.</a:t>
          </a:r>
        </a:p>
      </dsp:txBody>
      <dsp:txXfrm>
        <a:off x="530401" y="3482739"/>
        <a:ext cx="9454797" cy="1416741"/>
      </dsp:txXfrm>
    </dsp:sp>
    <dsp:sp modelId="{AA621F19-A6DC-4D97-A73C-A262114C523F}">
      <dsp:nvSpPr>
        <dsp:cNvPr id="0" name=""/>
        <dsp:cNvSpPr/>
      </dsp:nvSpPr>
      <dsp:spPr>
        <a:xfrm>
          <a:off x="530401" y="4899481"/>
          <a:ext cx="1260639" cy="210106"/>
        </a:xfrm>
        <a:prstGeom prst="parallelogram">
          <a:avLst>
            <a:gd name="adj" fmla="val 140840"/>
          </a:avLst>
        </a:prstGeom>
        <a:solidFill>
          <a:schemeClr val="accent5">
            <a:hueOff val="-5147341"/>
            <a:satOff val="-7160"/>
            <a:lumOff val="-2745"/>
            <a:alphaOff val="0"/>
          </a:schemeClr>
        </a:solidFill>
        <a:ln w="12700" cap="flat" cmpd="sng" algn="ctr">
          <a:solidFill>
            <a:schemeClr val="accent5">
              <a:hueOff val="-5147341"/>
              <a:satOff val="-7160"/>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45B46-2C65-4CB4-B397-6DE73ACD180B}">
      <dsp:nvSpPr>
        <dsp:cNvPr id="0" name=""/>
        <dsp:cNvSpPr/>
      </dsp:nvSpPr>
      <dsp:spPr>
        <a:xfrm>
          <a:off x="1864578" y="4899481"/>
          <a:ext cx="1260639" cy="210106"/>
        </a:xfrm>
        <a:prstGeom prst="parallelogram">
          <a:avLst>
            <a:gd name="adj" fmla="val 14084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4FB36E-D7F5-448B-922C-18E8D1EFF303}">
      <dsp:nvSpPr>
        <dsp:cNvPr id="0" name=""/>
        <dsp:cNvSpPr/>
      </dsp:nvSpPr>
      <dsp:spPr>
        <a:xfrm>
          <a:off x="3198755" y="4899481"/>
          <a:ext cx="1260639" cy="210106"/>
        </a:xfrm>
        <a:prstGeom prst="parallelogram">
          <a:avLst>
            <a:gd name="adj" fmla="val 140840"/>
          </a:avLst>
        </a:prstGeom>
        <a:solidFill>
          <a:schemeClr val="accent5">
            <a:hueOff val="-5882676"/>
            <a:satOff val="-8182"/>
            <a:lumOff val="-3138"/>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3CB0E4-5940-45C0-8E13-44E04ADD633F}">
      <dsp:nvSpPr>
        <dsp:cNvPr id="0" name=""/>
        <dsp:cNvSpPr/>
      </dsp:nvSpPr>
      <dsp:spPr>
        <a:xfrm>
          <a:off x="4532932" y="4899481"/>
          <a:ext cx="1260639" cy="210106"/>
        </a:xfrm>
        <a:prstGeom prst="parallelogram">
          <a:avLst>
            <a:gd name="adj" fmla="val 140840"/>
          </a:avLst>
        </a:prstGeom>
        <a:solidFill>
          <a:schemeClr val="accent5">
            <a:hueOff val="-6250343"/>
            <a:satOff val="-8694"/>
            <a:lumOff val="-3334"/>
            <a:alphaOff val="0"/>
          </a:schemeClr>
        </a:solidFill>
        <a:ln w="12700" cap="flat" cmpd="sng" algn="ctr">
          <a:solidFill>
            <a:schemeClr val="accent5">
              <a:hueOff val="-6250343"/>
              <a:satOff val="-8694"/>
              <a:lumOff val="-33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8F92A-9031-4FD5-8262-9436DE1F2FB7}">
      <dsp:nvSpPr>
        <dsp:cNvPr id="0" name=""/>
        <dsp:cNvSpPr/>
      </dsp:nvSpPr>
      <dsp:spPr>
        <a:xfrm>
          <a:off x="5867109" y="4899481"/>
          <a:ext cx="1260639" cy="210106"/>
        </a:xfrm>
        <a:prstGeom prst="parallelogram">
          <a:avLst>
            <a:gd name="adj" fmla="val 140840"/>
          </a:avLst>
        </a:prstGeom>
        <a:solidFill>
          <a:schemeClr val="accent5">
            <a:hueOff val="-6618010"/>
            <a:satOff val="-9205"/>
            <a:lumOff val="-3530"/>
            <a:alphaOff val="0"/>
          </a:schemeClr>
        </a:solidFill>
        <a:ln w="12700" cap="flat" cmpd="sng" algn="ctr">
          <a:solidFill>
            <a:schemeClr val="accent5">
              <a:hueOff val="-6618010"/>
              <a:satOff val="-9205"/>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A235D-6551-4105-9865-86B533A563E3}">
      <dsp:nvSpPr>
        <dsp:cNvPr id="0" name=""/>
        <dsp:cNvSpPr/>
      </dsp:nvSpPr>
      <dsp:spPr>
        <a:xfrm>
          <a:off x="7201286" y="4899481"/>
          <a:ext cx="1260639" cy="210106"/>
        </a:xfrm>
        <a:prstGeom prst="parallelogram">
          <a:avLst>
            <a:gd name="adj" fmla="val 140840"/>
          </a:avLst>
        </a:prstGeom>
        <a:solidFill>
          <a:schemeClr val="accent5">
            <a:hueOff val="-6985677"/>
            <a:satOff val="-9717"/>
            <a:lumOff val="-3726"/>
            <a:alphaOff val="0"/>
          </a:schemeClr>
        </a:solidFill>
        <a:ln w="12700" cap="flat" cmpd="sng" algn="ctr">
          <a:solidFill>
            <a:schemeClr val="accent5">
              <a:hueOff val="-6985677"/>
              <a:satOff val="-9717"/>
              <a:lumOff val="-3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DAC149-31C9-49CB-A152-B70FE2A4726A}">
      <dsp:nvSpPr>
        <dsp:cNvPr id="0" name=""/>
        <dsp:cNvSpPr/>
      </dsp:nvSpPr>
      <dsp:spPr>
        <a:xfrm>
          <a:off x="8535463" y="4899481"/>
          <a:ext cx="1260639" cy="210106"/>
        </a:xfrm>
        <a:prstGeom prst="parallelogram">
          <a:avLst>
            <a:gd name="adj" fmla="val 14084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D97BF-B622-4FCE-8205-48E5360C7ED6}">
      <dsp:nvSpPr>
        <dsp:cNvPr id="0" name=""/>
        <dsp:cNvSpPr/>
      </dsp:nvSpPr>
      <dsp:spPr>
        <a:xfrm rot="10800000">
          <a:off x="1983253" y="3129"/>
          <a:ext cx="6992874" cy="887561"/>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49530" rIns="92456" bIns="49530" numCol="1" spcCol="1270" anchor="ctr" anchorCtr="0">
          <a:noAutofit/>
        </a:bodyPr>
        <a:lstStyle/>
        <a:p>
          <a:pPr marL="0" lvl="0" indent="0" algn="just" defTabSz="577850">
            <a:lnSpc>
              <a:spcPct val="90000"/>
            </a:lnSpc>
            <a:spcBef>
              <a:spcPct val="0"/>
            </a:spcBef>
            <a:spcAft>
              <a:spcPct val="35000"/>
            </a:spcAft>
            <a:buNone/>
          </a:pPr>
          <a:r>
            <a:rPr lang="es-EC" sz="1300" kern="1200" dirty="0"/>
            <a:t>Utilizar herramientas que sirvan para la extracción automática de características de las señales EMG adquiridas como son los autoencoders el cual determina características propias de la señal y estas son mucho más efectivas que las características adquiridas manualmente debido al bajo tiempo de procesamiento que requieren. </a:t>
          </a:r>
          <a:endParaRPr lang="es-ES" sz="1300" kern="1200" dirty="0"/>
        </a:p>
      </dsp:txBody>
      <dsp:txXfrm rot="10800000">
        <a:off x="2205143" y="3129"/>
        <a:ext cx="6770984" cy="887561"/>
      </dsp:txXfrm>
    </dsp:sp>
    <dsp:sp modelId="{8F77D72F-4C9D-488A-80E6-7A6EE2D6BE88}">
      <dsp:nvSpPr>
        <dsp:cNvPr id="0" name=""/>
        <dsp:cNvSpPr/>
      </dsp:nvSpPr>
      <dsp:spPr>
        <a:xfrm>
          <a:off x="1539472" y="3129"/>
          <a:ext cx="887561" cy="887561"/>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sp>
    <dsp:sp modelId="{96EC459F-C9B6-41B6-8716-245F2E81FED8}">
      <dsp:nvSpPr>
        <dsp:cNvPr id="0" name=""/>
        <dsp:cNvSpPr/>
      </dsp:nvSpPr>
      <dsp:spPr>
        <a:xfrm rot="10800000">
          <a:off x="1983253" y="1155635"/>
          <a:ext cx="6992874" cy="887561"/>
        </a:xfrm>
        <a:prstGeom prst="homePlat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49530" rIns="92456" bIns="49530" numCol="1" spcCol="1270" anchor="ctr" anchorCtr="0">
          <a:noAutofit/>
        </a:bodyPr>
        <a:lstStyle/>
        <a:p>
          <a:pPr marL="0" lvl="0" indent="0" algn="just" defTabSz="577850">
            <a:lnSpc>
              <a:spcPct val="90000"/>
            </a:lnSpc>
            <a:spcBef>
              <a:spcPct val="0"/>
            </a:spcBef>
            <a:spcAft>
              <a:spcPct val="35000"/>
            </a:spcAft>
            <a:buNone/>
          </a:pPr>
          <a:r>
            <a:rPr lang="es-EC" sz="1300" kern="1200"/>
            <a:t>Incrementar el número de frases y palabras en el aplicativo móvil generando así un diccionario completo de traducción del lenguaje de señas debido a que no existen aplicaciones móviles perfectamente estructuradas y actualizadas en el Ecuador.</a:t>
          </a:r>
        </a:p>
      </dsp:txBody>
      <dsp:txXfrm rot="10800000">
        <a:off x="2205143" y="1155635"/>
        <a:ext cx="6770984" cy="887561"/>
      </dsp:txXfrm>
    </dsp:sp>
    <dsp:sp modelId="{7D599533-D66B-4360-A73F-95783B95488F}">
      <dsp:nvSpPr>
        <dsp:cNvPr id="0" name=""/>
        <dsp:cNvSpPr/>
      </dsp:nvSpPr>
      <dsp:spPr>
        <a:xfrm>
          <a:off x="1539472" y="1155635"/>
          <a:ext cx="887561" cy="887561"/>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sp>
    <dsp:sp modelId="{69AE6D9F-0E17-4967-B353-A9EF2E0CF281}">
      <dsp:nvSpPr>
        <dsp:cNvPr id="0" name=""/>
        <dsp:cNvSpPr/>
      </dsp:nvSpPr>
      <dsp:spPr>
        <a:xfrm rot="10800000">
          <a:off x="1983253" y="2308140"/>
          <a:ext cx="6992874" cy="887561"/>
        </a:xfrm>
        <a:prstGeom prst="homePlat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49530" rIns="92456" bIns="49530" numCol="1" spcCol="1270" anchor="ctr" anchorCtr="0">
          <a:noAutofit/>
        </a:bodyPr>
        <a:lstStyle/>
        <a:p>
          <a:pPr marL="0" lvl="0" indent="0" algn="just" defTabSz="577850">
            <a:lnSpc>
              <a:spcPct val="90000"/>
            </a:lnSpc>
            <a:spcBef>
              <a:spcPct val="0"/>
            </a:spcBef>
            <a:spcAft>
              <a:spcPct val="35000"/>
            </a:spcAft>
            <a:buNone/>
          </a:pPr>
          <a:r>
            <a:rPr lang="es-EC" sz="1300" kern="1200"/>
            <a:t>Al momento de grabar los gestos en la base de datos extraer los bellos del antebrazo o aplicar un poco de solución salina para disminuir la corriente estática generada por el antebrazo a la hora de realizar un gesto.</a:t>
          </a:r>
        </a:p>
      </dsp:txBody>
      <dsp:txXfrm rot="10800000">
        <a:off x="2205143" y="2308140"/>
        <a:ext cx="6770984" cy="887561"/>
      </dsp:txXfrm>
    </dsp:sp>
    <dsp:sp modelId="{61B1BC52-BAE5-4815-8269-75E858ED51BB}">
      <dsp:nvSpPr>
        <dsp:cNvPr id="0" name=""/>
        <dsp:cNvSpPr/>
      </dsp:nvSpPr>
      <dsp:spPr>
        <a:xfrm>
          <a:off x="1539472" y="2308140"/>
          <a:ext cx="887561" cy="887561"/>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sp>
    <dsp:sp modelId="{32393D7B-BA07-4C9F-AC97-88EFE4538BFD}">
      <dsp:nvSpPr>
        <dsp:cNvPr id="0" name=""/>
        <dsp:cNvSpPr/>
      </dsp:nvSpPr>
      <dsp:spPr>
        <a:xfrm rot="10800000">
          <a:off x="1983253" y="3460646"/>
          <a:ext cx="6992874" cy="887561"/>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49530" rIns="92456" bIns="49530" numCol="1" spcCol="1270" anchor="ctr" anchorCtr="0">
          <a:noAutofit/>
        </a:bodyPr>
        <a:lstStyle/>
        <a:p>
          <a:pPr marL="0" lvl="0" indent="0" algn="just" defTabSz="577850">
            <a:lnSpc>
              <a:spcPct val="90000"/>
            </a:lnSpc>
            <a:spcBef>
              <a:spcPct val="0"/>
            </a:spcBef>
            <a:spcAft>
              <a:spcPct val="35000"/>
            </a:spcAft>
            <a:buNone/>
          </a:pPr>
          <a:r>
            <a:rPr lang="es-EC" sz="1300" kern="1200"/>
            <a:t>Aumentar los posibles escenarios de comunicación para la persona sorda dando así la facilidad de expresarse de una mejor manera con una persona hablante y poder hacer más inclusiva la comunicación por ambas partes.</a:t>
          </a:r>
        </a:p>
      </dsp:txBody>
      <dsp:txXfrm rot="10800000">
        <a:off x="2205143" y="3460646"/>
        <a:ext cx="6770984" cy="887561"/>
      </dsp:txXfrm>
    </dsp:sp>
    <dsp:sp modelId="{8909FE57-0E0F-4789-BF04-A574162A4C72}">
      <dsp:nvSpPr>
        <dsp:cNvPr id="0" name=""/>
        <dsp:cNvSpPr/>
      </dsp:nvSpPr>
      <dsp:spPr>
        <a:xfrm>
          <a:off x="1539472" y="3460646"/>
          <a:ext cx="887561" cy="887561"/>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50B4C-DCC6-48AC-9E61-759EB7B05A69}" type="datetimeFigureOut">
              <a:rPr lang="en-US" smtClean="0"/>
              <a:t>11/20/2019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55D26-E013-4F9A-904C-94A2393F3AE5}" type="slidenum">
              <a:rPr lang="en-US" smtClean="0"/>
              <a:t>‹Nº›</a:t>
            </a:fld>
            <a:endParaRPr lang="en-US"/>
          </a:p>
        </p:txBody>
      </p:sp>
    </p:spTree>
    <p:extLst>
      <p:ext uri="{BB962C8B-B14F-4D97-AF65-F5344CB8AC3E}">
        <p14:creationId xmlns:p14="http://schemas.microsoft.com/office/powerpoint/2010/main" val="377584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un robot móvil de 6 llantas con tracción y suspensión independiente para trasladar a los demás sistemas en un entorno controlado.</a:t>
            </a:r>
          </a:p>
          <a:p>
            <a:endParaRPr lang="es-EC" dirty="0"/>
          </a:p>
          <a:p>
            <a:r>
              <a:rPr lang="es-EC" dirty="0"/>
              <a:t>Manipulador robótico de 6 grados de libertad que permita realizar aproximaciones finas hacia la fuente de interés, esto con el fin de acercar un conducto por el cual ingresa el aire proveniente de la fuente de olor.</a:t>
            </a:r>
          </a:p>
          <a:p>
            <a:endParaRPr lang="es-EC" dirty="0"/>
          </a:p>
          <a:p>
            <a:r>
              <a:rPr lang="es-EC" dirty="0"/>
              <a:t>Caja de sensado químico que utiliza los sensores de la familia fígaro, para detectar diferentes volátiles en el ambiente. </a:t>
            </a:r>
          </a:p>
          <a:p>
            <a:endParaRPr lang="es-EC" dirty="0"/>
          </a:p>
          <a:p>
            <a:r>
              <a:rPr lang="es-EC" dirty="0"/>
              <a:t>Sistemas auxiliares que permiten la navegación en el entorno, para esto se utilizó un teléfono celular como cámara IP. Otro sistema auxiliar es la detección de metales en la fuente de interés, cuya finalidad es determinar si existe o no riesgo esquirlas metálicas.</a:t>
            </a:r>
          </a:p>
          <a:p>
            <a:endParaRPr lang="es-EC" dirty="0"/>
          </a:p>
          <a:p>
            <a:r>
              <a:rPr lang="es-EC" dirty="0"/>
              <a:t>Todos estos sistemas son integrados mediante protocolos de comunicación inalámbricos y alámbricos</a:t>
            </a:r>
          </a:p>
          <a:p>
            <a:endParaRPr lang="es-EC" dirty="0"/>
          </a:p>
          <a:p>
            <a:r>
              <a:rPr lang="es-EC" dirty="0"/>
              <a:t>El sistema de control y adquisición de datos es gobernado mediante una tarjeta Raspberry pi y una </a:t>
            </a:r>
            <a:r>
              <a:rPr lang="es-EC" dirty="0" err="1"/>
              <a:t>Teensy</a:t>
            </a:r>
            <a:r>
              <a:rPr lang="es-EC" dirty="0"/>
              <a:t> 3.6</a:t>
            </a: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Interfaz gráfica que permite al operador visualizar el entorno, controlar el sistema móvil como el de manipulación y generar la señal para iniciar un proceso de sensado. En esta interfaz gráfica se despliega los indicadores de los sensores químicos, los mismos se encienden si sobrepasan un umbral previamente establecido</a:t>
            </a:r>
          </a:p>
          <a:p>
            <a:endParaRPr lang="es-EC" dirty="0"/>
          </a:p>
        </p:txBody>
      </p:sp>
      <p:sp>
        <p:nvSpPr>
          <p:cNvPr id="4" name="Marcador de número de diapositiva 3"/>
          <p:cNvSpPr>
            <a:spLocks noGrp="1"/>
          </p:cNvSpPr>
          <p:nvPr>
            <p:ph type="sldNum" sz="quarter" idx="10"/>
          </p:nvPr>
        </p:nvSpPr>
        <p:spPr/>
        <p:txBody>
          <a:bodyPr/>
          <a:lstStyle/>
          <a:p>
            <a:fld id="{040910C9-2517-4EDC-AFAE-2F53F9AC1EF9}" type="slidenum">
              <a:rPr lang="es-EC" smtClean="0"/>
              <a:t>2</a:t>
            </a:fld>
            <a:endParaRPr lang="es-EC"/>
          </a:p>
        </p:txBody>
      </p:sp>
    </p:spTree>
    <p:extLst>
      <p:ext uri="{BB962C8B-B14F-4D97-AF65-F5344CB8AC3E}">
        <p14:creationId xmlns:p14="http://schemas.microsoft.com/office/powerpoint/2010/main" val="29988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F36020-34C8-4AB7-9253-F4891D6C2939}"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205591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EB912D-CC43-42C1-97C6-A2982C5A1745}"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53495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EB912D-CC43-42C1-97C6-A2982C5A1745}"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236776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F36020-34C8-4AB7-9253-F4891D6C2939}"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295150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EB912D-CC43-42C1-97C6-A2982C5A1745}"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374821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6EB912D-CC43-42C1-97C6-A2982C5A1745}"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2660527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6EB912D-CC43-42C1-97C6-A2982C5A1745}" type="datetimeFigureOut">
              <a:rPr lang="es-ES" smtClean="0"/>
              <a:t>20/11/2019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47288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6EB912D-CC43-42C1-97C6-A2982C5A1745}" type="datetimeFigureOut">
              <a:rPr lang="es-ES" smtClean="0"/>
              <a:t>20/11/2019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404039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6EB912D-CC43-42C1-97C6-A2982C5A1745}" type="datetimeFigureOut">
              <a:rPr lang="es-ES" smtClean="0"/>
              <a:t>20/11/2019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4083696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B912D-CC43-42C1-97C6-A2982C5A1745}" type="datetimeFigureOut">
              <a:rPr lang="es-ES" smtClean="0"/>
              <a:t>20/11/2019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2282661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6EB912D-CC43-42C1-97C6-A2982C5A1745}" type="datetimeFigureOut">
              <a:rPr lang="es-ES" smtClean="0"/>
              <a:t>20/11/2019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30229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EB912D-CC43-42C1-97C6-A2982C5A1745}"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3019360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6EB912D-CC43-42C1-97C6-A2982C5A1745}" type="datetimeFigureOut">
              <a:rPr lang="es-ES" smtClean="0"/>
              <a:t>20/11/2019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33798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F36020-34C8-4AB7-9253-F4891D6C2939}"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CAC767-A892-46E1-BFC3-716D69BEA640}" type="slidenum">
              <a:rPr lang="es-ES" smtClean="0"/>
              <a:t>‹Nº›</a:t>
            </a:fld>
            <a:endParaRPr lang="es-ES"/>
          </a:p>
        </p:txBody>
      </p:sp>
    </p:spTree>
    <p:extLst>
      <p:ext uri="{BB962C8B-B14F-4D97-AF65-F5344CB8AC3E}">
        <p14:creationId xmlns:p14="http://schemas.microsoft.com/office/powerpoint/2010/main" val="3654406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F36020-34C8-4AB7-9253-F4891D6C2939}"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CAC767-A892-46E1-BFC3-716D69BEA640}"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22392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F36020-34C8-4AB7-9253-F4891D6C2939}"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CAC767-A892-46E1-BFC3-716D69BEA640}" type="slidenum">
              <a:rPr lang="es-ES" smtClean="0"/>
              <a:t>‹Nº›</a:t>
            </a:fld>
            <a:endParaRPr lang="es-ES"/>
          </a:p>
        </p:txBody>
      </p:sp>
    </p:spTree>
    <p:extLst>
      <p:ext uri="{BB962C8B-B14F-4D97-AF65-F5344CB8AC3E}">
        <p14:creationId xmlns:p14="http://schemas.microsoft.com/office/powerpoint/2010/main" val="1912677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F36020-34C8-4AB7-9253-F4891D6C2939}"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CAC767-A892-46E1-BFC3-716D69BEA640}"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5535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F36020-34C8-4AB7-9253-F4891D6C2939}"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CAC767-A892-46E1-BFC3-716D69BEA640}" type="slidenum">
              <a:rPr lang="es-ES" smtClean="0"/>
              <a:t>‹Nº›</a:t>
            </a:fld>
            <a:endParaRPr lang="es-ES"/>
          </a:p>
        </p:txBody>
      </p:sp>
    </p:spTree>
    <p:extLst>
      <p:ext uri="{BB962C8B-B14F-4D97-AF65-F5344CB8AC3E}">
        <p14:creationId xmlns:p14="http://schemas.microsoft.com/office/powerpoint/2010/main" val="3857068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EB912D-CC43-42C1-97C6-A2982C5A1745}"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1343021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EB912D-CC43-42C1-97C6-A2982C5A1745}"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191187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6EB912D-CC43-42C1-97C6-A2982C5A1745}" type="datetimeFigureOut">
              <a:rPr lang="es-ES" smtClean="0"/>
              <a:t>20/11/2019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72959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6EB912D-CC43-42C1-97C6-A2982C5A1745}" type="datetimeFigureOut">
              <a:rPr lang="es-ES" smtClean="0"/>
              <a:t>20/11/2019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88797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6EB912D-CC43-42C1-97C6-A2982C5A1745}" type="datetimeFigureOut">
              <a:rPr lang="es-ES" smtClean="0"/>
              <a:t>20/11/2019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103752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6EB912D-CC43-42C1-97C6-A2982C5A1745}" type="datetimeFigureOut">
              <a:rPr lang="es-ES" smtClean="0"/>
              <a:t>20/11/2019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177243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B912D-CC43-42C1-97C6-A2982C5A1745}" type="datetimeFigureOut">
              <a:rPr lang="es-ES" smtClean="0"/>
              <a:t>20/11/2019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425346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6EB912D-CC43-42C1-97C6-A2982C5A1745}" type="datetimeFigureOut">
              <a:rPr lang="es-ES" smtClean="0"/>
              <a:t>20/11/2019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268851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6EB912D-CC43-42C1-97C6-A2982C5A1745}" type="datetimeFigureOut">
              <a:rPr lang="es-ES" smtClean="0"/>
              <a:t>20/11/2019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A5CEF3-E3D5-491D-93A7-2D5177F3B151}" type="slidenum">
              <a:rPr lang="es-ES" smtClean="0"/>
              <a:t>‹Nº›</a:t>
            </a:fld>
            <a:endParaRPr lang="es-ES"/>
          </a:p>
        </p:txBody>
      </p:sp>
    </p:spTree>
    <p:extLst>
      <p:ext uri="{BB962C8B-B14F-4D97-AF65-F5344CB8AC3E}">
        <p14:creationId xmlns:p14="http://schemas.microsoft.com/office/powerpoint/2010/main" val="426041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36020-34C8-4AB7-9253-F4891D6C2939}" type="datetimeFigureOut">
              <a:rPr lang="es-ES" smtClean="0"/>
              <a:t>20/11/2019</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AC767-A892-46E1-BFC3-716D69BEA640}" type="slidenum">
              <a:rPr lang="es-ES" smtClean="0"/>
              <a:t>‹Nº›</a:t>
            </a:fld>
            <a:endParaRPr lang="es-ES"/>
          </a:p>
        </p:txBody>
      </p:sp>
    </p:spTree>
    <p:extLst>
      <p:ext uri="{BB962C8B-B14F-4D97-AF65-F5344CB8AC3E}">
        <p14:creationId xmlns:p14="http://schemas.microsoft.com/office/powerpoint/2010/main" val="16668707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F36020-34C8-4AB7-9253-F4891D6C2939}" type="datetimeFigureOut">
              <a:rPr lang="es-ES" smtClean="0"/>
              <a:t>20/11/2019</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CAC767-A892-46E1-BFC3-716D69BEA640}" type="slidenum">
              <a:rPr lang="es-ES" smtClean="0"/>
              <a:t>‹Nº›</a:t>
            </a:fld>
            <a:endParaRPr lang="es-ES"/>
          </a:p>
        </p:txBody>
      </p:sp>
    </p:spTree>
    <p:extLst>
      <p:ext uri="{BB962C8B-B14F-4D97-AF65-F5344CB8AC3E}">
        <p14:creationId xmlns:p14="http://schemas.microsoft.com/office/powerpoint/2010/main" val="1728205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image" Target="../media/image39.emf"/><Relationship Id="rId4" Type="http://schemas.openxmlformats.org/officeDocument/2006/relationships/package" Target="../embeddings/Dibujo_de_Microsoft_Visio.vsdx"/></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49135" y="-1"/>
            <a:ext cx="1730326"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10" name="Imagen 9">
            <a:extLst>
              <a:ext uri="{FF2B5EF4-FFF2-40B4-BE49-F238E27FC236}">
                <a16:creationId xmlns:a16="http://schemas.microsoft.com/office/drawing/2014/main" id="{DE83CF9A-47A2-4947-9D76-EB08CB0C1319}"/>
              </a:ext>
            </a:extLst>
          </p:cNvPr>
          <p:cNvPicPr>
            <a:picLocks noChangeAspect="1"/>
          </p:cNvPicPr>
          <p:nvPr/>
        </p:nvPicPr>
        <p:blipFill rotWithShape="1">
          <a:blip r:embed="rId2" cstate="print"/>
          <a:srcRect l="3545" t="49956" r="36372" b="20200"/>
          <a:stretch/>
        </p:blipFill>
        <p:spPr>
          <a:xfrm>
            <a:off x="1829888" y="152805"/>
            <a:ext cx="3603556" cy="924799"/>
          </a:xfrm>
          <a:prstGeom prst="rect">
            <a:avLst/>
          </a:prstGeom>
        </p:spPr>
      </p:pic>
      <p:sp>
        <p:nvSpPr>
          <p:cNvPr id="13" name="Title 1"/>
          <p:cNvSpPr>
            <a:spLocks noGrp="1"/>
          </p:cNvSpPr>
          <p:nvPr>
            <p:ph type="ctrTitle"/>
          </p:nvPr>
        </p:nvSpPr>
        <p:spPr>
          <a:xfrm>
            <a:off x="1092097" y="3109708"/>
            <a:ext cx="5699179" cy="1352013"/>
          </a:xfrm>
        </p:spPr>
        <p:txBody>
          <a:bodyPr anchor="t">
            <a:noAutofit/>
          </a:bodyPr>
          <a:lstStyle/>
          <a:p>
            <a:r>
              <a:rPr lang="es-EC" sz="2000" b="1" dirty="0">
                <a:latin typeface="Georgia" panose="02040502050405020303" pitchFamily="18" charset="0"/>
              </a:rPr>
              <a:t>Tema: “</a:t>
            </a:r>
            <a:r>
              <a:rPr lang="es-EC" sz="2000" b="1" dirty="0">
                <a:latin typeface="Georgia" panose="02040502050405020303" pitchFamily="18" charset="0"/>
                <a:cs typeface="Times New Roman" panose="02020603050405020304" pitchFamily="18" charset="0"/>
              </a:rPr>
              <a:t>Desarrollo de un sistema de comunicación inclusiva entre personas con deficiencia auditiva y su entorno: prueba de concepto</a:t>
            </a:r>
            <a:r>
              <a:rPr lang="es-EC" sz="2000" b="1" dirty="0">
                <a:latin typeface="Georgia" panose="02040502050405020303" pitchFamily="18" charset="0"/>
              </a:rPr>
              <a:t>”.</a:t>
            </a:r>
            <a:br>
              <a:rPr lang="es-EC" sz="3300" b="1" dirty="0">
                <a:latin typeface="Georgia" panose="02040502050405020303" pitchFamily="18" charset="0"/>
              </a:rPr>
            </a:br>
            <a:endParaRPr lang="es-EC" sz="1600" b="1" dirty="0">
              <a:latin typeface="Georgia" panose="02040502050405020303" pitchFamily="18" charset="0"/>
            </a:endParaRPr>
          </a:p>
        </p:txBody>
      </p:sp>
      <p:sp>
        <p:nvSpPr>
          <p:cNvPr id="11" name="Content Placeholder 2"/>
          <p:cNvSpPr>
            <a:spLocks noGrp="1"/>
          </p:cNvSpPr>
          <p:nvPr>
            <p:ph type="subTitle" idx="1"/>
          </p:nvPr>
        </p:nvSpPr>
        <p:spPr>
          <a:xfrm>
            <a:off x="1532015" y="5077608"/>
            <a:ext cx="4951112" cy="1588467"/>
          </a:xfrm>
        </p:spPr>
        <p:txBody>
          <a:bodyPr anchor="b">
            <a:noAutofit/>
          </a:bodyPr>
          <a:lstStyle/>
          <a:p>
            <a:pPr algn="l"/>
            <a:r>
              <a:rPr lang="es-US" sz="1400" b="1" dirty="0">
                <a:latin typeface="Georgia" pitchFamily="18" charset="0"/>
                <a:ea typeface="Ebrima" panose="02000000000000000000" pitchFamily="2" charset="0"/>
                <a:cs typeface="Ebrima" panose="02000000000000000000" pitchFamily="2" charset="0"/>
              </a:rPr>
              <a:t>Autores:</a:t>
            </a:r>
            <a:r>
              <a:rPr lang="es-US" sz="1400" b="1" dirty="0">
                <a:latin typeface="Times New Roman" panose="02020603050405020304" pitchFamily="18" charset="0"/>
                <a:ea typeface="Ebrima" panose="02000000000000000000" pitchFamily="2" charset="0"/>
                <a:cs typeface="Times New Roman" panose="02020603050405020304" pitchFamily="18" charset="0"/>
              </a:rPr>
              <a:t> </a:t>
            </a:r>
            <a:r>
              <a:rPr lang="es-EC" sz="1400" b="1" dirty="0">
                <a:latin typeface="Georgia" panose="02040502050405020303" pitchFamily="18" charset="0"/>
                <a:cs typeface="Times New Roman" panose="02020603050405020304" pitchFamily="18" charset="0"/>
              </a:rPr>
              <a:t>Jonathan  Stalin Ortega Solorzano</a:t>
            </a:r>
            <a:endParaRPr lang="es-EC" sz="1400" dirty="0">
              <a:latin typeface="Georgia" panose="02040502050405020303" pitchFamily="18" charset="0"/>
              <a:cs typeface="Times New Roman" panose="02020603050405020304" pitchFamily="18" charset="0"/>
            </a:endParaRPr>
          </a:p>
          <a:p>
            <a:pPr algn="l"/>
            <a:r>
              <a:rPr lang="es-US" sz="1400" b="1" dirty="0">
                <a:latin typeface="Georgia" pitchFamily="18" charset="0"/>
                <a:ea typeface="Ebrima" panose="02000000000000000000" pitchFamily="2" charset="0"/>
                <a:cs typeface="Ebrima" panose="02000000000000000000" pitchFamily="2" charset="0"/>
              </a:rPr>
              <a:t>                   Daniel Mesias  Toaquiza Urrea</a:t>
            </a:r>
          </a:p>
          <a:p>
            <a:pPr algn="l"/>
            <a:endParaRPr lang="es-US" sz="1400" b="1" dirty="0">
              <a:latin typeface="Georgia" pitchFamily="18" charset="0"/>
              <a:ea typeface="Ebrima" panose="02000000000000000000" pitchFamily="2" charset="0"/>
              <a:cs typeface="Ebrima" panose="02000000000000000000" pitchFamily="2" charset="0"/>
            </a:endParaRPr>
          </a:p>
          <a:p>
            <a:pPr algn="l"/>
            <a:r>
              <a:rPr lang="es-US" sz="1400" b="1" dirty="0">
                <a:latin typeface="Georgia" pitchFamily="18" charset="0"/>
                <a:ea typeface="Ebrima" panose="02000000000000000000" pitchFamily="2" charset="0"/>
                <a:cs typeface="Ebrima" panose="02000000000000000000" pitchFamily="2" charset="0"/>
              </a:rPr>
              <a:t>Directora: Ing. Ana Verónica Guamán Novillo, PhD</a:t>
            </a:r>
          </a:p>
          <a:p>
            <a:pPr algn="l"/>
            <a:endParaRPr lang="es-US" sz="1400" b="1" dirty="0">
              <a:latin typeface="Georgia" pitchFamily="18" charset="0"/>
              <a:ea typeface="Ebrima" panose="02000000000000000000" pitchFamily="2" charset="0"/>
              <a:cs typeface="Ebrima" panose="02000000000000000000" pitchFamily="2" charset="0"/>
            </a:endParaRPr>
          </a:p>
          <a:p>
            <a:r>
              <a:rPr lang="es-US" sz="1400" b="1" dirty="0">
                <a:latin typeface="Georgia" pitchFamily="18" charset="0"/>
                <a:ea typeface="Ebrima" panose="02000000000000000000" pitchFamily="2" charset="0"/>
                <a:cs typeface="Ebrima" panose="02000000000000000000" pitchFamily="2" charset="0"/>
              </a:rPr>
              <a:t>Noviembre 2019</a:t>
            </a:r>
            <a:endParaRPr sz="1400" b="1" dirty="0">
              <a:latin typeface="Georgia" pitchFamily="18" charset="0"/>
              <a:ea typeface="Ebrima" panose="02000000000000000000" pitchFamily="2" charset="0"/>
              <a:cs typeface="Ebrima" panose="02000000000000000000" pitchFamily="2" charset="0"/>
            </a:endParaRPr>
          </a:p>
        </p:txBody>
      </p:sp>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7515616" y="0"/>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7089731" y="0"/>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Title 1"/>
          <p:cNvSpPr txBox="1">
            <a:spLocks/>
          </p:cNvSpPr>
          <p:nvPr/>
        </p:nvSpPr>
        <p:spPr>
          <a:xfrm>
            <a:off x="1080725" y="1230410"/>
            <a:ext cx="5699179" cy="14781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b="1" dirty="0">
                <a:latin typeface="Georgia" panose="02040502050405020303" pitchFamily="18" charset="0"/>
              </a:rPr>
              <a:t>Departamento de Eléctrica, Electrónica y Telecomunicaciones</a:t>
            </a:r>
          </a:p>
          <a:p>
            <a:endParaRPr lang="es-EC" sz="2000" b="1" dirty="0">
              <a:latin typeface="Georgia" panose="02040502050405020303" pitchFamily="18" charset="0"/>
            </a:endParaRPr>
          </a:p>
          <a:p>
            <a:r>
              <a:rPr lang="es-EC" sz="2000" b="1" dirty="0">
                <a:latin typeface="Georgia" panose="02040502050405020303" pitchFamily="18" charset="0"/>
              </a:rPr>
              <a:t>Carrera de Ingeniería en Electrónica, Automatización y Control</a:t>
            </a:r>
            <a:endParaRPr lang="es-EC" sz="1400" b="1" dirty="0">
              <a:latin typeface="Georgia" panose="02040502050405020303" pitchFamily="18" charset="0"/>
            </a:endParaRPr>
          </a:p>
        </p:txBody>
      </p:sp>
      <p:pic>
        <p:nvPicPr>
          <p:cNvPr id="1026" name="Picture 2" descr="Resultado de imagen para lenguaje de señas">
            <a:extLst>
              <a:ext uri="{FF2B5EF4-FFF2-40B4-BE49-F238E27FC236}">
                <a16:creationId xmlns:a16="http://schemas.microsoft.com/office/drawing/2014/main" id="{97D30B3D-AA84-4496-B309-37D0A73AC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500" y="-24286"/>
            <a:ext cx="4250499" cy="3606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Myo Armband">
            <a:extLst>
              <a:ext uri="{FF2B5EF4-FFF2-40B4-BE49-F238E27FC236}">
                <a16:creationId xmlns:a16="http://schemas.microsoft.com/office/drawing/2014/main" id="{ED8476E3-92D8-41D0-AD67-5BFC865A1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1500" y="3529899"/>
            <a:ext cx="4250500" cy="332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67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051" y="365125"/>
            <a:ext cx="10953750" cy="1325563"/>
          </a:xfrm>
        </p:spPr>
        <p:txBody>
          <a:bodyPr/>
          <a:lstStyle/>
          <a:p>
            <a:r>
              <a:rPr lang="" dirty="0"/>
              <a:t>ESTUDIO DE SEÑALES IMU(UNIDAD MEDIDA INERCIAL)</a:t>
            </a:r>
            <a:endParaRPr lang="en-US" dirty="0"/>
          </a:p>
        </p:txBody>
      </p:sp>
      <p:pic>
        <p:nvPicPr>
          <p:cNvPr id="4" name="Imagen 3"/>
          <p:cNvPicPr/>
          <p:nvPr/>
        </p:nvPicPr>
        <p:blipFill>
          <a:blip r:embed="rId2"/>
          <a:stretch>
            <a:fillRect/>
          </a:stretch>
        </p:blipFill>
        <p:spPr>
          <a:xfrm>
            <a:off x="2724149" y="1847851"/>
            <a:ext cx="5915025" cy="3733800"/>
          </a:xfrm>
          <a:prstGeom prst="rect">
            <a:avLst/>
          </a:prstGeom>
        </p:spPr>
      </p:pic>
      <p:sp>
        <p:nvSpPr>
          <p:cNvPr id="5" name="CuadroTexto 4"/>
          <p:cNvSpPr txBox="1"/>
          <p:nvPr/>
        </p:nvSpPr>
        <p:spPr>
          <a:xfrm>
            <a:off x="3419475" y="5581650"/>
            <a:ext cx="4698930" cy="369332"/>
          </a:xfrm>
          <a:prstGeom prst="rect">
            <a:avLst/>
          </a:prstGeom>
          <a:noFill/>
        </p:spPr>
        <p:txBody>
          <a:bodyPr wrap="square" rtlCol="0">
            <a:spAutoFit/>
          </a:bodyPr>
          <a:lstStyle/>
          <a:p>
            <a:r>
              <a:rPr lang="" dirty="0"/>
              <a:t>Señal del acelerometro del gesto Buenos dias </a:t>
            </a:r>
            <a:endParaRPr lang="en-US" dirty="0"/>
          </a:p>
        </p:txBody>
      </p:sp>
    </p:spTree>
    <p:extLst>
      <p:ext uri="{BB962C8B-B14F-4D97-AF65-F5344CB8AC3E}">
        <p14:creationId xmlns:p14="http://schemas.microsoft.com/office/powerpoint/2010/main" val="188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260351"/>
            <a:ext cx="10515600" cy="1263650"/>
          </a:xfrm>
        </p:spPr>
        <p:txBody>
          <a:bodyPr>
            <a:normAutofit/>
          </a:bodyPr>
          <a:lstStyle/>
          <a:p>
            <a:r>
              <a:rPr lang="" dirty="0"/>
              <a:t>SISTEMA DE COMUNICACION DE PERSONA CON DISCAPACIDAD AUDITIVA</a:t>
            </a:r>
            <a:endParaRPr lang="en-US" dirty="0"/>
          </a:p>
        </p:txBody>
      </p:sp>
      <p:pic>
        <p:nvPicPr>
          <p:cNvPr id="4" name="Imagen 3"/>
          <p:cNvPicPr/>
          <p:nvPr/>
        </p:nvPicPr>
        <p:blipFill>
          <a:blip r:embed="rId2"/>
          <a:stretch>
            <a:fillRect/>
          </a:stretch>
        </p:blipFill>
        <p:spPr>
          <a:xfrm>
            <a:off x="1210647" y="1674723"/>
            <a:ext cx="4219575" cy="2865954"/>
          </a:xfrm>
          <a:prstGeom prst="rect">
            <a:avLst/>
          </a:prstGeom>
        </p:spPr>
      </p:pic>
      <p:sp>
        <p:nvSpPr>
          <p:cNvPr id="5" name="CuadroTexto 4"/>
          <p:cNvSpPr txBox="1"/>
          <p:nvPr/>
        </p:nvSpPr>
        <p:spPr>
          <a:xfrm>
            <a:off x="1760103" y="4691399"/>
            <a:ext cx="3120662" cy="369332"/>
          </a:xfrm>
          <a:prstGeom prst="rect">
            <a:avLst/>
          </a:prstGeom>
          <a:noFill/>
        </p:spPr>
        <p:txBody>
          <a:bodyPr wrap="none" rtlCol="0">
            <a:spAutoFit/>
          </a:bodyPr>
          <a:lstStyle/>
          <a:p>
            <a:r>
              <a:rPr lang="" dirty="0"/>
              <a:t>Rectificacion de onda completa</a:t>
            </a:r>
            <a:endParaRPr lang="en-US" dirty="0"/>
          </a:p>
        </p:txBody>
      </p:sp>
      <p:pic>
        <p:nvPicPr>
          <p:cNvPr id="6" name="Imagen 5"/>
          <p:cNvPicPr/>
          <p:nvPr/>
        </p:nvPicPr>
        <p:blipFill>
          <a:blip r:embed="rId3"/>
          <a:stretch>
            <a:fillRect/>
          </a:stretch>
        </p:blipFill>
        <p:spPr>
          <a:xfrm>
            <a:off x="7032017" y="3136700"/>
            <a:ext cx="4033466" cy="2886075"/>
          </a:xfrm>
          <a:prstGeom prst="rect">
            <a:avLst/>
          </a:prstGeom>
        </p:spPr>
      </p:pic>
      <p:sp>
        <p:nvSpPr>
          <p:cNvPr id="7" name="CuadroTexto 6"/>
          <p:cNvSpPr txBox="1"/>
          <p:nvPr/>
        </p:nvSpPr>
        <p:spPr>
          <a:xfrm>
            <a:off x="7462617" y="6050387"/>
            <a:ext cx="2220801" cy="369332"/>
          </a:xfrm>
          <a:prstGeom prst="rect">
            <a:avLst/>
          </a:prstGeom>
          <a:noFill/>
        </p:spPr>
        <p:txBody>
          <a:bodyPr wrap="none" rtlCol="0">
            <a:spAutoFit/>
          </a:bodyPr>
          <a:lstStyle/>
          <a:p>
            <a:r>
              <a:rPr lang="" dirty="0"/>
              <a:t>Suavizado de la señal </a:t>
            </a:r>
            <a:endParaRPr lang="en-US" dirty="0"/>
          </a:p>
        </p:txBody>
      </p:sp>
      <mc:AlternateContent xmlns:mc="http://schemas.openxmlformats.org/markup-compatibility/2006" xmlns:a14="http://schemas.microsoft.com/office/drawing/2010/main">
        <mc:Choice Requires="a14">
          <p:sp>
            <p:nvSpPr>
              <p:cNvPr id="11" name="Rectángulo 10"/>
              <p:cNvSpPr/>
              <p:nvPr/>
            </p:nvSpPr>
            <p:spPr>
              <a:xfrm>
                <a:off x="7662262" y="1423788"/>
                <a:ext cx="1983941" cy="8712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𝑀𝐴𝑉</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𝑁</m:t>
                          </m:r>
                        </m:den>
                      </m:f>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𝑛</m:t>
                          </m:r>
                          <m:r>
                            <a:rPr lang="en-US" i="0">
                              <a:latin typeface="Cambria Math" panose="02040503050406030204" pitchFamily="18" charset="0"/>
                            </a:rPr>
                            <m:t>−1</m:t>
                          </m:r>
                        </m:sub>
                        <m:sup>
                          <m:r>
                            <a:rPr lang="en-US" i="1">
                              <a:latin typeface="Cambria Math" panose="02040503050406030204" pitchFamily="18" charset="0"/>
                            </a:rPr>
                            <m:t>𝑁</m:t>
                          </m:r>
                        </m:sup>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sub>
                              </m:sSub>
                            </m:e>
                          </m:d>
                        </m:e>
                      </m:nary>
                    </m:oMath>
                  </m:oMathPara>
                </a14:m>
                <a:endParaRPr lang="en-US" dirty="0"/>
              </a:p>
            </p:txBody>
          </p:sp>
        </mc:Choice>
        <mc:Fallback xmlns="">
          <p:sp>
            <p:nvSpPr>
              <p:cNvPr id="11" name="Rectángulo 10"/>
              <p:cNvSpPr>
                <a:spLocks noRot="1" noChangeAspect="1" noMove="1" noResize="1" noEditPoints="1" noAdjustHandles="1" noChangeArrowheads="1" noChangeShapeType="1" noTextEdit="1"/>
              </p:cNvSpPr>
              <p:nvPr/>
            </p:nvSpPr>
            <p:spPr>
              <a:xfrm>
                <a:off x="7662262" y="1423788"/>
                <a:ext cx="1983941" cy="871201"/>
              </a:xfrm>
              <a:prstGeom prst="rect">
                <a:avLst/>
              </a:prstGeom>
              <a:blipFill rotWithShape="0">
                <a:blip r:embed="rId4"/>
                <a:stretch>
                  <a:fillRect/>
                </a:stretch>
              </a:blipFill>
            </p:spPr>
            <p:txBody>
              <a:bodyPr/>
              <a:lstStyle/>
              <a:p>
                <a:r>
                  <a:rPr lang="en-US">
                    <a:noFill/>
                  </a:rPr>
                  <a:t> </a:t>
                </a:r>
              </a:p>
            </p:txBody>
          </p:sp>
        </mc:Fallback>
      </mc:AlternateContent>
      <p:sp>
        <p:nvSpPr>
          <p:cNvPr id="12" name="CuadroTexto 11"/>
          <p:cNvSpPr txBox="1"/>
          <p:nvPr/>
        </p:nvSpPr>
        <p:spPr>
          <a:xfrm>
            <a:off x="7462617" y="2268825"/>
            <a:ext cx="2777748" cy="369332"/>
          </a:xfrm>
          <a:prstGeom prst="rect">
            <a:avLst/>
          </a:prstGeom>
          <a:noFill/>
        </p:spPr>
        <p:txBody>
          <a:bodyPr wrap="none" rtlCol="0">
            <a:spAutoFit/>
          </a:bodyPr>
          <a:lstStyle/>
          <a:p>
            <a:r>
              <a:rPr lang="" dirty="0"/>
              <a:t>Valor medio absoluto(MAV)</a:t>
            </a:r>
            <a:endParaRPr lang="en-US" dirty="0"/>
          </a:p>
        </p:txBody>
      </p:sp>
      <p:sp>
        <p:nvSpPr>
          <p:cNvPr id="13" name="Flecha derecha 12"/>
          <p:cNvSpPr/>
          <p:nvPr/>
        </p:nvSpPr>
        <p:spPr>
          <a:xfrm>
            <a:off x="5929684" y="1674723"/>
            <a:ext cx="1233116" cy="473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echa abajo 13"/>
          <p:cNvSpPr/>
          <p:nvPr/>
        </p:nvSpPr>
        <p:spPr>
          <a:xfrm>
            <a:off x="8654232" y="2651888"/>
            <a:ext cx="394518"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94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287000" cy="1325563"/>
          </a:xfrm>
        </p:spPr>
        <p:txBody>
          <a:bodyPr/>
          <a:lstStyle/>
          <a:p>
            <a:r>
              <a:rPr lang="" dirty="0"/>
              <a:t>CARACTERIZACIÓN DE LAS SEÑALES EMG E IMU</a:t>
            </a:r>
            <a:endParaRPr lang="en-US" dirty="0"/>
          </a:p>
        </p:txBody>
      </p:sp>
      <p:sp>
        <p:nvSpPr>
          <p:cNvPr id="6" name="Rectángulo 5"/>
          <p:cNvSpPr/>
          <p:nvPr/>
        </p:nvSpPr>
        <p:spPr>
          <a:xfrm>
            <a:off x="532247" y="1690688"/>
            <a:ext cx="3771582" cy="225266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CuadroTexto 6"/>
          <p:cNvSpPr txBox="1"/>
          <p:nvPr/>
        </p:nvSpPr>
        <p:spPr>
          <a:xfrm>
            <a:off x="4789922" y="2263021"/>
            <a:ext cx="1282915" cy="369332"/>
          </a:xfrm>
          <a:prstGeom prst="rect">
            <a:avLst/>
          </a:prstGeom>
          <a:noFill/>
        </p:spPr>
        <p:txBody>
          <a:bodyPr wrap="none" rtlCol="0">
            <a:spAutoFit/>
          </a:bodyPr>
          <a:lstStyle/>
          <a:p>
            <a:r>
              <a:rPr lang="" dirty="0"/>
              <a:t>Interpolado</a:t>
            </a:r>
            <a:endParaRPr lang="en-US" dirty="0"/>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532247" y="4011096"/>
            <a:ext cx="3771582" cy="2719388"/>
          </a:xfrm>
          <a:prstGeom prst="rect">
            <a:avLst/>
          </a:prstGeom>
          <a:noFill/>
          <a:ln>
            <a:noFill/>
          </a:ln>
        </p:spPr>
      </p:pic>
      <p:sp>
        <p:nvSpPr>
          <p:cNvPr id="9" name="CuadroTexto 8"/>
          <p:cNvSpPr txBox="1"/>
          <p:nvPr/>
        </p:nvSpPr>
        <p:spPr>
          <a:xfrm>
            <a:off x="4789922" y="4613792"/>
            <a:ext cx="1412759" cy="369332"/>
          </a:xfrm>
          <a:prstGeom prst="rect">
            <a:avLst/>
          </a:prstGeom>
          <a:noFill/>
        </p:spPr>
        <p:txBody>
          <a:bodyPr wrap="none" rtlCol="0">
            <a:spAutoFit/>
          </a:bodyPr>
          <a:lstStyle/>
          <a:p>
            <a:r>
              <a:rPr lang="" dirty="0"/>
              <a:t>Enventanado</a:t>
            </a:r>
            <a:endParaRPr lang="en-US" dirty="0"/>
          </a:p>
        </p:txBody>
      </p:sp>
      <p:sp>
        <p:nvSpPr>
          <p:cNvPr id="10" name="Flecha derecha 9"/>
          <p:cNvSpPr/>
          <p:nvPr/>
        </p:nvSpPr>
        <p:spPr>
          <a:xfrm>
            <a:off x="4924425" y="2817019"/>
            <a:ext cx="1514475" cy="850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echa derecha 10"/>
          <p:cNvSpPr/>
          <p:nvPr/>
        </p:nvSpPr>
        <p:spPr>
          <a:xfrm>
            <a:off x="4924425" y="4983124"/>
            <a:ext cx="1514475" cy="850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7172005" y="1633002"/>
            <a:ext cx="3619819" cy="2310348"/>
          </a:xfrm>
          <a:prstGeom prst="rect">
            <a:avLst/>
          </a:prstGeom>
          <a:noFill/>
          <a:ln>
            <a:noFill/>
          </a:ln>
        </p:spPr>
      </p:pic>
      <p:pic>
        <p:nvPicPr>
          <p:cNvPr id="13" name="Imagen 12"/>
          <p:cNvPicPr/>
          <p:nvPr/>
        </p:nvPicPr>
        <p:blipFill>
          <a:blip r:embed="rId5"/>
          <a:stretch>
            <a:fillRect/>
          </a:stretch>
        </p:blipFill>
        <p:spPr>
          <a:xfrm>
            <a:off x="7172005" y="4011096"/>
            <a:ext cx="3619819" cy="2598737"/>
          </a:xfrm>
          <a:prstGeom prst="rect">
            <a:avLst/>
          </a:prstGeom>
        </p:spPr>
      </p:pic>
    </p:spTree>
    <p:extLst>
      <p:ext uri="{BB962C8B-B14F-4D97-AF65-F5344CB8AC3E}">
        <p14:creationId xmlns:p14="http://schemas.microsoft.com/office/powerpoint/2010/main" val="156852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94172" y="739021"/>
            <a:ext cx="2214068" cy="369332"/>
          </a:xfrm>
          <a:prstGeom prst="rect">
            <a:avLst/>
          </a:prstGeom>
          <a:noFill/>
        </p:spPr>
        <p:txBody>
          <a:bodyPr wrap="none" rtlCol="0">
            <a:spAutoFit/>
          </a:bodyPr>
          <a:lstStyle/>
          <a:p>
            <a:r>
              <a:rPr lang="" dirty="0"/>
              <a:t>Eliminacion del ruido </a:t>
            </a:r>
            <a:endParaRPr lang="en-US" dirty="0"/>
          </a:p>
        </p:txBody>
      </p:sp>
      <p:sp>
        <p:nvSpPr>
          <p:cNvPr id="6" name="Rectángulo 5"/>
          <p:cNvSpPr/>
          <p:nvPr/>
        </p:nvSpPr>
        <p:spPr>
          <a:xfrm>
            <a:off x="476250" y="1905685"/>
            <a:ext cx="3152775" cy="923330"/>
          </a:xfrm>
          <a:prstGeom prst="rect">
            <a:avLst/>
          </a:prstGeom>
        </p:spPr>
        <p:txBody>
          <a:bodyPr wrap="square">
            <a:spAutoFit/>
          </a:bodyPr>
          <a:lstStyle/>
          <a:p>
            <a:r>
              <a:rPr lang="es-EC" dirty="0">
                <a:effectLst/>
                <a:latin typeface="Times New Roman" panose="02020603050405020304" pitchFamily="18" charset="0"/>
                <a:ea typeface="Calibri" panose="020F0502020204030204" pitchFamily="34" charset="0"/>
              </a:rPr>
              <a:t>Para eliminar ventanas sin información se considera calcular la relación señal a ruido</a:t>
            </a:r>
            <a:endParaRPr lang="en-US" dirty="0"/>
          </a:p>
        </p:txBody>
      </p:sp>
      <mc:AlternateContent xmlns:mc="http://schemas.openxmlformats.org/markup-compatibility/2006" xmlns:a14="http://schemas.microsoft.com/office/drawing/2010/main">
        <mc:Choice Requires="a14">
          <p:sp>
            <p:nvSpPr>
              <p:cNvPr id="13" name="Rectángulo 12"/>
              <p:cNvSpPr/>
              <p:nvPr/>
            </p:nvSpPr>
            <p:spPr>
              <a:xfrm>
                <a:off x="476250" y="3894009"/>
                <a:ext cx="2941446" cy="6701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𝑅</m:t>
                          </m:r>
                        </m:den>
                      </m:f>
                      <m:r>
                        <a:rPr lang="en-US" i="0">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r>
                                <a:rPr lang="en-US" i="1">
                                  <a:latin typeface="Cambria Math" panose="02040503050406030204" pitchFamily="18" charset="0"/>
                                </a:rPr>
                                <m:t>𝑃𝑜𝑡𝑒𝑛𝑐𝑖𝑎</m:t>
                              </m:r>
                              <m:r>
                                <a:rPr lang="en-US" i="0">
                                  <a:latin typeface="Cambria Math" panose="02040503050406030204" pitchFamily="18" charset="0"/>
                                </a:rPr>
                                <m:t> </m:t>
                              </m:r>
                              <m:r>
                                <a:rPr lang="en-US" i="1">
                                  <a:latin typeface="Cambria Math" panose="02040503050406030204" pitchFamily="18" charset="0"/>
                                </a:rPr>
                                <m:t>𝑑𝑒</m:t>
                              </m:r>
                              <m:r>
                                <a:rPr lang="en-US" i="0">
                                  <a:latin typeface="Cambria Math" panose="02040503050406030204" pitchFamily="18" charset="0"/>
                                </a:rPr>
                                <m:t> </m:t>
                              </m:r>
                              <m:r>
                                <a:rPr lang="en-US" i="1">
                                  <a:latin typeface="Cambria Math" panose="02040503050406030204" pitchFamily="18" charset="0"/>
                                </a:rPr>
                                <m:t>𝑙𝑎</m:t>
                              </m:r>
                              <m:r>
                                <a:rPr lang="en-US" i="0">
                                  <a:latin typeface="Cambria Math" panose="02040503050406030204" pitchFamily="18" charset="0"/>
                                </a:rPr>
                                <m:t> </m:t>
                              </m:r>
                              <m:r>
                                <a:rPr lang="en-US" i="1">
                                  <a:latin typeface="Cambria Math" panose="02040503050406030204" pitchFamily="18" charset="0"/>
                                </a:rPr>
                                <m:t>𝑠𝑒</m:t>
                              </m:r>
                              <m:r>
                                <a:rPr lang="en-US" i="0">
                                  <a:latin typeface="Cambria Math" panose="02040503050406030204" pitchFamily="18" charset="0"/>
                                </a:rPr>
                                <m:t>ñ</m:t>
                              </m:r>
                              <m:r>
                                <a:rPr lang="en-US" i="1">
                                  <a:latin typeface="Cambria Math" panose="02040503050406030204" pitchFamily="18" charset="0"/>
                                </a:rPr>
                                <m:t>𝑎𝑙</m:t>
                              </m:r>
                            </m:e>
                          </m:d>
                        </m:num>
                        <m:den>
                          <m:d>
                            <m:dPr>
                              <m:begChr m:val="["/>
                              <m:endChr m:val="]"/>
                              <m:ctrlPr>
                                <a:rPr lang="en-US" i="1">
                                  <a:latin typeface="Cambria Math" panose="02040503050406030204" pitchFamily="18" charset="0"/>
                                </a:rPr>
                              </m:ctrlPr>
                            </m:dPr>
                            <m:e>
                              <m:r>
                                <a:rPr lang="en-US" i="1">
                                  <a:latin typeface="Cambria Math" panose="02040503050406030204" pitchFamily="18" charset="0"/>
                                </a:rPr>
                                <m:t>𝑃𝑜𝑡𝑒𝑛𝑐𝑖𝑎</m:t>
                              </m:r>
                              <m:r>
                                <a:rPr lang="en-US" i="0">
                                  <a:latin typeface="Cambria Math" panose="02040503050406030204" pitchFamily="18" charset="0"/>
                                </a:rPr>
                                <m:t> </m:t>
                              </m:r>
                              <m:r>
                                <a:rPr lang="en-US" i="1">
                                  <a:latin typeface="Cambria Math" panose="02040503050406030204" pitchFamily="18" charset="0"/>
                                </a:rPr>
                                <m:t>𝑑𝑒𝑙</m:t>
                              </m:r>
                              <m:r>
                                <a:rPr lang="en-US" i="0">
                                  <a:latin typeface="Cambria Math" panose="02040503050406030204" pitchFamily="18" charset="0"/>
                                </a:rPr>
                                <m:t> </m:t>
                              </m:r>
                              <m:r>
                                <a:rPr lang="en-US" i="1">
                                  <a:latin typeface="Cambria Math" panose="02040503050406030204" pitchFamily="18" charset="0"/>
                                </a:rPr>
                                <m:t>𝑅𝑢𝑖𝑑𝑜</m:t>
                              </m:r>
                            </m:e>
                          </m:d>
                        </m:den>
                      </m:f>
                    </m:oMath>
                  </m:oMathPara>
                </a14:m>
                <a:endParaRPr lang="en-US" dirty="0"/>
              </a:p>
            </p:txBody>
          </p:sp>
        </mc:Choice>
        <mc:Fallback xmlns="">
          <p:sp>
            <p:nvSpPr>
              <p:cNvPr id="13" name="Rectángulo 12"/>
              <p:cNvSpPr>
                <a:spLocks noRot="1" noChangeAspect="1" noMove="1" noResize="1" noEditPoints="1" noAdjustHandles="1" noChangeArrowheads="1" noChangeShapeType="1" noTextEdit="1"/>
              </p:cNvSpPr>
              <p:nvPr/>
            </p:nvSpPr>
            <p:spPr>
              <a:xfrm>
                <a:off x="476250" y="3894009"/>
                <a:ext cx="2941446" cy="670183"/>
              </a:xfrm>
              <a:prstGeom prst="rect">
                <a:avLst/>
              </a:prstGeom>
              <a:blipFill rotWithShape="0">
                <a:blip r:embed="rId2"/>
                <a:stretch>
                  <a:fillRect/>
                </a:stretch>
              </a:blipFill>
            </p:spPr>
            <p:txBody>
              <a:bodyPr/>
              <a:lstStyle/>
              <a:p>
                <a:r>
                  <a:rPr lang="en-US">
                    <a:noFill/>
                  </a:rPr>
                  <a:t> </a:t>
                </a:r>
              </a:p>
            </p:txBody>
          </p:sp>
        </mc:Fallback>
      </mc:AlternateContent>
      <p:sp>
        <p:nvSpPr>
          <p:cNvPr id="15" name="Rectángulo 14"/>
          <p:cNvSpPr/>
          <p:nvPr/>
        </p:nvSpPr>
        <p:spPr>
          <a:xfrm>
            <a:off x="476250" y="5444520"/>
            <a:ext cx="2847975" cy="923330"/>
          </a:xfrm>
          <a:prstGeom prst="rect">
            <a:avLst/>
          </a:prstGeom>
        </p:spPr>
        <p:txBody>
          <a:bodyPr wrap="square">
            <a:spAutoFit/>
          </a:bodyPr>
          <a:lstStyle/>
          <a:p>
            <a:r>
              <a:rPr lang="" dirty="0">
                <a:latin typeface="Times New Roman" panose="02020603050405020304" pitchFamily="18" charset="0"/>
                <a:ea typeface="Calibri" panose="020F0502020204030204" pitchFamily="34" charset="0"/>
              </a:rPr>
              <a:t>Mayores a</a:t>
            </a:r>
            <a:r>
              <a:rPr lang="es-EC" dirty="0">
                <a:effectLst/>
                <a:latin typeface="Times New Roman" panose="02020603050405020304" pitchFamily="18" charset="0"/>
                <a:ea typeface="Calibri" panose="020F0502020204030204" pitchFamily="34" charset="0"/>
              </a:rPr>
              <a:t> 15dB y menores a 23dB no sean eliminadas del proceso</a:t>
            </a:r>
            <a:endParaRPr lang="en-US" dirty="0"/>
          </a:p>
        </p:txBody>
      </p:sp>
      <p:sp>
        <p:nvSpPr>
          <p:cNvPr id="16" name="Flecha abajo 15"/>
          <p:cNvSpPr/>
          <p:nvPr/>
        </p:nvSpPr>
        <p:spPr>
          <a:xfrm>
            <a:off x="1270698" y="2921894"/>
            <a:ext cx="676275" cy="781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echa abajo 16"/>
          <p:cNvSpPr/>
          <p:nvPr/>
        </p:nvSpPr>
        <p:spPr>
          <a:xfrm>
            <a:off x="1273078" y="1124635"/>
            <a:ext cx="676275" cy="781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echa abajo 17"/>
          <p:cNvSpPr/>
          <p:nvPr/>
        </p:nvSpPr>
        <p:spPr>
          <a:xfrm>
            <a:off x="1273078" y="4663470"/>
            <a:ext cx="676275" cy="781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errar llave 18"/>
          <p:cNvSpPr/>
          <p:nvPr/>
        </p:nvSpPr>
        <p:spPr>
          <a:xfrm>
            <a:off x="3417697" y="739021"/>
            <a:ext cx="352298" cy="57760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Imagen 19"/>
          <p:cNvPicPr/>
          <p:nvPr/>
        </p:nvPicPr>
        <p:blipFill rotWithShape="1">
          <a:blip r:embed="rId3"/>
          <a:srcRect l="10638" t="15060" r="7514" b="4622"/>
          <a:stretch/>
        </p:blipFill>
        <p:spPr bwMode="auto">
          <a:xfrm>
            <a:off x="3863467" y="3604895"/>
            <a:ext cx="3856673" cy="2910205"/>
          </a:xfrm>
          <a:prstGeom prst="rect">
            <a:avLst/>
          </a:prstGeom>
          <a:ln>
            <a:noFill/>
          </a:ln>
          <a:extLst>
            <a:ext uri="{53640926-AAD7-44D8-BBD7-CCE9431645EC}">
              <a14:shadowObscured xmlns:a14="http://schemas.microsoft.com/office/drawing/2010/main"/>
            </a:ext>
          </a:extLst>
        </p:spPr>
      </p:pic>
      <p:pic>
        <p:nvPicPr>
          <p:cNvPr id="21" name="Imagen 20"/>
          <p:cNvPicPr/>
          <p:nvPr/>
        </p:nvPicPr>
        <p:blipFill>
          <a:blip r:embed="rId4"/>
          <a:stretch>
            <a:fillRect/>
          </a:stretch>
        </p:blipFill>
        <p:spPr>
          <a:xfrm>
            <a:off x="3863467" y="713682"/>
            <a:ext cx="3856673" cy="2598737"/>
          </a:xfrm>
          <a:prstGeom prst="rect">
            <a:avLst/>
          </a:prstGeom>
        </p:spPr>
      </p:pic>
      <p:sp>
        <p:nvSpPr>
          <p:cNvPr id="22" name="Flecha abajo 21"/>
          <p:cNvSpPr/>
          <p:nvPr/>
        </p:nvSpPr>
        <p:spPr>
          <a:xfrm>
            <a:off x="5572125" y="3312419"/>
            <a:ext cx="276225" cy="292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echa derecha 23"/>
          <p:cNvSpPr/>
          <p:nvPr/>
        </p:nvSpPr>
        <p:spPr>
          <a:xfrm>
            <a:off x="7720140" y="3167862"/>
            <a:ext cx="563883" cy="581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Imagen 24"/>
          <p:cNvPicPr>
            <a:picLocks noChangeAspect="1"/>
          </p:cNvPicPr>
          <p:nvPr/>
        </p:nvPicPr>
        <p:blipFill>
          <a:blip r:embed="rId5"/>
          <a:stretch>
            <a:fillRect/>
          </a:stretch>
        </p:blipFill>
        <p:spPr>
          <a:xfrm>
            <a:off x="8284023" y="614086"/>
            <a:ext cx="3612702" cy="3863370"/>
          </a:xfrm>
          <a:prstGeom prst="rect">
            <a:avLst/>
          </a:prstGeom>
        </p:spPr>
      </p:pic>
      <p:sp>
        <p:nvSpPr>
          <p:cNvPr id="28" name="Rectángulo 27"/>
          <p:cNvSpPr/>
          <p:nvPr/>
        </p:nvSpPr>
        <p:spPr>
          <a:xfrm>
            <a:off x="8002081" y="4564192"/>
            <a:ext cx="4116772" cy="2031325"/>
          </a:xfrm>
          <a:prstGeom prst="rect">
            <a:avLst/>
          </a:prstGeom>
        </p:spPr>
        <p:txBody>
          <a:bodyPr wrap="square">
            <a:spAutoFit/>
          </a:bodyPr>
          <a:lstStyle/>
          <a:p>
            <a:pPr algn="just"/>
            <a:r>
              <a:rPr lang="es-EC" dirty="0">
                <a:effectLst/>
                <a:latin typeface="Times New Roman" panose="02020603050405020304" pitchFamily="18" charset="0"/>
                <a:ea typeface="Calibri" panose="020F0502020204030204" pitchFamily="34" charset="0"/>
              </a:rPr>
              <a:t>El resultado final es un vector donde se concatenan las 44 características de los 8 sensores y de las 3 señales respectivamente. Estas características obtenidas serán las que se utilicen en el entrenamiento y la clasificación de gestos con las redes neuronales.</a:t>
            </a:r>
            <a:endParaRPr lang="en-US" dirty="0"/>
          </a:p>
        </p:txBody>
      </p:sp>
    </p:spTree>
    <p:extLst>
      <p:ext uri="{BB962C8B-B14F-4D97-AF65-F5344CB8AC3E}">
        <p14:creationId xmlns:p14="http://schemas.microsoft.com/office/powerpoint/2010/main" val="780793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04842-6170-4EF5-B02B-C867B0E9692B}"/>
              </a:ext>
            </a:extLst>
          </p:cNvPr>
          <p:cNvSpPr>
            <a:spLocks noGrp="1"/>
          </p:cNvSpPr>
          <p:nvPr>
            <p:ph type="title"/>
          </p:nvPr>
        </p:nvSpPr>
        <p:spPr/>
        <p:txBody>
          <a:bodyPr/>
          <a:lstStyle/>
          <a:p>
            <a:r>
              <a:rPr lang="es-ES" dirty="0"/>
              <a:t>Selección de frases  </a:t>
            </a:r>
          </a:p>
        </p:txBody>
      </p:sp>
      <p:graphicFrame>
        <p:nvGraphicFramePr>
          <p:cNvPr id="4" name="Marcador de contenido 3">
            <a:extLst>
              <a:ext uri="{FF2B5EF4-FFF2-40B4-BE49-F238E27FC236}">
                <a16:creationId xmlns:a16="http://schemas.microsoft.com/office/drawing/2014/main" id="{030B9897-0464-4EA5-9451-7AC1DEC42E2D}"/>
              </a:ext>
            </a:extLst>
          </p:cNvPr>
          <p:cNvGraphicFramePr>
            <a:graphicFrameLocks noGrp="1"/>
          </p:cNvGraphicFramePr>
          <p:nvPr>
            <p:ph idx="1"/>
            <p:extLst>
              <p:ext uri="{D42A27DB-BD31-4B8C-83A1-F6EECF244321}">
                <p14:modId xmlns:p14="http://schemas.microsoft.com/office/powerpoint/2010/main" val="1298952209"/>
              </p:ext>
            </p:extLst>
          </p:nvPr>
        </p:nvGraphicFramePr>
        <p:xfrm>
          <a:off x="677862" y="1558344"/>
          <a:ext cx="9934329" cy="4483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951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CC3F5C-F151-4720-BBD9-6C57ACED421A}"/>
              </a:ext>
            </a:extLst>
          </p:cNvPr>
          <p:cNvSpPr>
            <a:spLocks noGrp="1"/>
          </p:cNvSpPr>
          <p:nvPr>
            <p:ph type="title"/>
          </p:nvPr>
        </p:nvSpPr>
        <p:spPr>
          <a:xfrm>
            <a:off x="677334" y="609600"/>
            <a:ext cx="8596668" cy="1320800"/>
          </a:xfrm>
        </p:spPr>
        <p:txBody>
          <a:bodyPr/>
          <a:lstStyle/>
          <a:p>
            <a:r>
              <a:rPr lang="es-EC" b="1" dirty="0"/>
              <a:t>Clasificador de palabras: Red Neuronal </a:t>
            </a:r>
            <a:endParaRPr lang="es-ES" dirty="0"/>
          </a:p>
        </p:txBody>
      </p:sp>
      <p:pic>
        <p:nvPicPr>
          <p:cNvPr id="4" name="Marcador de contenido 3">
            <a:extLst>
              <a:ext uri="{FF2B5EF4-FFF2-40B4-BE49-F238E27FC236}">
                <a16:creationId xmlns:a16="http://schemas.microsoft.com/office/drawing/2014/main" id="{671D5B02-E847-4A6A-B723-0DB7FF77A48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7784" y="1722706"/>
            <a:ext cx="4882813" cy="3881437"/>
          </a:xfrm>
          <a:prstGeom prst="rect">
            <a:avLst/>
          </a:prstGeom>
          <a:noFill/>
          <a:ln>
            <a:noFill/>
          </a:ln>
        </p:spPr>
      </p:pic>
      <p:sp>
        <p:nvSpPr>
          <p:cNvPr id="5" name="CuadroTexto 4">
            <a:extLst>
              <a:ext uri="{FF2B5EF4-FFF2-40B4-BE49-F238E27FC236}">
                <a16:creationId xmlns:a16="http://schemas.microsoft.com/office/drawing/2014/main" id="{F7E87C3C-408C-4C0B-99CF-8E1CF56B87C3}"/>
              </a:ext>
            </a:extLst>
          </p:cNvPr>
          <p:cNvSpPr txBox="1"/>
          <p:nvPr/>
        </p:nvSpPr>
        <p:spPr>
          <a:xfrm>
            <a:off x="6437076" y="2732462"/>
            <a:ext cx="3395481" cy="369332"/>
          </a:xfrm>
          <a:prstGeom prst="rect">
            <a:avLst/>
          </a:prstGeom>
          <a:noFill/>
        </p:spPr>
        <p:txBody>
          <a:bodyPr wrap="none" rtlCol="0">
            <a:spAutoFit/>
          </a:bodyPr>
          <a:lstStyle/>
          <a:p>
            <a:r>
              <a:rPr lang="en-US" b="1" u="sng" dirty="0">
                <a:latin typeface="Georgia" pitchFamily="18" charset="0"/>
              </a:rPr>
              <a:t>*</a:t>
            </a:r>
            <a:r>
              <a:rPr lang="es-EC" b="1" u="sng" dirty="0">
                <a:latin typeface="Georgia" pitchFamily="18" charset="0"/>
              </a:rPr>
              <a:t>Entrada:  </a:t>
            </a:r>
            <a:r>
              <a:rPr lang="es-EC" dirty="0">
                <a:latin typeface="Georgia" pitchFamily="18" charset="0"/>
              </a:rPr>
              <a:t>Matriz 44 x 1 datos</a:t>
            </a:r>
          </a:p>
        </p:txBody>
      </p:sp>
      <p:sp>
        <p:nvSpPr>
          <p:cNvPr id="6" name="CuadroTexto 5">
            <a:extLst>
              <a:ext uri="{FF2B5EF4-FFF2-40B4-BE49-F238E27FC236}">
                <a16:creationId xmlns:a16="http://schemas.microsoft.com/office/drawing/2014/main" id="{C19F66C5-CDBA-4812-B65C-1E220A6FA35E}"/>
              </a:ext>
            </a:extLst>
          </p:cNvPr>
          <p:cNvSpPr txBox="1"/>
          <p:nvPr/>
        </p:nvSpPr>
        <p:spPr>
          <a:xfrm>
            <a:off x="6416702" y="3204354"/>
            <a:ext cx="3931209" cy="369332"/>
          </a:xfrm>
          <a:prstGeom prst="rect">
            <a:avLst/>
          </a:prstGeom>
          <a:noFill/>
        </p:spPr>
        <p:txBody>
          <a:bodyPr wrap="square" rtlCol="0">
            <a:spAutoFit/>
          </a:bodyPr>
          <a:lstStyle/>
          <a:p>
            <a:r>
              <a:rPr lang="es-EC" b="1" u="sng" dirty="0">
                <a:latin typeface="Georgia" pitchFamily="18" charset="0"/>
              </a:rPr>
              <a:t>*# Capas Intermedias:  </a:t>
            </a:r>
            <a:r>
              <a:rPr lang="es-EC" dirty="0">
                <a:latin typeface="Georgia" pitchFamily="18" charset="0"/>
              </a:rPr>
              <a:t>35 Capas</a:t>
            </a:r>
          </a:p>
        </p:txBody>
      </p:sp>
      <p:sp>
        <p:nvSpPr>
          <p:cNvPr id="7" name="CuadroTexto 6">
            <a:extLst>
              <a:ext uri="{FF2B5EF4-FFF2-40B4-BE49-F238E27FC236}">
                <a16:creationId xmlns:a16="http://schemas.microsoft.com/office/drawing/2014/main" id="{4EB75211-CD76-4195-8CA7-BF819AA16E9D}"/>
              </a:ext>
            </a:extLst>
          </p:cNvPr>
          <p:cNvSpPr txBox="1"/>
          <p:nvPr/>
        </p:nvSpPr>
        <p:spPr>
          <a:xfrm>
            <a:off x="6437076" y="3694085"/>
            <a:ext cx="3044423" cy="369332"/>
          </a:xfrm>
          <a:prstGeom prst="rect">
            <a:avLst/>
          </a:prstGeom>
          <a:noFill/>
        </p:spPr>
        <p:txBody>
          <a:bodyPr wrap="none" rtlCol="0">
            <a:spAutoFit/>
          </a:bodyPr>
          <a:lstStyle/>
          <a:p>
            <a:r>
              <a:rPr lang="es-EC" b="1" u="sng" dirty="0">
                <a:latin typeface="Georgia" pitchFamily="18" charset="0"/>
              </a:rPr>
              <a:t>*Salida</a:t>
            </a:r>
            <a:r>
              <a:rPr lang="es-EC" dirty="0">
                <a:latin typeface="Georgia" pitchFamily="18" charset="0"/>
              </a:rPr>
              <a:t>:  22 salidas Binario</a:t>
            </a:r>
          </a:p>
        </p:txBody>
      </p:sp>
      <p:sp>
        <p:nvSpPr>
          <p:cNvPr id="8" name="CuadroTexto 7">
            <a:extLst>
              <a:ext uri="{FF2B5EF4-FFF2-40B4-BE49-F238E27FC236}">
                <a16:creationId xmlns:a16="http://schemas.microsoft.com/office/drawing/2014/main" id="{F1ADEE55-D512-4A4D-93FA-D82208319B1E}"/>
              </a:ext>
            </a:extLst>
          </p:cNvPr>
          <p:cNvSpPr txBox="1"/>
          <p:nvPr/>
        </p:nvSpPr>
        <p:spPr>
          <a:xfrm>
            <a:off x="6437076" y="4375748"/>
            <a:ext cx="3485249" cy="369332"/>
          </a:xfrm>
          <a:prstGeom prst="rect">
            <a:avLst/>
          </a:prstGeom>
          <a:noFill/>
        </p:spPr>
        <p:txBody>
          <a:bodyPr wrap="none" rtlCol="0">
            <a:spAutoFit/>
          </a:bodyPr>
          <a:lstStyle/>
          <a:p>
            <a:r>
              <a:rPr lang="es-EC" b="1" u="sng" dirty="0">
                <a:latin typeface="Georgia" pitchFamily="18" charset="0"/>
              </a:rPr>
              <a:t>*Precisión del modelo </a:t>
            </a:r>
            <a:r>
              <a:rPr lang="es-EC" dirty="0">
                <a:latin typeface="Georgia" pitchFamily="18" charset="0"/>
              </a:rPr>
              <a:t>:  93%</a:t>
            </a:r>
          </a:p>
        </p:txBody>
      </p:sp>
      <p:sp>
        <p:nvSpPr>
          <p:cNvPr id="9" name="CuadroTexto 8">
            <a:extLst>
              <a:ext uri="{FF2B5EF4-FFF2-40B4-BE49-F238E27FC236}">
                <a16:creationId xmlns:a16="http://schemas.microsoft.com/office/drawing/2014/main" id="{5F1B3114-2786-4370-88BF-5B1F7DE89D76}"/>
              </a:ext>
            </a:extLst>
          </p:cNvPr>
          <p:cNvSpPr txBox="1"/>
          <p:nvPr/>
        </p:nvSpPr>
        <p:spPr>
          <a:xfrm>
            <a:off x="6437076" y="5057411"/>
            <a:ext cx="2969083" cy="369332"/>
          </a:xfrm>
          <a:prstGeom prst="rect">
            <a:avLst/>
          </a:prstGeom>
          <a:noFill/>
        </p:spPr>
        <p:txBody>
          <a:bodyPr wrap="none" rtlCol="0">
            <a:spAutoFit/>
          </a:bodyPr>
          <a:lstStyle/>
          <a:p>
            <a:r>
              <a:rPr lang="es-EC" b="1" u="sng" dirty="0">
                <a:latin typeface="Georgia" pitchFamily="18" charset="0"/>
              </a:rPr>
              <a:t>*Precisión real </a:t>
            </a:r>
            <a:r>
              <a:rPr lang="es-EC" dirty="0">
                <a:latin typeface="Georgia" pitchFamily="18" charset="0"/>
              </a:rPr>
              <a:t>:  86,36%</a:t>
            </a:r>
          </a:p>
        </p:txBody>
      </p:sp>
    </p:spTree>
    <p:extLst>
      <p:ext uri="{BB962C8B-B14F-4D97-AF65-F5344CB8AC3E}">
        <p14:creationId xmlns:p14="http://schemas.microsoft.com/office/powerpoint/2010/main" val="109688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00F4EFA-2566-4EBE-9460-5BF3AA254F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6" name="Grupo 5">
            <a:extLst>
              <a:ext uri="{FF2B5EF4-FFF2-40B4-BE49-F238E27FC236}">
                <a16:creationId xmlns:a16="http://schemas.microsoft.com/office/drawing/2014/main" id="{2931CA97-C5AC-4B0D-8B6C-D6515A1B49FD}"/>
              </a:ext>
            </a:extLst>
          </p:cNvPr>
          <p:cNvGrpSpPr/>
          <p:nvPr/>
        </p:nvGrpSpPr>
        <p:grpSpPr>
          <a:xfrm>
            <a:off x="842670" y="6316422"/>
            <a:ext cx="8686800" cy="137468"/>
            <a:chOff x="842670" y="6366526"/>
            <a:chExt cx="8686800" cy="137468"/>
          </a:xfrm>
        </p:grpSpPr>
        <p:sp>
          <p:nvSpPr>
            <p:cNvPr id="7" name="Rectángulo 6">
              <a:extLst>
                <a:ext uri="{FF2B5EF4-FFF2-40B4-BE49-F238E27FC236}">
                  <a16:creationId xmlns:a16="http://schemas.microsoft.com/office/drawing/2014/main" id="{83C33052-C416-4926-8B1D-9BDCA1C8D610}"/>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7">
              <a:extLst>
                <a:ext uri="{FF2B5EF4-FFF2-40B4-BE49-F238E27FC236}">
                  <a16:creationId xmlns:a16="http://schemas.microsoft.com/office/drawing/2014/main" id="{A7E91504-16C6-4296-96FE-3DAE897A144F}"/>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9" name="Rectángulo 8">
            <a:extLst>
              <a:ext uri="{FF2B5EF4-FFF2-40B4-BE49-F238E27FC236}">
                <a16:creationId xmlns:a16="http://schemas.microsoft.com/office/drawing/2014/main" id="{09CD3A83-C64E-4E3D-BCF7-68DB4402AFC6}"/>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S" b="1" dirty="0">
                <a:solidFill>
                  <a:schemeClr val="bg1"/>
                </a:solidFill>
                <a:latin typeface="Georgia" panose="02040502050405020303" pitchFamily="18" charset="0"/>
              </a:rPr>
              <a:t>1. CONTENIDO </a:t>
            </a:r>
          </a:p>
        </p:txBody>
      </p:sp>
      <p:sp>
        <p:nvSpPr>
          <p:cNvPr id="10" name="CuadroTexto 9">
            <a:extLst>
              <a:ext uri="{FF2B5EF4-FFF2-40B4-BE49-F238E27FC236}">
                <a16:creationId xmlns:a16="http://schemas.microsoft.com/office/drawing/2014/main" id="{7EFC0F51-2877-445C-95D5-8ED105D65506}"/>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1" name="CuadroTexto 10">
            <a:extLst>
              <a:ext uri="{FF2B5EF4-FFF2-40B4-BE49-F238E27FC236}">
                <a16:creationId xmlns:a16="http://schemas.microsoft.com/office/drawing/2014/main" id="{C30BD7CA-8D00-4B08-8980-A106635CB5B4}"/>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3" name="Rectángulo: esquinas redondeadas 12">
            <a:extLst>
              <a:ext uri="{FF2B5EF4-FFF2-40B4-BE49-F238E27FC236}">
                <a16:creationId xmlns:a16="http://schemas.microsoft.com/office/drawing/2014/main" id="{5F25FC67-DCB2-4E3E-AF15-C3D16294A3EC}"/>
              </a:ext>
            </a:extLst>
          </p:cNvPr>
          <p:cNvSpPr/>
          <p:nvPr/>
        </p:nvSpPr>
        <p:spPr>
          <a:xfrm>
            <a:off x="6057082" y="1634500"/>
            <a:ext cx="5129510" cy="322825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342900" indent="-342900">
              <a:lnSpc>
                <a:spcPct val="200000"/>
              </a:lnSpc>
              <a:buFont typeface="Wingdings" panose="05000000000000000000" pitchFamily="2" charset="2"/>
              <a:buChar char="v"/>
            </a:pPr>
            <a:r>
              <a:rPr lang="es-EC" sz="2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Sistema de comunicación</a:t>
            </a:r>
          </a:p>
          <a:p>
            <a:pPr marL="342900" indent="-342900">
              <a:lnSpc>
                <a:spcPct val="200000"/>
              </a:lnSpc>
              <a:buFont typeface="Wingdings" panose="05000000000000000000" pitchFamily="2" charset="2"/>
              <a:buChar char="v"/>
            </a:pPr>
            <a:r>
              <a:rPr lang="es-EC" sz="2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Pruebas</a:t>
            </a:r>
          </a:p>
          <a:p>
            <a:pPr marL="342900" indent="-342900">
              <a:lnSpc>
                <a:spcPct val="200000"/>
              </a:lnSpc>
              <a:buFont typeface="Wingdings" panose="05000000000000000000" pitchFamily="2" charset="2"/>
              <a:buChar char="v"/>
            </a:pPr>
            <a:r>
              <a:rPr lang="es-EC" sz="2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Resultados </a:t>
            </a:r>
          </a:p>
          <a:p>
            <a:pPr>
              <a:lnSpc>
                <a:spcPct val="200000"/>
              </a:lnSpc>
            </a:pPr>
            <a:endParaRPr lang="es-EC" sz="2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pic>
        <p:nvPicPr>
          <p:cNvPr id="19460" name="Picture 4" descr="Imagen relacionada">
            <a:extLst>
              <a:ext uri="{FF2B5EF4-FFF2-40B4-BE49-F238E27FC236}">
                <a16:creationId xmlns:a16="http://schemas.microsoft.com/office/drawing/2014/main" id="{5A09E931-1234-4070-8399-BEA94A341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464" y="1522153"/>
            <a:ext cx="4246439" cy="349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558246"/>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7501602-8ED2-47B7-9597-219A588D9C58}"/>
              </a:ext>
            </a:extLst>
          </p:cNvPr>
          <p:cNvSpPr>
            <a:spLocks noChangeArrowheads="1"/>
          </p:cNvSpPr>
          <p:nvPr/>
        </p:nvSpPr>
        <p:spPr bwMode="auto">
          <a:xfrm>
            <a:off x="1695450" y="1514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CuadroTexto 8">
            <a:extLst>
              <a:ext uri="{FF2B5EF4-FFF2-40B4-BE49-F238E27FC236}">
                <a16:creationId xmlns:a16="http://schemas.microsoft.com/office/drawing/2014/main" id="{0CD847D7-47BE-40CC-81C5-7081AC33B771}"/>
              </a:ext>
            </a:extLst>
          </p:cNvPr>
          <p:cNvSpPr txBox="1"/>
          <p:nvPr/>
        </p:nvSpPr>
        <p:spPr>
          <a:xfrm>
            <a:off x="1417346" y="5364890"/>
            <a:ext cx="4055959" cy="369332"/>
          </a:xfrm>
          <a:prstGeom prst="rect">
            <a:avLst/>
          </a:prstGeom>
          <a:noFill/>
        </p:spPr>
        <p:txBody>
          <a:bodyPr wrap="square" rtlCol="0">
            <a:spAutoFit/>
          </a:bodyPr>
          <a:lstStyle/>
          <a:p>
            <a:r>
              <a:rPr lang="es-EC" dirty="0"/>
              <a:t>PERSONA CON DISCAPACIDAD AUDITIVA</a:t>
            </a:r>
            <a:endParaRPr lang="es-ES" dirty="0"/>
          </a:p>
        </p:txBody>
      </p:sp>
      <p:sp>
        <p:nvSpPr>
          <p:cNvPr id="10" name="CuadroTexto 9">
            <a:extLst>
              <a:ext uri="{FF2B5EF4-FFF2-40B4-BE49-F238E27FC236}">
                <a16:creationId xmlns:a16="http://schemas.microsoft.com/office/drawing/2014/main" id="{904B5B21-C66A-48BC-A5EC-56B6528627D1}"/>
              </a:ext>
            </a:extLst>
          </p:cNvPr>
          <p:cNvSpPr txBox="1"/>
          <p:nvPr/>
        </p:nvSpPr>
        <p:spPr>
          <a:xfrm>
            <a:off x="7240930" y="5325234"/>
            <a:ext cx="3825025" cy="369332"/>
          </a:xfrm>
          <a:prstGeom prst="rect">
            <a:avLst/>
          </a:prstGeom>
          <a:noFill/>
        </p:spPr>
        <p:txBody>
          <a:bodyPr wrap="square" rtlCol="0">
            <a:spAutoFit/>
          </a:bodyPr>
          <a:lstStyle/>
          <a:p>
            <a:pPr algn="ctr"/>
            <a:r>
              <a:rPr lang="es-EC" dirty="0"/>
              <a:t>PERSONA HABLANTE</a:t>
            </a:r>
            <a:endParaRPr lang="es-ES" dirty="0"/>
          </a:p>
        </p:txBody>
      </p:sp>
      <p:pic>
        <p:nvPicPr>
          <p:cNvPr id="11" name="Imagen 10">
            <a:extLst>
              <a:ext uri="{FF2B5EF4-FFF2-40B4-BE49-F238E27FC236}">
                <a16:creationId xmlns:a16="http://schemas.microsoft.com/office/drawing/2014/main" id="{6AF4536B-B2C4-4A15-B502-6A2DFCF87C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12" name="Grupo 11">
            <a:extLst>
              <a:ext uri="{FF2B5EF4-FFF2-40B4-BE49-F238E27FC236}">
                <a16:creationId xmlns:a16="http://schemas.microsoft.com/office/drawing/2014/main" id="{3B5A5B9F-BC1E-403F-93F6-6FAF327317F9}"/>
              </a:ext>
            </a:extLst>
          </p:cNvPr>
          <p:cNvGrpSpPr/>
          <p:nvPr/>
        </p:nvGrpSpPr>
        <p:grpSpPr>
          <a:xfrm>
            <a:off x="842670" y="6316422"/>
            <a:ext cx="8686800" cy="137468"/>
            <a:chOff x="842670" y="6366526"/>
            <a:chExt cx="8686800" cy="137468"/>
          </a:xfrm>
        </p:grpSpPr>
        <p:sp>
          <p:nvSpPr>
            <p:cNvPr id="13" name="Rectángulo 12">
              <a:extLst>
                <a:ext uri="{FF2B5EF4-FFF2-40B4-BE49-F238E27FC236}">
                  <a16:creationId xmlns:a16="http://schemas.microsoft.com/office/drawing/2014/main" id="{D44E3AAA-5538-43E7-8F5F-22C63CBACD7C}"/>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a:extLst>
                <a:ext uri="{FF2B5EF4-FFF2-40B4-BE49-F238E27FC236}">
                  <a16:creationId xmlns:a16="http://schemas.microsoft.com/office/drawing/2014/main" id="{C377E674-6ECA-4A0F-B232-327DCD7BB163}"/>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a:extLst>
              <a:ext uri="{FF2B5EF4-FFF2-40B4-BE49-F238E27FC236}">
                <a16:creationId xmlns:a16="http://schemas.microsoft.com/office/drawing/2014/main" id="{978D47AD-D4BE-488F-9ED6-926C70C09484}"/>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a:extLst>
              <a:ext uri="{FF2B5EF4-FFF2-40B4-BE49-F238E27FC236}">
                <a16:creationId xmlns:a16="http://schemas.microsoft.com/office/drawing/2014/main" id="{11D54D4F-E2CE-48D1-B17A-D076CDC125CA}"/>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a:extLst>
              <a:ext uri="{FF2B5EF4-FFF2-40B4-BE49-F238E27FC236}">
                <a16:creationId xmlns:a16="http://schemas.microsoft.com/office/drawing/2014/main" id="{4E0DD0DC-9F81-4317-9FC3-F670B7674A90}"/>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8" name="CuadroTexto 17">
            <a:extLst>
              <a:ext uri="{FF2B5EF4-FFF2-40B4-BE49-F238E27FC236}">
                <a16:creationId xmlns:a16="http://schemas.microsoft.com/office/drawing/2014/main" id="{66E9687A-14DC-4AC7-888B-415BFF400A53}"/>
              </a:ext>
            </a:extLst>
          </p:cNvPr>
          <p:cNvSpPr txBox="1"/>
          <p:nvPr/>
        </p:nvSpPr>
        <p:spPr>
          <a:xfrm>
            <a:off x="99122" y="40395"/>
            <a:ext cx="834715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EC" sz="2800" b="1" dirty="0">
                <a:solidFill>
                  <a:schemeClr val="bg1"/>
                </a:solidFill>
                <a:latin typeface="Georgia" panose="02040502050405020303" pitchFamily="18" charset="0"/>
              </a:rPr>
              <a:t>SISTEMA DE COMUNICACIÓN SEÑAS-EC</a:t>
            </a:r>
            <a:endParaRPr lang="es-US" sz="2800" b="1" dirty="0">
              <a:solidFill>
                <a:schemeClr val="bg1"/>
              </a:solidFill>
              <a:latin typeface="Georgia" panose="02040502050405020303" pitchFamily="18" charset="0"/>
            </a:endParaRPr>
          </a:p>
        </p:txBody>
      </p:sp>
      <p:pic>
        <p:nvPicPr>
          <p:cNvPr id="21" name="Imagen 20">
            <a:extLst>
              <a:ext uri="{FF2B5EF4-FFF2-40B4-BE49-F238E27FC236}">
                <a16:creationId xmlns:a16="http://schemas.microsoft.com/office/drawing/2014/main" id="{840E8718-BE88-499A-8D3C-0D20D921CB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7433" y="779340"/>
            <a:ext cx="9233256" cy="4153267"/>
          </a:xfrm>
          <a:prstGeom prst="rect">
            <a:avLst/>
          </a:prstGeom>
          <a:noFill/>
          <a:ln>
            <a:noFill/>
          </a:ln>
        </p:spPr>
      </p:pic>
    </p:spTree>
    <p:extLst>
      <p:ext uri="{BB962C8B-B14F-4D97-AF65-F5344CB8AC3E}">
        <p14:creationId xmlns:p14="http://schemas.microsoft.com/office/powerpoint/2010/main" val="2990798802"/>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F8B18B1-51C9-4F4B-9F48-F8FAD9DB378F}"/>
              </a:ext>
            </a:extLst>
          </p:cNvPr>
          <p:cNvPicPr>
            <a:picLocks noGrp="1"/>
          </p:cNvPicPr>
          <p:nvPr>
            <p:ph idx="1"/>
          </p:nvPr>
        </p:nvPicPr>
        <p:blipFill>
          <a:blip r:embed="rId3"/>
          <a:stretch>
            <a:fillRect/>
          </a:stretch>
        </p:blipFill>
        <p:spPr>
          <a:xfrm>
            <a:off x="5631482" y="1957534"/>
            <a:ext cx="5722318" cy="3551013"/>
          </a:xfrm>
          <a:prstGeom prst="rect">
            <a:avLst/>
          </a:prstGeom>
        </p:spPr>
      </p:pic>
      <p:graphicFrame>
        <p:nvGraphicFramePr>
          <p:cNvPr id="5" name="Objeto 4">
            <a:extLst>
              <a:ext uri="{FF2B5EF4-FFF2-40B4-BE49-F238E27FC236}">
                <a16:creationId xmlns:a16="http://schemas.microsoft.com/office/drawing/2014/main" id="{F43D2BB6-F4E5-4ECC-968A-34BF8F793017}"/>
              </a:ext>
            </a:extLst>
          </p:cNvPr>
          <p:cNvGraphicFramePr>
            <a:graphicFrameLocks noChangeAspect="1"/>
          </p:cNvGraphicFramePr>
          <p:nvPr>
            <p:extLst>
              <p:ext uri="{D42A27DB-BD31-4B8C-83A1-F6EECF244321}">
                <p14:modId xmlns:p14="http://schemas.microsoft.com/office/powerpoint/2010/main" val="1603017797"/>
              </p:ext>
            </p:extLst>
          </p:nvPr>
        </p:nvGraphicFramePr>
        <p:xfrm>
          <a:off x="1382526" y="1867382"/>
          <a:ext cx="3371850" cy="4410075"/>
        </p:xfrm>
        <a:graphic>
          <a:graphicData uri="http://schemas.openxmlformats.org/presentationml/2006/ole">
            <mc:AlternateContent xmlns:mc="http://schemas.openxmlformats.org/markup-compatibility/2006">
              <mc:Choice xmlns:v="urn:schemas-microsoft-com:vml" Requires="v">
                <p:oleObj spid="_x0000_s7190" name="Visio" r:id="rId4" imgW="3829212" imgH="5010158" progId="Visio.Drawing.15">
                  <p:embed/>
                </p:oleObj>
              </mc:Choice>
              <mc:Fallback>
                <p:oleObj name="Visio" r:id="rId4" imgW="3829212" imgH="5010158" progId="Visio.Drawing.15">
                  <p:embed/>
                  <p:pic>
                    <p:nvPicPr>
                      <p:cNvPr id="7" name="Objeto 6">
                        <a:extLst>
                          <a:ext uri="{FF2B5EF4-FFF2-40B4-BE49-F238E27FC236}">
                            <a16:creationId xmlns:a16="http://schemas.microsoft.com/office/drawing/2014/main" id="{665CD9CD-BAA7-4462-8983-7DBC7C7E6C91}"/>
                          </a:ext>
                        </a:extLst>
                      </p:cNvPr>
                      <p:cNvPicPr>
                        <a:picLocks noChangeAspect="1" noChangeArrowheads="1"/>
                      </p:cNvPicPr>
                      <p:nvPr/>
                    </p:nvPicPr>
                    <p:blipFill>
                      <a:blip r:embed="rId5"/>
                      <a:srcRect/>
                      <a:stretch>
                        <a:fillRect/>
                      </a:stretch>
                    </p:blipFill>
                    <p:spPr bwMode="auto">
                      <a:xfrm>
                        <a:off x="1382526" y="1867382"/>
                        <a:ext cx="3371850" cy="441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Imagen 10">
            <a:extLst>
              <a:ext uri="{FF2B5EF4-FFF2-40B4-BE49-F238E27FC236}">
                <a16:creationId xmlns:a16="http://schemas.microsoft.com/office/drawing/2014/main" id="{B0B292AA-A1FD-4B2D-A993-D55737279E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12" name="Grupo 11">
            <a:extLst>
              <a:ext uri="{FF2B5EF4-FFF2-40B4-BE49-F238E27FC236}">
                <a16:creationId xmlns:a16="http://schemas.microsoft.com/office/drawing/2014/main" id="{67DF6EEC-2607-4807-947B-241D04D8A212}"/>
              </a:ext>
            </a:extLst>
          </p:cNvPr>
          <p:cNvGrpSpPr/>
          <p:nvPr/>
        </p:nvGrpSpPr>
        <p:grpSpPr>
          <a:xfrm>
            <a:off x="842670" y="6316422"/>
            <a:ext cx="8686800" cy="137468"/>
            <a:chOff x="842670" y="6366526"/>
            <a:chExt cx="8686800" cy="137468"/>
          </a:xfrm>
        </p:grpSpPr>
        <p:sp>
          <p:nvSpPr>
            <p:cNvPr id="13" name="Rectángulo 12">
              <a:extLst>
                <a:ext uri="{FF2B5EF4-FFF2-40B4-BE49-F238E27FC236}">
                  <a16:creationId xmlns:a16="http://schemas.microsoft.com/office/drawing/2014/main" id="{57310D5B-1861-4454-8B6F-CA16612480FE}"/>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a:extLst>
                <a:ext uri="{FF2B5EF4-FFF2-40B4-BE49-F238E27FC236}">
                  <a16:creationId xmlns:a16="http://schemas.microsoft.com/office/drawing/2014/main" id="{83A001F4-473A-4361-96C1-438969474EF4}"/>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a:extLst>
              <a:ext uri="{FF2B5EF4-FFF2-40B4-BE49-F238E27FC236}">
                <a16:creationId xmlns:a16="http://schemas.microsoft.com/office/drawing/2014/main" id="{5214006C-B2E3-49C8-AD60-F13E5126A0E9}"/>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a:extLst>
              <a:ext uri="{FF2B5EF4-FFF2-40B4-BE49-F238E27FC236}">
                <a16:creationId xmlns:a16="http://schemas.microsoft.com/office/drawing/2014/main" id="{B898DE52-9F76-401D-B740-D13031A345F7}"/>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a:extLst>
              <a:ext uri="{FF2B5EF4-FFF2-40B4-BE49-F238E27FC236}">
                <a16:creationId xmlns:a16="http://schemas.microsoft.com/office/drawing/2014/main" id="{C6B87722-BF06-458B-A52B-1894FE330D6D}"/>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8" name="CuadroTexto 17">
            <a:extLst>
              <a:ext uri="{FF2B5EF4-FFF2-40B4-BE49-F238E27FC236}">
                <a16:creationId xmlns:a16="http://schemas.microsoft.com/office/drawing/2014/main" id="{E67A19B5-C1B3-4FA9-9AF0-BC1075C7CF03}"/>
              </a:ext>
            </a:extLst>
          </p:cNvPr>
          <p:cNvSpPr txBox="1"/>
          <p:nvPr/>
        </p:nvSpPr>
        <p:spPr>
          <a:xfrm>
            <a:off x="99122" y="40395"/>
            <a:ext cx="630493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EC" sz="2800" b="1" dirty="0">
                <a:solidFill>
                  <a:schemeClr val="bg1"/>
                </a:solidFill>
                <a:latin typeface="Georgia" panose="02040502050405020303" pitchFamily="18" charset="0"/>
              </a:rPr>
              <a:t>SISTEMA DE COMUNICACIÓN</a:t>
            </a:r>
            <a:endParaRPr lang="es-US" sz="2800" b="1" dirty="0">
              <a:solidFill>
                <a:schemeClr val="bg1"/>
              </a:solidFill>
              <a:latin typeface="Georgia" panose="02040502050405020303" pitchFamily="18" charset="0"/>
            </a:endParaRPr>
          </a:p>
        </p:txBody>
      </p:sp>
      <p:sp>
        <p:nvSpPr>
          <p:cNvPr id="19" name="CuadroTexto 18">
            <a:extLst>
              <a:ext uri="{FF2B5EF4-FFF2-40B4-BE49-F238E27FC236}">
                <a16:creationId xmlns:a16="http://schemas.microsoft.com/office/drawing/2014/main" id="{0D34E123-3DB1-4F29-8951-D3FB46480A63}"/>
              </a:ext>
            </a:extLst>
          </p:cNvPr>
          <p:cNvSpPr txBox="1"/>
          <p:nvPr/>
        </p:nvSpPr>
        <p:spPr>
          <a:xfrm>
            <a:off x="1223607" y="1278779"/>
            <a:ext cx="4055959" cy="369332"/>
          </a:xfrm>
          <a:prstGeom prst="rect">
            <a:avLst/>
          </a:prstGeom>
          <a:noFill/>
        </p:spPr>
        <p:txBody>
          <a:bodyPr wrap="square" rtlCol="0">
            <a:spAutoFit/>
          </a:bodyPr>
          <a:lstStyle/>
          <a:p>
            <a:r>
              <a:rPr lang="es-EC" dirty="0"/>
              <a:t>PERSONA CON DISCAPACIDAD AUDITIVA</a:t>
            </a:r>
            <a:endParaRPr lang="es-ES" dirty="0"/>
          </a:p>
        </p:txBody>
      </p:sp>
    </p:spTree>
    <p:extLst>
      <p:ext uri="{BB962C8B-B14F-4D97-AF65-F5344CB8AC3E}">
        <p14:creationId xmlns:p14="http://schemas.microsoft.com/office/powerpoint/2010/main" val="817546718"/>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48D9CB3-B6E2-437B-B9A3-63779C0F7638}"/>
              </a:ext>
            </a:extLst>
          </p:cNvPr>
          <p:cNvPicPr>
            <a:picLocks/>
          </p:cNvPicPr>
          <p:nvPr/>
        </p:nvPicPr>
        <p:blipFill>
          <a:blip r:embed="rId2"/>
          <a:stretch>
            <a:fillRect/>
          </a:stretch>
        </p:blipFill>
        <p:spPr>
          <a:xfrm>
            <a:off x="1132445" y="1310222"/>
            <a:ext cx="3245473" cy="4351338"/>
          </a:xfrm>
          <a:prstGeom prst="rect">
            <a:avLst/>
          </a:prstGeom>
        </p:spPr>
      </p:pic>
      <p:pic>
        <p:nvPicPr>
          <p:cNvPr id="5" name="Imagen 4">
            <a:extLst>
              <a:ext uri="{FF2B5EF4-FFF2-40B4-BE49-F238E27FC236}">
                <a16:creationId xmlns:a16="http://schemas.microsoft.com/office/drawing/2014/main" id="{51E9097D-533B-4687-9A56-6F5AE5794E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55783" y="2058644"/>
            <a:ext cx="5506364" cy="3300167"/>
          </a:xfrm>
          <a:prstGeom prst="rect">
            <a:avLst/>
          </a:prstGeom>
          <a:noFill/>
          <a:ln>
            <a:noFill/>
          </a:ln>
        </p:spPr>
      </p:pic>
      <p:sp>
        <p:nvSpPr>
          <p:cNvPr id="6" name="CuadroTexto 5">
            <a:extLst>
              <a:ext uri="{FF2B5EF4-FFF2-40B4-BE49-F238E27FC236}">
                <a16:creationId xmlns:a16="http://schemas.microsoft.com/office/drawing/2014/main" id="{E061EC31-B9AF-4FA8-B3C7-85F26855F6BB}"/>
              </a:ext>
            </a:extLst>
          </p:cNvPr>
          <p:cNvSpPr txBox="1"/>
          <p:nvPr/>
        </p:nvSpPr>
        <p:spPr>
          <a:xfrm>
            <a:off x="842670" y="731701"/>
            <a:ext cx="3825025" cy="369332"/>
          </a:xfrm>
          <a:prstGeom prst="rect">
            <a:avLst/>
          </a:prstGeom>
          <a:noFill/>
        </p:spPr>
        <p:txBody>
          <a:bodyPr wrap="square" rtlCol="0">
            <a:spAutoFit/>
          </a:bodyPr>
          <a:lstStyle/>
          <a:p>
            <a:pPr algn="ctr"/>
            <a:r>
              <a:rPr lang="es-EC" dirty="0"/>
              <a:t>PERSONA HABLANTE</a:t>
            </a:r>
            <a:endParaRPr lang="es-ES" dirty="0"/>
          </a:p>
        </p:txBody>
      </p:sp>
      <p:pic>
        <p:nvPicPr>
          <p:cNvPr id="7" name="Imagen 6">
            <a:extLst>
              <a:ext uri="{FF2B5EF4-FFF2-40B4-BE49-F238E27FC236}">
                <a16:creationId xmlns:a16="http://schemas.microsoft.com/office/drawing/2014/main" id="{E2A43798-B851-4A93-B6F9-8C018A358E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8" name="Grupo 7">
            <a:extLst>
              <a:ext uri="{FF2B5EF4-FFF2-40B4-BE49-F238E27FC236}">
                <a16:creationId xmlns:a16="http://schemas.microsoft.com/office/drawing/2014/main" id="{CF9C235D-FAE1-4554-A9E5-01688EF946F3}"/>
              </a:ext>
            </a:extLst>
          </p:cNvPr>
          <p:cNvGrpSpPr/>
          <p:nvPr/>
        </p:nvGrpSpPr>
        <p:grpSpPr>
          <a:xfrm>
            <a:off x="842670" y="6316422"/>
            <a:ext cx="8686800" cy="137468"/>
            <a:chOff x="842670" y="6366526"/>
            <a:chExt cx="8686800" cy="137468"/>
          </a:xfrm>
        </p:grpSpPr>
        <p:sp>
          <p:nvSpPr>
            <p:cNvPr id="9" name="Rectángulo 8">
              <a:extLst>
                <a:ext uri="{FF2B5EF4-FFF2-40B4-BE49-F238E27FC236}">
                  <a16:creationId xmlns:a16="http://schemas.microsoft.com/office/drawing/2014/main" id="{9BC5937C-2DA7-4009-AA13-65347DF33A54}"/>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Rectángulo 9">
              <a:extLst>
                <a:ext uri="{FF2B5EF4-FFF2-40B4-BE49-F238E27FC236}">
                  <a16:creationId xmlns:a16="http://schemas.microsoft.com/office/drawing/2014/main" id="{8BC0A412-4D52-4A53-B507-0B425763FE30}"/>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1" name="Rectángulo 10">
            <a:extLst>
              <a:ext uri="{FF2B5EF4-FFF2-40B4-BE49-F238E27FC236}">
                <a16:creationId xmlns:a16="http://schemas.microsoft.com/office/drawing/2014/main" id="{03C548FF-20EA-4F1F-B7EA-7E3E563214DD}"/>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2" name="CuadroTexto 11">
            <a:extLst>
              <a:ext uri="{FF2B5EF4-FFF2-40B4-BE49-F238E27FC236}">
                <a16:creationId xmlns:a16="http://schemas.microsoft.com/office/drawing/2014/main" id="{734CA9C3-8D0C-4F56-BD3A-D9506509273C}"/>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3" name="CuadroTexto 12">
            <a:extLst>
              <a:ext uri="{FF2B5EF4-FFF2-40B4-BE49-F238E27FC236}">
                <a16:creationId xmlns:a16="http://schemas.microsoft.com/office/drawing/2014/main" id="{1E717D50-1208-479B-898B-6BB90389B363}"/>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4" name="CuadroTexto 13">
            <a:extLst>
              <a:ext uri="{FF2B5EF4-FFF2-40B4-BE49-F238E27FC236}">
                <a16:creationId xmlns:a16="http://schemas.microsoft.com/office/drawing/2014/main" id="{596BC8BD-4AF5-4394-BD2F-3F3C693CAB49}"/>
              </a:ext>
            </a:extLst>
          </p:cNvPr>
          <p:cNvSpPr txBox="1"/>
          <p:nvPr/>
        </p:nvSpPr>
        <p:spPr>
          <a:xfrm>
            <a:off x="99122" y="40395"/>
            <a:ext cx="630493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EC" sz="2800" b="1" dirty="0">
                <a:solidFill>
                  <a:schemeClr val="bg1"/>
                </a:solidFill>
                <a:latin typeface="Georgia" panose="02040502050405020303" pitchFamily="18" charset="0"/>
              </a:rPr>
              <a:t>SISTEMA DE COMUNICACIÓN</a:t>
            </a:r>
            <a:endParaRPr lang="es-US" sz="2800" b="1" dirty="0">
              <a:solidFill>
                <a:schemeClr val="bg1"/>
              </a:solidFill>
              <a:latin typeface="Georgia" panose="02040502050405020303" pitchFamily="18" charset="0"/>
            </a:endParaRPr>
          </a:p>
        </p:txBody>
      </p:sp>
      <p:pic>
        <p:nvPicPr>
          <p:cNvPr id="17" name="Imagen 16">
            <a:extLst>
              <a:ext uri="{FF2B5EF4-FFF2-40B4-BE49-F238E27FC236}">
                <a16:creationId xmlns:a16="http://schemas.microsoft.com/office/drawing/2014/main" id="{5606DD7B-E3BD-4C45-A176-0B578B4A1B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7215"/>
          <a:stretch/>
        </p:blipFill>
        <p:spPr>
          <a:xfrm>
            <a:off x="5553148" y="1925335"/>
            <a:ext cx="1932316" cy="3784989"/>
          </a:xfrm>
          <a:prstGeom prst="rect">
            <a:avLst/>
          </a:prstGeom>
        </p:spPr>
      </p:pic>
    </p:spTree>
    <p:extLst>
      <p:ext uri="{BB962C8B-B14F-4D97-AF65-F5344CB8AC3E}">
        <p14:creationId xmlns:p14="http://schemas.microsoft.com/office/powerpoint/2010/main" val="3627817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ceso alternativo 3"/>
          <p:cNvSpPr/>
          <p:nvPr/>
        </p:nvSpPr>
        <p:spPr>
          <a:xfrm>
            <a:off x="1141412" y="96787"/>
            <a:ext cx="9905999" cy="510778"/>
          </a:xfrm>
          <a:prstGeom prst="flowChartAlternateProcess">
            <a:avLst/>
          </a:prstGeom>
          <a:solidFill>
            <a:schemeClr val="accent3">
              <a:lumMod val="60000"/>
              <a:lumOff val="4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a:spAutoFit/>
          </a:bodyPr>
          <a:lstStyle/>
          <a:p>
            <a:pPr marL="627063" lvl="5"/>
            <a:r>
              <a:rPr lang="es-EC" sz="2400" b="1" dirty="0">
                <a:solidFill>
                  <a:srgbClr val="000000"/>
                </a:solidFill>
                <a:ea typeface="Inconsolata"/>
              </a:rPr>
              <a:t>TEMARIO</a:t>
            </a:r>
            <a:r>
              <a:rPr lang="es-EC" b="1" dirty="0">
                <a:solidFill>
                  <a:srgbClr val="000000"/>
                </a:solidFill>
                <a:ea typeface="Inconsolata"/>
              </a:rPr>
              <a:t> </a:t>
            </a:r>
          </a:p>
        </p:txBody>
      </p:sp>
      <p:graphicFrame>
        <p:nvGraphicFramePr>
          <p:cNvPr id="2" name="Diagrama 1"/>
          <p:cNvGraphicFramePr/>
          <p:nvPr>
            <p:extLst>
              <p:ext uri="{D42A27DB-BD31-4B8C-83A1-F6EECF244321}">
                <p14:modId xmlns:p14="http://schemas.microsoft.com/office/powerpoint/2010/main" val="1139890837"/>
              </p:ext>
            </p:extLst>
          </p:nvPr>
        </p:nvGraphicFramePr>
        <p:xfrm>
          <a:off x="770964" y="1272988"/>
          <a:ext cx="9756543" cy="4921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653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D1DCB6CD-169C-4B2B-94E8-99527B61BBB5}"/>
              </a:ext>
            </a:extLst>
          </p:cNvPr>
          <p:cNvGraphicFramePr>
            <a:graphicFrameLocks noGrp="1"/>
          </p:cNvGraphicFramePr>
          <p:nvPr>
            <p:ph idx="1"/>
            <p:extLst>
              <p:ext uri="{D42A27DB-BD31-4B8C-83A1-F6EECF244321}">
                <p14:modId xmlns:p14="http://schemas.microsoft.com/office/powerpoint/2010/main" val="1866225925"/>
              </p:ext>
            </p:extLst>
          </p:nvPr>
        </p:nvGraphicFramePr>
        <p:xfrm>
          <a:off x="838200" y="141350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A3F658F9-7961-4550-9EA1-7EEAB8C303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6" name="Grupo 5">
            <a:extLst>
              <a:ext uri="{FF2B5EF4-FFF2-40B4-BE49-F238E27FC236}">
                <a16:creationId xmlns:a16="http://schemas.microsoft.com/office/drawing/2014/main" id="{BAAB60AD-3519-4B78-BC54-592241782067}"/>
              </a:ext>
            </a:extLst>
          </p:cNvPr>
          <p:cNvGrpSpPr/>
          <p:nvPr/>
        </p:nvGrpSpPr>
        <p:grpSpPr>
          <a:xfrm>
            <a:off x="842670" y="6316422"/>
            <a:ext cx="8686800" cy="137468"/>
            <a:chOff x="842670" y="6366526"/>
            <a:chExt cx="8686800" cy="137468"/>
          </a:xfrm>
        </p:grpSpPr>
        <p:sp>
          <p:nvSpPr>
            <p:cNvPr id="7" name="Rectángulo 6">
              <a:extLst>
                <a:ext uri="{FF2B5EF4-FFF2-40B4-BE49-F238E27FC236}">
                  <a16:creationId xmlns:a16="http://schemas.microsoft.com/office/drawing/2014/main" id="{ECC8FA5F-27CA-4539-883A-E52ADECA2915}"/>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7">
              <a:extLst>
                <a:ext uri="{FF2B5EF4-FFF2-40B4-BE49-F238E27FC236}">
                  <a16:creationId xmlns:a16="http://schemas.microsoft.com/office/drawing/2014/main" id="{3F135955-F496-444F-825E-5E4A7C90CCB6}"/>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9" name="Rectángulo 8">
            <a:extLst>
              <a:ext uri="{FF2B5EF4-FFF2-40B4-BE49-F238E27FC236}">
                <a16:creationId xmlns:a16="http://schemas.microsoft.com/office/drawing/2014/main" id="{A3ADB129-8732-4C34-9A53-3910383FA15F}"/>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CuadroTexto 9">
            <a:extLst>
              <a:ext uri="{FF2B5EF4-FFF2-40B4-BE49-F238E27FC236}">
                <a16:creationId xmlns:a16="http://schemas.microsoft.com/office/drawing/2014/main" id="{CE8B6361-57F8-4850-8AAD-94E544AE2282}"/>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1" name="CuadroTexto 10">
            <a:extLst>
              <a:ext uri="{FF2B5EF4-FFF2-40B4-BE49-F238E27FC236}">
                <a16:creationId xmlns:a16="http://schemas.microsoft.com/office/drawing/2014/main" id="{720881E2-7E2B-4C7A-BAA2-F42F77BA7722}"/>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2" name="CuadroTexto 11">
            <a:extLst>
              <a:ext uri="{FF2B5EF4-FFF2-40B4-BE49-F238E27FC236}">
                <a16:creationId xmlns:a16="http://schemas.microsoft.com/office/drawing/2014/main" id="{ECF13FC3-976F-4487-9FA1-31F202D943A1}"/>
              </a:ext>
            </a:extLst>
          </p:cNvPr>
          <p:cNvSpPr txBox="1"/>
          <p:nvPr/>
        </p:nvSpPr>
        <p:spPr>
          <a:xfrm>
            <a:off x="99122" y="40395"/>
            <a:ext cx="517802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EC" sz="2800" dirty="0">
                <a:solidFill>
                  <a:schemeClr val="bg1"/>
                </a:solidFill>
                <a:latin typeface="Georgia" panose="02040502050405020303" pitchFamily="18" charset="0"/>
              </a:rPr>
              <a:t>ESCENARIOS DE PRUEBAS</a:t>
            </a:r>
            <a:endParaRPr lang="es-US"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41763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B06797C-2DA1-4E47-859D-B14E0ADD823D}"/>
              </a:ext>
            </a:extLst>
          </p:cNvPr>
          <p:cNvGraphicFramePr>
            <a:graphicFrameLocks noGrp="1"/>
          </p:cNvGraphicFramePr>
          <p:nvPr>
            <p:extLst>
              <p:ext uri="{D42A27DB-BD31-4B8C-83A1-F6EECF244321}">
                <p14:modId xmlns:p14="http://schemas.microsoft.com/office/powerpoint/2010/main" val="3948415476"/>
              </p:ext>
            </p:extLst>
          </p:nvPr>
        </p:nvGraphicFramePr>
        <p:xfrm>
          <a:off x="1057141" y="932904"/>
          <a:ext cx="2806521" cy="4403604"/>
        </p:xfrm>
        <a:graphic>
          <a:graphicData uri="http://schemas.openxmlformats.org/drawingml/2006/table">
            <a:tbl>
              <a:tblPr firstRow="1" firstCol="1" bandRow="1">
                <a:tableStyleId>{68D230F3-CF80-4859-8CE7-A43EE81993B5}</a:tableStyleId>
              </a:tblPr>
              <a:tblGrid>
                <a:gridCol w="514082">
                  <a:extLst>
                    <a:ext uri="{9D8B030D-6E8A-4147-A177-3AD203B41FA5}">
                      <a16:colId xmlns:a16="http://schemas.microsoft.com/office/drawing/2014/main" val="3308580739"/>
                    </a:ext>
                  </a:extLst>
                </a:gridCol>
                <a:gridCol w="2292439">
                  <a:extLst>
                    <a:ext uri="{9D8B030D-6E8A-4147-A177-3AD203B41FA5}">
                      <a16:colId xmlns:a16="http://schemas.microsoft.com/office/drawing/2014/main" val="1576966716"/>
                    </a:ext>
                  </a:extLst>
                </a:gridCol>
              </a:tblGrid>
              <a:tr h="227330">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b="0" dirty="0">
                          <a:effectLst/>
                        </a:rPr>
                        <a:t>Buenos días</a:t>
                      </a:r>
                      <a:endParaRPr lang="es-EC" sz="1200" b="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64394215"/>
                  </a:ext>
                </a:extLst>
              </a:tr>
              <a:tr h="234315">
                <a:tc>
                  <a:txBody>
                    <a:bodyPr/>
                    <a:lstStyle/>
                    <a:p>
                      <a:pPr>
                        <a:lnSpc>
                          <a:spcPct val="200000"/>
                        </a:lnSpc>
                        <a:spcAft>
                          <a:spcPts val="0"/>
                        </a:spcAft>
                      </a:pPr>
                      <a:r>
                        <a:rPr lang="es-EC" sz="1400" dirty="0">
                          <a:effectLst/>
                        </a:rPr>
                        <a:t>Ph</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Buenos días</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2051202"/>
                  </a:ext>
                </a:extLst>
              </a:tr>
              <a:tr h="227330">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dirty="0">
                          <a:effectLst/>
                        </a:rPr>
                        <a:t>Como estas ?</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85470126"/>
                  </a:ext>
                </a:extLst>
              </a:tr>
              <a:tr h="234315">
                <a:tc>
                  <a:txBody>
                    <a:bodyPr/>
                    <a:lstStyle/>
                    <a:p>
                      <a:pPr>
                        <a:lnSpc>
                          <a:spcPct val="200000"/>
                        </a:lnSpc>
                        <a:spcAft>
                          <a:spcPts val="0"/>
                        </a:spcAft>
                      </a:pPr>
                      <a:r>
                        <a:rPr lang="es-EC" sz="1400" dirty="0">
                          <a:effectLst/>
                        </a:rPr>
                        <a:t>Ph </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dirty="0">
                          <a:effectLst/>
                        </a:rPr>
                        <a:t>Muy bien y tu?</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00573484"/>
                  </a:ext>
                </a:extLst>
              </a:tr>
              <a:tr h="227330">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Estoy feliz</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08227791"/>
                  </a:ext>
                </a:extLst>
              </a:tr>
              <a:tr h="227330">
                <a:tc>
                  <a:txBody>
                    <a:bodyPr/>
                    <a:lstStyle/>
                    <a:p>
                      <a:pPr>
                        <a:lnSpc>
                          <a:spcPct val="200000"/>
                        </a:lnSpc>
                        <a:spcAft>
                          <a:spcPts val="0"/>
                        </a:spcAft>
                      </a:pPr>
                      <a:r>
                        <a:rPr lang="es-EC" sz="1400" dirty="0">
                          <a:effectLst/>
                        </a:rPr>
                        <a:t>Ph</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dirty="0">
                          <a:effectLst/>
                        </a:rPr>
                        <a:t>Porque </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06546103"/>
                  </a:ext>
                </a:extLst>
              </a:tr>
              <a:tr h="227330">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Hoy es mi cumpleaños</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84018472"/>
                  </a:ext>
                </a:extLst>
              </a:tr>
              <a:tr h="227330">
                <a:tc>
                  <a:txBody>
                    <a:bodyPr/>
                    <a:lstStyle/>
                    <a:p>
                      <a:pPr>
                        <a:lnSpc>
                          <a:spcPct val="200000"/>
                        </a:lnSpc>
                        <a:spcAft>
                          <a:spcPts val="0"/>
                        </a:spcAft>
                      </a:pPr>
                      <a:r>
                        <a:rPr lang="es-EC" sz="1400" dirty="0">
                          <a:effectLst/>
                        </a:rPr>
                        <a:t>Ph</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Felicidades</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55270313"/>
                  </a:ext>
                </a:extLst>
              </a:tr>
              <a:tr h="227330">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Muchas gracias</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2444736"/>
                  </a:ext>
                </a:extLst>
              </a:tr>
              <a:tr h="227330">
                <a:tc>
                  <a:txBody>
                    <a:bodyPr/>
                    <a:lstStyle/>
                    <a:p>
                      <a:pPr>
                        <a:lnSpc>
                          <a:spcPct val="200000"/>
                        </a:lnSpc>
                        <a:spcAft>
                          <a:spcPts val="0"/>
                        </a:spcAft>
                      </a:pPr>
                      <a:r>
                        <a:rPr lang="es-EC" sz="1400">
                          <a:effectLst/>
                        </a:rPr>
                        <a:t>Pda </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Gusto en conocerte</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68888780"/>
                  </a:ext>
                </a:extLst>
              </a:tr>
              <a:tr h="227330">
                <a:tc>
                  <a:txBody>
                    <a:bodyPr/>
                    <a:lstStyle/>
                    <a:p>
                      <a:pPr>
                        <a:lnSpc>
                          <a:spcPct val="200000"/>
                        </a:lnSpc>
                        <a:spcAft>
                          <a:spcPts val="0"/>
                        </a:spcAft>
                      </a:pPr>
                      <a:r>
                        <a:rPr lang="es-EC" sz="1400" dirty="0">
                          <a:effectLst/>
                        </a:rPr>
                        <a:t>Ph</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dirty="0">
                          <a:effectLst/>
                        </a:rPr>
                        <a:t>Igualmente </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76129383"/>
                  </a:ext>
                </a:extLst>
              </a:tr>
              <a:tr h="0">
                <a:tc>
                  <a:txBody>
                    <a:bodyPr/>
                    <a:lstStyle/>
                    <a:p>
                      <a:pPr>
                        <a:lnSpc>
                          <a:spcPct val="200000"/>
                        </a:lnSpc>
                        <a:spcAft>
                          <a:spcPts val="0"/>
                        </a:spcAft>
                      </a:pPr>
                      <a:r>
                        <a:rPr lang="es-EC" sz="1400" dirty="0">
                          <a:effectLst/>
                        </a:rPr>
                        <a:t>Pda</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dirty="0">
                          <a:effectLst/>
                        </a:rPr>
                        <a:t>Adiós</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83720221"/>
                  </a:ext>
                </a:extLst>
              </a:tr>
            </a:tbl>
          </a:graphicData>
        </a:graphic>
      </p:graphicFrame>
      <p:sp>
        <p:nvSpPr>
          <p:cNvPr id="6" name="CuadroTexto 5">
            <a:extLst>
              <a:ext uri="{FF2B5EF4-FFF2-40B4-BE49-F238E27FC236}">
                <a16:creationId xmlns:a16="http://schemas.microsoft.com/office/drawing/2014/main" id="{FA5112F6-C041-418F-8ED7-F91634334820}"/>
              </a:ext>
            </a:extLst>
          </p:cNvPr>
          <p:cNvSpPr txBox="1"/>
          <p:nvPr/>
        </p:nvSpPr>
        <p:spPr>
          <a:xfrm>
            <a:off x="838200" y="5574445"/>
            <a:ext cx="3657600" cy="430887"/>
          </a:xfrm>
          <a:prstGeom prst="rect">
            <a:avLst/>
          </a:prstGeom>
          <a:noFill/>
        </p:spPr>
        <p:txBody>
          <a:bodyPr wrap="square" rtlCol="0">
            <a:spAutoFit/>
          </a:bodyPr>
          <a:lstStyle/>
          <a:p>
            <a:r>
              <a:rPr lang="es-EC" sz="1100" dirty="0"/>
              <a:t>*Pda: Persona con discapacidad auditiva</a:t>
            </a:r>
          </a:p>
          <a:p>
            <a:r>
              <a:rPr lang="es-EC" sz="1100" dirty="0"/>
              <a:t>*Ph:   Persona hablante</a:t>
            </a:r>
            <a:endParaRPr lang="es-ES" sz="1100" dirty="0"/>
          </a:p>
        </p:txBody>
      </p:sp>
      <p:graphicFrame>
        <p:nvGraphicFramePr>
          <p:cNvPr id="7" name="Tabla 6">
            <a:extLst>
              <a:ext uri="{FF2B5EF4-FFF2-40B4-BE49-F238E27FC236}">
                <a16:creationId xmlns:a16="http://schemas.microsoft.com/office/drawing/2014/main" id="{A9C33EAD-D4E7-47E5-B98C-8FA7479B0DB3}"/>
              </a:ext>
            </a:extLst>
          </p:cNvPr>
          <p:cNvGraphicFramePr>
            <a:graphicFrameLocks noGrp="1"/>
          </p:cNvGraphicFramePr>
          <p:nvPr>
            <p:extLst>
              <p:ext uri="{D42A27DB-BD31-4B8C-83A1-F6EECF244321}">
                <p14:modId xmlns:p14="http://schemas.microsoft.com/office/powerpoint/2010/main" val="1125703109"/>
              </p:ext>
            </p:extLst>
          </p:nvPr>
        </p:nvGraphicFramePr>
        <p:xfrm>
          <a:off x="6467340" y="925648"/>
          <a:ext cx="4667519" cy="4318297"/>
        </p:xfrm>
        <a:graphic>
          <a:graphicData uri="http://schemas.openxmlformats.org/drawingml/2006/table">
            <a:tbl>
              <a:tblPr firstRow="1" firstCol="1" bandRow="1">
                <a:tableStyleId>{93296810-A885-4BE3-A3E7-6D5BEEA58F35}</a:tableStyleId>
              </a:tblPr>
              <a:tblGrid>
                <a:gridCol w="1777285">
                  <a:extLst>
                    <a:ext uri="{9D8B030D-6E8A-4147-A177-3AD203B41FA5}">
                      <a16:colId xmlns:a16="http://schemas.microsoft.com/office/drawing/2014/main" val="3235916529"/>
                    </a:ext>
                  </a:extLst>
                </a:gridCol>
                <a:gridCol w="750409">
                  <a:extLst>
                    <a:ext uri="{9D8B030D-6E8A-4147-A177-3AD203B41FA5}">
                      <a16:colId xmlns:a16="http://schemas.microsoft.com/office/drawing/2014/main" val="1468306554"/>
                    </a:ext>
                  </a:extLst>
                </a:gridCol>
                <a:gridCol w="730661">
                  <a:extLst>
                    <a:ext uri="{9D8B030D-6E8A-4147-A177-3AD203B41FA5}">
                      <a16:colId xmlns:a16="http://schemas.microsoft.com/office/drawing/2014/main" val="1833801748"/>
                    </a:ext>
                  </a:extLst>
                </a:gridCol>
                <a:gridCol w="708338">
                  <a:extLst>
                    <a:ext uri="{9D8B030D-6E8A-4147-A177-3AD203B41FA5}">
                      <a16:colId xmlns:a16="http://schemas.microsoft.com/office/drawing/2014/main" val="215264424"/>
                    </a:ext>
                  </a:extLst>
                </a:gridCol>
                <a:gridCol w="700826">
                  <a:extLst>
                    <a:ext uri="{9D8B030D-6E8A-4147-A177-3AD203B41FA5}">
                      <a16:colId xmlns:a16="http://schemas.microsoft.com/office/drawing/2014/main" val="3180403248"/>
                    </a:ext>
                  </a:extLst>
                </a:gridCol>
              </a:tblGrid>
              <a:tr h="331713">
                <a:tc rowSpan="2">
                  <a:txBody>
                    <a:bodyPr/>
                    <a:lstStyle/>
                    <a:p>
                      <a:pPr algn="ctr">
                        <a:lnSpc>
                          <a:spcPct val="200000"/>
                        </a:lnSpc>
                        <a:spcAft>
                          <a:spcPts val="800"/>
                        </a:spcAft>
                      </a:pPr>
                      <a:r>
                        <a:rPr lang="es-EC" sz="1400" dirty="0">
                          <a:solidFill>
                            <a:schemeClr val="tx1"/>
                          </a:solidFill>
                          <a:effectLst/>
                        </a:rPr>
                        <a:t>ESCENARIO 1</a:t>
                      </a:r>
                      <a:endParaRPr lang="es-EC"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gridSpan="2">
                  <a:txBody>
                    <a:bodyPr/>
                    <a:lstStyle/>
                    <a:p>
                      <a:pPr algn="ctr">
                        <a:lnSpc>
                          <a:spcPct val="200000"/>
                        </a:lnSpc>
                        <a:spcAft>
                          <a:spcPts val="800"/>
                        </a:spcAft>
                      </a:pPr>
                      <a:r>
                        <a:rPr lang="es-EC" sz="1400" dirty="0">
                          <a:solidFill>
                            <a:schemeClr val="tx1"/>
                          </a:solidFill>
                          <a:effectLst/>
                        </a:rPr>
                        <a:t>DIÁLOGO 1</a:t>
                      </a:r>
                      <a:endParaRPr lang="es-EC"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s-ES"/>
                    </a:p>
                  </a:txBody>
                  <a:tcPr/>
                </a:tc>
                <a:tc gridSpan="2">
                  <a:txBody>
                    <a:bodyPr/>
                    <a:lstStyle/>
                    <a:p>
                      <a:pPr algn="ctr">
                        <a:lnSpc>
                          <a:spcPct val="200000"/>
                        </a:lnSpc>
                        <a:spcAft>
                          <a:spcPts val="800"/>
                        </a:spcAft>
                      </a:pPr>
                      <a:r>
                        <a:rPr lang="es-EC" sz="1400" dirty="0">
                          <a:solidFill>
                            <a:schemeClr val="tx1"/>
                          </a:solidFill>
                          <a:effectLst/>
                        </a:rPr>
                        <a:t>DIÁLOGO 2</a:t>
                      </a:r>
                      <a:endParaRPr lang="es-EC"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s-ES"/>
                    </a:p>
                  </a:txBody>
                  <a:tcPr/>
                </a:tc>
                <a:extLst>
                  <a:ext uri="{0D108BD9-81ED-4DB2-BD59-A6C34878D82A}">
                    <a16:rowId xmlns:a16="http://schemas.microsoft.com/office/drawing/2014/main" val="602393688"/>
                  </a:ext>
                </a:extLst>
              </a:tr>
              <a:tr h="422147">
                <a:tc vMerge="1">
                  <a:txBody>
                    <a:bodyPr/>
                    <a:lstStyle/>
                    <a:p>
                      <a:endParaRPr lang="es-ES"/>
                    </a:p>
                  </a:txBody>
                  <a:tcPr/>
                </a:tc>
                <a:tc>
                  <a:txBody>
                    <a:bodyPr/>
                    <a:lstStyle/>
                    <a:p>
                      <a:pPr algn="ctr">
                        <a:lnSpc>
                          <a:spcPct val="200000"/>
                        </a:lnSpc>
                        <a:spcAft>
                          <a:spcPts val="800"/>
                        </a:spcAft>
                      </a:pPr>
                      <a:r>
                        <a:rPr lang="es-EC" sz="1600">
                          <a:solidFill>
                            <a:schemeClr val="tx1"/>
                          </a:solidFill>
                          <a:effectLst/>
                        </a:rPr>
                        <a:t>Pda 1</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a:solidFill>
                            <a:schemeClr val="tx1"/>
                          </a:solidFill>
                          <a:effectLst/>
                        </a:rPr>
                        <a:t>Ph 1</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a:solidFill>
                            <a:schemeClr val="tx1"/>
                          </a:solidFill>
                          <a:effectLst/>
                        </a:rPr>
                        <a:t>Pda 2</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dirty="0">
                          <a:solidFill>
                            <a:schemeClr val="tx1"/>
                          </a:solidFill>
                          <a:effectLst/>
                        </a:rPr>
                        <a:t>Ph 2</a:t>
                      </a:r>
                      <a:endParaRPr lang="es-EC"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10599292"/>
                  </a:ext>
                </a:extLst>
              </a:tr>
              <a:tr h="860850">
                <a:tc>
                  <a:txBody>
                    <a:bodyPr/>
                    <a:lstStyle/>
                    <a:p>
                      <a:pPr>
                        <a:lnSpc>
                          <a:spcPct val="200000"/>
                        </a:lnSpc>
                        <a:spcAft>
                          <a:spcPts val="800"/>
                        </a:spcAft>
                      </a:pPr>
                      <a:r>
                        <a:rPr lang="es-EC" sz="1400" dirty="0">
                          <a:solidFill>
                            <a:schemeClr val="tx1"/>
                          </a:solidFill>
                          <a:effectLst/>
                        </a:rPr>
                        <a:t>Número de palabras reconocidas</a:t>
                      </a:r>
                      <a:endParaRPr lang="es-EC"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600">
                          <a:solidFill>
                            <a:schemeClr val="tx1"/>
                          </a:solidFill>
                          <a:effectLst/>
                        </a:rPr>
                        <a:t>7/7</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a:solidFill>
                            <a:schemeClr val="tx1"/>
                          </a:solidFill>
                          <a:effectLst/>
                        </a:rPr>
                        <a:t>5/5</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a:solidFill>
                            <a:schemeClr val="tx1"/>
                          </a:solidFill>
                          <a:effectLst/>
                        </a:rPr>
                        <a:t>7/7</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a:solidFill>
                            <a:schemeClr val="tx1"/>
                          </a:solidFill>
                          <a:effectLst/>
                        </a:rPr>
                        <a:t>5/5</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34611572"/>
                  </a:ext>
                </a:extLst>
              </a:tr>
              <a:tr h="919294">
                <a:tc>
                  <a:txBody>
                    <a:bodyPr/>
                    <a:lstStyle/>
                    <a:p>
                      <a:pPr>
                        <a:lnSpc>
                          <a:spcPct val="200000"/>
                        </a:lnSpc>
                        <a:spcAft>
                          <a:spcPts val="800"/>
                        </a:spcAft>
                      </a:pPr>
                      <a:r>
                        <a:rPr lang="es-EC" sz="1400">
                          <a:solidFill>
                            <a:schemeClr val="tx1"/>
                          </a:solidFill>
                          <a:effectLst/>
                        </a:rPr>
                        <a:t>Tiempo de respuesta por frase</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600">
                          <a:solidFill>
                            <a:schemeClr val="tx1"/>
                          </a:solidFill>
                          <a:effectLst/>
                        </a:rPr>
                        <a:t>5 s</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a:solidFill>
                            <a:schemeClr val="tx1"/>
                          </a:solidFill>
                          <a:effectLst/>
                        </a:rPr>
                        <a:t>3 s</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a:solidFill>
                            <a:schemeClr val="tx1"/>
                          </a:solidFill>
                          <a:effectLst/>
                        </a:rPr>
                        <a:t>5 s</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a:solidFill>
                            <a:schemeClr val="tx1"/>
                          </a:solidFill>
                          <a:effectLst/>
                        </a:rPr>
                        <a:t>3 s</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111003159"/>
                  </a:ext>
                </a:extLst>
              </a:tr>
              <a:tr h="888189">
                <a:tc>
                  <a:txBody>
                    <a:bodyPr/>
                    <a:lstStyle/>
                    <a:p>
                      <a:pPr>
                        <a:lnSpc>
                          <a:spcPct val="200000"/>
                        </a:lnSpc>
                        <a:spcAft>
                          <a:spcPts val="800"/>
                        </a:spcAft>
                      </a:pPr>
                      <a:r>
                        <a:rPr lang="es-EC" sz="1400">
                          <a:solidFill>
                            <a:schemeClr val="tx1"/>
                          </a:solidFill>
                          <a:effectLst/>
                        </a:rPr>
                        <a:t>Tiempo de respuesta por diálogo</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600">
                          <a:solidFill>
                            <a:schemeClr val="tx1"/>
                          </a:solidFill>
                          <a:effectLst/>
                        </a:rPr>
                        <a:t>35 s</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a:solidFill>
                            <a:schemeClr val="tx1"/>
                          </a:solidFill>
                          <a:effectLst/>
                        </a:rPr>
                        <a:t>15 s</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a:solidFill>
                            <a:schemeClr val="tx1"/>
                          </a:solidFill>
                          <a:effectLst/>
                        </a:rPr>
                        <a:t>45 s</a:t>
                      </a:r>
                      <a:endParaRPr lang="es-EC" sz="16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dirty="0">
                          <a:solidFill>
                            <a:schemeClr val="tx1"/>
                          </a:solidFill>
                          <a:effectLst/>
                        </a:rPr>
                        <a:t>15 s</a:t>
                      </a:r>
                      <a:endParaRPr lang="es-EC"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23958675"/>
                  </a:ext>
                </a:extLst>
              </a:tr>
              <a:tr h="860850">
                <a:tc>
                  <a:txBody>
                    <a:bodyPr/>
                    <a:lstStyle/>
                    <a:p>
                      <a:pPr>
                        <a:lnSpc>
                          <a:spcPct val="200000"/>
                        </a:lnSpc>
                        <a:spcAft>
                          <a:spcPts val="800"/>
                        </a:spcAft>
                      </a:pPr>
                      <a:r>
                        <a:rPr lang="es-EC" sz="1400" dirty="0">
                          <a:solidFill>
                            <a:schemeClr val="tx1"/>
                          </a:solidFill>
                          <a:effectLst/>
                        </a:rPr>
                        <a:t>comprensión del diálogo</a:t>
                      </a:r>
                      <a:endParaRPr lang="es-EC"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600" b="1" dirty="0">
                          <a:solidFill>
                            <a:schemeClr val="tx1"/>
                          </a:solidFill>
                          <a:effectLst/>
                        </a:rPr>
                        <a:t>Buena</a:t>
                      </a:r>
                      <a:endParaRPr lang="es-EC"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b="1">
                          <a:solidFill>
                            <a:schemeClr val="tx1"/>
                          </a:solidFill>
                          <a:effectLst/>
                        </a:rPr>
                        <a:t>Buena</a:t>
                      </a:r>
                      <a:endParaRPr lang="es-EC" sz="16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b="1">
                          <a:solidFill>
                            <a:schemeClr val="tx1"/>
                          </a:solidFill>
                          <a:effectLst/>
                        </a:rPr>
                        <a:t>Buena</a:t>
                      </a:r>
                      <a:endParaRPr lang="es-EC" sz="16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600" b="1" dirty="0">
                          <a:solidFill>
                            <a:schemeClr val="tx1"/>
                          </a:solidFill>
                          <a:effectLst/>
                        </a:rPr>
                        <a:t>Buena</a:t>
                      </a:r>
                      <a:endParaRPr lang="es-EC"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217871759"/>
                  </a:ext>
                </a:extLst>
              </a:tr>
            </a:tbl>
          </a:graphicData>
        </a:graphic>
      </p:graphicFrame>
      <p:sp>
        <p:nvSpPr>
          <p:cNvPr id="8" name="Flecha: a la derecha con bandas 7">
            <a:extLst>
              <a:ext uri="{FF2B5EF4-FFF2-40B4-BE49-F238E27FC236}">
                <a16:creationId xmlns:a16="http://schemas.microsoft.com/office/drawing/2014/main" id="{425FD8ED-1DD0-4104-93C9-06777520BDBE}"/>
              </a:ext>
            </a:extLst>
          </p:cNvPr>
          <p:cNvSpPr/>
          <p:nvPr/>
        </p:nvSpPr>
        <p:spPr>
          <a:xfrm>
            <a:off x="4267468" y="2300566"/>
            <a:ext cx="1796066" cy="1003590"/>
          </a:xfrm>
          <a:prstGeom prst="stripedRightArrow">
            <a:avLst>
              <a:gd name="adj1" fmla="val 35276"/>
              <a:gd name="adj2" fmla="val 3061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n w="0"/>
                <a:solidFill>
                  <a:schemeClr val="tx1"/>
                </a:solidFill>
                <a:effectLst>
                  <a:outerShdw blurRad="38100" dist="19050" dir="2700000" algn="tl" rotWithShape="0">
                    <a:schemeClr val="dk1">
                      <a:alpha val="40000"/>
                    </a:schemeClr>
                  </a:outerShdw>
                </a:effectLst>
              </a:rPr>
              <a:t>RESULTADOS</a:t>
            </a:r>
            <a:endParaRPr lang="es-ES" dirty="0"/>
          </a:p>
        </p:txBody>
      </p:sp>
      <p:pic>
        <p:nvPicPr>
          <p:cNvPr id="10" name="Imagen 9">
            <a:extLst>
              <a:ext uri="{FF2B5EF4-FFF2-40B4-BE49-F238E27FC236}">
                <a16:creationId xmlns:a16="http://schemas.microsoft.com/office/drawing/2014/main" id="{FFE22AE9-8463-4A3D-9FFD-8DE5F54D08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11" name="Grupo 10">
            <a:extLst>
              <a:ext uri="{FF2B5EF4-FFF2-40B4-BE49-F238E27FC236}">
                <a16:creationId xmlns:a16="http://schemas.microsoft.com/office/drawing/2014/main" id="{C5F144FB-9C01-49FA-9C70-136761967DA7}"/>
              </a:ext>
            </a:extLst>
          </p:cNvPr>
          <p:cNvGrpSpPr/>
          <p:nvPr/>
        </p:nvGrpSpPr>
        <p:grpSpPr>
          <a:xfrm>
            <a:off x="842670" y="6316422"/>
            <a:ext cx="8686800" cy="137468"/>
            <a:chOff x="842670" y="6366526"/>
            <a:chExt cx="8686800" cy="137468"/>
          </a:xfrm>
        </p:grpSpPr>
        <p:sp>
          <p:nvSpPr>
            <p:cNvPr id="12" name="Rectángulo 11">
              <a:extLst>
                <a:ext uri="{FF2B5EF4-FFF2-40B4-BE49-F238E27FC236}">
                  <a16:creationId xmlns:a16="http://schemas.microsoft.com/office/drawing/2014/main" id="{5AE256FF-4B2E-4326-B05B-AB29EA75A96D}"/>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3" name="Rectángulo 12">
              <a:extLst>
                <a:ext uri="{FF2B5EF4-FFF2-40B4-BE49-F238E27FC236}">
                  <a16:creationId xmlns:a16="http://schemas.microsoft.com/office/drawing/2014/main" id="{282C88AC-D9BE-4875-8C08-C9B4AC10C5A8}"/>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4" name="Rectángulo 13">
            <a:extLst>
              <a:ext uri="{FF2B5EF4-FFF2-40B4-BE49-F238E27FC236}">
                <a16:creationId xmlns:a16="http://schemas.microsoft.com/office/drawing/2014/main" id="{3C8A73C5-565C-4FC9-9EFC-319B16A46C3F}"/>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5" name="CuadroTexto 14">
            <a:extLst>
              <a:ext uri="{FF2B5EF4-FFF2-40B4-BE49-F238E27FC236}">
                <a16:creationId xmlns:a16="http://schemas.microsoft.com/office/drawing/2014/main" id="{EC9CBF40-A7C7-44E0-A456-7820ACE7075A}"/>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6" name="CuadroTexto 15">
            <a:extLst>
              <a:ext uri="{FF2B5EF4-FFF2-40B4-BE49-F238E27FC236}">
                <a16:creationId xmlns:a16="http://schemas.microsoft.com/office/drawing/2014/main" id="{76C1716F-E480-4578-8B42-2A930086B595}"/>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7" name="CuadroTexto 16">
            <a:extLst>
              <a:ext uri="{FF2B5EF4-FFF2-40B4-BE49-F238E27FC236}">
                <a16:creationId xmlns:a16="http://schemas.microsoft.com/office/drawing/2014/main" id="{B48D12D8-BACF-476A-95DB-E9E92C691F0F}"/>
              </a:ext>
            </a:extLst>
          </p:cNvPr>
          <p:cNvSpPr txBox="1"/>
          <p:nvPr/>
        </p:nvSpPr>
        <p:spPr>
          <a:xfrm>
            <a:off x="99122" y="40395"/>
            <a:ext cx="541847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EC" sz="2800" dirty="0">
                <a:solidFill>
                  <a:schemeClr val="bg1"/>
                </a:solidFill>
                <a:latin typeface="Georgia" panose="02040502050405020303" pitchFamily="18" charset="0"/>
              </a:rPr>
              <a:t>ESCENARIOS DE PRUEBAS 1</a:t>
            </a:r>
            <a:endParaRPr lang="es-US"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13208886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68F1-912E-43D9-BE41-1027CFA5424E}"/>
              </a:ext>
            </a:extLst>
          </p:cNvPr>
          <p:cNvSpPr>
            <a:spLocks noGrp="1"/>
          </p:cNvSpPr>
          <p:nvPr>
            <p:ph type="title"/>
          </p:nvPr>
        </p:nvSpPr>
        <p:spPr>
          <a:xfrm>
            <a:off x="448721" y="528096"/>
            <a:ext cx="10515600" cy="1325563"/>
          </a:xfrm>
        </p:spPr>
        <p:txBody>
          <a:bodyPr>
            <a:normAutofit/>
          </a:bodyPr>
          <a:lstStyle/>
          <a:p>
            <a:r>
              <a:rPr lang="es-EC" sz="2400" dirty="0">
                <a:ln w="0"/>
                <a:effectLst>
                  <a:outerShdw blurRad="38100" dist="19050" dir="2700000" algn="tl" rotWithShape="0">
                    <a:schemeClr val="dk1">
                      <a:alpha val="40000"/>
                    </a:schemeClr>
                  </a:outerShdw>
                </a:effectLst>
              </a:rPr>
              <a:t>ESCENARIO DE UNA PERSONA PERDIDA </a:t>
            </a:r>
            <a:endParaRPr lang="es-ES" sz="2400" dirty="0">
              <a:ln w="0"/>
              <a:effectLst>
                <a:outerShdw blurRad="38100" dist="19050" dir="2700000" algn="tl" rotWithShape="0">
                  <a:schemeClr val="dk1">
                    <a:alpha val="40000"/>
                  </a:schemeClr>
                </a:outerShdw>
              </a:effectLst>
            </a:endParaRPr>
          </a:p>
        </p:txBody>
      </p:sp>
      <p:graphicFrame>
        <p:nvGraphicFramePr>
          <p:cNvPr id="4" name="Tabla 3">
            <a:extLst>
              <a:ext uri="{FF2B5EF4-FFF2-40B4-BE49-F238E27FC236}">
                <a16:creationId xmlns:a16="http://schemas.microsoft.com/office/drawing/2014/main" id="{C77FBDA1-CA30-49DC-A125-B7A9CACD9812}"/>
              </a:ext>
            </a:extLst>
          </p:cNvPr>
          <p:cNvGraphicFramePr>
            <a:graphicFrameLocks noGrp="1"/>
          </p:cNvGraphicFramePr>
          <p:nvPr>
            <p:extLst>
              <p:ext uri="{D42A27DB-BD31-4B8C-83A1-F6EECF244321}">
                <p14:modId xmlns:p14="http://schemas.microsoft.com/office/powerpoint/2010/main" val="2728842722"/>
              </p:ext>
            </p:extLst>
          </p:nvPr>
        </p:nvGraphicFramePr>
        <p:xfrm>
          <a:off x="6759153" y="1690688"/>
          <a:ext cx="4984126" cy="4535288"/>
        </p:xfrm>
        <a:graphic>
          <a:graphicData uri="http://schemas.openxmlformats.org/drawingml/2006/table">
            <a:tbl>
              <a:tblPr firstRow="1" firstCol="1" bandRow="1">
                <a:tableStyleId>{93296810-A885-4BE3-A3E7-6D5BEEA58F35}</a:tableStyleId>
              </a:tblPr>
              <a:tblGrid>
                <a:gridCol w="2099256">
                  <a:extLst>
                    <a:ext uri="{9D8B030D-6E8A-4147-A177-3AD203B41FA5}">
                      <a16:colId xmlns:a16="http://schemas.microsoft.com/office/drawing/2014/main" val="261072782"/>
                    </a:ext>
                  </a:extLst>
                </a:gridCol>
                <a:gridCol w="734096">
                  <a:extLst>
                    <a:ext uri="{9D8B030D-6E8A-4147-A177-3AD203B41FA5}">
                      <a16:colId xmlns:a16="http://schemas.microsoft.com/office/drawing/2014/main" val="2529631845"/>
                    </a:ext>
                  </a:extLst>
                </a:gridCol>
                <a:gridCol w="721217">
                  <a:extLst>
                    <a:ext uri="{9D8B030D-6E8A-4147-A177-3AD203B41FA5}">
                      <a16:colId xmlns:a16="http://schemas.microsoft.com/office/drawing/2014/main" val="113080490"/>
                    </a:ext>
                  </a:extLst>
                </a:gridCol>
                <a:gridCol w="686309">
                  <a:extLst>
                    <a:ext uri="{9D8B030D-6E8A-4147-A177-3AD203B41FA5}">
                      <a16:colId xmlns:a16="http://schemas.microsoft.com/office/drawing/2014/main" val="178631326"/>
                    </a:ext>
                  </a:extLst>
                </a:gridCol>
                <a:gridCol w="743248">
                  <a:extLst>
                    <a:ext uri="{9D8B030D-6E8A-4147-A177-3AD203B41FA5}">
                      <a16:colId xmlns:a16="http://schemas.microsoft.com/office/drawing/2014/main" val="2010420884"/>
                    </a:ext>
                  </a:extLst>
                </a:gridCol>
              </a:tblGrid>
              <a:tr h="544366">
                <a:tc rowSpan="2">
                  <a:txBody>
                    <a:bodyPr/>
                    <a:lstStyle/>
                    <a:p>
                      <a:pPr algn="ctr">
                        <a:lnSpc>
                          <a:spcPct val="200000"/>
                        </a:lnSpc>
                        <a:spcAft>
                          <a:spcPts val="800"/>
                        </a:spcAft>
                      </a:pPr>
                      <a:r>
                        <a:rPr lang="es-EC" sz="1400" b="1">
                          <a:solidFill>
                            <a:srgbClr val="00000A"/>
                          </a:solidFill>
                          <a:effectLst/>
                          <a:latin typeface="+mn-lt"/>
                          <a:ea typeface="Calibri" panose="020F0502020204030204" pitchFamily="34" charset="0"/>
                          <a:cs typeface="Calibri" panose="020F0502020204030204" pitchFamily="34" charset="0"/>
                        </a:rPr>
                        <a:t>ESCENARIO 2</a:t>
                      </a:r>
                      <a:endParaRPr lang="es-EC" sz="1400">
                        <a:solidFill>
                          <a:srgbClr val="00000A"/>
                        </a:solidFill>
                        <a:effectLst/>
                        <a:latin typeface="+mn-lt"/>
                        <a:ea typeface="Calibri" panose="020F0502020204030204" pitchFamily="34" charset="0"/>
                        <a:cs typeface="Calibri" panose="020F0502020204030204" pitchFamily="34" charset="0"/>
                      </a:endParaRPr>
                    </a:p>
                  </a:txBody>
                  <a:tcPr marL="68580" marR="68580" marT="0" marB="0" anchor="ctr"/>
                </a:tc>
                <a:tc gridSpan="2">
                  <a:txBody>
                    <a:bodyPr/>
                    <a:lstStyle/>
                    <a:p>
                      <a:pPr algn="ctr">
                        <a:lnSpc>
                          <a:spcPct val="200000"/>
                        </a:lnSpc>
                        <a:spcAft>
                          <a:spcPts val="800"/>
                        </a:spcAft>
                      </a:pPr>
                      <a:r>
                        <a:rPr lang="es-EC" sz="1400" b="1">
                          <a:solidFill>
                            <a:srgbClr val="00000A"/>
                          </a:solidFill>
                          <a:effectLst/>
                          <a:latin typeface="+mn-lt"/>
                          <a:ea typeface="Calibri" panose="020F0502020204030204" pitchFamily="34" charset="0"/>
                          <a:cs typeface="Calibri" panose="020F0502020204030204" pitchFamily="34" charset="0"/>
                        </a:rPr>
                        <a:t>DIÁLOGO 1</a:t>
                      </a:r>
                      <a:endParaRPr lang="es-EC" sz="1400">
                        <a:solidFill>
                          <a:srgbClr val="00000A"/>
                        </a:solidFill>
                        <a:effectLst/>
                        <a:latin typeface="+mn-lt"/>
                        <a:ea typeface="Calibri" panose="020F0502020204030204" pitchFamily="34" charset="0"/>
                        <a:cs typeface="Calibri" panose="020F0502020204030204" pitchFamily="34" charset="0"/>
                      </a:endParaRPr>
                    </a:p>
                  </a:txBody>
                  <a:tcPr marL="68580" marR="68580" marT="0" marB="0" anchor="ctr"/>
                </a:tc>
                <a:tc hMerge="1">
                  <a:txBody>
                    <a:bodyPr/>
                    <a:lstStyle/>
                    <a:p>
                      <a:endParaRPr lang="es-ES"/>
                    </a:p>
                  </a:txBody>
                  <a:tcPr/>
                </a:tc>
                <a:tc gridSpan="2">
                  <a:txBody>
                    <a:bodyPr/>
                    <a:lstStyle/>
                    <a:p>
                      <a:pPr algn="ctr">
                        <a:lnSpc>
                          <a:spcPct val="200000"/>
                        </a:lnSpc>
                        <a:spcAft>
                          <a:spcPts val="800"/>
                        </a:spcAft>
                      </a:pPr>
                      <a:r>
                        <a:rPr lang="es-EC" sz="1400" b="1">
                          <a:solidFill>
                            <a:srgbClr val="00000A"/>
                          </a:solidFill>
                          <a:effectLst/>
                          <a:latin typeface="+mn-lt"/>
                          <a:ea typeface="Calibri" panose="020F0502020204030204" pitchFamily="34" charset="0"/>
                          <a:cs typeface="Calibri" panose="020F0502020204030204" pitchFamily="34" charset="0"/>
                        </a:rPr>
                        <a:t>DIÁLOGO 2</a:t>
                      </a:r>
                      <a:endParaRPr lang="es-EC" sz="1400">
                        <a:solidFill>
                          <a:srgbClr val="00000A"/>
                        </a:solidFill>
                        <a:effectLst/>
                        <a:latin typeface="+mn-lt"/>
                        <a:ea typeface="Calibri" panose="020F0502020204030204" pitchFamily="34" charset="0"/>
                        <a:cs typeface="Calibri" panose="020F0502020204030204" pitchFamily="34" charset="0"/>
                      </a:endParaRPr>
                    </a:p>
                  </a:txBody>
                  <a:tcPr marL="68580" marR="68580" marT="0" marB="0" anchor="ctr"/>
                </a:tc>
                <a:tc hMerge="1">
                  <a:txBody>
                    <a:bodyPr/>
                    <a:lstStyle/>
                    <a:p>
                      <a:endParaRPr lang="es-ES"/>
                    </a:p>
                  </a:txBody>
                  <a:tcPr/>
                </a:tc>
                <a:extLst>
                  <a:ext uri="{0D108BD9-81ED-4DB2-BD59-A6C34878D82A}">
                    <a16:rowId xmlns:a16="http://schemas.microsoft.com/office/drawing/2014/main" val="480144092"/>
                  </a:ext>
                </a:extLst>
              </a:tr>
              <a:tr h="544366">
                <a:tc vMerge="1">
                  <a:txBody>
                    <a:bodyPr/>
                    <a:lstStyle/>
                    <a:p>
                      <a:endParaRPr lang="es-ES"/>
                    </a:p>
                  </a:txBody>
                  <a:tcPr/>
                </a:tc>
                <a:tc>
                  <a:txBody>
                    <a:bodyPr/>
                    <a:lstStyle/>
                    <a:p>
                      <a:pPr algn="ctr">
                        <a:lnSpc>
                          <a:spcPct val="200000"/>
                        </a:lnSpc>
                        <a:spcAft>
                          <a:spcPts val="800"/>
                        </a:spcAft>
                      </a:pPr>
                      <a:r>
                        <a:rPr lang="es-EC" sz="1400" b="1">
                          <a:solidFill>
                            <a:srgbClr val="00000A"/>
                          </a:solidFill>
                          <a:effectLst/>
                          <a:latin typeface="+mn-lt"/>
                          <a:ea typeface="Calibri" panose="020F0502020204030204" pitchFamily="34" charset="0"/>
                          <a:cs typeface="Calibri" panose="020F0502020204030204" pitchFamily="34" charset="0"/>
                        </a:rPr>
                        <a:t>Pda 1</a:t>
                      </a:r>
                      <a:endParaRPr lang="es-EC" sz="1400">
                        <a:solidFill>
                          <a:srgbClr val="00000A"/>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b="1">
                          <a:solidFill>
                            <a:srgbClr val="00000A"/>
                          </a:solidFill>
                          <a:effectLst/>
                          <a:latin typeface="+mn-lt"/>
                          <a:ea typeface="Calibri" panose="020F0502020204030204" pitchFamily="34" charset="0"/>
                          <a:cs typeface="Calibri" panose="020F0502020204030204" pitchFamily="34" charset="0"/>
                        </a:rPr>
                        <a:t>Ph 1</a:t>
                      </a:r>
                      <a:endParaRPr lang="es-EC" sz="1400">
                        <a:solidFill>
                          <a:srgbClr val="00000A"/>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b="1">
                          <a:solidFill>
                            <a:srgbClr val="00000A"/>
                          </a:solidFill>
                          <a:effectLst/>
                          <a:latin typeface="+mn-lt"/>
                          <a:ea typeface="Calibri" panose="020F0502020204030204" pitchFamily="34" charset="0"/>
                          <a:cs typeface="Calibri" panose="020F0502020204030204" pitchFamily="34" charset="0"/>
                        </a:rPr>
                        <a:t>Pda 2</a:t>
                      </a:r>
                      <a:endParaRPr lang="es-EC" sz="1400">
                        <a:solidFill>
                          <a:srgbClr val="00000A"/>
                        </a:solidFill>
                        <a:effectLst/>
                        <a:latin typeface="+mn-lt"/>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b="1">
                          <a:solidFill>
                            <a:srgbClr val="00000A"/>
                          </a:solidFill>
                          <a:effectLst/>
                          <a:latin typeface="+mn-lt"/>
                          <a:ea typeface="Calibri" panose="020F0502020204030204" pitchFamily="34" charset="0"/>
                          <a:cs typeface="Calibri" panose="020F0502020204030204" pitchFamily="34" charset="0"/>
                        </a:rPr>
                        <a:t>Ph 2</a:t>
                      </a:r>
                      <a:endParaRPr lang="es-EC" sz="1400">
                        <a:solidFill>
                          <a:srgbClr val="00000A"/>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64461537"/>
                  </a:ext>
                </a:extLst>
              </a:tr>
              <a:tr h="861639">
                <a:tc>
                  <a:txBody>
                    <a:bodyPr/>
                    <a:lstStyle/>
                    <a:p>
                      <a:pPr>
                        <a:lnSpc>
                          <a:spcPct val="200000"/>
                        </a:lnSpc>
                        <a:spcAft>
                          <a:spcPts val="800"/>
                        </a:spcAft>
                      </a:pPr>
                      <a:r>
                        <a:rPr lang="es-EC" sz="1400" b="1">
                          <a:solidFill>
                            <a:srgbClr val="00000A"/>
                          </a:solidFill>
                          <a:effectLst/>
                          <a:latin typeface="+mn-lt"/>
                          <a:ea typeface="Calibri" panose="020F0502020204030204" pitchFamily="34" charset="0"/>
                          <a:cs typeface="Calibri" panose="020F0502020204030204" pitchFamily="34" charset="0"/>
                        </a:rPr>
                        <a:t>Número de palabras reconocidas</a:t>
                      </a:r>
                      <a:endParaRPr lang="es-EC" sz="1400">
                        <a:solidFill>
                          <a:srgbClr val="00000A"/>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4/5 </a:t>
                      </a:r>
                    </a:p>
                  </a:txBody>
                  <a:tcPr marL="68580" marR="68580" marT="0" marB="0" anchor="ctr"/>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4/4</a:t>
                      </a:r>
                    </a:p>
                  </a:txBody>
                  <a:tcPr marL="68580" marR="68580" marT="0" marB="0" anchor="ctr"/>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4/4</a:t>
                      </a:r>
                    </a:p>
                  </a:txBody>
                  <a:tcPr marL="68580" marR="68580" marT="0" marB="0" anchor="ctr"/>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4/4</a:t>
                      </a:r>
                    </a:p>
                  </a:txBody>
                  <a:tcPr marL="68580" marR="68580" marT="0" marB="0" anchor="ctr"/>
                </a:tc>
                <a:extLst>
                  <a:ext uri="{0D108BD9-81ED-4DB2-BD59-A6C34878D82A}">
                    <a16:rowId xmlns:a16="http://schemas.microsoft.com/office/drawing/2014/main" val="89760030"/>
                  </a:ext>
                </a:extLst>
              </a:tr>
              <a:tr h="861639">
                <a:tc>
                  <a:txBody>
                    <a:bodyPr/>
                    <a:lstStyle/>
                    <a:p>
                      <a:pPr>
                        <a:lnSpc>
                          <a:spcPct val="200000"/>
                        </a:lnSpc>
                        <a:spcAft>
                          <a:spcPts val="800"/>
                        </a:spcAft>
                      </a:pPr>
                      <a:r>
                        <a:rPr lang="es-EC" sz="1400" b="1">
                          <a:solidFill>
                            <a:srgbClr val="00000A"/>
                          </a:solidFill>
                          <a:effectLst/>
                          <a:latin typeface="+mn-lt"/>
                          <a:ea typeface="Calibri" panose="020F0502020204030204" pitchFamily="34" charset="0"/>
                          <a:cs typeface="Calibri" panose="020F0502020204030204" pitchFamily="34" charset="0"/>
                        </a:rPr>
                        <a:t>Tiempo de respuesta por frase</a:t>
                      </a:r>
                      <a:endParaRPr lang="es-EC" sz="1400">
                        <a:solidFill>
                          <a:srgbClr val="00000A"/>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5 s</a:t>
                      </a:r>
                    </a:p>
                  </a:txBody>
                  <a:tcPr marL="68580" marR="68580" marT="0" marB="0" anchor="ctr"/>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3 s</a:t>
                      </a:r>
                    </a:p>
                  </a:txBody>
                  <a:tcPr marL="68580" marR="68580" marT="0" marB="0" anchor="ctr"/>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5 s</a:t>
                      </a:r>
                    </a:p>
                  </a:txBody>
                  <a:tcPr marL="68580" marR="68580" marT="0" marB="0" anchor="ctr"/>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3 s</a:t>
                      </a:r>
                    </a:p>
                  </a:txBody>
                  <a:tcPr marL="68580" marR="68580" marT="0" marB="0" anchor="ctr"/>
                </a:tc>
                <a:extLst>
                  <a:ext uri="{0D108BD9-81ED-4DB2-BD59-A6C34878D82A}">
                    <a16:rowId xmlns:a16="http://schemas.microsoft.com/office/drawing/2014/main" val="1717474209"/>
                  </a:ext>
                </a:extLst>
              </a:tr>
              <a:tr h="861639">
                <a:tc>
                  <a:txBody>
                    <a:bodyPr/>
                    <a:lstStyle/>
                    <a:p>
                      <a:pPr>
                        <a:lnSpc>
                          <a:spcPct val="200000"/>
                        </a:lnSpc>
                        <a:spcAft>
                          <a:spcPts val="800"/>
                        </a:spcAft>
                      </a:pPr>
                      <a:r>
                        <a:rPr lang="es-EC" sz="1400" b="1">
                          <a:solidFill>
                            <a:srgbClr val="00000A"/>
                          </a:solidFill>
                          <a:effectLst/>
                          <a:latin typeface="+mn-lt"/>
                          <a:ea typeface="Calibri" panose="020F0502020204030204" pitchFamily="34" charset="0"/>
                          <a:cs typeface="Calibri" panose="020F0502020204030204" pitchFamily="34" charset="0"/>
                        </a:rPr>
                        <a:t>Tiempo de respuesta por diálogo</a:t>
                      </a:r>
                      <a:endParaRPr lang="es-EC" sz="1400">
                        <a:solidFill>
                          <a:srgbClr val="00000A"/>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30 s</a:t>
                      </a:r>
                    </a:p>
                  </a:txBody>
                  <a:tcPr marL="68580" marR="68580" marT="0" marB="0" anchor="ctr"/>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12 s</a:t>
                      </a:r>
                    </a:p>
                  </a:txBody>
                  <a:tcPr marL="68580" marR="68580" marT="0" marB="0" anchor="ctr"/>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20 s</a:t>
                      </a:r>
                    </a:p>
                  </a:txBody>
                  <a:tcPr marL="68580" marR="68580" marT="0" marB="0" anchor="ctr"/>
                </a:tc>
                <a:tc>
                  <a:txBody>
                    <a:bodyPr/>
                    <a:lstStyle/>
                    <a:p>
                      <a:pPr algn="ctr">
                        <a:lnSpc>
                          <a:spcPct val="200000"/>
                        </a:lnSpc>
                        <a:spcAft>
                          <a:spcPts val="800"/>
                        </a:spcAft>
                      </a:pPr>
                      <a:r>
                        <a:rPr lang="es-EC" sz="1400">
                          <a:solidFill>
                            <a:srgbClr val="00000A"/>
                          </a:solidFill>
                          <a:effectLst/>
                          <a:latin typeface="+mn-lt"/>
                          <a:ea typeface="Calibri" panose="020F0502020204030204" pitchFamily="34" charset="0"/>
                          <a:cs typeface="Calibri" panose="020F0502020204030204" pitchFamily="34" charset="0"/>
                        </a:rPr>
                        <a:t>12 s</a:t>
                      </a:r>
                    </a:p>
                  </a:txBody>
                  <a:tcPr marL="68580" marR="68580" marT="0" marB="0" anchor="ctr"/>
                </a:tc>
                <a:extLst>
                  <a:ext uri="{0D108BD9-81ED-4DB2-BD59-A6C34878D82A}">
                    <a16:rowId xmlns:a16="http://schemas.microsoft.com/office/drawing/2014/main" val="2283829902"/>
                  </a:ext>
                </a:extLst>
              </a:tr>
              <a:tr h="861639">
                <a:tc>
                  <a:txBody>
                    <a:bodyPr/>
                    <a:lstStyle/>
                    <a:p>
                      <a:pPr>
                        <a:lnSpc>
                          <a:spcPct val="200000"/>
                        </a:lnSpc>
                        <a:spcAft>
                          <a:spcPts val="800"/>
                        </a:spcAft>
                      </a:pPr>
                      <a:r>
                        <a:rPr lang="es-EC" sz="1400" b="1">
                          <a:solidFill>
                            <a:srgbClr val="00000A"/>
                          </a:solidFill>
                          <a:effectLst/>
                          <a:latin typeface="+mn-lt"/>
                          <a:ea typeface="Calibri" panose="020F0502020204030204" pitchFamily="34" charset="0"/>
                          <a:cs typeface="Calibri" panose="020F0502020204030204" pitchFamily="34" charset="0"/>
                        </a:rPr>
                        <a:t>comprensión del diálogo</a:t>
                      </a:r>
                      <a:endParaRPr lang="es-EC" sz="1400">
                        <a:solidFill>
                          <a:srgbClr val="00000A"/>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400" b="1" dirty="0">
                          <a:solidFill>
                            <a:srgbClr val="00000A"/>
                          </a:solidFill>
                          <a:effectLst/>
                          <a:latin typeface="+mn-lt"/>
                          <a:ea typeface="Calibri" panose="020F0502020204030204" pitchFamily="34" charset="0"/>
                          <a:cs typeface="Calibri" panose="020F0502020204030204" pitchFamily="34" charset="0"/>
                        </a:rPr>
                        <a:t>Buena</a:t>
                      </a:r>
                    </a:p>
                  </a:txBody>
                  <a:tcPr marL="68580" marR="68580" marT="0" marB="0" anchor="ctr"/>
                </a:tc>
                <a:tc>
                  <a:txBody>
                    <a:bodyPr/>
                    <a:lstStyle/>
                    <a:p>
                      <a:pPr algn="ctr">
                        <a:lnSpc>
                          <a:spcPct val="200000"/>
                        </a:lnSpc>
                        <a:spcAft>
                          <a:spcPts val="800"/>
                        </a:spcAft>
                      </a:pPr>
                      <a:r>
                        <a:rPr lang="es-EC" sz="1400" b="1" dirty="0">
                          <a:solidFill>
                            <a:srgbClr val="00000A"/>
                          </a:solidFill>
                          <a:effectLst/>
                          <a:latin typeface="+mn-lt"/>
                          <a:ea typeface="Calibri" panose="020F0502020204030204" pitchFamily="34" charset="0"/>
                          <a:cs typeface="Calibri" panose="020F0502020204030204" pitchFamily="34" charset="0"/>
                        </a:rPr>
                        <a:t>Buena</a:t>
                      </a:r>
                    </a:p>
                  </a:txBody>
                  <a:tcPr marL="68580" marR="68580" marT="0" marB="0" anchor="ctr"/>
                </a:tc>
                <a:tc>
                  <a:txBody>
                    <a:bodyPr/>
                    <a:lstStyle/>
                    <a:p>
                      <a:pPr algn="ctr">
                        <a:lnSpc>
                          <a:spcPct val="200000"/>
                        </a:lnSpc>
                        <a:spcAft>
                          <a:spcPts val="800"/>
                        </a:spcAft>
                      </a:pPr>
                      <a:r>
                        <a:rPr lang="es-EC" sz="1400" b="1" dirty="0">
                          <a:solidFill>
                            <a:srgbClr val="00000A"/>
                          </a:solidFill>
                          <a:effectLst/>
                          <a:latin typeface="+mn-lt"/>
                          <a:ea typeface="Calibri" panose="020F0502020204030204" pitchFamily="34" charset="0"/>
                          <a:cs typeface="Calibri" panose="020F0502020204030204" pitchFamily="34" charset="0"/>
                        </a:rPr>
                        <a:t>Buena</a:t>
                      </a:r>
                    </a:p>
                  </a:txBody>
                  <a:tcPr marL="68580" marR="68580" marT="0" marB="0" anchor="ctr"/>
                </a:tc>
                <a:tc>
                  <a:txBody>
                    <a:bodyPr/>
                    <a:lstStyle/>
                    <a:p>
                      <a:pPr algn="ctr">
                        <a:lnSpc>
                          <a:spcPct val="200000"/>
                        </a:lnSpc>
                        <a:spcAft>
                          <a:spcPts val="800"/>
                        </a:spcAft>
                      </a:pPr>
                      <a:r>
                        <a:rPr lang="es-EC" sz="1400" b="1" dirty="0">
                          <a:solidFill>
                            <a:srgbClr val="00000A"/>
                          </a:solidFill>
                          <a:effectLst/>
                          <a:latin typeface="+mn-lt"/>
                          <a:ea typeface="Calibri" panose="020F0502020204030204" pitchFamily="34" charset="0"/>
                          <a:cs typeface="Calibri" panose="020F0502020204030204" pitchFamily="34" charset="0"/>
                        </a:rPr>
                        <a:t>Buena</a:t>
                      </a:r>
                    </a:p>
                  </a:txBody>
                  <a:tcPr marL="68580" marR="68580" marT="0" marB="0" anchor="ctr"/>
                </a:tc>
                <a:extLst>
                  <a:ext uri="{0D108BD9-81ED-4DB2-BD59-A6C34878D82A}">
                    <a16:rowId xmlns:a16="http://schemas.microsoft.com/office/drawing/2014/main" val="2414035783"/>
                  </a:ext>
                </a:extLst>
              </a:tr>
            </a:tbl>
          </a:graphicData>
        </a:graphic>
      </p:graphicFrame>
      <p:graphicFrame>
        <p:nvGraphicFramePr>
          <p:cNvPr id="5" name="Tabla 4">
            <a:extLst>
              <a:ext uri="{FF2B5EF4-FFF2-40B4-BE49-F238E27FC236}">
                <a16:creationId xmlns:a16="http://schemas.microsoft.com/office/drawing/2014/main" id="{AF633A4E-91AF-42DA-B73B-AF1E338782FE}"/>
              </a:ext>
            </a:extLst>
          </p:cNvPr>
          <p:cNvGraphicFramePr>
            <a:graphicFrameLocks noGrp="1"/>
          </p:cNvGraphicFramePr>
          <p:nvPr>
            <p:extLst>
              <p:ext uri="{D42A27DB-BD31-4B8C-83A1-F6EECF244321}">
                <p14:modId xmlns:p14="http://schemas.microsoft.com/office/powerpoint/2010/main" val="2835803582"/>
              </p:ext>
            </p:extLst>
          </p:nvPr>
        </p:nvGraphicFramePr>
        <p:xfrm>
          <a:off x="854074" y="1754414"/>
          <a:ext cx="3073981" cy="3941312"/>
        </p:xfrm>
        <a:graphic>
          <a:graphicData uri="http://schemas.openxmlformats.org/drawingml/2006/table">
            <a:tbl>
              <a:tblPr firstRow="1" firstCol="1" bandRow="1">
                <a:tableStyleId>{E8B1032C-EA38-4F05-BA0D-38AFFFC7BED3}</a:tableStyleId>
              </a:tblPr>
              <a:tblGrid>
                <a:gridCol w="861597">
                  <a:extLst>
                    <a:ext uri="{9D8B030D-6E8A-4147-A177-3AD203B41FA5}">
                      <a16:colId xmlns:a16="http://schemas.microsoft.com/office/drawing/2014/main" val="2848240293"/>
                    </a:ext>
                  </a:extLst>
                </a:gridCol>
                <a:gridCol w="2212384">
                  <a:extLst>
                    <a:ext uri="{9D8B030D-6E8A-4147-A177-3AD203B41FA5}">
                      <a16:colId xmlns:a16="http://schemas.microsoft.com/office/drawing/2014/main" val="2741625295"/>
                    </a:ext>
                  </a:extLst>
                </a:gridCol>
              </a:tblGrid>
              <a:tr h="492664">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b="0" dirty="0">
                          <a:effectLst/>
                        </a:rPr>
                        <a:t>Buenos tardes</a:t>
                      </a:r>
                      <a:endParaRPr lang="es-EC" sz="1200" b="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27756671"/>
                  </a:ext>
                </a:extLst>
              </a:tr>
              <a:tr h="492664">
                <a:tc>
                  <a:txBody>
                    <a:bodyPr/>
                    <a:lstStyle/>
                    <a:p>
                      <a:pPr>
                        <a:lnSpc>
                          <a:spcPct val="200000"/>
                        </a:lnSpc>
                        <a:spcAft>
                          <a:spcPts val="0"/>
                        </a:spcAft>
                      </a:pPr>
                      <a:r>
                        <a:rPr lang="es-EC" sz="1400">
                          <a:effectLst/>
                        </a:rPr>
                        <a:t>Ph</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Buenas tardes</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35332458"/>
                  </a:ext>
                </a:extLst>
              </a:tr>
              <a:tr h="492664">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Estoy perdido</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83925431"/>
                  </a:ext>
                </a:extLst>
              </a:tr>
              <a:tr h="492664">
                <a:tc>
                  <a:txBody>
                    <a:bodyPr/>
                    <a:lstStyle/>
                    <a:p>
                      <a:pPr>
                        <a:lnSpc>
                          <a:spcPct val="200000"/>
                        </a:lnSpc>
                        <a:spcAft>
                          <a:spcPts val="0"/>
                        </a:spcAft>
                      </a:pPr>
                      <a:r>
                        <a:rPr lang="es-EC" sz="1400">
                          <a:effectLst/>
                        </a:rPr>
                        <a:t>Ph </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dirty="0">
                          <a:effectLst/>
                        </a:rPr>
                        <a:t>Como te puedo ayudar</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77095864"/>
                  </a:ext>
                </a:extLst>
              </a:tr>
              <a:tr h="492664">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dirty="0">
                          <a:effectLst/>
                        </a:rPr>
                        <a:t>Llama a la policía</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535114796"/>
                  </a:ext>
                </a:extLst>
              </a:tr>
              <a:tr h="492664">
                <a:tc>
                  <a:txBody>
                    <a:bodyPr/>
                    <a:lstStyle/>
                    <a:p>
                      <a:pPr>
                        <a:lnSpc>
                          <a:spcPct val="200000"/>
                        </a:lnSpc>
                        <a:spcAft>
                          <a:spcPts val="0"/>
                        </a:spcAft>
                      </a:pPr>
                      <a:r>
                        <a:rPr lang="es-EC" sz="1400">
                          <a:effectLst/>
                        </a:rPr>
                        <a:t>Ph</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Listo enseguida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68639863"/>
                  </a:ext>
                </a:extLst>
              </a:tr>
              <a:tr h="492664">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dirty="0">
                          <a:effectLst/>
                        </a:rPr>
                        <a:t>Muchas gracias</a:t>
                      </a:r>
                    </a:p>
                  </a:txBody>
                  <a:tcPr marL="68580" marR="68580" marT="0" marB="0"/>
                </a:tc>
                <a:extLst>
                  <a:ext uri="{0D108BD9-81ED-4DB2-BD59-A6C34878D82A}">
                    <a16:rowId xmlns:a16="http://schemas.microsoft.com/office/drawing/2014/main" val="322973836"/>
                  </a:ext>
                </a:extLst>
              </a:tr>
              <a:tr h="492664">
                <a:tc>
                  <a:txBody>
                    <a:bodyPr/>
                    <a:lstStyle/>
                    <a:p>
                      <a:pPr>
                        <a:lnSpc>
                          <a:spcPct val="200000"/>
                        </a:lnSpc>
                        <a:spcAft>
                          <a:spcPts val="0"/>
                        </a:spcAft>
                      </a:pPr>
                      <a:r>
                        <a:rPr lang="es-EC" sz="1400" dirty="0">
                          <a:solidFill>
                            <a:srgbClr val="00000A"/>
                          </a:solidFill>
                          <a:effectLst/>
                          <a:latin typeface="Calibri" panose="020F0502020204030204" pitchFamily="34" charset="0"/>
                          <a:ea typeface="Calibri" panose="020F0502020204030204" pitchFamily="34" charset="0"/>
                          <a:cs typeface="Calibri" panose="020F0502020204030204" pitchFamily="34" charset="0"/>
                        </a:rPr>
                        <a:t>Ph</a:t>
                      </a:r>
                    </a:p>
                  </a:txBody>
                  <a:tcPr marL="68580" marR="68580" marT="0" marB="0"/>
                </a:tc>
                <a:tc>
                  <a:txBody>
                    <a:bodyPr/>
                    <a:lstStyle/>
                    <a:p>
                      <a:pPr>
                        <a:lnSpc>
                          <a:spcPct val="200000"/>
                        </a:lnSpc>
                        <a:spcAft>
                          <a:spcPts val="0"/>
                        </a:spcAft>
                      </a:pPr>
                      <a:r>
                        <a:rPr lang="es-EC" sz="1400" dirty="0">
                          <a:effectLst/>
                        </a:rPr>
                        <a:t>De nada</a:t>
                      </a:r>
                    </a:p>
                  </a:txBody>
                  <a:tcPr marL="68580" marR="68580" marT="0" marB="0"/>
                </a:tc>
                <a:extLst>
                  <a:ext uri="{0D108BD9-81ED-4DB2-BD59-A6C34878D82A}">
                    <a16:rowId xmlns:a16="http://schemas.microsoft.com/office/drawing/2014/main" val="897502312"/>
                  </a:ext>
                </a:extLst>
              </a:tr>
            </a:tbl>
          </a:graphicData>
        </a:graphic>
      </p:graphicFrame>
      <p:sp>
        <p:nvSpPr>
          <p:cNvPr id="6" name="Flecha: a la derecha con bandas 5">
            <a:extLst>
              <a:ext uri="{FF2B5EF4-FFF2-40B4-BE49-F238E27FC236}">
                <a16:creationId xmlns:a16="http://schemas.microsoft.com/office/drawing/2014/main" id="{1E9F2EEC-9F52-46BB-9D8A-5CC92008116B}"/>
              </a:ext>
            </a:extLst>
          </p:cNvPr>
          <p:cNvSpPr/>
          <p:nvPr/>
        </p:nvSpPr>
        <p:spPr>
          <a:xfrm>
            <a:off x="4534815" y="3169165"/>
            <a:ext cx="1796066" cy="1003590"/>
          </a:xfrm>
          <a:prstGeom prst="stripedRightArrow">
            <a:avLst>
              <a:gd name="adj1" fmla="val 35276"/>
              <a:gd name="adj2" fmla="val 3061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n w="0"/>
                <a:solidFill>
                  <a:schemeClr val="tx1"/>
                </a:solidFill>
                <a:effectLst>
                  <a:outerShdw blurRad="38100" dist="19050" dir="2700000" algn="tl" rotWithShape="0">
                    <a:schemeClr val="dk1">
                      <a:alpha val="40000"/>
                    </a:schemeClr>
                  </a:outerShdw>
                </a:effectLst>
              </a:rPr>
              <a:t>RESULTADOS</a:t>
            </a:r>
            <a:endParaRPr lang="es-ES" dirty="0"/>
          </a:p>
        </p:txBody>
      </p:sp>
      <p:sp>
        <p:nvSpPr>
          <p:cNvPr id="7" name="CuadroTexto 6">
            <a:extLst>
              <a:ext uri="{FF2B5EF4-FFF2-40B4-BE49-F238E27FC236}">
                <a16:creationId xmlns:a16="http://schemas.microsoft.com/office/drawing/2014/main" id="{CBC318EE-69C3-4D53-A074-72E868FFEF58}"/>
              </a:ext>
            </a:extLst>
          </p:cNvPr>
          <p:cNvSpPr txBox="1"/>
          <p:nvPr/>
        </p:nvSpPr>
        <p:spPr>
          <a:xfrm>
            <a:off x="748048" y="5840225"/>
            <a:ext cx="3657600" cy="430887"/>
          </a:xfrm>
          <a:prstGeom prst="rect">
            <a:avLst/>
          </a:prstGeom>
          <a:noFill/>
        </p:spPr>
        <p:txBody>
          <a:bodyPr wrap="square" rtlCol="0">
            <a:spAutoFit/>
          </a:bodyPr>
          <a:lstStyle/>
          <a:p>
            <a:r>
              <a:rPr lang="es-EC" sz="1100" dirty="0"/>
              <a:t>*Pda: Persona con discapacidad auditiva</a:t>
            </a:r>
          </a:p>
          <a:p>
            <a:r>
              <a:rPr lang="es-EC" sz="1100" dirty="0"/>
              <a:t>*Ph:   Persona hablante</a:t>
            </a:r>
            <a:endParaRPr lang="es-ES" sz="1100" dirty="0"/>
          </a:p>
        </p:txBody>
      </p:sp>
      <p:pic>
        <p:nvPicPr>
          <p:cNvPr id="8" name="Imagen 7">
            <a:extLst>
              <a:ext uri="{FF2B5EF4-FFF2-40B4-BE49-F238E27FC236}">
                <a16:creationId xmlns:a16="http://schemas.microsoft.com/office/drawing/2014/main" id="{9F3B0A29-47E6-4C4C-953A-E3E3E1C97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9" name="Grupo 8">
            <a:extLst>
              <a:ext uri="{FF2B5EF4-FFF2-40B4-BE49-F238E27FC236}">
                <a16:creationId xmlns:a16="http://schemas.microsoft.com/office/drawing/2014/main" id="{E1EFE194-7AEA-4759-9DA8-277D0235CB72}"/>
              </a:ext>
            </a:extLst>
          </p:cNvPr>
          <p:cNvGrpSpPr/>
          <p:nvPr/>
        </p:nvGrpSpPr>
        <p:grpSpPr>
          <a:xfrm>
            <a:off x="842670" y="6316422"/>
            <a:ext cx="8686800" cy="137468"/>
            <a:chOff x="842670" y="6366526"/>
            <a:chExt cx="8686800" cy="137468"/>
          </a:xfrm>
        </p:grpSpPr>
        <p:sp>
          <p:nvSpPr>
            <p:cNvPr id="10" name="Rectángulo 9">
              <a:extLst>
                <a:ext uri="{FF2B5EF4-FFF2-40B4-BE49-F238E27FC236}">
                  <a16:creationId xmlns:a16="http://schemas.microsoft.com/office/drawing/2014/main" id="{0B107BDE-2277-44F2-8139-08956118B6BA}"/>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ectángulo 10">
              <a:extLst>
                <a:ext uri="{FF2B5EF4-FFF2-40B4-BE49-F238E27FC236}">
                  <a16:creationId xmlns:a16="http://schemas.microsoft.com/office/drawing/2014/main" id="{229D2954-665A-478D-AF90-A88E0B903A46}"/>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2" name="Rectángulo 11">
            <a:extLst>
              <a:ext uri="{FF2B5EF4-FFF2-40B4-BE49-F238E27FC236}">
                <a16:creationId xmlns:a16="http://schemas.microsoft.com/office/drawing/2014/main" id="{E84C626E-7DB3-42FF-AC4D-6FB1BC30EF20}"/>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3" name="CuadroTexto 12">
            <a:extLst>
              <a:ext uri="{FF2B5EF4-FFF2-40B4-BE49-F238E27FC236}">
                <a16:creationId xmlns:a16="http://schemas.microsoft.com/office/drawing/2014/main" id="{C3FAFBDA-EAB1-444E-96F1-0E2F44850D5A}"/>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4" name="CuadroTexto 13">
            <a:extLst>
              <a:ext uri="{FF2B5EF4-FFF2-40B4-BE49-F238E27FC236}">
                <a16:creationId xmlns:a16="http://schemas.microsoft.com/office/drawing/2014/main" id="{F16087A7-34BB-4949-B801-BC00C5653AC8}"/>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5" name="CuadroTexto 14">
            <a:extLst>
              <a:ext uri="{FF2B5EF4-FFF2-40B4-BE49-F238E27FC236}">
                <a16:creationId xmlns:a16="http://schemas.microsoft.com/office/drawing/2014/main" id="{05058314-5921-4ABB-88F2-B63F2DDD02D4}"/>
              </a:ext>
            </a:extLst>
          </p:cNvPr>
          <p:cNvSpPr txBox="1"/>
          <p:nvPr/>
        </p:nvSpPr>
        <p:spPr>
          <a:xfrm>
            <a:off x="99122" y="40395"/>
            <a:ext cx="5464958"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EC" sz="2800" dirty="0">
                <a:solidFill>
                  <a:schemeClr val="bg1"/>
                </a:solidFill>
                <a:latin typeface="Georgia" panose="02040502050405020303" pitchFamily="18" charset="0"/>
              </a:rPr>
              <a:t>ESCENARIOS DE PRUEBAS 2</a:t>
            </a:r>
            <a:endParaRPr lang="es-US"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6224750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96E66A-F4BF-48E4-AA33-C3657E75B570}"/>
              </a:ext>
            </a:extLst>
          </p:cNvPr>
          <p:cNvSpPr>
            <a:spLocks noGrp="1"/>
          </p:cNvSpPr>
          <p:nvPr>
            <p:ph type="title"/>
          </p:nvPr>
        </p:nvSpPr>
        <p:spPr>
          <a:xfrm>
            <a:off x="646547" y="765244"/>
            <a:ext cx="10515600" cy="1325563"/>
          </a:xfrm>
        </p:spPr>
        <p:txBody>
          <a:bodyPr>
            <a:normAutofit/>
          </a:bodyPr>
          <a:lstStyle/>
          <a:p>
            <a:r>
              <a:rPr lang="es-EC" sz="2400" dirty="0">
                <a:ln w="0"/>
                <a:effectLst>
                  <a:outerShdw blurRad="38100" dist="19050" dir="2700000" algn="tl" rotWithShape="0">
                    <a:schemeClr val="dk1">
                      <a:alpha val="40000"/>
                    </a:schemeClr>
                  </a:outerShdw>
                </a:effectLst>
              </a:rPr>
              <a:t>ESCENARIO DE UNA PERSONA ENFERMA </a:t>
            </a:r>
            <a:endParaRPr lang="es-ES" sz="2400" dirty="0">
              <a:ln w="0"/>
              <a:effectLst>
                <a:outerShdw blurRad="38100" dist="19050" dir="2700000" algn="tl" rotWithShape="0">
                  <a:schemeClr val="dk1">
                    <a:alpha val="40000"/>
                  </a:schemeClr>
                </a:outerShdw>
              </a:effectLst>
            </a:endParaRPr>
          </a:p>
        </p:txBody>
      </p:sp>
      <p:graphicFrame>
        <p:nvGraphicFramePr>
          <p:cNvPr id="4" name="Tabla 3">
            <a:extLst>
              <a:ext uri="{FF2B5EF4-FFF2-40B4-BE49-F238E27FC236}">
                <a16:creationId xmlns:a16="http://schemas.microsoft.com/office/drawing/2014/main" id="{7C55F0B7-2FBC-4E58-9111-AC713808CC60}"/>
              </a:ext>
            </a:extLst>
          </p:cNvPr>
          <p:cNvGraphicFramePr>
            <a:graphicFrameLocks noGrp="1"/>
          </p:cNvGraphicFramePr>
          <p:nvPr>
            <p:extLst>
              <p:ext uri="{D42A27DB-BD31-4B8C-83A1-F6EECF244321}">
                <p14:modId xmlns:p14="http://schemas.microsoft.com/office/powerpoint/2010/main" val="2652626955"/>
              </p:ext>
            </p:extLst>
          </p:nvPr>
        </p:nvGraphicFramePr>
        <p:xfrm>
          <a:off x="838200" y="2292439"/>
          <a:ext cx="3346414" cy="3400019"/>
        </p:xfrm>
        <a:graphic>
          <a:graphicData uri="http://schemas.openxmlformats.org/drawingml/2006/table">
            <a:tbl>
              <a:tblPr firstRow="1" firstCol="1" bandRow="1">
                <a:tableStyleId>{E8B1032C-EA38-4F05-BA0D-38AFFFC7BED3}</a:tableStyleId>
              </a:tblPr>
              <a:tblGrid>
                <a:gridCol w="577456">
                  <a:extLst>
                    <a:ext uri="{9D8B030D-6E8A-4147-A177-3AD203B41FA5}">
                      <a16:colId xmlns:a16="http://schemas.microsoft.com/office/drawing/2014/main" val="876013374"/>
                    </a:ext>
                  </a:extLst>
                </a:gridCol>
                <a:gridCol w="2768958">
                  <a:extLst>
                    <a:ext uri="{9D8B030D-6E8A-4147-A177-3AD203B41FA5}">
                      <a16:colId xmlns:a16="http://schemas.microsoft.com/office/drawing/2014/main" val="915258887"/>
                    </a:ext>
                  </a:extLst>
                </a:gridCol>
              </a:tblGrid>
              <a:tr h="485717">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Buenos días</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80361145"/>
                  </a:ext>
                </a:extLst>
              </a:tr>
              <a:tr h="485717">
                <a:tc>
                  <a:txBody>
                    <a:bodyPr/>
                    <a:lstStyle/>
                    <a:p>
                      <a:pPr>
                        <a:lnSpc>
                          <a:spcPct val="200000"/>
                        </a:lnSpc>
                        <a:spcAft>
                          <a:spcPts val="0"/>
                        </a:spcAft>
                      </a:pPr>
                      <a:r>
                        <a:rPr lang="es-EC" sz="1400">
                          <a:effectLst/>
                        </a:rPr>
                        <a:t>Ph</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Buenos días</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74123570"/>
                  </a:ext>
                </a:extLst>
              </a:tr>
              <a:tr h="485717">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Estoy enfermo </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02850897"/>
                  </a:ext>
                </a:extLst>
              </a:tr>
              <a:tr h="485717">
                <a:tc>
                  <a:txBody>
                    <a:bodyPr/>
                    <a:lstStyle/>
                    <a:p>
                      <a:pPr>
                        <a:lnSpc>
                          <a:spcPct val="200000"/>
                        </a:lnSpc>
                        <a:spcAft>
                          <a:spcPts val="0"/>
                        </a:spcAft>
                      </a:pPr>
                      <a:r>
                        <a:rPr lang="es-EC" sz="1400">
                          <a:effectLst/>
                        </a:rPr>
                        <a:t>Ph </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dirty="0">
                          <a:effectLst/>
                        </a:rPr>
                        <a:t>Que te pasa</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00447812"/>
                  </a:ext>
                </a:extLst>
              </a:tr>
              <a:tr h="485717">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a:effectLst/>
                        </a:rPr>
                        <a:t>Me duele el estomago</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42324884"/>
                  </a:ext>
                </a:extLst>
              </a:tr>
              <a:tr h="485717">
                <a:tc>
                  <a:txBody>
                    <a:bodyPr/>
                    <a:lstStyle/>
                    <a:p>
                      <a:pPr>
                        <a:lnSpc>
                          <a:spcPct val="200000"/>
                        </a:lnSpc>
                        <a:spcAft>
                          <a:spcPts val="0"/>
                        </a:spcAft>
                      </a:pPr>
                      <a:r>
                        <a:rPr lang="es-EC" sz="1400">
                          <a:effectLst/>
                        </a:rPr>
                        <a:t>Ph</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dirty="0">
                          <a:effectLst/>
                        </a:rPr>
                        <a:t>¿Qué quieres que haga?</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356484971"/>
                  </a:ext>
                </a:extLst>
              </a:tr>
              <a:tr h="485717">
                <a:tc>
                  <a:txBody>
                    <a:bodyPr/>
                    <a:lstStyle/>
                    <a:p>
                      <a:pPr>
                        <a:lnSpc>
                          <a:spcPct val="200000"/>
                        </a:lnSpc>
                        <a:spcAft>
                          <a:spcPts val="0"/>
                        </a:spcAft>
                      </a:pPr>
                      <a:r>
                        <a:rPr lang="es-EC" sz="1400">
                          <a:effectLst/>
                        </a:rPr>
                        <a:t>Pda</a:t>
                      </a:r>
                      <a:endParaRPr lang="es-EC" sz="120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200000"/>
                        </a:lnSpc>
                        <a:spcAft>
                          <a:spcPts val="0"/>
                        </a:spcAft>
                      </a:pPr>
                      <a:r>
                        <a:rPr lang="es-EC" sz="1400" dirty="0">
                          <a:effectLst/>
                        </a:rPr>
                        <a:t>Llévame al hospital</a:t>
                      </a:r>
                      <a:endParaRPr lang="es-EC" sz="1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6879323"/>
                  </a:ext>
                </a:extLst>
              </a:tr>
            </a:tbl>
          </a:graphicData>
        </a:graphic>
      </p:graphicFrame>
      <p:graphicFrame>
        <p:nvGraphicFramePr>
          <p:cNvPr id="5" name="Tabla 4">
            <a:extLst>
              <a:ext uri="{FF2B5EF4-FFF2-40B4-BE49-F238E27FC236}">
                <a16:creationId xmlns:a16="http://schemas.microsoft.com/office/drawing/2014/main" id="{72EEFF3E-F7C1-446B-81DF-9F9759B4ED7D}"/>
              </a:ext>
            </a:extLst>
          </p:cNvPr>
          <p:cNvGraphicFramePr>
            <a:graphicFrameLocks noGrp="1"/>
          </p:cNvGraphicFramePr>
          <p:nvPr>
            <p:extLst>
              <p:ext uri="{D42A27DB-BD31-4B8C-83A1-F6EECF244321}">
                <p14:modId xmlns:p14="http://schemas.microsoft.com/office/powerpoint/2010/main" val="801954397"/>
              </p:ext>
            </p:extLst>
          </p:nvPr>
        </p:nvGraphicFramePr>
        <p:xfrm>
          <a:off x="6759153" y="1690688"/>
          <a:ext cx="4984126" cy="4535288"/>
        </p:xfrm>
        <a:graphic>
          <a:graphicData uri="http://schemas.openxmlformats.org/drawingml/2006/table">
            <a:tbl>
              <a:tblPr firstRow="1" firstCol="1" bandRow="1">
                <a:tableStyleId>{93296810-A885-4BE3-A3E7-6D5BEEA58F35}</a:tableStyleId>
              </a:tblPr>
              <a:tblGrid>
                <a:gridCol w="2099256">
                  <a:extLst>
                    <a:ext uri="{9D8B030D-6E8A-4147-A177-3AD203B41FA5}">
                      <a16:colId xmlns:a16="http://schemas.microsoft.com/office/drawing/2014/main" val="261072782"/>
                    </a:ext>
                  </a:extLst>
                </a:gridCol>
                <a:gridCol w="734096">
                  <a:extLst>
                    <a:ext uri="{9D8B030D-6E8A-4147-A177-3AD203B41FA5}">
                      <a16:colId xmlns:a16="http://schemas.microsoft.com/office/drawing/2014/main" val="2529631845"/>
                    </a:ext>
                  </a:extLst>
                </a:gridCol>
                <a:gridCol w="721217">
                  <a:extLst>
                    <a:ext uri="{9D8B030D-6E8A-4147-A177-3AD203B41FA5}">
                      <a16:colId xmlns:a16="http://schemas.microsoft.com/office/drawing/2014/main" val="113080490"/>
                    </a:ext>
                  </a:extLst>
                </a:gridCol>
                <a:gridCol w="686309">
                  <a:extLst>
                    <a:ext uri="{9D8B030D-6E8A-4147-A177-3AD203B41FA5}">
                      <a16:colId xmlns:a16="http://schemas.microsoft.com/office/drawing/2014/main" val="178631326"/>
                    </a:ext>
                  </a:extLst>
                </a:gridCol>
                <a:gridCol w="743248">
                  <a:extLst>
                    <a:ext uri="{9D8B030D-6E8A-4147-A177-3AD203B41FA5}">
                      <a16:colId xmlns:a16="http://schemas.microsoft.com/office/drawing/2014/main" val="2010420884"/>
                    </a:ext>
                  </a:extLst>
                </a:gridCol>
              </a:tblGrid>
              <a:tr h="544366">
                <a:tc rowSpan="2">
                  <a:txBody>
                    <a:bodyPr/>
                    <a:lstStyle/>
                    <a:p>
                      <a:pPr algn="ctr">
                        <a:lnSpc>
                          <a:spcPct val="200000"/>
                        </a:lnSpc>
                        <a:spcAft>
                          <a:spcPts val="800"/>
                        </a:spcAft>
                      </a:pPr>
                      <a:r>
                        <a:rPr lang="es-EC" sz="1400" dirty="0">
                          <a:solidFill>
                            <a:schemeClr val="tx1"/>
                          </a:solidFill>
                          <a:effectLst/>
                        </a:rPr>
                        <a:t>ESCENARIO 2</a:t>
                      </a:r>
                      <a:endParaRPr lang="es-EC"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gridSpan="2">
                  <a:txBody>
                    <a:bodyPr/>
                    <a:lstStyle/>
                    <a:p>
                      <a:pPr algn="ctr">
                        <a:lnSpc>
                          <a:spcPct val="200000"/>
                        </a:lnSpc>
                        <a:spcAft>
                          <a:spcPts val="800"/>
                        </a:spcAft>
                      </a:pPr>
                      <a:r>
                        <a:rPr lang="es-EC" sz="1400">
                          <a:solidFill>
                            <a:schemeClr val="tx1"/>
                          </a:solidFill>
                          <a:effectLst/>
                        </a:rPr>
                        <a:t>DIÁLOGO 1</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s-ES"/>
                    </a:p>
                  </a:txBody>
                  <a:tcPr/>
                </a:tc>
                <a:tc gridSpan="2">
                  <a:txBody>
                    <a:bodyPr/>
                    <a:lstStyle/>
                    <a:p>
                      <a:pPr algn="ctr">
                        <a:lnSpc>
                          <a:spcPct val="200000"/>
                        </a:lnSpc>
                        <a:spcAft>
                          <a:spcPts val="800"/>
                        </a:spcAft>
                      </a:pPr>
                      <a:r>
                        <a:rPr lang="es-EC" sz="1400">
                          <a:solidFill>
                            <a:schemeClr val="tx1"/>
                          </a:solidFill>
                          <a:effectLst/>
                        </a:rPr>
                        <a:t>DIÁLOGO 2</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s-ES"/>
                    </a:p>
                  </a:txBody>
                  <a:tcPr/>
                </a:tc>
                <a:extLst>
                  <a:ext uri="{0D108BD9-81ED-4DB2-BD59-A6C34878D82A}">
                    <a16:rowId xmlns:a16="http://schemas.microsoft.com/office/drawing/2014/main" val="480144092"/>
                  </a:ext>
                </a:extLst>
              </a:tr>
              <a:tr h="544366">
                <a:tc vMerge="1">
                  <a:txBody>
                    <a:bodyPr/>
                    <a:lstStyle/>
                    <a:p>
                      <a:endParaRPr lang="es-ES"/>
                    </a:p>
                  </a:txBody>
                  <a:tcPr/>
                </a:tc>
                <a:tc>
                  <a:txBody>
                    <a:bodyPr/>
                    <a:lstStyle/>
                    <a:p>
                      <a:pPr algn="ctr">
                        <a:lnSpc>
                          <a:spcPct val="200000"/>
                        </a:lnSpc>
                        <a:spcAft>
                          <a:spcPts val="800"/>
                        </a:spcAft>
                      </a:pPr>
                      <a:r>
                        <a:rPr lang="es-EC" sz="1400">
                          <a:solidFill>
                            <a:schemeClr val="tx1"/>
                          </a:solidFill>
                          <a:effectLst/>
                        </a:rPr>
                        <a:t>Pda 1</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a:solidFill>
                            <a:schemeClr val="tx1"/>
                          </a:solidFill>
                          <a:effectLst/>
                        </a:rPr>
                        <a:t>Ph 1</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a:solidFill>
                            <a:schemeClr val="tx1"/>
                          </a:solidFill>
                          <a:effectLst/>
                        </a:rPr>
                        <a:t>Pda 2</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a:solidFill>
                            <a:schemeClr val="tx1"/>
                          </a:solidFill>
                          <a:effectLst/>
                        </a:rPr>
                        <a:t>Ph 2</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64461537"/>
                  </a:ext>
                </a:extLst>
              </a:tr>
              <a:tr h="861639">
                <a:tc>
                  <a:txBody>
                    <a:bodyPr/>
                    <a:lstStyle/>
                    <a:p>
                      <a:pPr>
                        <a:lnSpc>
                          <a:spcPct val="200000"/>
                        </a:lnSpc>
                        <a:spcAft>
                          <a:spcPts val="800"/>
                        </a:spcAft>
                      </a:pPr>
                      <a:r>
                        <a:rPr lang="es-EC" sz="1400" dirty="0">
                          <a:solidFill>
                            <a:schemeClr val="tx1"/>
                          </a:solidFill>
                          <a:effectLst/>
                        </a:rPr>
                        <a:t>Número de palabras reconocidas</a:t>
                      </a:r>
                      <a:endParaRPr lang="es-EC"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400">
                          <a:solidFill>
                            <a:schemeClr val="tx1"/>
                          </a:solidFill>
                          <a:effectLst/>
                        </a:rPr>
                        <a:t>4/4 </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a:solidFill>
                            <a:schemeClr val="tx1"/>
                          </a:solidFill>
                          <a:effectLst/>
                        </a:rPr>
                        <a:t>3/3</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a:solidFill>
                            <a:schemeClr val="tx1"/>
                          </a:solidFill>
                          <a:effectLst/>
                        </a:rPr>
                        <a:t>4/4</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dirty="0">
                          <a:solidFill>
                            <a:schemeClr val="tx1"/>
                          </a:solidFill>
                          <a:effectLst/>
                        </a:rPr>
                        <a:t>3/3</a:t>
                      </a:r>
                      <a:endParaRPr lang="es-EC"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9760030"/>
                  </a:ext>
                </a:extLst>
              </a:tr>
              <a:tr h="861639">
                <a:tc>
                  <a:txBody>
                    <a:bodyPr/>
                    <a:lstStyle/>
                    <a:p>
                      <a:pPr>
                        <a:lnSpc>
                          <a:spcPct val="200000"/>
                        </a:lnSpc>
                        <a:spcAft>
                          <a:spcPts val="800"/>
                        </a:spcAft>
                      </a:pPr>
                      <a:r>
                        <a:rPr lang="es-EC" sz="1400">
                          <a:solidFill>
                            <a:schemeClr val="tx1"/>
                          </a:solidFill>
                          <a:effectLst/>
                        </a:rPr>
                        <a:t>Tiempo de respuesta por frase</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400">
                          <a:solidFill>
                            <a:schemeClr val="tx1"/>
                          </a:solidFill>
                          <a:effectLst/>
                        </a:rPr>
                        <a:t>5 s</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a:solidFill>
                            <a:schemeClr val="tx1"/>
                          </a:solidFill>
                          <a:effectLst/>
                        </a:rPr>
                        <a:t>3 s</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a:solidFill>
                            <a:schemeClr val="tx1"/>
                          </a:solidFill>
                          <a:effectLst/>
                        </a:rPr>
                        <a:t>5 s</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dirty="0">
                          <a:solidFill>
                            <a:schemeClr val="tx1"/>
                          </a:solidFill>
                          <a:effectLst/>
                        </a:rPr>
                        <a:t>3 s</a:t>
                      </a:r>
                      <a:endParaRPr lang="es-EC"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717474209"/>
                  </a:ext>
                </a:extLst>
              </a:tr>
              <a:tr h="861639">
                <a:tc>
                  <a:txBody>
                    <a:bodyPr/>
                    <a:lstStyle/>
                    <a:p>
                      <a:pPr>
                        <a:lnSpc>
                          <a:spcPct val="200000"/>
                        </a:lnSpc>
                        <a:spcAft>
                          <a:spcPts val="800"/>
                        </a:spcAft>
                      </a:pPr>
                      <a:r>
                        <a:rPr lang="es-EC" sz="1400">
                          <a:solidFill>
                            <a:schemeClr val="tx1"/>
                          </a:solidFill>
                          <a:effectLst/>
                        </a:rPr>
                        <a:t>Tiempo de respuesta por diálogo</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400">
                          <a:solidFill>
                            <a:schemeClr val="tx1"/>
                          </a:solidFill>
                          <a:effectLst/>
                        </a:rPr>
                        <a:t>20 s</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a:solidFill>
                            <a:schemeClr val="tx1"/>
                          </a:solidFill>
                          <a:effectLst/>
                        </a:rPr>
                        <a:t>9 s</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a:solidFill>
                            <a:schemeClr val="tx1"/>
                          </a:solidFill>
                          <a:effectLst/>
                        </a:rPr>
                        <a:t>20 s</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a:solidFill>
                            <a:schemeClr val="tx1"/>
                          </a:solidFill>
                          <a:effectLst/>
                        </a:rPr>
                        <a:t>9 s</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83829902"/>
                  </a:ext>
                </a:extLst>
              </a:tr>
              <a:tr h="861639">
                <a:tc>
                  <a:txBody>
                    <a:bodyPr/>
                    <a:lstStyle/>
                    <a:p>
                      <a:pPr>
                        <a:lnSpc>
                          <a:spcPct val="200000"/>
                        </a:lnSpc>
                        <a:spcAft>
                          <a:spcPts val="800"/>
                        </a:spcAft>
                      </a:pPr>
                      <a:r>
                        <a:rPr lang="es-EC" sz="1400">
                          <a:solidFill>
                            <a:schemeClr val="tx1"/>
                          </a:solidFill>
                          <a:effectLst/>
                        </a:rPr>
                        <a:t>comprensión del diálogo</a:t>
                      </a:r>
                      <a:endParaRPr lang="es-EC"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200000"/>
                        </a:lnSpc>
                        <a:spcAft>
                          <a:spcPts val="800"/>
                        </a:spcAft>
                      </a:pPr>
                      <a:r>
                        <a:rPr lang="es-EC" sz="1400" b="1" dirty="0">
                          <a:solidFill>
                            <a:schemeClr val="tx1"/>
                          </a:solidFill>
                          <a:effectLst/>
                        </a:rPr>
                        <a:t>Buena</a:t>
                      </a:r>
                      <a:endParaRPr lang="es-EC"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b="1" dirty="0">
                          <a:solidFill>
                            <a:schemeClr val="tx1"/>
                          </a:solidFill>
                          <a:effectLst/>
                        </a:rPr>
                        <a:t>Buena</a:t>
                      </a:r>
                      <a:endParaRPr lang="es-EC"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b="1" dirty="0">
                          <a:solidFill>
                            <a:schemeClr val="tx1"/>
                          </a:solidFill>
                          <a:effectLst/>
                        </a:rPr>
                        <a:t>Buena</a:t>
                      </a:r>
                      <a:endParaRPr lang="es-EC"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200000"/>
                        </a:lnSpc>
                        <a:spcAft>
                          <a:spcPts val="800"/>
                        </a:spcAft>
                      </a:pPr>
                      <a:r>
                        <a:rPr lang="es-EC" sz="1400" b="1" dirty="0">
                          <a:solidFill>
                            <a:schemeClr val="tx1"/>
                          </a:solidFill>
                          <a:effectLst/>
                        </a:rPr>
                        <a:t>Buena</a:t>
                      </a:r>
                      <a:endParaRPr lang="es-EC"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14035783"/>
                  </a:ext>
                </a:extLst>
              </a:tr>
            </a:tbl>
          </a:graphicData>
        </a:graphic>
      </p:graphicFrame>
      <p:sp>
        <p:nvSpPr>
          <p:cNvPr id="6" name="Flecha: a la derecha con bandas 5">
            <a:extLst>
              <a:ext uri="{FF2B5EF4-FFF2-40B4-BE49-F238E27FC236}">
                <a16:creationId xmlns:a16="http://schemas.microsoft.com/office/drawing/2014/main" id="{6706FB04-6B81-48B2-BA30-92E4E5BBD9F6}"/>
              </a:ext>
            </a:extLst>
          </p:cNvPr>
          <p:cNvSpPr/>
          <p:nvPr/>
        </p:nvSpPr>
        <p:spPr>
          <a:xfrm>
            <a:off x="4534815" y="3169165"/>
            <a:ext cx="1796066" cy="1003590"/>
          </a:xfrm>
          <a:prstGeom prst="stripedRightArrow">
            <a:avLst>
              <a:gd name="adj1" fmla="val 35276"/>
              <a:gd name="adj2" fmla="val 3061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n w="0"/>
                <a:solidFill>
                  <a:schemeClr val="tx1"/>
                </a:solidFill>
                <a:effectLst>
                  <a:outerShdw blurRad="38100" dist="19050" dir="2700000" algn="tl" rotWithShape="0">
                    <a:schemeClr val="dk1">
                      <a:alpha val="40000"/>
                    </a:schemeClr>
                  </a:outerShdw>
                </a:effectLst>
              </a:rPr>
              <a:t>RESULTADOS</a:t>
            </a:r>
            <a:endParaRPr lang="es-ES" dirty="0"/>
          </a:p>
        </p:txBody>
      </p:sp>
      <p:pic>
        <p:nvPicPr>
          <p:cNvPr id="7" name="Imagen 6">
            <a:extLst>
              <a:ext uri="{FF2B5EF4-FFF2-40B4-BE49-F238E27FC236}">
                <a16:creationId xmlns:a16="http://schemas.microsoft.com/office/drawing/2014/main" id="{77C66E47-D3D2-4C50-9D5C-FFBCA335D9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8" name="Grupo 7">
            <a:extLst>
              <a:ext uri="{FF2B5EF4-FFF2-40B4-BE49-F238E27FC236}">
                <a16:creationId xmlns:a16="http://schemas.microsoft.com/office/drawing/2014/main" id="{A5841D12-A01F-4990-BA2B-626D65869457}"/>
              </a:ext>
            </a:extLst>
          </p:cNvPr>
          <p:cNvGrpSpPr/>
          <p:nvPr/>
        </p:nvGrpSpPr>
        <p:grpSpPr>
          <a:xfrm>
            <a:off x="842670" y="6316422"/>
            <a:ext cx="8686800" cy="137468"/>
            <a:chOff x="842670" y="6366526"/>
            <a:chExt cx="8686800" cy="137468"/>
          </a:xfrm>
        </p:grpSpPr>
        <p:sp>
          <p:nvSpPr>
            <p:cNvPr id="9" name="Rectángulo 8">
              <a:extLst>
                <a:ext uri="{FF2B5EF4-FFF2-40B4-BE49-F238E27FC236}">
                  <a16:creationId xmlns:a16="http://schemas.microsoft.com/office/drawing/2014/main" id="{F1368797-ADA2-4B68-AECB-C873CD5E4EE1}"/>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Rectángulo 9">
              <a:extLst>
                <a:ext uri="{FF2B5EF4-FFF2-40B4-BE49-F238E27FC236}">
                  <a16:creationId xmlns:a16="http://schemas.microsoft.com/office/drawing/2014/main" id="{71A753B6-9E3B-42C3-953F-CEF527FC5EE9}"/>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1" name="Rectángulo 10">
            <a:extLst>
              <a:ext uri="{FF2B5EF4-FFF2-40B4-BE49-F238E27FC236}">
                <a16:creationId xmlns:a16="http://schemas.microsoft.com/office/drawing/2014/main" id="{F3009CB0-3C4B-4C84-8F9F-4F93711799AF}"/>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2" name="CuadroTexto 11">
            <a:extLst>
              <a:ext uri="{FF2B5EF4-FFF2-40B4-BE49-F238E27FC236}">
                <a16:creationId xmlns:a16="http://schemas.microsoft.com/office/drawing/2014/main" id="{BE8CE925-1244-4BAC-9ED2-E8D8BC42A4B6}"/>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3" name="CuadroTexto 12">
            <a:extLst>
              <a:ext uri="{FF2B5EF4-FFF2-40B4-BE49-F238E27FC236}">
                <a16:creationId xmlns:a16="http://schemas.microsoft.com/office/drawing/2014/main" id="{18F2B7D6-20C3-43CF-8188-1313AC928793}"/>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4" name="CuadroTexto 13">
            <a:extLst>
              <a:ext uri="{FF2B5EF4-FFF2-40B4-BE49-F238E27FC236}">
                <a16:creationId xmlns:a16="http://schemas.microsoft.com/office/drawing/2014/main" id="{07E40C6F-D90A-41F7-817C-1C7828C20E59}"/>
              </a:ext>
            </a:extLst>
          </p:cNvPr>
          <p:cNvSpPr txBox="1"/>
          <p:nvPr/>
        </p:nvSpPr>
        <p:spPr>
          <a:xfrm>
            <a:off x="99122" y="40395"/>
            <a:ext cx="517802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EC" sz="2800" dirty="0">
                <a:solidFill>
                  <a:schemeClr val="bg1"/>
                </a:solidFill>
                <a:latin typeface="Georgia" panose="02040502050405020303" pitchFamily="18" charset="0"/>
              </a:rPr>
              <a:t>ESCENARIOS DE PRUEBAS</a:t>
            </a:r>
            <a:endParaRPr lang="es-US"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48809437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FCF4F9E-6760-48F7-8037-4F17AC7F3578}"/>
              </a:ext>
            </a:extLst>
          </p:cNvPr>
          <p:cNvGraphicFramePr/>
          <p:nvPr>
            <p:extLst>
              <p:ext uri="{D42A27DB-BD31-4B8C-83A1-F6EECF244321}">
                <p14:modId xmlns:p14="http://schemas.microsoft.com/office/powerpoint/2010/main" val="723387976"/>
              </p:ext>
            </p:extLst>
          </p:nvPr>
        </p:nvGraphicFramePr>
        <p:xfrm>
          <a:off x="2019122" y="1093859"/>
          <a:ext cx="7846096" cy="430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6548060C-E928-4092-B9B0-5A0FEDE7ED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6" name="Grupo 5">
            <a:extLst>
              <a:ext uri="{FF2B5EF4-FFF2-40B4-BE49-F238E27FC236}">
                <a16:creationId xmlns:a16="http://schemas.microsoft.com/office/drawing/2014/main" id="{6A18AE07-57F3-4DE0-B92C-91E0A3D98C75}"/>
              </a:ext>
            </a:extLst>
          </p:cNvPr>
          <p:cNvGrpSpPr/>
          <p:nvPr/>
        </p:nvGrpSpPr>
        <p:grpSpPr>
          <a:xfrm>
            <a:off x="842670" y="6316422"/>
            <a:ext cx="8686800" cy="137468"/>
            <a:chOff x="842670" y="6366526"/>
            <a:chExt cx="8686800" cy="137468"/>
          </a:xfrm>
        </p:grpSpPr>
        <p:sp>
          <p:nvSpPr>
            <p:cNvPr id="7" name="Rectángulo 6">
              <a:extLst>
                <a:ext uri="{FF2B5EF4-FFF2-40B4-BE49-F238E27FC236}">
                  <a16:creationId xmlns:a16="http://schemas.microsoft.com/office/drawing/2014/main" id="{8C80F809-0C41-4E6D-A349-2B17A7DCEB73}"/>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7">
              <a:extLst>
                <a:ext uri="{FF2B5EF4-FFF2-40B4-BE49-F238E27FC236}">
                  <a16:creationId xmlns:a16="http://schemas.microsoft.com/office/drawing/2014/main" id="{19B25AAF-EE4D-4886-B950-A641067F30DE}"/>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9" name="Rectángulo 8">
            <a:extLst>
              <a:ext uri="{FF2B5EF4-FFF2-40B4-BE49-F238E27FC236}">
                <a16:creationId xmlns:a16="http://schemas.microsoft.com/office/drawing/2014/main" id="{52E06264-FBEF-40DE-867A-ABDFEF9C0D0E}"/>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CuadroTexto 9">
            <a:extLst>
              <a:ext uri="{FF2B5EF4-FFF2-40B4-BE49-F238E27FC236}">
                <a16:creationId xmlns:a16="http://schemas.microsoft.com/office/drawing/2014/main" id="{1DF95E2C-24C6-4AD4-BB1F-822520FE70A0}"/>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1" name="CuadroTexto 10">
            <a:extLst>
              <a:ext uri="{FF2B5EF4-FFF2-40B4-BE49-F238E27FC236}">
                <a16:creationId xmlns:a16="http://schemas.microsoft.com/office/drawing/2014/main" id="{EAAA5A58-A3AB-4134-B807-06392EFF8A17}"/>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2" name="CuadroTexto 11">
            <a:extLst>
              <a:ext uri="{FF2B5EF4-FFF2-40B4-BE49-F238E27FC236}">
                <a16:creationId xmlns:a16="http://schemas.microsoft.com/office/drawing/2014/main" id="{6F9C3DDB-BB93-4CDC-B72C-065C86537BC9}"/>
              </a:ext>
            </a:extLst>
          </p:cNvPr>
          <p:cNvSpPr txBox="1"/>
          <p:nvPr/>
        </p:nvSpPr>
        <p:spPr>
          <a:xfrm>
            <a:off x="99122" y="40395"/>
            <a:ext cx="9677649" cy="461665"/>
          </a:xfrm>
          <a:prstGeom prst="rect">
            <a:avLst/>
          </a:prstGeom>
          <a:noFill/>
        </p:spPr>
        <p:txBody>
          <a:bodyPr wrap="none" rtlCol="0">
            <a:spAutoFit/>
          </a:bodyPr>
          <a:lstStyle/>
          <a:p>
            <a:r>
              <a:rPr lang="es-US" sz="2400" b="1" dirty="0">
                <a:solidFill>
                  <a:schemeClr val="bg1"/>
                </a:solidFill>
                <a:latin typeface="Georgia" panose="02040502050405020303" pitchFamily="18" charset="0"/>
              </a:rPr>
              <a:t>1. </a:t>
            </a:r>
            <a:r>
              <a:rPr lang="es-EC" sz="2400" b="1" dirty="0">
                <a:solidFill>
                  <a:schemeClr val="bg1"/>
                </a:solidFill>
                <a:latin typeface="Georgia" panose="02040502050405020303" pitchFamily="18" charset="0"/>
              </a:rPr>
              <a:t>EVALUACIÓN DE DESEMPEÑO</a:t>
            </a:r>
            <a:r>
              <a:rPr lang="es-EC" sz="2400" dirty="0"/>
              <a:t> </a:t>
            </a:r>
            <a:r>
              <a:rPr lang="es-EC" sz="2400" b="1" dirty="0">
                <a:solidFill>
                  <a:schemeClr val="bg1"/>
                </a:solidFill>
                <a:latin typeface="Georgia" panose="02040502050405020303" pitchFamily="18" charset="0"/>
              </a:rPr>
              <a:t>DEL SISTEMA SEÑAS-EC</a:t>
            </a:r>
            <a:endParaRPr lang="es-US" sz="2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93718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00F4EFA-2566-4EBE-9460-5BF3AA254F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6" name="Grupo 5">
            <a:extLst>
              <a:ext uri="{FF2B5EF4-FFF2-40B4-BE49-F238E27FC236}">
                <a16:creationId xmlns:a16="http://schemas.microsoft.com/office/drawing/2014/main" id="{2931CA97-C5AC-4B0D-8B6C-D6515A1B49FD}"/>
              </a:ext>
            </a:extLst>
          </p:cNvPr>
          <p:cNvGrpSpPr/>
          <p:nvPr/>
        </p:nvGrpSpPr>
        <p:grpSpPr>
          <a:xfrm>
            <a:off x="842670" y="6316422"/>
            <a:ext cx="8686800" cy="137468"/>
            <a:chOff x="842670" y="6366526"/>
            <a:chExt cx="8686800" cy="137468"/>
          </a:xfrm>
        </p:grpSpPr>
        <p:sp>
          <p:nvSpPr>
            <p:cNvPr id="7" name="Rectángulo 6">
              <a:extLst>
                <a:ext uri="{FF2B5EF4-FFF2-40B4-BE49-F238E27FC236}">
                  <a16:creationId xmlns:a16="http://schemas.microsoft.com/office/drawing/2014/main" id="{83C33052-C416-4926-8B1D-9BDCA1C8D610}"/>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7">
              <a:extLst>
                <a:ext uri="{FF2B5EF4-FFF2-40B4-BE49-F238E27FC236}">
                  <a16:creationId xmlns:a16="http://schemas.microsoft.com/office/drawing/2014/main" id="{A7E91504-16C6-4296-96FE-3DAE897A144F}"/>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9" name="Rectángulo 8">
            <a:extLst>
              <a:ext uri="{FF2B5EF4-FFF2-40B4-BE49-F238E27FC236}">
                <a16:creationId xmlns:a16="http://schemas.microsoft.com/office/drawing/2014/main" id="{09CD3A83-C64E-4E3D-BCF7-68DB4402AFC6}"/>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CuadroTexto 9">
            <a:extLst>
              <a:ext uri="{FF2B5EF4-FFF2-40B4-BE49-F238E27FC236}">
                <a16:creationId xmlns:a16="http://schemas.microsoft.com/office/drawing/2014/main" id="{7EFC0F51-2877-445C-95D5-8ED105D65506}"/>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1" name="CuadroTexto 10">
            <a:extLst>
              <a:ext uri="{FF2B5EF4-FFF2-40B4-BE49-F238E27FC236}">
                <a16:creationId xmlns:a16="http://schemas.microsoft.com/office/drawing/2014/main" id="{C30BD7CA-8D00-4B08-8980-A106635CB5B4}"/>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3" name="Rectángulo: esquinas redondeadas 12">
            <a:extLst>
              <a:ext uri="{FF2B5EF4-FFF2-40B4-BE49-F238E27FC236}">
                <a16:creationId xmlns:a16="http://schemas.microsoft.com/office/drawing/2014/main" id="{5F25FC67-DCB2-4E3E-AF15-C3D16294A3EC}"/>
              </a:ext>
            </a:extLst>
          </p:cNvPr>
          <p:cNvSpPr/>
          <p:nvPr/>
        </p:nvSpPr>
        <p:spPr>
          <a:xfrm>
            <a:off x="6057082" y="1634500"/>
            <a:ext cx="3870906" cy="322825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342900" indent="-342900">
              <a:lnSpc>
                <a:spcPct val="200000"/>
              </a:lnSpc>
              <a:buFont typeface="Wingdings" panose="05000000000000000000" pitchFamily="2" charset="2"/>
              <a:buChar char="v"/>
            </a:pPr>
            <a:r>
              <a:rPr lang="es-EC" sz="2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Conclusiones </a:t>
            </a:r>
          </a:p>
          <a:p>
            <a:pPr marL="342900" indent="-342900">
              <a:lnSpc>
                <a:spcPct val="200000"/>
              </a:lnSpc>
              <a:buFont typeface="Wingdings" panose="05000000000000000000" pitchFamily="2" charset="2"/>
              <a:buChar char="v"/>
            </a:pPr>
            <a:r>
              <a:rPr lang="es-EC" sz="2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Recomendaciones </a:t>
            </a:r>
          </a:p>
          <a:p>
            <a:pPr>
              <a:lnSpc>
                <a:spcPct val="200000"/>
              </a:lnSpc>
            </a:pPr>
            <a:endParaRPr lang="es-EC" sz="240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pic>
        <p:nvPicPr>
          <p:cNvPr id="16386" name="Picture 2" descr="Resultado de imagen para CONCLUSIONES">
            <a:extLst>
              <a:ext uri="{FF2B5EF4-FFF2-40B4-BE49-F238E27FC236}">
                <a16:creationId xmlns:a16="http://schemas.microsoft.com/office/drawing/2014/main" id="{CB262523-F187-4776-B758-88DFE87A9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408" y="1860035"/>
            <a:ext cx="4699931" cy="35249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FE4E0F73-4A71-462A-92CF-1F604C970EBE}"/>
              </a:ext>
            </a:extLst>
          </p:cNvPr>
          <p:cNvSpPr/>
          <p:nvPr/>
        </p:nvSpPr>
        <p:spPr>
          <a:xfrm>
            <a:off x="16042" y="126526"/>
            <a:ext cx="2168433" cy="369332"/>
          </a:xfrm>
          <a:prstGeom prst="rect">
            <a:avLst/>
          </a:prstGeom>
        </p:spPr>
        <p:txBody>
          <a:bodyPr wrap="square">
            <a:spAutoFit/>
          </a:bodyPr>
          <a:lstStyle/>
          <a:p>
            <a:r>
              <a:rPr lang="es-US" b="1" dirty="0">
                <a:solidFill>
                  <a:schemeClr val="bg1"/>
                </a:solidFill>
                <a:latin typeface="Georgia" panose="02040502050405020303" pitchFamily="18" charset="0"/>
              </a:rPr>
              <a:t>3. CONTENIDO </a:t>
            </a:r>
            <a:endParaRPr lang="es-ES" dirty="0"/>
          </a:p>
        </p:txBody>
      </p:sp>
    </p:spTree>
    <p:extLst>
      <p:ext uri="{BB962C8B-B14F-4D97-AF65-F5344CB8AC3E}">
        <p14:creationId xmlns:p14="http://schemas.microsoft.com/office/powerpoint/2010/main" val="362677095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14AC65A-A8D3-4B92-8788-8F0E164F553F}"/>
              </a:ext>
            </a:extLst>
          </p:cNvPr>
          <p:cNvGraphicFramePr>
            <a:graphicFrameLocks noGrp="1"/>
          </p:cNvGraphicFramePr>
          <p:nvPr>
            <p:ph idx="1"/>
            <p:extLst>
              <p:ext uri="{D42A27DB-BD31-4B8C-83A1-F6EECF244321}">
                <p14:modId xmlns:p14="http://schemas.microsoft.com/office/powerpoint/2010/main" val="3392126798"/>
              </p:ext>
            </p:extLst>
          </p:nvPr>
        </p:nvGraphicFramePr>
        <p:xfrm>
          <a:off x="838200" y="759854"/>
          <a:ext cx="10515600" cy="5628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1BAA4836-E909-4EB5-AF65-DFA143C0ED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6" name="Grupo 5">
            <a:extLst>
              <a:ext uri="{FF2B5EF4-FFF2-40B4-BE49-F238E27FC236}">
                <a16:creationId xmlns:a16="http://schemas.microsoft.com/office/drawing/2014/main" id="{68744FC8-5DF7-4983-9D23-738B49574584}"/>
              </a:ext>
            </a:extLst>
          </p:cNvPr>
          <p:cNvGrpSpPr/>
          <p:nvPr/>
        </p:nvGrpSpPr>
        <p:grpSpPr>
          <a:xfrm>
            <a:off x="842670" y="6316422"/>
            <a:ext cx="8686800" cy="137468"/>
            <a:chOff x="842670" y="6366526"/>
            <a:chExt cx="8686800" cy="137468"/>
          </a:xfrm>
        </p:grpSpPr>
        <p:sp>
          <p:nvSpPr>
            <p:cNvPr id="7" name="Rectángulo 6">
              <a:extLst>
                <a:ext uri="{FF2B5EF4-FFF2-40B4-BE49-F238E27FC236}">
                  <a16:creationId xmlns:a16="http://schemas.microsoft.com/office/drawing/2014/main" id="{B649EA9F-D600-47A7-9FC6-94D2EAB4DECA}"/>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7">
              <a:extLst>
                <a:ext uri="{FF2B5EF4-FFF2-40B4-BE49-F238E27FC236}">
                  <a16:creationId xmlns:a16="http://schemas.microsoft.com/office/drawing/2014/main" id="{EE13EB0B-8827-445A-80F8-E1B1CF7E24A2}"/>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9" name="Rectángulo 8">
            <a:extLst>
              <a:ext uri="{FF2B5EF4-FFF2-40B4-BE49-F238E27FC236}">
                <a16:creationId xmlns:a16="http://schemas.microsoft.com/office/drawing/2014/main" id="{D9ECD258-468A-464E-AC6C-234DD541187F}"/>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CuadroTexto 9">
            <a:extLst>
              <a:ext uri="{FF2B5EF4-FFF2-40B4-BE49-F238E27FC236}">
                <a16:creationId xmlns:a16="http://schemas.microsoft.com/office/drawing/2014/main" id="{8FDEE76F-24CA-4C59-9B02-A64E1A48D298}"/>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1" name="CuadroTexto 10">
            <a:extLst>
              <a:ext uri="{FF2B5EF4-FFF2-40B4-BE49-F238E27FC236}">
                <a16:creationId xmlns:a16="http://schemas.microsoft.com/office/drawing/2014/main" id="{5C1E0F32-243E-4E93-A06B-118F25AF8816}"/>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2" name="CuadroTexto 11">
            <a:extLst>
              <a:ext uri="{FF2B5EF4-FFF2-40B4-BE49-F238E27FC236}">
                <a16:creationId xmlns:a16="http://schemas.microsoft.com/office/drawing/2014/main" id="{89544540-3D86-4505-B696-847CE5BE0A0A}"/>
              </a:ext>
            </a:extLst>
          </p:cNvPr>
          <p:cNvSpPr txBox="1"/>
          <p:nvPr/>
        </p:nvSpPr>
        <p:spPr>
          <a:xfrm>
            <a:off x="99122" y="40395"/>
            <a:ext cx="3384260"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EC" sz="2800" dirty="0">
                <a:solidFill>
                  <a:schemeClr val="bg1"/>
                </a:solidFill>
                <a:latin typeface="Georgia" panose="02040502050405020303" pitchFamily="18" charset="0"/>
              </a:rPr>
              <a:t>CONCLUSIONES</a:t>
            </a:r>
            <a:endParaRPr lang="es-US"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98544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3478E546-A609-4546-B6CD-9475A4EE8500}"/>
              </a:ext>
            </a:extLst>
          </p:cNvPr>
          <p:cNvGraphicFramePr>
            <a:graphicFrameLocks noGrp="1"/>
          </p:cNvGraphicFramePr>
          <p:nvPr>
            <p:ph idx="1"/>
            <p:extLst>
              <p:ext uri="{D42A27DB-BD31-4B8C-83A1-F6EECF244321}">
                <p14:modId xmlns:p14="http://schemas.microsoft.com/office/powerpoint/2010/main" val="1557211544"/>
              </p:ext>
            </p:extLst>
          </p:nvPr>
        </p:nvGraphicFramePr>
        <p:xfrm>
          <a:off x="842670" y="404109"/>
          <a:ext cx="10515600" cy="5720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A0872600-CCA7-4A2A-9BAA-3F85816103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7" name="Grupo 6">
            <a:extLst>
              <a:ext uri="{FF2B5EF4-FFF2-40B4-BE49-F238E27FC236}">
                <a16:creationId xmlns:a16="http://schemas.microsoft.com/office/drawing/2014/main" id="{63EADE65-1F38-4501-B23F-4299A38896CD}"/>
              </a:ext>
            </a:extLst>
          </p:cNvPr>
          <p:cNvGrpSpPr/>
          <p:nvPr/>
        </p:nvGrpSpPr>
        <p:grpSpPr>
          <a:xfrm>
            <a:off x="842670" y="6316422"/>
            <a:ext cx="8686800" cy="137468"/>
            <a:chOff x="842670" y="6366526"/>
            <a:chExt cx="8686800" cy="137468"/>
          </a:xfrm>
        </p:grpSpPr>
        <p:sp>
          <p:nvSpPr>
            <p:cNvPr id="8" name="Rectángulo 7">
              <a:extLst>
                <a:ext uri="{FF2B5EF4-FFF2-40B4-BE49-F238E27FC236}">
                  <a16:creationId xmlns:a16="http://schemas.microsoft.com/office/drawing/2014/main" id="{A6D94D25-6426-4F4C-B9F1-4376C0F39999}"/>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Rectángulo 8">
              <a:extLst>
                <a:ext uri="{FF2B5EF4-FFF2-40B4-BE49-F238E27FC236}">
                  <a16:creationId xmlns:a16="http://schemas.microsoft.com/office/drawing/2014/main" id="{E1F8C9AC-725A-42B2-BCC9-27D5D3946F76}"/>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0" name="Rectángulo 9">
            <a:extLst>
              <a:ext uri="{FF2B5EF4-FFF2-40B4-BE49-F238E27FC236}">
                <a16:creationId xmlns:a16="http://schemas.microsoft.com/office/drawing/2014/main" id="{5E4EC45A-6966-49D2-AA83-CDBB4002AC2F}"/>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CuadroTexto 10">
            <a:extLst>
              <a:ext uri="{FF2B5EF4-FFF2-40B4-BE49-F238E27FC236}">
                <a16:creationId xmlns:a16="http://schemas.microsoft.com/office/drawing/2014/main" id="{5F983551-CA7D-4824-98D0-0106889AA774}"/>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2" name="CuadroTexto 11">
            <a:extLst>
              <a:ext uri="{FF2B5EF4-FFF2-40B4-BE49-F238E27FC236}">
                <a16:creationId xmlns:a16="http://schemas.microsoft.com/office/drawing/2014/main" id="{B7150448-6AAE-46A9-BA09-C14083A1C6FA}"/>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3" name="CuadroTexto 12">
            <a:extLst>
              <a:ext uri="{FF2B5EF4-FFF2-40B4-BE49-F238E27FC236}">
                <a16:creationId xmlns:a16="http://schemas.microsoft.com/office/drawing/2014/main" id="{696DA4E6-979B-4DEC-8FE1-645DD19C7188}"/>
              </a:ext>
            </a:extLst>
          </p:cNvPr>
          <p:cNvSpPr txBox="1"/>
          <p:nvPr/>
        </p:nvSpPr>
        <p:spPr>
          <a:xfrm>
            <a:off x="99122" y="40395"/>
            <a:ext cx="3384260"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EC" sz="2800" dirty="0">
                <a:solidFill>
                  <a:schemeClr val="bg1"/>
                </a:solidFill>
                <a:latin typeface="Georgia" panose="02040502050405020303" pitchFamily="18" charset="0"/>
              </a:rPr>
              <a:t>CONCLUSIONES</a:t>
            </a:r>
            <a:endParaRPr lang="es-US"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645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931E6CAD-0B47-4E61-A132-D32B031A0B98}"/>
              </a:ext>
            </a:extLst>
          </p:cNvPr>
          <p:cNvGraphicFramePr>
            <a:graphicFrameLocks noGrp="1"/>
          </p:cNvGraphicFramePr>
          <p:nvPr>
            <p:ph idx="1"/>
            <p:extLst>
              <p:ext uri="{D42A27DB-BD31-4B8C-83A1-F6EECF244321}">
                <p14:modId xmlns:p14="http://schemas.microsoft.com/office/powerpoint/2010/main" val="3851787624"/>
              </p:ext>
            </p:extLst>
          </p:nvPr>
        </p:nvGraphicFramePr>
        <p:xfrm>
          <a:off x="838200" y="118983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DF2E0F1E-384C-4CC9-90F7-CE2FFB29A4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6" name="Grupo 5">
            <a:extLst>
              <a:ext uri="{FF2B5EF4-FFF2-40B4-BE49-F238E27FC236}">
                <a16:creationId xmlns:a16="http://schemas.microsoft.com/office/drawing/2014/main" id="{D3ABF3F0-141C-45A6-B687-59D8F62D5097}"/>
              </a:ext>
            </a:extLst>
          </p:cNvPr>
          <p:cNvGrpSpPr/>
          <p:nvPr/>
        </p:nvGrpSpPr>
        <p:grpSpPr>
          <a:xfrm>
            <a:off x="842670" y="6316422"/>
            <a:ext cx="8686800" cy="137468"/>
            <a:chOff x="842670" y="6366526"/>
            <a:chExt cx="8686800" cy="137468"/>
          </a:xfrm>
        </p:grpSpPr>
        <p:sp>
          <p:nvSpPr>
            <p:cNvPr id="7" name="Rectángulo 6">
              <a:extLst>
                <a:ext uri="{FF2B5EF4-FFF2-40B4-BE49-F238E27FC236}">
                  <a16:creationId xmlns:a16="http://schemas.microsoft.com/office/drawing/2014/main" id="{A4738B61-3C8A-4343-BAF7-7C42C2DF54FA}"/>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7">
              <a:extLst>
                <a:ext uri="{FF2B5EF4-FFF2-40B4-BE49-F238E27FC236}">
                  <a16:creationId xmlns:a16="http://schemas.microsoft.com/office/drawing/2014/main" id="{EDE54B87-1948-4FA8-B67D-A365B50D54E8}"/>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9" name="Rectángulo 8">
            <a:extLst>
              <a:ext uri="{FF2B5EF4-FFF2-40B4-BE49-F238E27FC236}">
                <a16:creationId xmlns:a16="http://schemas.microsoft.com/office/drawing/2014/main" id="{E2463A31-712D-4979-B66D-90A19D7D89AD}"/>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CuadroTexto 9">
            <a:extLst>
              <a:ext uri="{FF2B5EF4-FFF2-40B4-BE49-F238E27FC236}">
                <a16:creationId xmlns:a16="http://schemas.microsoft.com/office/drawing/2014/main" id="{814BDEA8-1EDC-4684-81EE-F05DF8D06F7E}"/>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1" name="CuadroTexto 10">
            <a:extLst>
              <a:ext uri="{FF2B5EF4-FFF2-40B4-BE49-F238E27FC236}">
                <a16:creationId xmlns:a16="http://schemas.microsoft.com/office/drawing/2014/main" id="{529C0415-C388-4FE1-A49D-57793C0FD41F}"/>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2" name="CuadroTexto 11">
            <a:extLst>
              <a:ext uri="{FF2B5EF4-FFF2-40B4-BE49-F238E27FC236}">
                <a16:creationId xmlns:a16="http://schemas.microsoft.com/office/drawing/2014/main" id="{ACEEF1E5-1A18-4023-9146-34196902F615}"/>
              </a:ext>
            </a:extLst>
          </p:cNvPr>
          <p:cNvSpPr txBox="1"/>
          <p:nvPr/>
        </p:nvSpPr>
        <p:spPr>
          <a:xfrm>
            <a:off x="99122" y="40395"/>
            <a:ext cx="425789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EC" sz="2800" dirty="0">
                <a:solidFill>
                  <a:schemeClr val="bg1"/>
                </a:solidFill>
                <a:latin typeface="Georgia" panose="02040502050405020303" pitchFamily="18" charset="0"/>
              </a:rPr>
              <a:t>RECOMENDACIONES</a:t>
            </a:r>
            <a:endParaRPr lang="es-US"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651396003"/>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gracias en lenguaje de señas">
            <a:extLst>
              <a:ext uri="{FF2B5EF4-FFF2-40B4-BE49-F238E27FC236}">
                <a16:creationId xmlns:a16="http://schemas.microsoft.com/office/drawing/2014/main" id="{98A8173A-AE19-44C0-8BC7-4901266F3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05" t="4044" r="3653" b="3183"/>
          <a:stretch/>
        </p:blipFill>
        <p:spPr bwMode="auto">
          <a:xfrm>
            <a:off x="3953815" y="1098711"/>
            <a:ext cx="3606084" cy="450359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EBB1F786-994F-4A83-9C91-4680A88E2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6" name="Grupo 5">
            <a:extLst>
              <a:ext uri="{FF2B5EF4-FFF2-40B4-BE49-F238E27FC236}">
                <a16:creationId xmlns:a16="http://schemas.microsoft.com/office/drawing/2014/main" id="{240C8F3D-DAB6-4006-8645-C80B14AB88FD}"/>
              </a:ext>
            </a:extLst>
          </p:cNvPr>
          <p:cNvGrpSpPr/>
          <p:nvPr/>
        </p:nvGrpSpPr>
        <p:grpSpPr>
          <a:xfrm>
            <a:off x="842670" y="6316422"/>
            <a:ext cx="8686800" cy="137468"/>
            <a:chOff x="842670" y="6366526"/>
            <a:chExt cx="8686800" cy="137468"/>
          </a:xfrm>
        </p:grpSpPr>
        <p:sp>
          <p:nvSpPr>
            <p:cNvPr id="7" name="Rectángulo 6">
              <a:extLst>
                <a:ext uri="{FF2B5EF4-FFF2-40B4-BE49-F238E27FC236}">
                  <a16:creationId xmlns:a16="http://schemas.microsoft.com/office/drawing/2014/main" id="{FDCEC238-94AB-474B-9647-F21D30D8AE48}"/>
                </a:ext>
              </a:extLst>
            </p:cNvPr>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ángulo 7">
              <a:extLst>
                <a:ext uri="{FF2B5EF4-FFF2-40B4-BE49-F238E27FC236}">
                  <a16:creationId xmlns:a16="http://schemas.microsoft.com/office/drawing/2014/main" id="{8736C9F1-B9A1-4336-82BE-DFE815E572AE}"/>
                </a:ext>
              </a:extLst>
            </p:cNvPr>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9" name="Rectángulo 8">
            <a:extLst>
              <a:ext uri="{FF2B5EF4-FFF2-40B4-BE49-F238E27FC236}">
                <a16:creationId xmlns:a16="http://schemas.microsoft.com/office/drawing/2014/main" id="{84C0CA0B-002C-4877-ADD8-D0F5C1FF6F5D}"/>
              </a:ext>
            </a:extLst>
          </p:cNvPr>
          <p:cNvSpPr/>
          <p:nvPr/>
        </p:nvSpPr>
        <p:spPr>
          <a:xfrm>
            <a:off x="0" y="-1"/>
            <a:ext cx="12192000" cy="56361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CuadroTexto 9">
            <a:extLst>
              <a:ext uri="{FF2B5EF4-FFF2-40B4-BE49-F238E27FC236}">
                <a16:creationId xmlns:a16="http://schemas.microsoft.com/office/drawing/2014/main" id="{3CE25029-45BC-43BB-8FE7-3568D815AC54}"/>
              </a:ext>
            </a:extLst>
          </p:cNvPr>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1" name="CuadroTexto 10">
            <a:extLst>
              <a:ext uri="{FF2B5EF4-FFF2-40B4-BE49-F238E27FC236}">
                <a16:creationId xmlns:a16="http://schemas.microsoft.com/office/drawing/2014/main" id="{E1709200-F60C-4C12-AC40-5F951EE5982D}"/>
              </a:ext>
            </a:extLst>
          </p:cNvPr>
          <p:cNvSpPr txBox="1"/>
          <p:nvPr/>
        </p:nvSpPr>
        <p:spPr>
          <a:xfrm>
            <a:off x="11449205" y="72952"/>
            <a:ext cx="726753" cy="400110"/>
          </a:xfrm>
          <a:prstGeom prst="rect">
            <a:avLst/>
          </a:prstGeom>
          <a:noFill/>
        </p:spPr>
        <p:txBody>
          <a:bodyPr wrap="square" rtlCol="0">
            <a:spAutoFit/>
          </a:bodyPr>
          <a:lstStyle/>
          <a:p>
            <a:r>
              <a:rPr lang="es-US" sz="2000" dirty="0">
                <a:solidFill>
                  <a:schemeClr val="bg1"/>
                </a:solidFill>
                <a:cs typeface="Arial" panose="020B0604020202020204" pitchFamily="34" charset="0"/>
              </a:rPr>
              <a:t>2019</a:t>
            </a:r>
          </a:p>
        </p:txBody>
      </p:sp>
      <p:sp>
        <p:nvSpPr>
          <p:cNvPr id="12" name="CuadroTexto 11">
            <a:extLst>
              <a:ext uri="{FF2B5EF4-FFF2-40B4-BE49-F238E27FC236}">
                <a16:creationId xmlns:a16="http://schemas.microsoft.com/office/drawing/2014/main" id="{F90993BB-A4D2-46AB-BA97-21C04209F996}"/>
              </a:ext>
            </a:extLst>
          </p:cNvPr>
          <p:cNvSpPr txBox="1"/>
          <p:nvPr/>
        </p:nvSpPr>
        <p:spPr>
          <a:xfrm>
            <a:off x="99122" y="40395"/>
            <a:ext cx="425789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EC" sz="2800" dirty="0">
                <a:solidFill>
                  <a:schemeClr val="bg1"/>
                </a:solidFill>
                <a:latin typeface="Georgia" panose="02040502050405020303" pitchFamily="18" charset="0"/>
              </a:rPr>
              <a:t>RECOMENDACIONES</a:t>
            </a:r>
            <a:endParaRPr lang="es-US" sz="2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420289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5329881" y="1844167"/>
            <a:ext cx="1939103" cy="43248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3" name="Rectángulo 12"/>
          <p:cNvSpPr/>
          <p:nvPr/>
        </p:nvSpPr>
        <p:spPr>
          <a:xfrm>
            <a:off x="526225" y="1844167"/>
            <a:ext cx="4679092" cy="43248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2" name="Título 1"/>
          <p:cNvSpPr>
            <a:spLocks noGrp="1"/>
          </p:cNvSpPr>
          <p:nvPr>
            <p:ph type="title"/>
          </p:nvPr>
        </p:nvSpPr>
        <p:spPr/>
        <p:txBody>
          <a:bodyPr/>
          <a:lstStyle/>
          <a:p>
            <a:r>
              <a:rPr lang="" dirty="0"/>
              <a:t>INTRODUCCION</a:t>
            </a:r>
            <a:endParaRPr lang="en-US" dirty="0"/>
          </a:p>
        </p:txBody>
      </p:sp>
      <p:sp>
        <p:nvSpPr>
          <p:cNvPr id="6" name="AutoShape 2" descr="Resultado de imagen para OMS"/>
          <p:cNvSpPr>
            <a:spLocks noChangeAspect="1" noChangeArrowheads="1"/>
          </p:cNvSpPr>
          <p:nvPr/>
        </p:nvSpPr>
        <p:spPr bwMode="auto">
          <a:xfrm>
            <a:off x="1869045" y="3183624"/>
            <a:ext cx="3460836" cy="34608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Imagen 7"/>
          <p:cNvPicPr>
            <a:picLocks noChangeAspect="1"/>
          </p:cNvPicPr>
          <p:nvPr/>
        </p:nvPicPr>
        <p:blipFill>
          <a:blip r:embed="rId2"/>
          <a:stretch>
            <a:fillRect/>
          </a:stretch>
        </p:blipFill>
        <p:spPr>
          <a:xfrm>
            <a:off x="688503" y="2107299"/>
            <a:ext cx="4257675" cy="1076325"/>
          </a:xfrm>
          <a:prstGeom prst="rect">
            <a:avLst/>
          </a:prstGeom>
        </p:spPr>
      </p:pic>
      <p:sp>
        <p:nvSpPr>
          <p:cNvPr id="9" name="Flecha abajo 8"/>
          <p:cNvSpPr/>
          <p:nvPr/>
        </p:nvSpPr>
        <p:spPr>
          <a:xfrm>
            <a:off x="1297612" y="3292046"/>
            <a:ext cx="444843" cy="4777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p:cNvPicPr>
            <a:picLocks noChangeAspect="1"/>
          </p:cNvPicPr>
          <p:nvPr/>
        </p:nvPicPr>
        <p:blipFill>
          <a:blip r:embed="rId3"/>
          <a:stretch>
            <a:fillRect/>
          </a:stretch>
        </p:blipFill>
        <p:spPr>
          <a:xfrm>
            <a:off x="1167757" y="3769840"/>
            <a:ext cx="983392" cy="743894"/>
          </a:xfrm>
          <a:prstGeom prst="rect">
            <a:avLst/>
          </a:prstGeom>
        </p:spPr>
      </p:pic>
      <p:pic>
        <p:nvPicPr>
          <p:cNvPr id="1028" name="Picture 4" descr="Resultado de imagen para CONAD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418" y="3530943"/>
            <a:ext cx="2505246" cy="1333501"/>
          </a:xfrm>
          <a:prstGeom prst="rect">
            <a:avLst/>
          </a:prstGeom>
          <a:noFill/>
          <a:extLst>
            <a:ext uri="{909E8E84-426E-40DD-AFC4-6F175D3DCCD1}">
              <a14:hiddenFill xmlns:a14="http://schemas.microsoft.com/office/drawing/2010/main">
                <a:solidFill>
                  <a:srgbClr val="FFFFFF"/>
                </a:solidFill>
              </a14:hiddenFill>
            </a:ext>
          </a:extLst>
        </p:spPr>
      </p:pic>
      <p:sp>
        <p:nvSpPr>
          <p:cNvPr id="16" name="Flecha abajo 15"/>
          <p:cNvSpPr/>
          <p:nvPr/>
        </p:nvSpPr>
        <p:spPr>
          <a:xfrm>
            <a:off x="3493619" y="4788373"/>
            <a:ext cx="444843" cy="4777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p:cNvSpPr txBox="1"/>
          <p:nvPr/>
        </p:nvSpPr>
        <p:spPr>
          <a:xfrm>
            <a:off x="3331158" y="5336745"/>
            <a:ext cx="1765227" cy="369332"/>
          </a:xfrm>
          <a:prstGeom prst="rect">
            <a:avLst/>
          </a:prstGeom>
          <a:noFill/>
        </p:spPr>
        <p:txBody>
          <a:bodyPr wrap="none" rtlCol="0">
            <a:spAutoFit/>
          </a:bodyPr>
          <a:lstStyle/>
          <a:p>
            <a:r>
              <a:rPr lang="" dirty="0"/>
              <a:t>65000 personas</a:t>
            </a:r>
            <a:endParaRPr lang="en-US" dirty="0"/>
          </a:p>
        </p:txBody>
      </p:sp>
      <p:pic>
        <p:nvPicPr>
          <p:cNvPr id="18" name="Imagen 17"/>
          <p:cNvPicPr>
            <a:picLocks noChangeAspect="1"/>
          </p:cNvPicPr>
          <p:nvPr/>
        </p:nvPicPr>
        <p:blipFill>
          <a:blip r:embed="rId5"/>
          <a:stretch>
            <a:fillRect/>
          </a:stretch>
        </p:blipFill>
        <p:spPr>
          <a:xfrm>
            <a:off x="5474772" y="1928356"/>
            <a:ext cx="1242455" cy="1602587"/>
          </a:xfrm>
          <a:prstGeom prst="rect">
            <a:avLst/>
          </a:prstGeom>
        </p:spPr>
      </p:pic>
      <p:sp>
        <p:nvSpPr>
          <p:cNvPr id="20" name="CuadroTexto 19"/>
          <p:cNvSpPr txBox="1"/>
          <p:nvPr/>
        </p:nvSpPr>
        <p:spPr>
          <a:xfrm>
            <a:off x="5316205" y="3492744"/>
            <a:ext cx="1952779" cy="338554"/>
          </a:xfrm>
          <a:prstGeom prst="rect">
            <a:avLst/>
          </a:prstGeom>
          <a:noFill/>
        </p:spPr>
        <p:txBody>
          <a:bodyPr wrap="none" rtlCol="0">
            <a:spAutoFit/>
          </a:bodyPr>
          <a:lstStyle/>
          <a:p>
            <a:r>
              <a:rPr lang="" sz="1600" dirty="0"/>
              <a:t>Girolamno Cardano</a:t>
            </a:r>
            <a:endParaRPr lang="en-US" sz="1600" dirty="0"/>
          </a:p>
        </p:txBody>
      </p:sp>
      <p:pic>
        <p:nvPicPr>
          <p:cNvPr id="1030" name="Picture 6" descr="https://upload.wikimedia.org/wikipedia/commons/2/24/Arte_para_ense%C3%B1ar_a_hablar_a_los_mudo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2150" y="4033392"/>
            <a:ext cx="1218175" cy="1761310"/>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5271309" y="5757605"/>
            <a:ext cx="2056973" cy="338554"/>
          </a:xfrm>
          <a:prstGeom prst="rect">
            <a:avLst/>
          </a:prstGeom>
          <a:noFill/>
        </p:spPr>
        <p:txBody>
          <a:bodyPr wrap="none" rtlCol="0">
            <a:spAutoFit/>
          </a:bodyPr>
          <a:lstStyle/>
          <a:p>
            <a:r>
              <a:rPr lang="" sz="1600" dirty="0"/>
              <a:t>Juan de Pablo Bonet</a:t>
            </a:r>
            <a:endParaRPr lang="en-US" sz="1600" dirty="0"/>
          </a:p>
        </p:txBody>
      </p:sp>
      <p:sp>
        <p:nvSpPr>
          <p:cNvPr id="24" name="Rectángulo 23"/>
          <p:cNvSpPr/>
          <p:nvPr/>
        </p:nvSpPr>
        <p:spPr>
          <a:xfrm>
            <a:off x="7343124" y="1844167"/>
            <a:ext cx="4679092" cy="43248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25" name="Imagen 24"/>
          <p:cNvPicPr>
            <a:picLocks noChangeAspect="1"/>
          </p:cNvPicPr>
          <p:nvPr/>
        </p:nvPicPr>
        <p:blipFill>
          <a:blip r:embed="rId7"/>
          <a:stretch>
            <a:fillRect/>
          </a:stretch>
        </p:blipFill>
        <p:spPr>
          <a:xfrm>
            <a:off x="7895034" y="2054136"/>
            <a:ext cx="3458766" cy="1952463"/>
          </a:xfrm>
          <a:prstGeom prst="rect">
            <a:avLst/>
          </a:prstGeom>
        </p:spPr>
      </p:pic>
      <p:pic>
        <p:nvPicPr>
          <p:cNvPr id="26" name="Imagen 25"/>
          <p:cNvPicPr>
            <a:picLocks noChangeAspect="1"/>
          </p:cNvPicPr>
          <p:nvPr/>
        </p:nvPicPr>
        <p:blipFill>
          <a:blip r:embed="rId8"/>
          <a:stretch>
            <a:fillRect/>
          </a:stretch>
        </p:blipFill>
        <p:spPr>
          <a:xfrm>
            <a:off x="7360599" y="4500589"/>
            <a:ext cx="1200033" cy="1205488"/>
          </a:xfrm>
          <a:prstGeom prst="rect">
            <a:avLst/>
          </a:prstGeom>
        </p:spPr>
      </p:pic>
      <p:sp>
        <p:nvSpPr>
          <p:cNvPr id="27" name="Más 26"/>
          <p:cNvSpPr/>
          <p:nvPr/>
        </p:nvSpPr>
        <p:spPr>
          <a:xfrm>
            <a:off x="8525385" y="4746921"/>
            <a:ext cx="609600" cy="570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Imagen 27"/>
          <p:cNvPicPr>
            <a:picLocks noChangeAspect="1"/>
          </p:cNvPicPr>
          <p:nvPr/>
        </p:nvPicPr>
        <p:blipFill>
          <a:blip r:embed="rId9"/>
          <a:stretch>
            <a:fillRect/>
          </a:stretch>
        </p:blipFill>
        <p:spPr>
          <a:xfrm>
            <a:off x="9077718" y="4495056"/>
            <a:ext cx="1295400" cy="1211022"/>
          </a:xfrm>
          <a:prstGeom prst="rect">
            <a:avLst/>
          </a:prstGeom>
        </p:spPr>
      </p:pic>
      <p:sp>
        <p:nvSpPr>
          <p:cNvPr id="33" name="Más 32"/>
          <p:cNvSpPr/>
          <p:nvPr/>
        </p:nvSpPr>
        <p:spPr>
          <a:xfrm>
            <a:off x="10304380" y="4741970"/>
            <a:ext cx="609600" cy="570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Imagen 31"/>
          <p:cNvPicPr>
            <a:picLocks noChangeAspect="1"/>
          </p:cNvPicPr>
          <p:nvPr/>
        </p:nvPicPr>
        <p:blipFill>
          <a:blip r:embed="rId10"/>
          <a:stretch>
            <a:fillRect/>
          </a:stretch>
        </p:blipFill>
        <p:spPr>
          <a:xfrm>
            <a:off x="10890204" y="4513734"/>
            <a:ext cx="1018614" cy="1192343"/>
          </a:xfrm>
          <a:prstGeom prst="rect">
            <a:avLst/>
          </a:prstGeom>
        </p:spPr>
      </p:pic>
    </p:spTree>
    <p:extLst>
      <p:ext uri="{BB962C8B-B14F-4D97-AF65-F5344CB8AC3E}">
        <p14:creationId xmlns:p14="http://schemas.microsoft.com/office/powerpoint/2010/main" val="151404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6928021" y="329514"/>
            <a:ext cx="4390768" cy="3435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0" name="Picture 2" descr="Resultado de imagen para comunica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151" y="644093"/>
            <a:ext cx="3704023" cy="2216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ángulo 5"/>
          <p:cNvSpPr/>
          <p:nvPr/>
        </p:nvSpPr>
        <p:spPr>
          <a:xfrm>
            <a:off x="7130378" y="520728"/>
            <a:ext cx="4298403" cy="1200329"/>
          </a:xfrm>
          <a:prstGeom prst="rect">
            <a:avLst/>
          </a:prstGeom>
        </p:spPr>
        <p:txBody>
          <a:bodyPr wrap="square">
            <a:spAutoFit/>
          </a:bodyPr>
          <a:lstStyle/>
          <a:p>
            <a:r>
              <a:rPr lang="es-EC" sz="2400" dirty="0">
                <a:effectLst/>
                <a:latin typeface="Times New Roman" panose="02020603050405020304" pitchFamily="18" charset="0"/>
                <a:ea typeface="Times New Roman" panose="02020603050405020304" pitchFamily="18" charset="0"/>
              </a:rPr>
              <a:t>“¿CÓMO ME COMUNICO CON UNA PERSONA CON DISCAPACIDAD AUDITIVA?”</a:t>
            </a:r>
            <a:endParaRPr lang="en-US" sz="2400" dirty="0"/>
          </a:p>
        </p:txBody>
      </p:sp>
      <p:sp>
        <p:nvSpPr>
          <p:cNvPr id="7" name="Flecha derecha 6"/>
          <p:cNvSpPr/>
          <p:nvPr/>
        </p:nvSpPr>
        <p:spPr>
          <a:xfrm>
            <a:off x="5494638" y="1383957"/>
            <a:ext cx="1293340" cy="873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abajo 7"/>
          <p:cNvSpPr/>
          <p:nvPr/>
        </p:nvSpPr>
        <p:spPr>
          <a:xfrm>
            <a:off x="8398475" y="3843937"/>
            <a:ext cx="712574" cy="892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sultado de imagen para lenguaje de señ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1181" y="1863554"/>
            <a:ext cx="2465551" cy="15409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lenguaje de señ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287" y="4817543"/>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5"/>
          <a:stretch>
            <a:fillRect/>
          </a:stretch>
        </p:blipFill>
        <p:spPr>
          <a:xfrm>
            <a:off x="845621" y="4716730"/>
            <a:ext cx="4110553" cy="1716100"/>
          </a:xfrm>
          <a:prstGeom prst="rect">
            <a:avLst/>
          </a:prstGeom>
        </p:spPr>
      </p:pic>
      <p:sp>
        <p:nvSpPr>
          <p:cNvPr id="12" name="Flecha abajo 11"/>
          <p:cNvSpPr/>
          <p:nvPr/>
        </p:nvSpPr>
        <p:spPr>
          <a:xfrm rot="5400000">
            <a:off x="5771161" y="5140969"/>
            <a:ext cx="939113" cy="1094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p:cNvSpPr txBox="1"/>
          <p:nvPr/>
        </p:nvSpPr>
        <p:spPr>
          <a:xfrm>
            <a:off x="7628237" y="6332018"/>
            <a:ext cx="2120196" cy="369332"/>
          </a:xfrm>
          <a:prstGeom prst="rect">
            <a:avLst/>
          </a:prstGeom>
          <a:noFill/>
        </p:spPr>
        <p:txBody>
          <a:bodyPr wrap="none" rtlCol="0">
            <a:spAutoFit/>
          </a:bodyPr>
          <a:lstStyle/>
          <a:p>
            <a:r>
              <a:rPr lang="" dirty="0"/>
              <a:t>LENGUAJE DE SEÑAS</a:t>
            </a:r>
            <a:endParaRPr lang="en-US" dirty="0"/>
          </a:p>
        </p:txBody>
      </p:sp>
      <p:sp>
        <p:nvSpPr>
          <p:cNvPr id="14" name="Rectángulo 13"/>
          <p:cNvSpPr/>
          <p:nvPr/>
        </p:nvSpPr>
        <p:spPr>
          <a:xfrm>
            <a:off x="5494638" y="4448211"/>
            <a:ext cx="1795849" cy="830997"/>
          </a:xfrm>
          <a:prstGeom prst="rect">
            <a:avLst/>
          </a:prstGeom>
        </p:spPr>
        <p:txBody>
          <a:bodyPr wrap="square">
            <a:spAutoFit/>
          </a:bodyPr>
          <a:lstStyle/>
          <a:p>
            <a:r>
              <a:rPr lang="es-EC" sz="2400" dirty="0">
                <a:effectLst/>
                <a:latin typeface="Times New Roman" panose="02020603050405020304" pitchFamily="18" charset="0"/>
                <a:ea typeface="Times New Roman" panose="02020603050405020304" pitchFamily="18" charset="0"/>
              </a:rPr>
              <a:t>“¿</a:t>
            </a:r>
            <a:r>
              <a:rPr lang="" sz="2400" dirty="0">
                <a:effectLst/>
                <a:latin typeface="Times New Roman" panose="02020603050405020304" pitchFamily="18" charset="0"/>
                <a:ea typeface="Times New Roman" panose="02020603050405020304" pitchFamily="18" charset="0"/>
              </a:rPr>
              <a:t>QUE </a:t>
            </a:r>
          </a:p>
          <a:p>
            <a:r>
              <a:rPr lang="" sz="2400" dirty="0">
                <a:effectLst/>
                <a:latin typeface="Times New Roman" panose="02020603050405020304" pitchFamily="18" charset="0"/>
                <a:ea typeface="Times New Roman" panose="02020603050405020304" pitchFamily="18" charset="0"/>
              </a:rPr>
              <a:t>      ES</a:t>
            </a:r>
            <a:r>
              <a:rPr lang="es-EC" sz="2400" dirty="0">
                <a:effectLst/>
                <a:latin typeface="Times New Roman" panose="02020603050405020304" pitchFamily="18" charset="0"/>
                <a:ea typeface="Times New Roman" panose="02020603050405020304" pitchFamily="18" charset="0"/>
              </a:rPr>
              <a:t>?”</a:t>
            </a:r>
            <a:r>
              <a:rPr lang="" sz="2400" dirty="0">
                <a:effectLst/>
                <a:latin typeface="Times New Roman" panose="02020603050405020304" pitchFamily="18" charset="0"/>
                <a:ea typeface="Times New Roman" panose="02020603050405020304" pitchFamily="18" charset="0"/>
              </a:rPr>
              <a:t>  </a:t>
            </a:r>
            <a:endParaRPr lang="en-US" sz="2400" dirty="0"/>
          </a:p>
        </p:txBody>
      </p:sp>
      <p:sp>
        <p:nvSpPr>
          <p:cNvPr id="18" name="Rectángulo 17"/>
          <p:cNvSpPr/>
          <p:nvPr/>
        </p:nvSpPr>
        <p:spPr>
          <a:xfrm>
            <a:off x="1915297" y="2957534"/>
            <a:ext cx="2747319" cy="461665"/>
          </a:xfrm>
          <a:prstGeom prst="rect">
            <a:avLst/>
          </a:prstGeom>
        </p:spPr>
        <p:txBody>
          <a:bodyPr wrap="square">
            <a:spAutoFit/>
          </a:bodyPr>
          <a:lstStyle/>
          <a:p>
            <a:r>
              <a:rPr lang="" sz="2400" dirty="0">
                <a:latin typeface="Times New Roman" panose="02020603050405020304" pitchFamily="18" charset="0"/>
              </a:rPr>
              <a:t>COMUNICACIÓN</a:t>
            </a:r>
            <a:endParaRPr lang="en-US" sz="2400" dirty="0"/>
          </a:p>
        </p:txBody>
      </p:sp>
    </p:spTree>
    <p:extLst>
      <p:ext uri="{BB962C8B-B14F-4D97-AF65-F5344CB8AC3E}">
        <p14:creationId xmlns:p14="http://schemas.microsoft.com/office/powerpoint/2010/main" val="239096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8745"/>
          </a:xfrm>
        </p:spPr>
        <p:txBody>
          <a:bodyPr/>
          <a:lstStyle/>
          <a:p>
            <a:r>
              <a:rPr lang="" dirty="0"/>
              <a:t>OBJETIVOS</a:t>
            </a:r>
            <a:endParaRPr lang="en-US" dirty="0"/>
          </a:p>
        </p:txBody>
      </p:sp>
      <p:sp>
        <p:nvSpPr>
          <p:cNvPr id="3" name="Marcador de contenido 2"/>
          <p:cNvSpPr>
            <a:spLocks noGrp="1"/>
          </p:cNvSpPr>
          <p:nvPr>
            <p:ph idx="1"/>
          </p:nvPr>
        </p:nvSpPr>
        <p:spPr>
          <a:xfrm>
            <a:off x="838200" y="1103871"/>
            <a:ext cx="10515600" cy="5263978"/>
          </a:xfrm>
        </p:spPr>
        <p:txBody>
          <a:bodyPr>
            <a:normAutofit fontScale="77500" lnSpcReduction="20000"/>
          </a:bodyPr>
          <a:lstStyle/>
          <a:p>
            <a:pPr marL="914400" lvl="2" indent="0">
              <a:lnSpc>
                <a:spcPct val="200000"/>
              </a:lnSpc>
              <a:spcBef>
                <a:spcPts val="1200"/>
              </a:spcBef>
              <a:spcAft>
                <a:spcPts val="200"/>
              </a:spcAft>
              <a:buNone/>
            </a:pPr>
            <a:r>
              <a:rPr lang="es-EC" sz="1600" b="1" dirty="0">
                <a:solidFill>
                  <a:srgbClr val="00000A"/>
                </a:solidFill>
                <a:effectLst/>
                <a:latin typeface="Times New Roman" panose="02020603050405020304" pitchFamily="18" charset="0"/>
                <a:cs typeface="Calibri" panose="020F0502020204030204" pitchFamily="34" charset="0"/>
              </a:rPr>
              <a:t>Objetivo General</a:t>
            </a:r>
            <a:endParaRPr lang="en-US" sz="1600" b="1" dirty="0">
              <a:solidFill>
                <a:srgbClr val="00000A"/>
              </a:solidFill>
              <a:effectLst/>
              <a:latin typeface="Times New Roman" panose="02020603050405020304" pitchFamily="18" charset="0"/>
              <a:cs typeface="Calibri" panose="020F0502020204030204" pitchFamily="34" charset="0"/>
            </a:endParaRPr>
          </a:p>
          <a:p>
            <a:pPr algn="just">
              <a:lnSpc>
                <a:spcPct val="200000"/>
              </a:lnSpc>
              <a:spcAft>
                <a:spcPts val="800"/>
              </a:spcAft>
              <a:buFont typeface="Wingdings" panose="05000000000000000000" pitchFamily="2" charset="2"/>
              <a:buChar char="Ø"/>
            </a:pPr>
            <a:r>
              <a:rPr lang="es-EC" sz="1600" dirty="0">
                <a:solidFill>
                  <a:srgbClr val="00000A"/>
                </a:solidFill>
                <a:latin typeface="Times New Roman" panose="02020603050405020304" pitchFamily="18" charset="0"/>
                <a:ea typeface="Times New Roman" panose="02020603050405020304" pitchFamily="18" charset="0"/>
                <a:cs typeface="Noto Sans Symbols"/>
              </a:rPr>
              <a:t>Diseñar e implementar un sistema que permita generar una comunicación inclusiva entre una persona con discapacidad auditiva y su entorno empleando los brazaletes </a:t>
            </a:r>
            <a:r>
              <a:rPr lang="es-EC" sz="1600" dirty="0" err="1">
                <a:solidFill>
                  <a:srgbClr val="00000A"/>
                </a:solidFill>
                <a:latin typeface="Times New Roman" panose="02020603050405020304" pitchFamily="18" charset="0"/>
                <a:ea typeface="Times New Roman" panose="02020603050405020304" pitchFamily="18" charset="0"/>
                <a:cs typeface="Noto Sans Symbols"/>
              </a:rPr>
              <a:t>Myo</a:t>
            </a:r>
            <a:r>
              <a:rPr lang="es-EC" sz="1600" dirty="0">
                <a:solidFill>
                  <a:srgbClr val="00000A"/>
                </a:solidFill>
                <a:latin typeface="Times New Roman" panose="02020603050405020304" pitchFamily="18" charset="0"/>
                <a:ea typeface="Times New Roman" panose="02020603050405020304" pitchFamily="18" charset="0"/>
                <a:cs typeface="Noto Sans Symbols"/>
              </a:rPr>
              <a:t> y el teléfono celular</a:t>
            </a:r>
            <a:r>
              <a:rPr lang="es-EC" sz="1400" dirty="0">
                <a:solidFill>
                  <a:srgbClr val="00000A"/>
                </a:solidFill>
                <a:latin typeface="Times New Roman" panose="02020603050405020304" pitchFamily="18" charset="0"/>
                <a:ea typeface="Times New Roman" panose="02020603050405020304" pitchFamily="18" charset="0"/>
                <a:cs typeface="Noto Sans Symbols"/>
              </a:rPr>
              <a:t>.</a:t>
            </a:r>
            <a:endParaRPr lang="" sz="1400" dirty="0">
              <a:solidFill>
                <a:srgbClr val="00000A"/>
              </a:solidFill>
              <a:latin typeface="Times New Roman" panose="02020603050405020304" pitchFamily="18" charset="0"/>
              <a:ea typeface="Times New Roman" panose="02020603050405020304" pitchFamily="18" charset="0"/>
              <a:cs typeface="Noto Sans Symbols"/>
            </a:endParaRPr>
          </a:p>
          <a:p>
            <a:pPr marL="914400" lvl="2" indent="0">
              <a:lnSpc>
                <a:spcPct val="200000"/>
              </a:lnSpc>
              <a:spcBef>
                <a:spcPts val="1200"/>
              </a:spcBef>
              <a:spcAft>
                <a:spcPts val="200"/>
              </a:spcAft>
              <a:buNone/>
            </a:pPr>
            <a:r>
              <a:rPr lang="es-EC" sz="1600" b="1" dirty="0">
                <a:solidFill>
                  <a:srgbClr val="00000A"/>
                </a:solidFill>
                <a:effectLst/>
                <a:latin typeface="Times New Roman" panose="02020603050405020304" pitchFamily="18" charset="0"/>
                <a:cs typeface="Calibri" panose="020F0502020204030204" pitchFamily="34" charset="0"/>
              </a:rPr>
              <a:t>Objetivos Específicos</a:t>
            </a:r>
            <a:endParaRPr lang="en-US" sz="1600" b="1" dirty="0">
              <a:solidFill>
                <a:srgbClr val="00000A"/>
              </a:solidFill>
              <a:effectLst/>
              <a:latin typeface="Times New Roman" panose="02020603050405020304" pitchFamily="18" charset="0"/>
              <a:cs typeface="Calibri" panose="020F0502020204030204" pitchFamily="34" charset="0"/>
            </a:endParaRPr>
          </a:p>
          <a:p>
            <a:pPr lvl="0" algn="just">
              <a:lnSpc>
                <a:spcPct val="200000"/>
              </a:lnSpc>
              <a:buFont typeface="Wingdings" panose="05000000000000000000" pitchFamily="2" charset="2"/>
              <a:buChar char="Ø"/>
            </a:pPr>
            <a:r>
              <a:rPr lang="es-EC" sz="1600" dirty="0">
                <a:solidFill>
                  <a:srgbClr val="00000A"/>
                </a:solidFill>
                <a:effectLst/>
                <a:latin typeface="Times New Roman" panose="02020603050405020304" pitchFamily="18" charset="0"/>
                <a:ea typeface="Times New Roman" panose="02020603050405020304" pitchFamily="18" charset="0"/>
                <a:cs typeface="Noto Sans Symbols"/>
              </a:rPr>
              <a:t>Adquirir y almacenar las señales EMG (</a:t>
            </a:r>
            <a:r>
              <a:rPr lang="es-EC" sz="1600" dirty="0" err="1">
                <a:solidFill>
                  <a:srgbClr val="00000A"/>
                </a:solidFill>
                <a:effectLst/>
                <a:latin typeface="Times New Roman" panose="02020603050405020304" pitchFamily="18" charset="0"/>
                <a:ea typeface="Times New Roman" panose="02020603050405020304" pitchFamily="18" charset="0"/>
                <a:cs typeface="Noto Sans Symbols"/>
              </a:rPr>
              <a:t>electromiográficos</a:t>
            </a:r>
            <a:r>
              <a:rPr lang="es-EC" sz="1600" dirty="0">
                <a:solidFill>
                  <a:srgbClr val="00000A"/>
                </a:solidFill>
                <a:effectLst/>
                <a:latin typeface="Times New Roman" panose="02020603050405020304" pitchFamily="18" charset="0"/>
                <a:ea typeface="Times New Roman" panose="02020603050405020304" pitchFamily="18" charset="0"/>
                <a:cs typeface="Noto Sans Symbols"/>
              </a:rPr>
              <a:t>) y las señales IMU (unidad de medición inercial) generadas por los brazaletes </a:t>
            </a:r>
            <a:r>
              <a:rPr lang="es-EC" sz="1600" dirty="0" err="1">
                <a:solidFill>
                  <a:srgbClr val="00000A"/>
                </a:solidFill>
                <a:effectLst/>
                <a:latin typeface="Times New Roman" panose="02020603050405020304" pitchFamily="18" charset="0"/>
                <a:ea typeface="Times New Roman" panose="02020603050405020304" pitchFamily="18" charset="0"/>
                <a:cs typeface="Noto Sans Symbols"/>
              </a:rPr>
              <a:t>Myo</a:t>
            </a:r>
            <a:r>
              <a:rPr lang="es-EC" sz="1600" dirty="0">
                <a:solidFill>
                  <a:srgbClr val="00000A"/>
                </a:solidFill>
                <a:effectLst/>
                <a:latin typeface="Times New Roman" panose="02020603050405020304" pitchFamily="18" charset="0"/>
                <a:ea typeface="Times New Roman" panose="02020603050405020304" pitchFamily="18" charset="0"/>
                <a:cs typeface="Noto Sans Symbols"/>
              </a:rPr>
              <a:t> para la identificación de gestos. </a:t>
            </a:r>
            <a:endParaRPr lang="en-US" sz="1400" dirty="0">
              <a:solidFill>
                <a:srgbClr val="00000A"/>
              </a:solidFill>
              <a:effectLst/>
              <a:latin typeface="Noto Sans Symbols"/>
              <a:ea typeface="Noto Sans Symbols"/>
              <a:cs typeface="Noto Sans Symbols"/>
            </a:endParaRPr>
          </a:p>
          <a:p>
            <a:pPr lvl="0" algn="just">
              <a:lnSpc>
                <a:spcPct val="200000"/>
              </a:lnSpc>
              <a:buFont typeface="Wingdings" panose="05000000000000000000" pitchFamily="2" charset="2"/>
              <a:buChar char="Ø"/>
            </a:pPr>
            <a:r>
              <a:rPr lang="es-EC" sz="1600" dirty="0">
                <a:solidFill>
                  <a:srgbClr val="00000A"/>
                </a:solidFill>
                <a:effectLst/>
                <a:latin typeface="Times New Roman" panose="02020603050405020304" pitchFamily="18" charset="0"/>
                <a:ea typeface="Times New Roman" panose="02020603050405020304" pitchFamily="18" charset="0"/>
                <a:cs typeface="Noto Sans Symbols"/>
              </a:rPr>
              <a:t>Elaborar un modelo para la interpretación del lenguaje de signos en base a las señales EMG y las señales IMU.</a:t>
            </a:r>
            <a:endParaRPr lang="en-US" sz="1400" dirty="0">
              <a:solidFill>
                <a:srgbClr val="00000A"/>
              </a:solidFill>
              <a:effectLst/>
              <a:latin typeface="Noto Sans Symbols"/>
              <a:ea typeface="Noto Sans Symbols"/>
              <a:cs typeface="Noto Sans Symbols"/>
            </a:endParaRPr>
          </a:p>
          <a:p>
            <a:pPr lvl="0" algn="just">
              <a:lnSpc>
                <a:spcPct val="200000"/>
              </a:lnSpc>
              <a:buFont typeface="Wingdings" panose="05000000000000000000" pitchFamily="2" charset="2"/>
              <a:buChar char="Ø"/>
            </a:pPr>
            <a:r>
              <a:rPr lang="es-EC" sz="1600" dirty="0">
                <a:solidFill>
                  <a:srgbClr val="00000A"/>
                </a:solidFill>
                <a:effectLst/>
                <a:latin typeface="Times New Roman" panose="02020603050405020304" pitchFamily="18" charset="0"/>
                <a:ea typeface="Times New Roman" panose="02020603050405020304" pitchFamily="18" charset="0"/>
                <a:cs typeface="Noto Sans Symbols"/>
              </a:rPr>
              <a:t>Desarrollar una aplicación que permita presentar la interpretación del lenguaje de signos de forma sonora.  </a:t>
            </a:r>
            <a:endParaRPr lang="en-US" sz="1400" dirty="0">
              <a:solidFill>
                <a:srgbClr val="00000A"/>
              </a:solidFill>
              <a:effectLst/>
              <a:latin typeface="Noto Sans Symbols"/>
              <a:ea typeface="Noto Sans Symbols"/>
              <a:cs typeface="Noto Sans Symbols"/>
            </a:endParaRPr>
          </a:p>
          <a:p>
            <a:pPr lvl="0" algn="just">
              <a:lnSpc>
                <a:spcPct val="200000"/>
              </a:lnSpc>
              <a:buFont typeface="Wingdings" panose="05000000000000000000" pitchFamily="2" charset="2"/>
              <a:buChar char="Ø"/>
            </a:pPr>
            <a:r>
              <a:rPr lang="es-EC" sz="1600" dirty="0">
                <a:solidFill>
                  <a:srgbClr val="00000A"/>
                </a:solidFill>
                <a:effectLst/>
                <a:latin typeface="Times New Roman" panose="02020603050405020304" pitchFamily="18" charset="0"/>
                <a:ea typeface="Times New Roman" panose="02020603050405020304" pitchFamily="18" charset="0"/>
                <a:cs typeface="Noto Sans Symbols"/>
              </a:rPr>
              <a:t>Desarrollar una aplicación Android que permita que la persona hablante se comunique con la persona con discapacidad auditiva.  </a:t>
            </a:r>
            <a:endParaRPr lang="en-US" sz="1400" dirty="0">
              <a:solidFill>
                <a:srgbClr val="00000A"/>
              </a:solidFill>
              <a:effectLst/>
              <a:latin typeface="Noto Sans Symbols"/>
              <a:ea typeface="Noto Sans Symbols"/>
              <a:cs typeface="Noto Sans Symbols"/>
            </a:endParaRPr>
          </a:p>
          <a:p>
            <a:pPr lvl="0" algn="just">
              <a:lnSpc>
                <a:spcPct val="200000"/>
              </a:lnSpc>
              <a:spcAft>
                <a:spcPts val="800"/>
              </a:spcAft>
              <a:buFont typeface="Wingdings" panose="05000000000000000000" pitchFamily="2" charset="2"/>
              <a:buChar char="Ø"/>
            </a:pPr>
            <a:r>
              <a:rPr lang="es-EC" sz="1600" dirty="0">
                <a:solidFill>
                  <a:srgbClr val="00000A"/>
                </a:solidFill>
                <a:effectLst/>
                <a:latin typeface="Times New Roman" panose="02020603050405020304" pitchFamily="18" charset="0"/>
                <a:ea typeface="Times New Roman" panose="02020603050405020304" pitchFamily="18" charset="0"/>
                <a:cs typeface="Noto Sans Symbols"/>
              </a:rPr>
              <a:t>Realizar pruebas de funcionamiento con una persona capacitada en lenguaje de signos a fin de corroborar el buen funcionamiento de todo el sistema.</a:t>
            </a:r>
            <a:endParaRPr lang="en-US" sz="1400" dirty="0">
              <a:solidFill>
                <a:srgbClr val="00000A"/>
              </a:solidFill>
              <a:effectLst/>
              <a:latin typeface="Noto Sans Symbols"/>
              <a:ea typeface="Noto Sans Symbols"/>
              <a:cs typeface="Noto Sans Symbols"/>
            </a:endParaRPr>
          </a:p>
          <a:p>
            <a:pPr algn="just">
              <a:lnSpc>
                <a:spcPct val="200000"/>
              </a:lnSpc>
              <a:spcAft>
                <a:spcPts val="800"/>
              </a:spcAft>
            </a:pPr>
            <a:endParaRPr lang="en-US" sz="11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94384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 dirty="0"/>
              <a:t>TRABAJOS PREVIOS </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1827302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55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496" y="225081"/>
            <a:ext cx="2618603" cy="998835"/>
          </a:xfrm>
        </p:spPr>
        <p:txBody>
          <a:bodyPr>
            <a:normAutofit/>
          </a:bodyPr>
          <a:lstStyle/>
          <a:p>
            <a:r>
              <a:rPr lang="" dirty="0"/>
              <a:t>HARDWARE</a:t>
            </a:r>
            <a:endParaRPr lang="en-US" dirty="0"/>
          </a:p>
        </p:txBody>
      </p:sp>
      <p:pic>
        <p:nvPicPr>
          <p:cNvPr id="7" name="Marcador de contenido 10">
            <a:extLst>
              <a:ext uri="{FF2B5EF4-FFF2-40B4-BE49-F238E27FC236}">
                <a16:creationId xmlns:a16="http://schemas.microsoft.com/office/drawing/2014/main" id="{97E55750-7AD7-49BF-9AD3-22FD31DF6F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4391" y="499735"/>
            <a:ext cx="5071340" cy="2457666"/>
          </a:xfrm>
        </p:spPr>
      </p:pic>
      <p:pic>
        <p:nvPicPr>
          <p:cNvPr id="4" name="Imag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862" y="1117171"/>
            <a:ext cx="1971675" cy="3105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9854" y="4222321"/>
            <a:ext cx="44056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n-US" sz="1200" b="0" i="1" u="none" strike="noStrike" cap="none" normalizeH="0" baseline="0" dirty="0" bmk="_Toc2395536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Gesto de buenos días. </a:t>
            </a:r>
            <a:endParaRPr kumimoji="0" lang="" altLang="en-US" sz="1200" b="0" i="1" u="none" strike="noStrike" cap="none" normalizeH="0" baseline="0" dirty="0" bmk="_Toc2395536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n-US" sz="1200" b="0" i="1" u="none" strike="noStrike" cap="none" normalizeH="0" baseline="0" dirty="0" bmk="_Toc2395536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Tomado del Glosario Básico de Lengua de Señas Ecuatoriana, 2012</a:t>
            </a:r>
            <a:endParaRPr kumimoji="0" lang="es-EC" altLang="en-US" sz="1800" b="0" i="0" u="none" strike="noStrike" cap="none" normalizeH="0" baseline="0" dirty="0">
              <a:ln>
                <a:noFill/>
              </a:ln>
              <a:solidFill>
                <a:schemeClr val="tx1"/>
              </a:solidFill>
              <a:effectLst/>
              <a:latin typeface="Arial" panose="020B0604020202020204" pitchFamily="34" charset="0"/>
            </a:endParaRPr>
          </a:p>
        </p:txBody>
      </p:sp>
      <p:sp>
        <p:nvSpPr>
          <p:cNvPr id="6" name="Flecha derecha 5"/>
          <p:cNvSpPr/>
          <p:nvPr/>
        </p:nvSpPr>
        <p:spPr>
          <a:xfrm>
            <a:off x="3617048" y="1621268"/>
            <a:ext cx="1696994" cy="1194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1"/>
          <p:cNvSpPr txBox="1">
            <a:spLocks/>
          </p:cNvSpPr>
          <p:nvPr/>
        </p:nvSpPr>
        <p:spPr>
          <a:xfrm>
            <a:off x="6036669" y="2968970"/>
            <a:ext cx="3466783" cy="74748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err="1"/>
              <a:t>Myo</a:t>
            </a:r>
            <a:r>
              <a:rPr lang="es-EC" dirty="0"/>
              <a:t> </a:t>
            </a:r>
            <a:r>
              <a:rPr lang="es-EC" dirty="0" err="1"/>
              <a:t>Armband</a:t>
            </a:r>
            <a:endParaRPr lang="es-EC" dirty="0"/>
          </a:p>
        </p:txBody>
      </p:sp>
      <p:sp>
        <p:nvSpPr>
          <p:cNvPr id="9" name="Abrir llave 8"/>
          <p:cNvSpPr/>
          <p:nvPr/>
        </p:nvSpPr>
        <p:spPr>
          <a:xfrm rot="5400000">
            <a:off x="7832132" y="1920993"/>
            <a:ext cx="466725" cy="40576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uadroTexto 9"/>
          <p:cNvSpPr txBox="1"/>
          <p:nvPr/>
        </p:nvSpPr>
        <p:spPr>
          <a:xfrm>
            <a:off x="6036669" y="4338853"/>
            <a:ext cx="4057651" cy="2031325"/>
          </a:xfrm>
          <a:prstGeom prst="rect">
            <a:avLst/>
          </a:prstGeom>
          <a:noFill/>
        </p:spPr>
        <p:txBody>
          <a:bodyPr wrap="square" rtlCol="0">
            <a:spAutoFit/>
          </a:bodyPr>
          <a:lstStyle/>
          <a:p>
            <a:pPr marL="285750" indent="-285750">
              <a:buFont typeface="Arial" panose="020B0604020202020204" pitchFamily="34" charset="0"/>
              <a:buChar char="•"/>
            </a:pPr>
            <a:r>
              <a:rPr lang="" dirty="0"/>
              <a:t>Comunicacion forma inalambrica</a:t>
            </a:r>
          </a:p>
          <a:p>
            <a:pPr marL="285750" indent="-285750">
              <a:buFont typeface="Arial" panose="020B0604020202020204" pitchFamily="34" charset="0"/>
              <a:buChar char="•"/>
            </a:pPr>
            <a:r>
              <a:rPr lang="en-US" dirty="0"/>
              <a:t>C</a:t>
            </a:r>
            <a:r>
              <a:rPr lang="" dirty="0"/>
              <a:t>onsta de 8 sensores </a:t>
            </a:r>
          </a:p>
          <a:p>
            <a:pPr marL="285750" indent="-285750">
              <a:buFont typeface="Arial" panose="020B0604020202020204" pitchFamily="34" charset="0"/>
              <a:buChar char="•"/>
            </a:pPr>
            <a:r>
              <a:rPr lang="" dirty="0"/>
              <a:t>Procesador ARM Cortex M4</a:t>
            </a:r>
          </a:p>
          <a:p>
            <a:pPr marL="285750" indent="-285750">
              <a:buFont typeface="Arial" panose="020B0604020202020204" pitchFamily="34" charset="0"/>
              <a:buChar char="•"/>
            </a:pPr>
            <a:r>
              <a:rPr lang="" dirty="0"/>
              <a:t>9 ejes IMU</a:t>
            </a:r>
          </a:p>
          <a:p>
            <a:pPr marL="285750" indent="-285750">
              <a:buFont typeface="Arial" panose="020B0604020202020204" pitchFamily="34" charset="0"/>
              <a:buChar char="•"/>
            </a:pPr>
            <a:r>
              <a:rPr lang="" dirty="0"/>
              <a:t>Frecuencia de muestreo: 	          Señales EMG (200Hz) 	                  Señales IMU(50Hz)</a:t>
            </a:r>
          </a:p>
        </p:txBody>
      </p:sp>
    </p:spTree>
    <p:extLst>
      <p:ext uri="{BB962C8B-B14F-4D97-AF65-F5344CB8AC3E}">
        <p14:creationId xmlns:p14="http://schemas.microsoft.com/office/powerpoint/2010/main" val="269654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 dirty="0"/>
              <a:t>ANALISIS DE SEÑAL ELECTROMIOGRAFICA</a:t>
            </a:r>
            <a:endParaRPr lang="en-US" dirty="0"/>
          </a:p>
        </p:txBody>
      </p:sp>
      <p:pic>
        <p:nvPicPr>
          <p:cNvPr id="6" name="Imagen 5"/>
          <p:cNvPicPr>
            <a:picLocks noChangeAspect="1"/>
          </p:cNvPicPr>
          <p:nvPr/>
        </p:nvPicPr>
        <p:blipFill>
          <a:blip r:embed="rId2"/>
          <a:stretch>
            <a:fillRect/>
          </a:stretch>
        </p:blipFill>
        <p:spPr>
          <a:xfrm>
            <a:off x="838200" y="1881188"/>
            <a:ext cx="4038600" cy="2814637"/>
          </a:xfrm>
          <a:prstGeom prst="rect">
            <a:avLst/>
          </a:prstGeom>
        </p:spPr>
      </p:pic>
      <p:sp>
        <p:nvSpPr>
          <p:cNvPr id="7" name="Flecha derecha 6"/>
          <p:cNvSpPr/>
          <p:nvPr/>
        </p:nvSpPr>
        <p:spPr>
          <a:xfrm>
            <a:off x="5181600" y="2640806"/>
            <a:ext cx="1219200" cy="1104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p:cNvSpPr txBox="1"/>
          <p:nvPr/>
        </p:nvSpPr>
        <p:spPr>
          <a:xfrm>
            <a:off x="838200" y="4701659"/>
            <a:ext cx="2123723" cy="369332"/>
          </a:xfrm>
          <a:prstGeom prst="rect">
            <a:avLst/>
          </a:prstGeom>
          <a:noFill/>
        </p:spPr>
        <p:txBody>
          <a:bodyPr wrap="none" rtlCol="0">
            <a:spAutoFit/>
          </a:bodyPr>
          <a:lstStyle/>
          <a:p>
            <a:r>
              <a:rPr lang="" dirty="0"/>
              <a:t>ELECTROMIOGRAFIA</a:t>
            </a:r>
            <a:endParaRPr lang="en-US" dirty="0"/>
          </a:p>
        </p:txBody>
      </p:sp>
      <p:sp>
        <p:nvSpPr>
          <p:cNvPr id="10" name="CuadroTexto 9"/>
          <p:cNvSpPr txBox="1"/>
          <p:nvPr/>
        </p:nvSpPr>
        <p:spPr>
          <a:xfrm>
            <a:off x="6705600" y="4695825"/>
            <a:ext cx="2183355" cy="369332"/>
          </a:xfrm>
          <a:prstGeom prst="rect">
            <a:avLst/>
          </a:prstGeom>
          <a:noFill/>
        </p:spPr>
        <p:txBody>
          <a:bodyPr wrap="none" rtlCol="0">
            <a:spAutoFit/>
          </a:bodyPr>
          <a:lstStyle/>
          <a:p>
            <a:r>
              <a:rPr lang="" dirty="0"/>
              <a:t>Señal EMG generada </a:t>
            </a:r>
            <a:endParaRPr lang="en-US" dirty="0"/>
          </a:p>
        </p:txBody>
      </p:sp>
      <p:pic>
        <p:nvPicPr>
          <p:cNvPr id="12" name="Imagen 11"/>
          <p:cNvPicPr>
            <a:picLocks noChangeAspect="1"/>
          </p:cNvPicPr>
          <p:nvPr/>
        </p:nvPicPr>
        <p:blipFill>
          <a:blip r:embed="rId3"/>
          <a:stretch>
            <a:fillRect/>
          </a:stretch>
        </p:blipFill>
        <p:spPr>
          <a:xfrm>
            <a:off x="6705600" y="2226468"/>
            <a:ext cx="4914900" cy="2124075"/>
          </a:xfrm>
          <a:prstGeom prst="rect">
            <a:avLst/>
          </a:prstGeom>
        </p:spPr>
      </p:pic>
    </p:spTree>
    <p:extLst>
      <p:ext uri="{BB962C8B-B14F-4D97-AF65-F5344CB8AC3E}">
        <p14:creationId xmlns:p14="http://schemas.microsoft.com/office/powerpoint/2010/main" val="22986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30250"/>
          </a:xfrm>
        </p:spPr>
        <p:txBody>
          <a:bodyPr/>
          <a:lstStyle/>
          <a:p>
            <a:r>
              <a:rPr lang="" dirty="0"/>
              <a:t>TECNICAS  ESTADISTICAS USADAS</a:t>
            </a:r>
            <a:endParaRPr lang="en-US" dirty="0"/>
          </a:p>
        </p:txBody>
      </p:sp>
      <p:graphicFrame>
        <p:nvGraphicFramePr>
          <p:cNvPr id="4" name="Marcador de contenido 3"/>
          <p:cNvGraphicFramePr>
            <a:graphicFrameLocks noGrp="1"/>
          </p:cNvGraphicFramePr>
          <p:nvPr>
            <p:ph idx="1"/>
          </p:nvPr>
        </p:nvGraphicFramePr>
        <p:xfrm>
          <a:off x="838200" y="1095375"/>
          <a:ext cx="10515600" cy="529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0441"/>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672</TotalTime>
  <Words>1992</Words>
  <Application>Microsoft Office PowerPoint</Application>
  <PresentationFormat>Panorámica</PresentationFormat>
  <Paragraphs>345</Paragraphs>
  <Slides>29</Slides>
  <Notes>1</Notes>
  <HiddenSlides>0</HiddenSlides>
  <MMClips>0</MMClips>
  <ScaleCrop>false</ScaleCrop>
  <HeadingPairs>
    <vt:vector size="8" baseType="variant">
      <vt:variant>
        <vt:lpstr>Fuentes usadas</vt:lpstr>
      </vt:variant>
      <vt:variant>
        <vt:i4>14</vt:i4>
      </vt:variant>
      <vt:variant>
        <vt:lpstr>Tema</vt:lpstr>
      </vt:variant>
      <vt:variant>
        <vt:i4>2</vt:i4>
      </vt:variant>
      <vt:variant>
        <vt:lpstr>Servidores OLE incrustados</vt:lpstr>
      </vt:variant>
      <vt:variant>
        <vt:i4>1</vt:i4>
      </vt:variant>
      <vt:variant>
        <vt:lpstr>Títulos de diapositiva</vt:lpstr>
      </vt:variant>
      <vt:variant>
        <vt:i4>29</vt:i4>
      </vt:variant>
    </vt:vector>
  </HeadingPairs>
  <TitlesOfParts>
    <vt:vector size="46" baseType="lpstr">
      <vt:lpstr>Arial</vt:lpstr>
      <vt:lpstr>Arial Rounded MT Bold</vt:lpstr>
      <vt:lpstr>Calibri</vt:lpstr>
      <vt:lpstr>Calibri Light</vt:lpstr>
      <vt:lpstr>Cambria Math</vt:lpstr>
      <vt:lpstr>Ebrima</vt:lpstr>
      <vt:lpstr>Georgia</vt:lpstr>
      <vt:lpstr>Inconsolata</vt:lpstr>
      <vt:lpstr>Noto Sans Symbols</vt:lpstr>
      <vt:lpstr>Symbol</vt:lpstr>
      <vt:lpstr>Times New Roman</vt:lpstr>
      <vt:lpstr>Trebuchet MS</vt:lpstr>
      <vt:lpstr>Wingdings</vt:lpstr>
      <vt:lpstr>Wingdings 3</vt:lpstr>
      <vt:lpstr>Office Theme</vt:lpstr>
      <vt:lpstr>Faceta</vt:lpstr>
      <vt:lpstr>Visio</vt:lpstr>
      <vt:lpstr>Tema: “Desarrollo de un sistema de comunicación inclusiva entre personas con deficiencia auditiva y su entorno: prueba de concepto”. </vt:lpstr>
      <vt:lpstr>Presentación de PowerPoint</vt:lpstr>
      <vt:lpstr>INTRODUCCION</vt:lpstr>
      <vt:lpstr>Presentación de PowerPoint</vt:lpstr>
      <vt:lpstr>OBJETIVOS</vt:lpstr>
      <vt:lpstr>TRABAJOS PREVIOS </vt:lpstr>
      <vt:lpstr>HARDWARE</vt:lpstr>
      <vt:lpstr>ANALISIS DE SEÑAL ELECTROMIOGRAFICA</vt:lpstr>
      <vt:lpstr>TECNICAS  ESTADISTICAS USADAS</vt:lpstr>
      <vt:lpstr>ESTUDIO DE SEÑALES IMU(UNIDAD MEDIDA INERCIAL)</vt:lpstr>
      <vt:lpstr>SISTEMA DE COMUNICACION DE PERSONA CON DISCAPACIDAD AUDITIVA</vt:lpstr>
      <vt:lpstr>CARACTERIZACIÓN DE LAS SEÑALES EMG E IMU</vt:lpstr>
      <vt:lpstr>Presentación de PowerPoint</vt:lpstr>
      <vt:lpstr>Selección de frases  </vt:lpstr>
      <vt:lpstr>Clasificador de palabras: Red Neuronal </vt:lpstr>
      <vt:lpstr>Presentación de PowerPoint</vt:lpstr>
      <vt:lpstr>Presentación de PowerPoint</vt:lpstr>
      <vt:lpstr>Presentación de PowerPoint</vt:lpstr>
      <vt:lpstr>Presentación de PowerPoint</vt:lpstr>
      <vt:lpstr>Presentación de PowerPoint</vt:lpstr>
      <vt:lpstr>Presentación de PowerPoint</vt:lpstr>
      <vt:lpstr>ESCENARIO DE UNA PERSONA PERDIDA </vt:lpstr>
      <vt:lpstr>ESCENARIO DE UNA PERSONA ENFERMA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toaquiza</dc:creator>
  <cp:lastModifiedBy>Daniel toaquiza</cp:lastModifiedBy>
  <cp:revision>41</cp:revision>
  <dcterms:created xsi:type="dcterms:W3CDTF">2019-11-17T16:08:29Z</dcterms:created>
  <dcterms:modified xsi:type="dcterms:W3CDTF">2019-11-21T00:09:13Z</dcterms:modified>
</cp:coreProperties>
</file>