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3" r:id="rId5"/>
    <p:sldId id="264" r:id="rId6"/>
    <p:sldId id="268" r:id="rId7"/>
    <p:sldId id="265" r:id="rId8"/>
    <p:sldId id="266" r:id="rId9"/>
    <p:sldId id="273" r:id="rId10"/>
    <p:sldId id="267" r:id="rId11"/>
    <p:sldId id="269" r:id="rId12"/>
    <p:sldId id="274" r:id="rId13"/>
    <p:sldId id="276" r:id="rId14"/>
    <p:sldId id="275" r:id="rId15"/>
    <p:sldId id="270" r:id="rId16"/>
    <p:sldId id="271" r:id="rId17"/>
    <p:sldId id="272" r:id="rId18"/>
    <p:sldId id="277" r:id="rId19"/>
    <p:sldId id="282" r:id="rId20"/>
    <p:sldId id="279" r:id="rId21"/>
    <p:sldId id="280" r:id="rId22"/>
    <p:sldId id="281" r:id="rId23"/>
    <p:sldId id="278" r:id="rId24"/>
    <p:sldId id="283" r:id="rId25"/>
    <p:sldId id="284" r:id="rId26"/>
    <p:sldId id="285" r:id="rId27"/>
    <p:sldId id="286" r:id="rId28"/>
    <p:sldId id="287" r:id="rId29"/>
    <p:sldId id="291" r:id="rId30"/>
    <p:sldId id="288" r:id="rId31"/>
    <p:sldId id="289" r:id="rId32"/>
    <p:sldId id="290" r:id="rId33"/>
    <p:sldId id="293" r:id="rId34"/>
    <p:sldId id="294" r:id="rId35"/>
    <p:sldId id="295"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eg"/><Relationship Id="rId4"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630E6-99EC-4027-847A-C5A7E7DBDD59}"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s-ES"/>
        </a:p>
      </dgm:t>
    </dgm:pt>
    <dgm:pt modelId="{2EC6F526-B81B-4BC9-8B5C-51E65B190069}">
      <dgm:prSet phldrT="[Texto]" custT="1"/>
      <dgm:spPr/>
      <dgm:t>
        <a:bodyPr/>
        <a:lstStyle/>
        <a:p>
          <a:r>
            <a:rPr lang="es-ES" sz="1800" b="1" dirty="0" smtClean="0">
              <a:solidFill>
                <a:schemeClr val="tx1"/>
              </a:solidFill>
            </a:rPr>
            <a:t>CAPÍTULO I</a:t>
          </a:r>
        </a:p>
        <a:p>
          <a:r>
            <a:rPr lang="es-ES" sz="1800" b="0" dirty="0" smtClean="0">
              <a:solidFill>
                <a:schemeClr val="tx1"/>
              </a:solidFill>
            </a:rPr>
            <a:t>GENERALIDADES</a:t>
          </a:r>
          <a:endParaRPr lang="es-ES" sz="1800" b="0" dirty="0">
            <a:solidFill>
              <a:schemeClr val="tx1"/>
            </a:solidFill>
          </a:endParaRPr>
        </a:p>
      </dgm:t>
    </dgm:pt>
    <dgm:pt modelId="{63751AAD-B689-4609-98A0-5036C8BCF325}" type="parTrans" cxnId="{B135B82F-9097-4439-A914-E883ED6FF8DD}">
      <dgm:prSet/>
      <dgm:spPr/>
      <dgm:t>
        <a:bodyPr/>
        <a:lstStyle/>
        <a:p>
          <a:endParaRPr lang="es-ES" sz="1800" b="0">
            <a:solidFill>
              <a:schemeClr val="tx1"/>
            </a:solidFill>
          </a:endParaRPr>
        </a:p>
      </dgm:t>
    </dgm:pt>
    <dgm:pt modelId="{03D9639C-F74D-4C05-8FE4-BCDB4F450A88}" type="sibTrans" cxnId="{B135B82F-9097-4439-A914-E883ED6FF8DD}">
      <dgm:prSet/>
      <dgm:spPr/>
      <dgm:t>
        <a:bodyPr/>
        <a:lstStyle/>
        <a:p>
          <a:endParaRPr lang="es-ES" sz="1800" b="0">
            <a:solidFill>
              <a:schemeClr val="tx1"/>
            </a:solidFill>
          </a:endParaRPr>
        </a:p>
      </dgm:t>
    </dgm:pt>
    <dgm:pt modelId="{19453866-8D4D-49D8-B5C2-BF1AEF992820}">
      <dgm:prSet phldrT="[Texto]" custT="1"/>
      <dgm:spPr/>
      <dgm:t>
        <a:bodyPr/>
        <a:lstStyle/>
        <a:p>
          <a:r>
            <a:rPr lang="es-ES" sz="1800" b="1" dirty="0" smtClean="0">
              <a:solidFill>
                <a:schemeClr val="tx1"/>
              </a:solidFill>
            </a:rPr>
            <a:t>CAPÍTULO II</a:t>
          </a:r>
        </a:p>
        <a:p>
          <a:r>
            <a:rPr lang="es-ES" sz="1800" b="0" dirty="0" smtClean="0">
              <a:solidFill>
                <a:schemeClr val="tx1"/>
              </a:solidFill>
            </a:rPr>
            <a:t>FUNDAMENTACIÓN TEÓRICA</a:t>
          </a:r>
          <a:endParaRPr lang="es-ES" sz="1800" b="0" dirty="0">
            <a:solidFill>
              <a:schemeClr val="tx1"/>
            </a:solidFill>
          </a:endParaRPr>
        </a:p>
      </dgm:t>
    </dgm:pt>
    <dgm:pt modelId="{3F6FDDE6-8106-43A4-B4B9-AEB33EC8F011}" type="parTrans" cxnId="{FF33447F-BA16-45E4-8031-F088D51A5EA8}">
      <dgm:prSet/>
      <dgm:spPr/>
      <dgm:t>
        <a:bodyPr/>
        <a:lstStyle/>
        <a:p>
          <a:endParaRPr lang="es-ES" sz="1800" b="0">
            <a:solidFill>
              <a:schemeClr val="tx1"/>
            </a:solidFill>
          </a:endParaRPr>
        </a:p>
      </dgm:t>
    </dgm:pt>
    <dgm:pt modelId="{3E2D4C36-ABE2-4AFF-B9F8-05571E73DADF}" type="sibTrans" cxnId="{FF33447F-BA16-45E4-8031-F088D51A5EA8}">
      <dgm:prSet/>
      <dgm:spPr/>
      <dgm:t>
        <a:bodyPr/>
        <a:lstStyle/>
        <a:p>
          <a:endParaRPr lang="es-ES" sz="1800" b="0">
            <a:solidFill>
              <a:schemeClr val="tx1"/>
            </a:solidFill>
          </a:endParaRPr>
        </a:p>
      </dgm:t>
    </dgm:pt>
    <dgm:pt modelId="{7071C05E-D95D-458A-9110-979904F08E13}">
      <dgm:prSet phldrT="[Texto]" custT="1"/>
      <dgm:spPr/>
      <dgm:t>
        <a:bodyPr/>
        <a:lstStyle/>
        <a:p>
          <a:r>
            <a:rPr lang="es-ES" sz="1800" b="1" dirty="0" smtClean="0">
              <a:solidFill>
                <a:schemeClr val="tx1"/>
              </a:solidFill>
            </a:rPr>
            <a:t>CAPÍTULO III</a:t>
          </a:r>
        </a:p>
        <a:p>
          <a:r>
            <a:rPr lang="es-ES" sz="1800" b="0" dirty="0" smtClean="0">
              <a:solidFill>
                <a:schemeClr val="tx1"/>
              </a:solidFill>
            </a:rPr>
            <a:t>DIAGNÓSTICO SITUACIONAL</a:t>
          </a:r>
          <a:endParaRPr lang="es-ES" sz="1800" b="0" dirty="0">
            <a:solidFill>
              <a:schemeClr val="tx1"/>
            </a:solidFill>
          </a:endParaRPr>
        </a:p>
      </dgm:t>
    </dgm:pt>
    <dgm:pt modelId="{7666B032-EBBC-4000-BDBD-4F4534AB23A0}" type="parTrans" cxnId="{A4223CFF-8632-450D-853A-96DF1B4A081F}">
      <dgm:prSet/>
      <dgm:spPr/>
      <dgm:t>
        <a:bodyPr/>
        <a:lstStyle/>
        <a:p>
          <a:endParaRPr lang="es-ES" sz="1800" b="0">
            <a:solidFill>
              <a:schemeClr val="tx1"/>
            </a:solidFill>
          </a:endParaRPr>
        </a:p>
      </dgm:t>
    </dgm:pt>
    <dgm:pt modelId="{62F80569-D76C-4B24-A34B-0971D2FD6F85}" type="sibTrans" cxnId="{A4223CFF-8632-450D-853A-96DF1B4A081F}">
      <dgm:prSet/>
      <dgm:spPr/>
      <dgm:t>
        <a:bodyPr/>
        <a:lstStyle/>
        <a:p>
          <a:endParaRPr lang="es-ES" sz="1800" b="0">
            <a:solidFill>
              <a:schemeClr val="tx1"/>
            </a:solidFill>
          </a:endParaRPr>
        </a:p>
      </dgm:t>
    </dgm:pt>
    <dgm:pt modelId="{E32F36CF-2352-48A9-AC2F-B0AE117C1F89}">
      <dgm:prSet phldrT="[Texto]" custT="1"/>
      <dgm:spPr/>
      <dgm:t>
        <a:bodyPr/>
        <a:lstStyle/>
        <a:p>
          <a:r>
            <a:rPr lang="es-ES" sz="1800" b="1" dirty="0" smtClean="0">
              <a:solidFill>
                <a:schemeClr val="tx1"/>
              </a:solidFill>
            </a:rPr>
            <a:t>CAPÍTULO IV</a:t>
          </a:r>
        </a:p>
        <a:p>
          <a:r>
            <a:rPr lang="es-ES" sz="1800" b="0" dirty="0" smtClean="0">
              <a:solidFill>
                <a:schemeClr val="tx1"/>
              </a:solidFill>
            </a:rPr>
            <a:t>MARCO METODOLÓGICO</a:t>
          </a:r>
          <a:endParaRPr lang="es-ES" sz="1800" b="0" dirty="0">
            <a:solidFill>
              <a:schemeClr val="tx1"/>
            </a:solidFill>
          </a:endParaRPr>
        </a:p>
      </dgm:t>
    </dgm:pt>
    <dgm:pt modelId="{9BC89D82-25C7-4A96-B343-FB74A06AFB9D}" type="parTrans" cxnId="{6E7980B9-4C9C-4506-9F6A-7277FDBF4DE7}">
      <dgm:prSet/>
      <dgm:spPr/>
      <dgm:t>
        <a:bodyPr/>
        <a:lstStyle/>
        <a:p>
          <a:endParaRPr lang="es-ES" sz="1800" b="0">
            <a:solidFill>
              <a:schemeClr val="tx1"/>
            </a:solidFill>
          </a:endParaRPr>
        </a:p>
      </dgm:t>
    </dgm:pt>
    <dgm:pt modelId="{E936B2BE-1A02-4B79-9138-A05999E838C9}" type="sibTrans" cxnId="{6E7980B9-4C9C-4506-9F6A-7277FDBF4DE7}">
      <dgm:prSet/>
      <dgm:spPr/>
      <dgm:t>
        <a:bodyPr/>
        <a:lstStyle/>
        <a:p>
          <a:endParaRPr lang="es-ES" sz="1800" b="0">
            <a:solidFill>
              <a:schemeClr val="tx1"/>
            </a:solidFill>
          </a:endParaRPr>
        </a:p>
      </dgm:t>
    </dgm:pt>
    <dgm:pt modelId="{1B5ACB0D-7E44-40CF-9D8C-F89ACD03D707}">
      <dgm:prSet phldrT="[Texto]" custT="1"/>
      <dgm:spPr/>
      <dgm:t>
        <a:bodyPr/>
        <a:lstStyle/>
        <a:p>
          <a:r>
            <a:rPr lang="es-ES" sz="1800" b="1" dirty="0" smtClean="0">
              <a:solidFill>
                <a:schemeClr val="tx1"/>
              </a:solidFill>
            </a:rPr>
            <a:t>CAPÍTULO V</a:t>
          </a:r>
        </a:p>
        <a:p>
          <a:r>
            <a:rPr lang="es-ES" sz="1800" b="0" dirty="0" smtClean="0">
              <a:solidFill>
                <a:schemeClr val="tx1"/>
              </a:solidFill>
            </a:rPr>
            <a:t>RESULTADOS</a:t>
          </a:r>
          <a:endParaRPr lang="es-ES" sz="1800" b="0" dirty="0">
            <a:solidFill>
              <a:schemeClr val="tx1"/>
            </a:solidFill>
          </a:endParaRPr>
        </a:p>
      </dgm:t>
    </dgm:pt>
    <dgm:pt modelId="{FF6CEF32-6A74-46E8-9875-E0185A1F3F2B}" type="parTrans" cxnId="{D9425CB0-14F6-4AA1-9354-6D06C24BCD3F}">
      <dgm:prSet/>
      <dgm:spPr/>
      <dgm:t>
        <a:bodyPr/>
        <a:lstStyle/>
        <a:p>
          <a:endParaRPr lang="es-ES" sz="1800" b="0">
            <a:solidFill>
              <a:schemeClr val="tx1"/>
            </a:solidFill>
          </a:endParaRPr>
        </a:p>
      </dgm:t>
    </dgm:pt>
    <dgm:pt modelId="{41AAD789-4748-449F-A36B-41E1D21C3221}" type="sibTrans" cxnId="{D9425CB0-14F6-4AA1-9354-6D06C24BCD3F}">
      <dgm:prSet/>
      <dgm:spPr/>
      <dgm:t>
        <a:bodyPr/>
        <a:lstStyle/>
        <a:p>
          <a:endParaRPr lang="es-ES" sz="1800" b="0">
            <a:solidFill>
              <a:schemeClr val="tx1"/>
            </a:solidFill>
          </a:endParaRPr>
        </a:p>
      </dgm:t>
    </dgm:pt>
    <dgm:pt modelId="{6667E8EB-3A65-4B1B-AE5F-31FF79566640}">
      <dgm:prSet custT="1"/>
      <dgm:spPr/>
      <dgm:t>
        <a:bodyPr/>
        <a:lstStyle/>
        <a:p>
          <a:r>
            <a:rPr lang="es-ES" sz="1800" b="1" dirty="0" smtClean="0">
              <a:solidFill>
                <a:schemeClr val="tx1"/>
              </a:solidFill>
            </a:rPr>
            <a:t>CONCLUSIONES Y RECOMENDACIONES</a:t>
          </a:r>
          <a:endParaRPr lang="es-ES" sz="1800" b="1" dirty="0">
            <a:solidFill>
              <a:schemeClr val="tx1"/>
            </a:solidFill>
          </a:endParaRPr>
        </a:p>
      </dgm:t>
    </dgm:pt>
    <dgm:pt modelId="{27027054-13E4-47E3-9FC0-81F1627E1276}" type="parTrans" cxnId="{D54D64A1-DA9B-4FFC-BCF5-0EBB8A1671C2}">
      <dgm:prSet/>
      <dgm:spPr/>
      <dgm:t>
        <a:bodyPr/>
        <a:lstStyle/>
        <a:p>
          <a:endParaRPr lang="es-ES" sz="1800" b="0">
            <a:solidFill>
              <a:schemeClr val="tx1"/>
            </a:solidFill>
          </a:endParaRPr>
        </a:p>
      </dgm:t>
    </dgm:pt>
    <dgm:pt modelId="{51E9CFA9-0FC1-48E3-8BB4-0EF975CF45FC}" type="sibTrans" cxnId="{D54D64A1-DA9B-4FFC-BCF5-0EBB8A1671C2}">
      <dgm:prSet/>
      <dgm:spPr/>
      <dgm:t>
        <a:bodyPr/>
        <a:lstStyle/>
        <a:p>
          <a:endParaRPr lang="es-ES" sz="1800" b="0">
            <a:solidFill>
              <a:schemeClr val="tx1"/>
            </a:solidFill>
          </a:endParaRPr>
        </a:p>
      </dgm:t>
    </dgm:pt>
    <dgm:pt modelId="{6BD68D5A-39D1-428B-AD2A-6B0395080A9B}" type="pres">
      <dgm:prSet presAssocID="{711630E6-99EC-4027-847A-C5A7E7DBDD59}" presName="Name0" presStyleCnt="0">
        <dgm:presLayoutVars>
          <dgm:dir/>
          <dgm:resizeHandles val="exact"/>
        </dgm:presLayoutVars>
      </dgm:prSet>
      <dgm:spPr/>
      <dgm:t>
        <a:bodyPr/>
        <a:lstStyle/>
        <a:p>
          <a:endParaRPr lang="es-ES"/>
        </a:p>
      </dgm:t>
    </dgm:pt>
    <dgm:pt modelId="{2E1BE348-B443-43DE-BBA1-0E4D178359D6}" type="pres">
      <dgm:prSet presAssocID="{711630E6-99EC-4027-847A-C5A7E7DBDD59}" presName="cycle" presStyleCnt="0"/>
      <dgm:spPr/>
    </dgm:pt>
    <dgm:pt modelId="{95AC4A9F-6E34-47AD-A77D-F4458A4F9AF9}" type="pres">
      <dgm:prSet presAssocID="{2EC6F526-B81B-4BC9-8B5C-51E65B190069}" presName="nodeFirstNode" presStyleLbl="node1" presStyleIdx="0" presStyleCnt="6">
        <dgm:presLayoutVars>
          <dgm:bulletEnabled val="1"/>
        </dgm:presLayoutVars>
      </dgm:prSet>
      <dgm:spPr/>
      <dgm:t>
        <a:bodyPr/>
        <a:lstStyle/>
        <a:p>
          <a:endParaRPr lang="es-ES"/>
        </a:p>
      </dgm:t>
    </dgm:pt>
    <dgm:pt modelId="{56356873-1B6E-4498-8E83-1F7EC9118E23}" type="pres">
      <dgm:prSet presAssocID="{03D9639C-F74D-4C05-8FE4-BCDB4F450A88}" presName="sibTransFirstNode" presStyleLbl="bgShp" presStyleIdx="0" presStyleCnt="1"/>
      <dgm:spPr/>
      <dgm:t>
        <a:bodyPr/>
        <a:lstStyle/>
        <a:p>
          <a:endParaRPr lang="es-ES"/>
        </a:p>
      </dgm:t>
    </dgm:pt>
    <dgm:pt modelId="{B9ABE763-145C-4111-83EE-EA2506E6E1F9}" type="pres">
      <dgm:prSet presAssocID="{19453866-8D4D-49D8-B5C2-BF1AEF992820}" presName="nodeFollowingNodes" presStyleLbl="node1" presStyleIdx="1" presStyleCnt="6" custScaleX="113239" custRadScaleRad="105439" custRadScaleInc="16796">
        <dgm:presLayoutVars>
          <dgm:bulletEnabled val="1"/>
        </dgm:presLayoutVars>
      </dgm:prSet>
      <dgm:spPr/>
      <dgm:t>
        <a:bodyPr/>
        <a:lstStyle/>
        <a:p>
          <a:endParaRPr lang="es-ES"/>
        </a:p>
      </dgm:t>
    </dgm:pt>
    <dgm:pt modelId="{07B5EAFC-E4EF-40AA-A4D1-50AE200FDF31}" type="pres">
      <dgm:prSet presAssocID="{7071C05E-D95D-458A-9110-979904F08E13}" presName="nodeFollowingNodes" presStyleLbl="node1" presStyleIdx="2" presStyleCnt="6" custRadScaleRad="103498" custRadScaleInc="-8765">
        <dgm:presLayoutVars>
          <dgm:bulletEnabled val="1"/>
        </dgm:presLayoutVars>
      </dgm:prSet>
      <dgm:spPr/>
      <dgm:t>
        <a:bodyPr/>
        <a:lstStyle/>
        <a:p>
          <a:endParaRPr lang="es-ES"/>
        </a:p>
      </dgm:t>
    </dgm:pt>
    <dgm:pt modelId="{5BA1585B-D50D-4C03-BB2A-3CA540578C52}" type="pres">
      <dgm:prSet presAssocID="{E32F36CF-2352-48A9-AC2F-B0AE117C1F89}" presName="nodeFollowingNodes" presStyleLbl="node1" presStyleIdx="3" presStyleCnt="6">
        <dgm:presLayoutVars>
          <dgm:bulletEnabled val="1"/>
        </dgm:presLayoutVars>
      </dgm:prSet>
      <dgm:spPr/>
      <dgm:t>
        <a:bodyPr/>
        <a:lstStyle/>
        <a:p>
          <a:endParaRPr lang="es-ES"/>
        </a:p>
      </dgm:t>
    </dgm:pt>
    <dgm:pt modelId="{2D8FAA8C-91A8-4273-ACAE-8302E2B94951}" type="pres">
      <dgm:prSet presAssocID="{1B5ACB0D-7E44-40CF-9D8C-F89ACD03D707}" presName="nodeFollowingNodes" presStyleLbl="node1" presStyleIdx="4" presStyleCnt="6" custRadScaleRad="110972" custRadScaleInc="13807">
        <dgm:presLayoutVars>
          <dgm:bulletEnabled val="1"/>
        </dgm:presLayoutVars>
      </dgm:prSet>
      <dgm:spPr/>
      <dgm:t>
        <a:bodyPr/>
        <a:lstStyle/>
        <a:p>
          <a:endParaRPr lang="es-ES"/>
        </a:p>
      </dgm:t>
    </dgm:pt>
    <dgm:pt modelId="{872E4742-D0E0-44AE-B461-432D752092FC}" type="pres">
      <dgm:prSet presAssocID="{6667E8EB-3A65-4B1B-AE5F-31FF79566640}" presName="nodeFollowingNodes" presStyleLbl="node1" presStyleIdx="5" presStyleCnt="6" custScaleX="126989" custRadScaleRad="112631" custRadScaleInc="-17126">
        <dgm:presLayoutVars>
          <dgm:bulletEnabled val="1"/>
        </dgm:presLayoutVars>
      </dgm:prSet>
      <dgm:spPr/>
      <dgm:t>
        <a:bodyPr/>
        <a:lstStyle/>
        <a:p>
          <a:endParaRPr lang="es-ES"/>
        </a:p>
      </dgm:t>
    </dgm:pt>
  </dgm:ptLst>
  <dgm:cxnLst>
    <dgm:cxn modelId="{FF33447F-BA16-45E4-8031-F088D51A5EA8}" srcId="{711630E6-99EC-4027-847A-C5A7E7DBDD59}" destId="{19453866-8D4D-49D8-B5C2-BF1AEF992820}" srcOrd="1" destOrd="0" parTransId="{3F6FDDE6-8106-43A4-B4B9-AEB33EC8F011}" sibTransId="{3E2D4C36-ABE2-4AFF-B9F8-05571E73DADF}"/>
    <dgm:cxn modelId="{31F4F04A-BC8A-4988-A37E-55BFF7587A0C}" type="presOf" srcId="{7071C05E-D95D-458A-9110-979904F08E13}" destId="{07B5EAFC-E4EF-40AA-A4D1-50AE200FDF31}" srcOrd="0" destOrd="0" presId="urn:microsoft.com/office/officeart/2005/8/layout/cycle3"/>
    <dgm:cxn modelId="{6E7980B9-4C9C-4506-9F6A-7277FDBF4DE7}" srcId="{711630E6-99EC-4027-847A-C5A7E7DBDD59}" destId="{E32F36CF-2352-48A9-AC2F-B0AE117C1F89}" srcOrd="3" destOrd="0" parTransId="{9BC89D82-25C7-4A96-B343-FB74A06AFB9D}" sibTransId="{E936B2BE-1A02-4B79-9138-A05999E838C9}"/>
    <dgm:cxn modelId="{A855FE12-AEFB-4220-8A5F-A82A2217611F}" type="presOf" srcId="{19453866-8D4D-49D8-B5C2-BF1AEF992820}" destId="{B9ABE763-145C-4111-83EE-EA2506E6E1F9}" srcOrd="0" destOrd="0" presId="urn:microsoft.com/office/officeart/2005/8/layout/cycle3"/>
    <dgm:cxn modelId="{FA840BDD-7649-40C3-BE44-36780389CD5F}" type="presOf" srcId="{1B5ACB0D-7E44-40CF-9D8C-F89ACD03D707}" destId="{2D8FAA8C-91A8-4273-ACAE-8302E2B94951}" srcOrd="0" destOrd="0" presId="urn:microsoft.com/office/officeart/2005/8/layout/cycle3"/>
    <dgm:cxn modelId="{E3D426A3-517D-4207-8119-B0C1E7617ADB}" type="presOf" srcId="{6667E8EB-3A65-4B1B-AE5F-31FF79566640}" destId="{872E4742-D0E0-44AE-B461-432D752092FC}" srcOrd="0" destOrd="0" presId="urn:microsoft.com/office/officeart/2005/8/layout/cycle3"/>
    <dgm:cxn modelId="{B135B82F-9097-4439-A914-E883ED6FF8DD}" srcId="{711630E6-99EC-4027-847A-C5A7E7DBDD59}" destId="{2EC6F526-B81B-4BC9-8B5C-51E65B190069}" srcOrd="0" destOrd="0" parTransId="{63751AAD-B689-4609-98A0-5036C8BCF325}" sibTransId="{03D9639C-F74D-4C05-8FE4-BCDB4F450A88}"/>
    <dgm:cxn modelId="{D9425CB0-14F6-4AA1-9354-6D06C24BCD3F}" srcId="{711630E6-99EC-4027-847A-C5A7E7DBDD59}" destId="{1B5ACB0D-7E44-40CF-9D8C-F89ACD03D707}" srcOrd="4" destOrd="0" parTransId="{FF6CEF32-6A74-46E8-9875-E0185A1F3F2B}" sibTransId="{41AAD789-4748-449F-A36B-41E1D21C3221}"/>
    <dgm:cxn modelId="{D54D64A1-DA9B-4FFC-BCF5-0EBB8A1671C2}" srcId="{711630E6-99EC-4027-847A-C5A7E7DBDD59}" destId="{6667E8EB-3A65-4B1B-AE5F-31FF79566640}" srcOrd="5" destOrd="0" parTransId="{27027054-13E4-47E3-9FC0-81F1627E1276}" sibTransId="{51E9CFA9-0FC1-48E3-8BB4-0EF975CF45FC}"/>
    <dgm:cxn modelId="{A4223CFF-8632-450D-853A-96DF1B4A081F}" srcId="{711630E6-99EC-4027-847A-C5A7E7DBDD59}" destId="{7071C05E-D95D-458A-9110-979904F08E13}" srcOrd="2" destOrd="0" parTransId="{7666B032-EBBC-4000-BDBD-4F4534AB23A0}" sibTransId="{62F80569-D76C-4B24-A34B-0971D2FD6F85}"/>
    <dgm:cxn modelId="{9083E1D2-C404-47C4-8B0E-F1A673271A3E}" type="presOf" srcId="{E32F36CF-2352-48A9-AC2F-B0AE117C1F89}" destId="{5BA1585B-D50D-4C03-BB2A-3CA540578C52}" srcOrd="0" destOrd="0" presId="urn:microsoft.com/office/officeart/2005/8/layout/cycle3"/>
    <dgm:cxn modelId="{587C89DA-E8F7-4DC4-9621-323AEFA3B363}" type="presOf" srcId="{03D9639C-F74D-4C05-8FE4-BCDB4F450A88}" destId="{56356873-1B6E-4498-8E83-1F7EC9118E23}" srcOrd="0" destOrd="0" presId="urn:microsoft.com/office/officeart/2005/8/layout/cycle3"/>
    <dgm:cxn modelId="{941E2AEF-0665-4E33-873B-AB81F463D0E9}" type="presOf" srcId="{711630E6-99EC-4027-847A-C5A7E7DBDD59}" destId="{6BD68D5A-39D1-428B-AD2A-6B0395080A9B}" srcOrd="0" destOrd="0" presId="urn:microsoft.com/office/officeart/2005/8/layout/cycle3"/>
    <dgm:cxn modelId="{25940894-A268-4E00-9B26-F1D0FD3FB690}" type="presOf" srcId="{2EC6F526-B81B-4BC9-8B5C-51E65B190069}" destId="{95AC4A9F-6E34-47AD-A77D-F4458A4F9AF9}" srcOrd="0" destOrd="0" presId="urn:microsoft.com/office/officeart/2005/8/layout/cycle3"/>
    <dgm:cxn modelId="{E567D444-6F2F-4185-961E-E80F5DC22508}" type="presParOf" srcId="{6BD68D5A-39D1-428B-AD2A-6B0395080A9B}" destId="{2E1BE348-B443-43DE-BBA1-0E4D178359D6}" srcOrd="0" destOrd="0" presId="urn:microsoft.com/office/officeart/2005/8/layout/cycle3"/>
    <dgm:cxn modelId="{28CDC8C2-C785-4156-91C4-FA62C60CB14A}" type="presParOf" srcId="{2E1BE348-B443-43DE-BBA1-0E4D178359D6}" destId="{95AC4A9F-6E34-47AD-A77D-F4458A4F9AF9}" srcOrd="0" destOrd="0" presId="urn:microsoft.com/office/officeart/2005/8/layout/cycle3"/>
    <dgm:cxn modelId="{CED98F68-04AD-4998-91DE-F77596550E21}" type="presParOf" srcId="{2E1BE348-B443-43DE-BBA1-0E4D178359D6}" destId="{56356873-1B6E-4498-8E83-1F7EC9118E23}" srcOrd="1" destOrd="0" presId="urn:microsoft.com/office/officeart/2005/8/layout/cycle3"/>
    <dgm:cxn modelId="{D48AE2AE-8549-4953-9FB9-82CF90D13E19}" type="presParOf" srcId="{2E1BE348-B443-43DE-BBA1-0E4D178359D6}" destId="{B9ABE763-145C-4111-83EE-EA2506E6E1F9}" srcOrd="2" destOrd="0" presId="urn:microsoft.com/office/officeart/2005/8/layout/cycle3"/>
    <dgm:cxn modelId="{F784A281-E16B-4F79-8729-57C9EAC01732}" type="presParOf" srcId="{2E1BE348-B443-43DE-BBA1-0E4D178359D6}" destId="{07B5EAFC-E4EF-40AA-A4D1-50AE200FDF31}" srcOrd="3" destOrd="0" presId="urn:microsoft.com/office/officeart/2005/8/layout/cycle3"/>
    <dgm:cxn modelId="{64F3657E-E435-4361-8F80-621B6AFB2371}" type="presParOf" srcId="{2E1BE348-B443-43DE-BBA1-0E4D178359D6}" destId="{5BA1585B-D50D-4C03-BB2A-3CA540578C52}" srcOrd="4" destOrd="0" presId="urn:microsoft.com/office/officeart/2005/8/layout/cycle3"/>
    <dgm:cxn modelId="{42698031-D439-428C-BB38-D06A4AD49266}" type="presParOf" srcId="{2E1BE348-B443-43DE-BBA1-0E4D178359D6}" destId="{2D8FAA8C-91A8-4273-ACAE-8302E2B94951}" srcOrd="5" destOrd="0" presId="urn:microsoft.com/office/officeart/2005/8/layout/cycle3"/>
    <dgm:cxn modelId="{69BC4C0D-94AA-4AFB-8298-64232A91FA35}" type="presParOf" srcId="{2E1BE348-B443-43DE-BBA1-0E4D178359D6}" destId="{872E4742-D0E0-44AE-B461-432D752092FC}" srcOrd="6"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A965B-98CD-436D-AD27-86C87AA188FE}"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s-ES"/>
        </a:p>
      </dgm:t>
    </dgm:pt>
    <dgm:pt modelId="{1393ED66-DA56-465A-BE62-953D837AE564}">
      <dgm:prSet phldrT="[Texto]"/>
      <dgm:spPr/>
      <dgm:t>
        <a:bodyPr/>
        <a:lstStyle/>
        <a:p>
          <a:r>
            <a:rPr lang="es-ES" dirty="0" smtClean="0"/>
            <a:t>Turismo </a:t>
          </a:r>
          <a:endParaRPr lang="es-ES" dirty="0"/>
        </a:p>
      </dgm:t>
    </dgm:pt>
    <dgm:pt modelId="{2775D08A-3C72-4CA6-AB76-3D41B8757458}" type="parTrans" cxnId="{21803201-3F2B-4CEA-B7A2-E959BCB2CE9A}">
      <dgm:prSet/>
      <dgm:spPr/>
      <dgm:t>
        <a:bodyPr/>
        <a:lstStyle/>
        <a:p>
          <a:endParaRPr lang="es-ES"/>
        </a:p>
      </dgm:t>
    </dgm:pt>
    <dgm:pt modelId="{D1504371-C2E0-4722-8241-98F046B9D2D2}" type="sibTrans" cxnId="{21803201-3F2B-4CEA-B7A2-E959BCB2CE9A}">
      <dgm:prSet/>
      <dgm:spPr/>
      <dgm:t>
        <a:bodyPr/>
        <a:lstStyle/>
        <a:p>
          <a:endParaRPr lang="es-ES"/>
        </a:p>
      </dgm:t>
    </dgm:pt>
    <dgm:pt modelId="{DF99292D-3780-438F-9DEB-D2E9B03CCD63}">
      <dgm:prSet phldrT="[Texto]"/>
      <dgm:spPr/>
      <dgm:t>
        <a:bodyPr/>
        <a:lstStyle/>
        <a:p>
          <a:r>
            <a:rPr lang="es-ES" dirty="0" smtClean="0"/>
            <a:t>Turismo alternativo </a:t>
          </a:r>
          <a:endParaRPr lang="es-ES" dirty="0"/>
        </a:p>
      </dgm:t>
    </dgm:pt>
    <dgm:pt modelId="{1705B204-CC9E-47C5-93B5-891174D879EE}" type="parTrans" cxnId="{A386DE3B-54A5-4D71-870C-92F2A0E2B8C9}">
      <dgm:prSet/>
      <dgm:spPr/>
      <dgm:t>
        <a:bodyPr/>
        <a:lstStyle/>
        <a:p>
          <a:endParaRPr lang="es-ES"/>
        </a:p>
      </dgm:t>
    </dgm:pt>
    <dgm:pt modelId="{7C5193BA-D1D6-4FBD-9131-655493A85D8B}" type="sibTrans" cxnId="{A386DE3B-54A5-4D71-870C-92F2A0E2B8C9}">
      <dgm:prSet/>
      <dgm:spPr/>
      <dgm:t>
        <a:bodyPr/>
        <a:lstStyle/>
        <a:p>
          <a:endParaRPr lang="es-ES"/>
        </a:p>
      </dgm:t>
    </dgm:pt>
    <dgm:pt modelId="{3A938292-7AFB-422E-BC70-E5E61E50001A}">
      <dgm:prSet phldrT="[Texto]"/>
      <dgm:spPr/>
      <dgm:t>
        <a:bodyPr/>
        <a:lstStyle/>
        <a:p>
          <a:r>
            <a:rPr lang="es-ES" dirty="0" smtClean="0"/>
            <a:t>Turismo de naturaleza</a:t>
          </a:r>
          <a:endParaRPr lang="es-ES" dirty="0"/>
        </a:p>
      </dgm:t>
    </dgm:pt>
    <dgm:pt modelId="{6BD574AA-30BA-4D09-8651-2457D0CF600B}" type="parTrans" cxnId="{59C057FB-3E97-4BD6-BBBB-CD2285BDD37E}">
      <dgm:prSet/>
      <dgm:spPr/>
      <dgm:t>
        <a:bodyPr/>
        <a:lstStyle/>
        <a:p>
          <a:endParaRPr lang="es-ES"/>
        </a:p>
      </dgm:t>
    </dgm:pt>
    <dgm:pt modelId="{899B6DC0-C92F-4429-B190-6ED59A1082A1}" type="sibTrans" cxnId="{59C057FB-3E97-4BD6-BBBB-CD2285BDD37E}">
      <dgm:prSet/>
      <dgm:spPr/>
      <dgm:t>
        <a:bodyPr/>
        <a:lstStyle/>
        <a:p>
          <a:endParaRPr lang="es-ES"/>
        </a:p>
      </dgm:t>
    </dgm:pt>
    <dgm:pt modelId="{B9E7B1E1-F41C-4708-92D6-DF0E5A25F069}" type="pres">
      <dgm:prSet presAssocID="{C66A965B-98CD-436D-AD27-86C87AA188FE}" presName="Name0" presStyleCnt="0">
        <dgm:presLayoutVars>
          <dgm:chMax val="7"/>
          <dgm:chPref val="7"/>
          <dgm:dir/>
          <dgm:animLvl val="lvl"/>
        </dgm:presLayoutVars>
      </dgm:prSet>
      <dgm:spPr/>
      <dgm:t>
        <a:bodyPr/>
        <a:lstStyle/>
        <a:p>
          <a:endParaRPr lang="es-ES"/>
        </a:p>
      </dgm:t>
    </dgm:pt>
    <dgm:pt modelId="{CEAA1B2F-A021-468E-A9DA-98898A48B74C}" type="pres">
      <dgm:prSet presAssocID="{1393ED66-DA56-465A-BE62-953D837AE564}" presName="Accent1" presStyleCnt="0"/>
      <dgm:spPr/>
    </dgm:pt>
    <dgm:pt modelId="{5B59A925-E079-4441-B156-D86AF380C996}" type="pres">
      <dgm:prSet presAssocID="{1393ED66-DA56-465A-BE62-953D837AE564}" presName="Accent" presStyleLbl="node1" presStyleIdx="0" presStyleCnt="3"/>
      <dgm:spPr/>
    </dgm:pt>
    <dgm:pt modelId="{57E56BD3-33FB-46DE-BE02-8B6FA85F2266}" type="pres">
      <dgm:prSet presAssocID="{1393ED66-DA56-465A-BE62-953D837AE564}" presName="Parent1" presStyleLbl="revTx" presStyleIdx="0" presStyleCnt="3">
        <dgm:presLayoutVars>
          <dgm:chMax val="1"/>
          <dgm:chPref val="1"/>
          <dgm:bulletEnabled val="1"/>
        </dgm:presLayoutVars>
      </dgm:prSet>
      <dgm:spPr/>
      <dgm:t>
        <a:bodyPr/>
        <a:lstStyle/>
        <a:p>
          <a:endParaRPr lang="es-ES"/>
        </a:p>
      </dgm:t>
    </dgm:pt>
    <dgm:pt modelId="{4C006781-887B-474A-8A2F-849ED6E0D1CD}" type="pres">
      <dgm:prSet presAssocID="{DF99292D-3780-438F-9DEB-D2E9B03CCD63}" presName="Accent2" presStyleCnt="0"/>
      <dgm:spPr/>
    </dgm:pt>
    <dgm:pt modelId="{552FF008-3788-45AD-ABA7-A455226567A3}" type="pres">
      <dgm:prSet presAssocID="{DF99292D-3780-438F-9DEB-D2E9B03CCD63}" presName="Accent" presStyleLbl="node1" presStyleIdx="1" presStyleCnt="3"/>
      <dgm:spPr/>
    </dgm:pt>
    <dgm:pt modelId="{E6F76560-7473-42F5-9C47-FFBAF5340C9D}" type="pres">
      <dgm:prSet presAssocID="{DF99292D-3780-438F-9DEB-D2E9B03CCD63}" presName="Parent2" presStyleLbl="revTx" presStyleIdx="1" presStyleCnt="3">
        <dgm:presLayoutVars>
          <dgm:chMax val="1"/>
          <dgm:chPref val="1"/>
          <dgm:bulletEnabled val="1"/>
        </dgm:presLayoutVars>
      </dgm:prSet>
      <dgm:spPr/>
      <dgm:t>
        <a:bodyPr/>
        <a:lstStyle/>
        <a:p>
          <a:endParaRPr lang="es-ES"/>
        </a:p>
      </dgm:t>
    </dgm:pt>
    <dgm:pt modelId="{B3BCB0F9-C9B0-4DAB-9FF9-9DE2AB86593B}" type="pres">
      <dgm:prSet presAssocID="{3A938292-7AFB-422E-BC70-E5E61E50001A}" presName="Accent3" presStyleCnt="0"/>
      <dgm:spPr/>
    </dgm:pt>
    <dgm:pt modelId="{5C64700C-963D-4B3A-96E9-3220AE7590E7}" type="pres">
      <dgm:prSet presAssocID="{3A938292-7AFB-422E-BC70-E5E61E50001A}" presName="Accent" presStyleLbl="node1" presStyleIdx="2" presStyleCnt="3"/>
      <dgm:spPr/>
    </dgm:pt>
    <dgm:pt modelId="{B7280ED5-AAF3-497D-A655-C604C4001626}" type="pres">
      <dgm:prSet presAssocID="{3A938292-7AFB-422E-BC70-E5E61E50001A}" presName="Parent3" presStyleLbl="revTx" presStyleIdx="2" presStyleCnt="3">
        <dgm:presLayoutVars>
          <dgm:chMax val="1"/>
          <dgm:chPref val="1"/>
          <dgm:bulletEnabled val="1"/>
        </dgm:presLayoutVars>
      </dgm:prSet>
      <dgm:spPr/>
      <dgm:t>
        <a:bodyPr/>
        <a:lstStyle/>
        <a:p>
          <a:endParaRPr lang="es-ES"/>
        </a:p>
      </dgm:t>
    </dgm:pt>
  </dgm:ptLst>
  <dgm:cxnLst>
    <dgm:cxn modelId="{4409A20C-759D-4E58-804A-0385D026381C}" type="presOf" srcId="{C66A965B-98CD-436D-AD27-86C87AA188FE}" destId="{B9E7B1E1-F41C-4708-92D6-DF0E5A25F069}" srcOrd="0" destOrd="0" presId="urn:microsoft.com/office/officeart/2009/layout/CircleArrowProcess"/>
    <dgm:cxn modelId="{8A18041C-291C-4D56-97B5-4047FD6281E0}" type="presOf" srcId="{3A938292-7AFB-422E-BC70-E5E61E50001A}" destId="{B7280ED5-AAF3-497D-A655-C604C4001626}" srcOrd="0" destOrd="0" presId="urn:microsoft.com/office/officeart/2009/layout/CircleArrowProcess"/>
    <dgm:cxn modelId="{90C3EFCE-9DA7-4729-B367-72432CD1DCE3}" type="presOf" srcId="{DF99292D-3780-438F-9DEB-D2E9B03CCD63}" destId="{E6F76560-7473-42F5-9C47-FFBAF5340C9D}" srcOrd="0" destOrd="0" presId="urn:microsoft.com/office/officeart/2009/layout/CircleArrowProcess"/>
    <dgm:cxn modelId="{21803201-3F2B-4CEA-B7A2-E959BCB2CE9A}" srcId="{C66A965B-98CD-436D-AD27-86C87AA188FE}" destId="{1393ED66-DA56-465A-BE62-953D837AE564}" srcOrd="0" destOrd="0" parTransId="{2775D08A-3C72-4CA6-AB76-3D41B8757458}" sibTransId="{D1504371-C2E0-4722-8241-98F046B9D2D2}"/>
    <dgm:cxn modelId="{59C057FB-3E97-4BD6-BBBB-CD2285BDD37E}" srcId="{C66A965B-98CD-436D-AD27-86C87AA188FE}" destId="{3A938292-7AFB-422E-BC70-E5E61E50001A}" srcOrd="2" destOrd="0" parTransId="{6BD574AA-30BA-4D09-8651-2457D0CF600B}" sibTransId="{899B6DC0-C92F-4429-B190-6ED59A1082A1}"/>
    <dgm:cxn modelId="{A386DE3B-54A5-4D71-870C-92F2A0E2B8C9}" srcId="{C66A965B-98CD-436D-AD27-86C87AA188FE}" destId="{DF99292D-3780-438F-9DEB-D2E9B03CCD63}" srcOrd="1" destOrd="0" parTransId="{1705B204-CC9E-47C5-93B5-891174D879EE}" sibTransId="{7C5193BA-D1D6-4FBD-9131-655493A85D8B}"/>
    <dgm:cxn modelId="{B371F782-8B90-4919-A369-BE4B13064FCA}" type="presOf" srcId="{1393ED66-DA56-465A-BE62-953D837AE564}" destId="{57E56BD3-33FB-46DE-BE02-8B6FA85F2266}" srcOrd="0" destOrd="0" presId="urn:microsoft.com/office/officeart/2009/layout/CircleArrowProcess"/>
    <dgm:cxn modelId="{C8563394-5614-4D18-B4D9-7C79CE65D3E7}" type="presParOf" srcId="{B9E7B1E1-F41C-4708-92D6-DF0E5A25F069}" destId="{CEAA1B2F-A021-468E-A9DA-98898A48B74C}" srcOrd="0" destOrd="0" presId="urn:microsoft.com/office/officeart/2009/layout/CircleArrowProcess"/>
    <dgm:cxn modelId="{CD7F071F-D25C-43EB-BB93-C5938678E25B}" type="presParOf" srcId="{CEAA1B2F-A021-468E-A9DA-98898A48B74C}" destId="{5B59A925-E079-4441-B156-D86AF380C996}" srcOrd="0" destOrd="0" presId="urn:microsoft.com/office/officeart/2009/layout/CircleArrowProcess"/>
    <dgm:cxn modelId="{863709F5-88E3-4F1C-A541-0463D5F907FA}" type="presParOf" srcId="{B9E7B1E1-F41C-4708-92D6-DF0E5A25F069}" destId="{57E56BD3-33FB-46DE-BE02-8B6FA85F2266}" srcOrd="1" destOrd="0" presId="urn:microsoft.com/office/officeart/2009/layout/CircleArrowProcess"/>
    <dgm:cxn modelId="{CEEF5354-E21D-43E0-8855-E1B68C6BAD67}" type="presParOf" srcId="{B9E7B1E1-F41C-4708-92D6-DF0E5A25F069}" destId="{4C006781-887B-474A-8A2F-849ED6E0D1CD}" srcOrd="2" destOrd="0" presId="urn:microsoft.com/office/officeart/2009/layout/CircleArrowProcess"/>
    <dgm:cxn modelId="{BF3103BC-67C3-4BCC-8FD2-4F87E88E70FB}" type="presParOf" srcId="{4C006781-887B-474A-8A2F-849ED6E0D1CD}" destId="{552FF008-3788-45AD-ABA7-A455226567A3}" srcOrd="0" destOrd="0" presId="urn:microsoft.com/office/officeart/2009/layout/CircleArrowProcess"/>
    <dgm:cxn modelId="{7EC30CEE-D957-4DDF-BF83-1E837AC63DFA}" type="presParOf" srcId="{B9E7B1E1-F41C-4708-92D6-DF0E5A25F069}" destId="{E6F76560-7473-42F5-9C47-FFBAF5340C9D}" srcOrd="3" destOrd="0" presId="urn:microsoft.com/office/officeart/2009/layout/CircleArrowProcess"/>
    <dgm:cxn modelId="{EB9AD2AA-7372-4982-9094-95063913DCB9}" type="presParOf" srcId="{B9E7B1E1-F41C-4708-92D6-DF0E5A25F069}" destId="{B3BCB0F9-C9B0-4DAB-9FF9-9DE2AB86593B}" srcOrd="4" destOrd="0" presId="urn:microsoft.com/office/officeart/2009/layout/CircleArrowProcess"/>
    <dgm:cxn modelId="{98F01891-C64F-4DF1-A4E0-37988727C174}" type="presParOf" srcId="{B3BCB0F9-C9B0-4DAB-9FF9-9DE2AB86593B}" destId="{5C64700C-963D-4B3A-96E9-3220AE7590E7}" srcOrd="0" destOrd="0" presId="urn:microsoft.com/office/officeart/2009/layout/CircleArrowProcess"/>
    <dgm:cxn modelId="{0EF6160B-53B0-417A-8480-12B390D4B036}" type="presParOf" srcId="{B9E7B1E1-F41C-4708-92D6-DF0E5A25F069}" destId="{B7280ED5-AAF3-497D-A655-C604C4001626}"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213232-BD03-4279-8303-082E31DB3073}" type="doc">
      <dgm:prSet loTypeId="urn:microsoft.com/office/officeart/2005/8/layout/gear1" loCatId="relationship" qsTypeId="urn:microsoft.com/office/officeart/2005/8/quickstyle/simple5" qsCatId="simple" csTypeId="urn:microsoft.com/office/officeart/2005/8/colors/accent1_1" csCatId="accent1" phldr="1"/>
      <dgm:spPr/>
    </dgm:pt>
    <dgm:pt modelId="{5E072723-C774-40E1-A883-60CF686B7ADA}">
      <dgm:prSet phldrT="[Texto]" custT="1"/>
      <dgm:spPr/>
      <dgm:t>
        <a:bodyPr/>
        <a:lstStyle/>
        <a:p>
          <a:r>
            <a:rPr lang="es-ES" sz="2000" b="1" dirty="0" smtClean="0"/>
            <a:t>Actividades recreativas </a:t>
          </a:r>
          <a:endParaRPr lang="es-ES" sz="2000" b="1" dirty="0"/>
        </a:p>
      </dgm:t>
    </dgm:pt>
    <dgm:pt modelId="{A6067E2B-6D6A-4ABE-9DEE-49BB56543A3F}" type="parTrans" cxnId="{30611EA5-0011-4881-848E-5ABCFE759ECF}">
      <dgm:prSet/>
      <dgm:spPr/>
      <dgm:t>
        <a:bodyPr/>
        <a:lstStyle/>
        <a:p>
          <a:endParaRPr lang="es-ES" sz="2000"/>
        </a:p>
      </dgm:t>
    </dgm:pt>
    <dgm:pt modelId="{5C77C916-93BB-4DE9-8018-B39617F8F61A}" type="sibTrans" cxnId="{30611EA5-0011-4881-848E-5ABCFE759ECF}">
      <dgm:prSet/>
      <dgm:spPr/>
      <dgm:t>
        <a:bodyPr/>
        <a:lstStyle/>
        <a:p>
          <a:endParaRPr lang="es-ES" sz="2000"/>
        </a:p>
      </dgm:t>
    </dgm:pt>
    <dgm:pt modelId="{535DB286-150A-4D9B-AD75-6DB7608BF498}">
      <dgm:prSet phldrT="[Texto]" custT="1"/>
      <dgm:spPr/>
      <dgm:t>
        <a:bodyPr/>
        <a:lstStyle/>
        <a:p>
          <a:r>
            <a:rPr lang="es-ES" sz="1600" b="1" dirty="0" smtClean="0"/>
            <a:t>Actividades turísticas </a:t>
          </a:r>
          <a:endParaRPr lang="es-ES" sz="1600" b="1" dirty="0"/>
        </a:p>
      </dgm:t>
    </dgm:pt>
    <dgm:pt modelId="{27B665C7-D687-4C72-8ECA-AD6B757232DA}" type="parTrans" cxnId="{4B4083BD-DE05-4C78-8266-79AABF43AC0F}">
      <dgm:prSet/>
      <dgm:spPr/>
      <dgm:t>
        <a:bodyPr/>
        <a:lstStyle/>
        <a:p>
          <a:endParaRPr lang="es-ES" sz="2000"/>
        </a:p>
      </dgm:t>
    </dgm:pt>
    <dgm:pt modelId="{1F7A1AD7-A861-4446-B7BB-4DD21E63B839}" type="sibTrans" cxnId="{4B4083BD-DE05-4C78-8266-79AABF43AC0F}">
      <dgm:prSet/>
      <dgm:spPr/>
      <dgm:t>
        <a:bodyPr/>
        <a:lstStyle/>
        <a:p>
          <a:endParaRPr lang="es-ES" sz="2000"/>
        </a:p>
      </dgm:t>
    </dgm:pt>
    <dgm:pt modelId="{18725646-FE95-4F24-AACC-C739ED3A07ED}">
      <dgm:prSet phldrT="[Texto]" custT="1"/>
      <dgm:spPr/>
      <dgm:t>
        <a:bodyPr/>
        <a:lstStyle/>
        <a:p>
          <a:r>
            <a:rPr lang="es-ES" sz="2000" b="1" dirty="0" smtClean="0"/>
            <a:t>Tiempo libre </a:t>
          </a:r>
          <a:endParaRPr lang="es-ES" sz="2000" b="1" dirty="0"/>
        </a:p>
      </dgm:t>
    </dgm:pt>
    <dgm:pt modelId="{4DD2406B-06F0-4730-BD45-5B9E39B32CA8}" type="parTrans" cxnId="{1F67466A-0656-4DC4-8325-1882940E8070}">
      <dgm:prSet/>
      <dgm:spPr/>
      <dgm:t>
        <a:bodyPr/>
        <a:lstStyle/>
        <a:p>
          <a:endParaRPr lang="es-ES" sz="2000"/>
        </a:p>
      </dgm:t>
    </dgm:pt>
    <dgm:pt modelId="{FD447759-709F-412A-8112-CAC0539B68BA}" type="sibTrans" cxnId="{1F67466A-0656-4DC4-8325-1882940E8070}">
      <dgm:prSet/>
      <dgm:spPr/>
      <dgm:t>
        <a:bodyPr/>
        <a:lstStyle/>
        <a:p>
          <a:endParaRPr lang="es-ES" sz="2000"/>
        </a:p>
      </dgm:t>
    </dgm:pt>
    <dgm:pt modelId="{E6302756-E5C7-4676-8D60-80911E72FD0D}" type="pres">
      <dgm:prSet presAssocID="{DD213232-BD03-4279-8303-082E31DB3073}" presName="composite" presStyleCnt="0">
        <dgm:presLayoutVars>
          <dgm:chMax val="3"/>
          <dgm:animLvl val="lvl"/>
          <dgm:resizeHandles val="exact"/>
        </dgm:presLayoutVars>
      </dgm:prSet>
      <dgm:spPr/>
    </dgm:pt>
    <dgm:pt modelId="{24B1EEBC-5C4C-4D8C-9A1F-5BFAA6063669}" type="pres">
      <dgm:prSet presAssocID="{5E072723-C774-40E1-A883-60CF686B7ADA}" presName="gear1" presStyleLbl="node1" presStyleIdx="0" presStyleCnt="3">
        <dgm:presLayoutVars>
          <dgm:chMax val="1"/>
          <dgm:bulletEnabled val="1"/>
        </dgm:presLayoutVars>
      </dgm:prSet>
      <dgm:spPr/>
      <dgm:t>
        <a:bodyPr/>
        <a:lstStyle/>
        <a:p>
          <a:endParaRPr lang="es-ES"/>
        </a:p>
      </dgm:t>
    </dgm:pt>
    <dgm:pt modelId="{659F6A22-F742-4D1B-89E6-58D87ED4D31D}" type="pres">
      <dgm:prSet presAssocID="{5E072723-C774-40E1-A883-60CF686B7ADA}" presName="gear1srcNode" presStyleLbl="node1" presStyleIdx="0" presStyleCnt="3"/>
      <dgm:spPr/>
      <dgm:t>
        <a:bodyPr/>
        <a:lstStyle/>
        <a:p>
          <a:endParaRPr lang="es-ES"/>
        </a:p>
      </dgm:t>
    </dgm:pt>
    <dgm:pt modelId="{9FC81717-4325-410D-8FC8-E86F0500D9E4}" type="pres">
      <dgm:prSet presAssocID="{5E072723-C774-40E1-A883-60CF686B7ADA}" presName="gear1dstNode" presStyleLbl="node1" presStyleIdx="0" presStyleCnt="3"/>
      <dgm:spPr/>
      <dgm:t>
        <a:bodyPr/>
        <a:lstStyle/>
        <a:p>
          <a:endParaRPr lang="es-ES"/>
        </a:p>
      </dgm:t>
    </dgm:pt>
    <dgm:pt modelId="{50A951AC-D012-4541-851F-BFF05E03F2AF}" type="pres">
      <dgm:prSet presAssocID="{535DB286-150A-4D9B-AD75-6DB7608BF498}" presName="gear2" presStyleLbl="node1" presStyleIdx="1" presStyleCnt="3">
        <dgm:presLayoutVars>
          <dgm:chMax val="1"/>
          <dgm:bulletEnabled val="1"/>
        </dgm:presLayoutVars>
      </dgm:prSet>
      <dgm:spPr/>
      <dgm:t>
        <a:bodyPr/>
        <a:lstStyle/>
        <a:p>
          <a:endParaRPr lang="es-ES"/>
        </a:p>
      </dgm:t>
    </dgm:pt>
    <dgm:pt modelId="{604BDC7F-5457-46E7-807B-6154018538AE}" type="pres">
      <dgm:prSet presAssocID="{535DB286-150A-4D9B-AD75-6DB7608BF498}" presName="gear2srcNode" presStyleLbl="node1" presStyleIdx="1" presStyleCnt="3"/>
      <dgm:spPr/>
      <dgm:t>
        <a:bodyPr/>
        <a:lstStyle/>
        <a:p>
          <a:endParaRPr lang="es-ES"/>
        </a:p>
      </dgm:t>
    </dgm:pt>
    <dgm:pt modelId="{D8E6706D-9009-44D8-8201-1193F18590EA}" type="pres">
      <dgm:prSet presAssocID="{535DB286-150A-4D9B-AD75-6DB7608BF498}" presName="gear2dstNode" presStyleLbl="node1" presStyleIdx="1" presStyleCnt="3"/>
      <dgm:spPr/>
      <dgm:t>
        <a:bodyPr/>
        <a:lstStyle/>
        <a:p>
          <a:endParaRPr lang="es-ES"/>
        </a:p>
      </dgm:t>
    </dgm:pt>
    <dgm:pt modelId="{61BD763C-D6FB-49B3-B556-74F6561F0D55}" type="pres">
      <dgm:prSet presAssocID="{18725646-FE95-4F24-AACC-C739ED3A07ED}" presName="gear3" presStyleLbl="node1" presStyleIdx="2" presStyleCnt="3"/>
      <dgm:spPr/>
      <dgm:t>
        <a:bodyPr/>
        <a:lstStyle/>
        <a:p>
          <a:endParaRPr lang="es-ES"/>
        </a:p>
      </dgm:t>
    </dgm:pt>
    <dgm:pt modelId="{F10D5B0C-1362-4B9E-8464-296D6F21F6E7}" type="pres">
      <dgm:prSet presAssocID="{18725646-FE95-4F24-AACC-C739ED3A07ED}" presName="gear3tx" presStyleLbl="node1" presStyleIdx="2" presStyleCnt="3">
        <dgm:presLayoutVars>
          <dgm:chMax val="1"/>
          <dgm:bulletEnabled val="1"/>
        </dgm:presLayoutVars>
      </dgm:prSet>
      <dgm:spPr/>
      <dgm:t>
        <a:bodyPr/>
        <a:lstStyle/>
        <a:p>
          <a:endParaRPr lang="es-ES"/>
        </a:p>
      </dgm:t>
    </dgm:pt>
    <dgm:pt modelId="{A8D193C9-B99D-4F91-876D-8C3076266085}" type="pres">
      <dgm:prSet presAssocID="{18725646-FE95-4F24-AACC-C739ED3A07ED}" presName="gear3srcNode" presStyleLbl="node1" presStyleIdx="2" presStyleCnt="3"/>
      <dgm:spPr/>
      <dgm:t>
        <a:bodyPr/>
        <a:lstStyle/>
        <a:p>
          <a:endParaRPr lang="es-ES"/>
        </a:p>
      </dgm:t>
    </dgm:pt>
    <dgm:pt modelId="{42CAFEC3-909C-4021-B00D-153A0312876C}" type="pres">
      <dgm:prSet presAssocID="{18725646-FE95-4F24-AACC-C739ED3A07ED}" presName="gear3dstNode" presStyleLbl="node1" presStyleIdx="2" presStyleCnt="3"/>
      <dgm:spPr/>
      <dgm:t>
        <a:bodyPr/>
        <a:lstStyle/>
        <a:p>
          <a:endParaRPr lang="es-ES"/>
        </a:p>
      </dgm:t>
    </dgm:pt>
    <dgm:pt modelId="{0F4C69D0-499D-4B9D-92C6-A53A6CA3057F}" type="pres">
      <dgm:prSet presAssocID="{5C77C916-93BB-4DE9-8018-B39617F8F61A}" presName="connector1" presStyleLbl="sibTrans2D1" presStyleIdx="0" presStyleCnt="3"/>
      <dgm:spPr/>
      <dgm:t>
        <a:bodyPr/>
        <a:lstStyle/>
        <a:p>
          <a:endParaRPr lang="es-ES"/>
        </a:p>
      </dgm:t>
    </dgm:pt>
    <dgm:pt modelId="{B70B8A05-F155-46BC-9EBD-D20F2915EAE9}" type="pres">
      <dgm:prSet presAssocID="{1F7A1AD7-A861-4446-B7BB-4DD21E63B839}" presName="connector2" presStyleLbl="sibTrans2D1" presStyleIdx="1" presStyleCnt="3"/>
      <dgm:spPr/>
      <dgm:t>
        <a:bodyPr/>
        <a:lstStyle/>
        <a:p>
          <a:endParaRPr lang="es-ES"/>
        </a:p>
      </dgm:t>
    </dgm:pt>
    <dgm:pt modelId="{B41714D1-5B5D-4F23-ADED-996AD0E053C6}" type="pres">
      <dgm:prSet presAssocID="{FD447759-709F-412A-8112-CAC0539B68BA}" presName="connector3" presStyleLbl="sibTrans2D1" presStyleIdx="2" presStyleCnt="3"/>
      <dgm:spPr/>
      <dgm:t>
        <a:bodyPr/>
        <a:lstStyle/>
        <a:p>
          <a:endParaRPr lang="es-ES"/>
        </a:p>
      </dgm:t>
    </dgm:pt>
  </dgm:ptLst>
  <dgm:cxnLst>
    <dgm:cxn modelId="{1F67466A-0656-4DC4-8325-1882940E8070}" srcId="{DD213232-BD03-4279-8303-082E31DB3073}" destId="{18725646-FE95-4F24-AACC-C739ED3A07ED}" srcOrd="2" destOrd="0" parTransId="{4DD2406B-06F0-4730-BD45-5B9E39B32CA8}" sibTransId="{FD447759-709F-412A-8112-CAC0539B68BA}"/>
    <dgm:cxn modelId="{DC0FA5B7-EDE8-4EDA-8FE5-6FB85D73AD42}" type="presOf" srcId="{1F7A1AD7-A861-4446-B7BB-4DD21E63B839}" destId="{B70B8A05-F155-46BC-9EBD-D20F2915EAE9}" srcOrd="0" destOrd="0" presId="urn:microsoft.com/office/officeart/2005/8/layout/gear1"/>
    <dgm:cxn modelId="{C262907B-8738-4FE2-8E90-96A4C69A899B}" type="presOf" srcId="{535DB286-150A-4D9B-AD75-6DB7608BF498}" destId="{50A951AC-D012-4541-851F-BFF05E03F2AF}" srcOrd="0" destOrd="0" presId="urn:microsoft.com/office/officeart/2005/8/layout/gear1"/>
    <dgm:cxn modelId="{98E36C68-142E-4E08-8310-89DE852F2743}" type="presOf" srcId="{5E072723-C774-40E1-A883-60CF686B7ADA}" destId="{24B1EEBC-5C4C-4D8C-9A1F-5BFAA6063669}" srcOrd="0" destOrd="0" presId="urn:microsoft.com/office/officeart/2005/8/layout/gear1"/>
    <dgm:cxn modelId="{4DBF7FA0-1394-4DB3-B80E-4CBFD3B21003}" type="presOf" srcId="{18725646-FE95-4F24-AACC-C739ED3A07ED}" destId="{42CAFEC3-909C-4021-B00D-153A0312876C}" srcOrd="3" destOrd="0" presId="urn:microsoft.com/office/officeart/2005/8/layout/gear1"/>
    <dgm:cxn modelId="{4B4083BD-DE05-4C78-8266-79AABF43AC0F}" srcId="{DD213232-BD03-4279-8303-082E31DB3073}" destId="{535DB286-150A-4D9B-AD75-6DB7608BF498}" srcOrd="1" destOrd="0" parTransId="{27B665C7-D687-4C72-8ECA-AD6B757232DA}" sibTransId="{1F7A1AD7-A861-4446-B7BB-4DD21E63B839}"/>
    <dgm:cxn modelId="{25291970-A108-4EB5-9537-B3F767998DB8}" type="presOf" srcId="{5E072723-C774-40E1-A883-60CF686B7ADA}" destId="{9FC81717-4325-410D-8FC8-E86F0500D9E4}" srcOrd="2" destOrd="0" presId="urn:microsoft.com/office/officeart/2005/8/layout/gear1"/>
    <dgm:cxn modelId="{7FD21EA8-AAE3-4357-8BB9-6E6668939461}" type="presOf" srcId="{DD213232-BD03-4279-8303-082E31DB3073}" destId="{E6302756-E5C7-4676-8D60-80911E72FD0D}" srcOrd="0" destOrd="0" presId="urn:microsoft.com/office/officeart/2005/8/layout/gear1"/>
    <dgm:cxn modelId="{8B4393D2-7F65-47E0-A2F1-C6FB06A225DC}" type="presOf" srcId="{5C77C916-93BB-4DE9-8018-B39617F8F61A}" destId="{0F4C69D0-499D-4B9D-92C6-A53A6CA3057F}" srcOrd="0" destOrd="0" presId="urn:microsoft.com/office/officeart/2005/8/layout/gear1"/>
    <dgm:cxn modelId="{4471F52C-DF42-46D1-8F2B-66B1619EE14A}" type="presOf" srcId="{5E072723-C774-40E1-A883-60CF686B7ADA}" destId="{659F6A22-F742-4D1B-89E6-58D87ED4D31D}" srcOrd="1" destOrd="0" presId="urn:microsoft.com/office/officeart/2005/8/layout/gear1"/>
    <dgm:cxn modelId="{5A46A30E-720F-4456-ABAB-6B7AB2423350}" type="presOf" srcId="{18725646-FE95-4F24-AACC-C739ED3A07ED}" destId="{61BD763C-D6FB-49B3-B556-74F6561F0D55}" srcOrd="0" destOrd="0" presId="urn:microsoft.com/office/officeart/2005/8/layout/gear1"/>
    <dgm:cxn modelId="{30611EA5-0011-4881-848E-5ABCFE759ECF}" srcId="{DD213232-BD03-4279-8303-082E31DB3073}" destId="{5E072723-C774-40E1-A883-60CF686B7ADA}" srcOrd="0" destOrd="0" parTransId="{A6067E2B-6D6A-4ABE-9DEE-49BB56543A3F}" sibTransId="{5C77C916-93BB-4DE9-8018-B39617F8F61A}"/>
    <dgm:cxn modelId="{2194901A-BFEB-447F-8A04-27F5CB2E59EA}" type="presOf" srcId="{18725646-FE95-4F24-AACC-C739ED3A07ED}" destId="{A8D193C9-B99D-4F91-876D-8C3076266085}" srcOrd="2" destOrd="0" presId="urn:microsoft.com/office/officeart/2005/8/layout/gear1"/>
    <dgm:cxn modelId="{2B52B266-1249-45F9-9A8E-485E8AF6F86E}" type="presOf" srcId="{18725646-FE95-4F24-AACC-C739ED3A07ED}" destId="{F10D5B0C-1362-4B9E-8464-296D6F21F6E7}" srcOrd="1" destOrd="0" presId="urn:microsoft.com/office/officeart/2005/8/layout/gear1"/>
    <dgm:cxn modelId="{C023AA5C-F63C-46BC-A047-031091F06A3F}" type="presOf" srcId="{535DB286-150A-4D9B-AD75-6DB7608BF498}" destId="{604BDC7F-5457-46E7-807B-6154018538AE}" srcOrd="1" destOrd="0" presId="urn:microsoft.com/office/officeart/2005/8/layout/gear1"/>
    <dgm:cxn modelId="{2A17357E-042C-4902-8607-BD9ADF2DE920}" type="presOf" srcId="{FD447759-709F-412A-8112-CAC0539B68BA}" destId="{B41714D1-5B5D-4F23-ADED-996AD0E053C6}" srcOrd="0" destOrd="0" presId="urn:microsoft.com/office/officeart/2005/8/layout/gear1"/>
    <dgm:cxn modelId="{46784ADE-C90F-4E75-9AC6-BDE67B68A69A}" type="presOf" srcId="{535DB286-150A-4D9B-AD75-6DB7608BF498}" destId="{D8E6706D-9009-44D8-8201-1193F18590EA}" srcOrd="2" destOrd="0" presId="urn:microsoft.com/office/officeart/2005/8/layout/gear1"/>
    <dgm:cxn modelId="{E4C52122-56F2-43E2-A94B-2575F6DCE955}" type="presParOf" srcId="{E6302756-E5C7-4676-8D60-80911E72FD0D}" destId="{24B1EEBC-5C4C-4D8C-9A1F-5BFAA6063669}" srcOrd="0" destOrd="0" presId="urn:microsoft.com/office/officeart/2005/8/layout/gear1"/>
    <dgm:cxn modelId="{4DE89A71-B64F-4116-86FE-A4BBCB042EF4}" type="presParOf" srcId="{E6302756-E5C7-4676-8D60-80911E72FD0D}" destId="{659F6A22-F742-4D1B-89E6-58D87ED4D31D}" srcOrd="1" destOrd="0" presId="urn:microsoft.com/office/officeart/2005/8/layout/gear1"/>
    <dgm:cxn modelId="{D91A2036-93BD-4DD8-9CBE-08CF0B310C81}" type="presParOf" srcId="{E6302756-E5C7-4676-8D60-80911E72FD0D}" destId="{9FC81717-4325-410D-8FC8-E86F0500D9E4}" srcOrd="2" destOrd="0" presId="urn:microsoft.com/office/officeart/2005/8/layout/gear1"/>
    <dgm:cxn modelId="{FC69ADE9-A5F5-4963-B452-266D2EB2C195}" type="presParOf" srcId="{E6302756-E5C7-4676-8D60-80911E72FD0D}" destId="{50A951AC-D012-4541-851F-BFF05E03F2AF}" srcOrd="3" destOrd="0" presId="urn:microsoft.com/office/officeart/2005/8/layout/gear1"/>
    <dgm:cxn modelId="{8B85668A-5F2A-469D-87A2-E3236D417E82}" type="presParOf" srcId="{E6302756-E5C7-4676-8D60-80911E72FD0D}" destId="{604BDC7F-5457-46E7-807B-6154018538AE}" srcOrd="4" destOrd="0" presId="urn:microsoft.com/office/officeart/2005/8/layout/gear1"/>
    <dgm:cxn modelId="{BD32F0C6-3BCE-436D-97BB-A0D9B8BEE0C0}" type="presParOf" srcId="{E6302756-E5C7-4676-8D60-80911E72FD0D}" destId="{D8E6706D-9009-44D8-8201-1193F18590EA}" srcOrd="5" destOrd="0" presId="urn:microsoft.com/office/officeart/2005/8/layout/gear1"/>
    <dgm:cxn modelId="{DD0D1DB1-7502-4A1C-BB53-EE33C1F59899}" type="presParOf" srcId="{E6302756-E5C7-4676-8D60-80911E72FD0D}" destId="{61BD763C-D6FB-49B3-B556-74F6561F0D55}" srcOrd="6" destOrd="0" presId="urn:microsoft.com/office/officeart/2005/8/layout/gear1"/>
    <dgm:cxn modelId="{406DE477-2312-46E7-B28D-650D13E77D1B}" type="presParOf" srcId="{E6302756-E5C7-4676-8D60-80911E72FD0D}" destId="{F10D5B0C-1362-4B9E-8464-296D6F21F6E7}" srcOrd="7" destOrd="0" presId="urn:microsoft.com/office/officeart/2005/8/layout/gear1"/>
    <dgm:cxn modelId="{F9C5D2DD-6439-4AED-877A-F0EE9A7C992D}" type="presParOf" srcId="{E6302756-E5C7-4676-8D60-80911E72FD0D}" destId="{A8D193C9-B99D-4F91-876D-8C3076266085}" srcOrd="8" destOrd="0" presId="urn:microsoft.com/office/officeart/2005/8/layout/gear1"/>
    <dgm:cxn modelId="{56423D34-8F15-4269-B65C-E1467A8A21B2}" type="presParOf" srcId="{E6302756-E5C7-4676-8D60-80911E72FD0D}" destId="{42CAFEC3-909C-4021-B00D-153A0312876C}" srcOrd="9" destOrd="0" presId="urn:microsoft.com/office/officeart/2005/8/layout/gear1"/>
    <dgm:cxn modelId="{37A6D4AC-518E-4F53-9FA0-D83D06A3172E}" type="presParOf" srcId="{E6302756-E5C7-4676-8D60-80911E72FD0D}" destId="{0F4C69D0-499D-4B9D-92C6-A53A6CA3057F}" srcOrd="10" destOrd="0" presId="urn:microsoft.com/office/officeart/2005/8/layout/gear1"/>
    <dgm:cxn modelId="{E63B29F9-2517-47C4-86EE-966475DC7CE8}" type="presParOf" srcId="{E6302756-E5C7-4676-8D60-80911E72FD0D}" destId="{B70B8A05-F155-46BC-9EBD-D20F2915EAE9}" srcOrd="11" destOrd="0" presId="urn:microsoft.com/office/officeart/2005/8/layout/gear1"/>
    <dgm:cxn modelId="{FA4AD7B8-0DC9-4C28-8743-A40981B64B35}" type="presParOf" srcId="{E6302756-E5C7-4676-8D60-80911E72FD0D}" destId="{B41714D1-5B5D-4F23-ADED-996AD0E053C6}"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350AD-6D94-4867-BCF7-84BAC68ECB9C}" type="doc">
      <dgm:prSet loTypeId="urn:microsoft.com/office/officeart/2005/8/layout/hList7" loCatId="list" qsTypeId="urn:microsoft.com/office/officeart/2005/8/quickstyle/simple1" qsCatId="simple" csTypeId="urn:microsoft.com/office/officeart/2005/8/colors/colorful4" csCatId="colorful" phldr="1"/>
      <dgm:spPr/>
    </dgm:pt>
    <dgm:pt modelId="{D80A5572-EDCF-4D1F-AB75-70E76315D768}">
      <dgm:prSet phldrT="[Texto]" custT="1"/>
      <dgm:spPr/>
      <dgm:t>
        <a:bodyPr/>
        <a:lstStyle/>
        <a:p>
          <a:endParaRPr lang="es-ES" sz="2000" b="1" dirty="0" smtClean="0">
            <a:solidFill>
              <a:schemeClr val="tx1"/>
            </a:solidFill>
          </a:endParaRPr>
        </a:p>
        <a:p>
          <a:r>
            <a:rPr lang="es-ES" sz="2000" b="1" dirty="0" smtClean="0">
              <a:solidFill>
                <a:schemeClr val="tx1"/>
              </a:solidFill>
            </a:rPr>
            <a:t>Político</a:t>
          </a:r>
        </a:p>
        <a:p>
          <a:r>
            <a:rPr lang="es-CO" sz="1600" dirty="0" smtClean="0">
              <a:solidFill>
                <a:schemeClr val="tx1"/>
              </a:solidFill>
            </a:rPr>
            <a:t>Niveles y Unidades Administrativas</a:t>
          </a:r>
          <a:r>
            <a:rPr lang="es-ES" sz="1600" b="1" dirty="0" smtClean="0">
              <a:solidFill>
                <a:schemeClr val="tx1"/>
              </a:solidFill>
            </a:rPr>
            <a:t> </a:t>
          </a:r>
          <a:endParaRPr lang="es-ES" sz="1600" b="1" dirty="0">
            <a:solidFill>
              <a:schemeClr val="tx1"/>
            </a:solidFill>
          </a:endParaRPr>
        </a:p>
      </dgm:t>
    </dgm:pt>
    <dgm:pt modelId="{FC66B5A3-7061-488F-83AA-FA551CF6056D}" type="parTrans" cxnId="{70418E97-0F44-4680-9E9A-0BA3C8BED35A}">
      <dgm:prSet/>
      <dgm:spPr/>
      <dgm:t>
        <a:bodyPr/>
        <a:lstStyle/>
        <a:p>
          <a:endParaRPr lang="es-ES" sz="2000" b="1">
            <a:solidFill>
              <a:schemeClr val="tx1"/>
            </a:solidFill>
          </a:endParaRPr>
        </a:p>
      </dgm:t>
    </dgm:pt>
    <dgm:pt modelId="{BB986C50-DFC0-46DD-88D2-352F82A812F4}" type="sibTrans" cxnId="{70418E97-0F44-4680-9E9A-0BA3C8BED35A}">
      <dgm:prSet/>
      <dgm:spPr/>
      <dgm:t>
        <a:bodyPr/>
        <a:lstStyle/>
        <a:p>
          <a:endParaRPr lang="es-ES" sz="2000" b="1">
            <a:solidFill>
              <a:schemeClr val="tx1"/>
            </a:solidFill>
          </a:endParaRPr>
        </a:p>
      </dgm:t>
    </dgm:pt>
    <dgm:pt modelId="{59021F85-632E-40E1-B7E2-DB4659267FDB}">
      <dgm:prSet phldrT="[Texto]" custT="1"/>
      <dgm:spPr/>
      <dgm:t>
        <a:bodyPr/>
        <a:lstStyle/>
        <a:p>
          <a:r>
            <a:rPr lang="es-ES" sz="2000" b="1" dirty="0" smtClean="0">
              <a:solidFill>
                <a:schemeClr val="tx1"/>
              </a:solidFill>
            </a:rPr>
            <a:t>Económico</a:t>
          </a:r>
        </a:p>
        <a:p>
          <a:r>
            <a:rPr lang="es-ES" sz="1600" b="0" dirty="0" smtClean="0">
              <a:solidFill>
                <a:schemeClr val="tx1"/>
              </a:solidFill>
            </a:rPr>
            <a:t>Actividad comercial</a:t>
          </a:r>
          <a:r>
            <a:rPr lang="es-ES" sz="1600" b="1" dirty="0" smtClean="0">
              <a:solidFill>
                <a:schemeClr val="tx1"/>
              </a:solidFill>
            </a:rPr>
            <a:t> </a:t>
          </a:r>
          <a:endParaRPr lang="es-ES" sz="1600" b="1" dirty="0">
            <a:solidFill>
              <a:schemeClr val="tx1"/>
            </a:solidFill>
          </a:endParaRPr>
        </a:p>
      </dgm:t>
    </dgm:pt>
    <dgm:pt modelId="{F1ED5EEF-CB37-461A-ACF3-A7197C5AE100}" type="parTrans" cxnId="{FD7755FD-8DFA-4DEA-8AE9-BFFB9216DCA4}">
      <dgm:prSet/>
      <dgm:spPr/>
      <dgm:t>
        <a:bodyPr/>
        <a:lstStyle/>
        <a:p>
          <a:endParaRPr lang="es-ES" sz="2000" b="1">
            <a:solidFill>
              <a:schemeClr val="tx1"/>
            </a:solidFill>
          </a:endParaRPr>
        </a:p>
      </dgm:t>
    </dgm:pt>
    <dgm:pt modelId="{4B04E74B-C579-4478-8E22-343ED214BD39}" type="sibTrans" cxnId="{FD7755FD-8DFA-4DEA-8AE9-BFFB9216DCA4}">
      <dgm:prSet/>
      <dgm:spPr/>
      <dgm:t>
        <a:bodyPr/>
        <a:lstStyle/>
        <a:p>
          <a:endParaRPr lang="es-ES" sz="2000" b="1">
            <a:solidFill>
              <a:schemeClr val="tx1"/>
            </a:solidFill>
          </a:endParaRPr>
        </a:p>
      </dgm:t>
    </dgm:pt>
    <dgm:pt modelId="{3AAE1BBA-012A-4FF5-B328-36C0BE16E141}">
      <dgm:prSet phldrT="[Texto]" custT="1"/>
      <dgm:spPr/>
      <dgm:t>
        <a:bodyPr/>
        <a:lstStyle/>
        <a:p>
          <a:r>
            <a:rPr lang="es-ES" sz="2000" b="1" dirty="0" smtClean="0">
              <a:solidFill>
                <a:schemeClr val="tx1"/>
              </a:solidFill>
            </a:rPr>
            <a:t>Ambiental</a:t>
          </a:r>
        </a:p>
        <a:p>
          <a:r>
            <a:rPr lang="es-ES" sz="1600" b="0" dirty="0" smtClean="0">
              <a:solidFill>
                <a:schemeClr val="tx1"/>
              </a:solidFill>
            </a:rPr>
            <a:t>Tendencia ambiental </a:t>
          </a:r>
          <a:endParaRPr lang="es-ES" sz="1600" b="0" dirty="0">
            <a:solidFill>
              <a:schemeClr val="tx1"/>
            </a:solidFill>
          </a:endParaRPr>
        </a:p>
      </dgm:t>
    </dgm:pt>
    <dgm:pt modelId="{5CBB841E-6C25-470F-8A63-73485F81146A}" type="parTrans" cxnId="{C5F39358-5DB3-4E14-8E03-CD0CBE17A6EE}">
      <dgm:prSet/>
      <dgm:spPr/>
      <dgm:t>
        <a:bodyPr/>
        <a:lstStyle/>
        <a:p>
          <a:endParaRPr lang="es-ES" sz="2000" b="1">
            <a:solidFill>
              <a:schemeClr val="tx1"/>
            </a:solidFill>
          </a:endParaRPr>
        </a:p>
      </dgm:t>
    </dgm:pt>
    <dgm:pt modelId="{B4141EF6-8BF0-4415-867C-5075EEBD8634}" type="sibTrans" cxnId="{C5F39358-5DB3-4E14-8E03-CD0CBE17A6EE}">
      <dgm:prSet/>
      <dgm:spPr/>
      <dgm:t>
        <a:bodyPr/>
        <a:lstStyle/>
        <a:p>
          <a:endParaRPr lang="es-ES" sz="2000" b="1">
            <a:solidFill>
              <a:schemeClr val="tx1"/>
            </a:solidFill>
          </a:endParaRPr>
        </a:p>
      </dgm:t>
    </dgm:pt>
    <dgm:pt modelId="{B7212CD4-3733-41C8-9CF8-D41BD66DDE29}">
      <dgm:prSet phldrT="[Texto]" custT="1"/>
      <dgm:spPr/>
      <dgm:t>
        <a:bodyPr/>
        <a:lstStyle/>
        <a:p>
          <a:r>
            <a:rPr lang="es-ES" sz="2000" b="1" dirty="0" smtClean="0">
              <a:solidFill>
                <a:schemeClr val="tx1"/>
              </a:solidFill>
            </a:rPr>
            <a:t>Social</a:t>
          </a:r>
        </a:p>
        <a:p>
          <a:r>
            <a:rPr lang="es-ES" sz="1600" b="0" dirty="0" smtClean="0">
              <a:solidFill>
                <a:schemeClr val="tx1"/>
              </a:solidFill>
            </a:rPr>
            <a:t>Servicios y programas </a:t>
          </a:r>
          <a:endParaRPr lang="es-ES" sz="1600" b="0" dirty="0">
            <a:solidFill>
              <a:schemeClr val="tx1"/>
            </a:solidFill>
          </a:endParaRPr>
        </a:p>
      </dgm:t>
    </dgm:pt>
    <dgm:pt modelId="{37370D41-663D-41BD-A2CF-C8879CF77FB1}" type="parTrans" cxnId="{6E1B5E20-2CEF-4F3C-93BE-BE0F324F68F2}">
      <dgm:prSet/>
      <dgm:spPr/>
      <dgm:t>
        <a:bodyPr/>
        <a:lstStyle/>
        <a:p>
          <a:endParaRPr lang="es-ES" sz="2000" b="1">
            <a:solidFill>
              <a:schemeClr val="tx1"/>
            </a:solidFill>
          </a:endParaRPr>
        </a:p>
      </dgm:t>
    </dgm:pt>
    <dgm:pt modelId="{A8DB684A-BBC7-46E5-A641-310C12A20ABF}" type="sibTrans" cxnId="{6E1B5E20-2CEF-4F3C-93BE-BE0F324F68F2}">
      <dgm:prSet/>
      <dgm:spPr/>
      <dgm:t>
        <a:bodyPr/>
        <a:lstStyle/>
        <a:p>
          <a:endParaRPr lang="es-ES" sz="2000" b="1">
            <a:solidFill>
              <a:schemeClr val="tx1"/>
            </a:solidFill>
          </a:endParaRPr>
        </a:p>
      </dgm:t>
    </dgm:pt>
    <dgm:pt modelId="{45F7DF36-DBDE-431D-99DD-B195FA4776F1}">
      <dgm:prSet phldrT="[Texto]" custT="1"/>
      <dgm:spPr/>
      <dgm:t>
        <a:bodyPr/>
        <a:lstStyle/>
        <a:p>
          <a:r>
            <a:rPr lang="es-ES" sz="2000" b="1" dirty="0" smtClean="0">
              <a:solidFill>
                <a:schemeClr val="tx1"/>
              </a:solidFill>
            </a:rPr>
            <a:t>Tecnológico</a:t>
          </a:r>
        </a:p>
        <a:p>
          <a:endParaRPr lang="es-ES" sz="800" b="1" dirty="0" smtClean="0">
            <a:solidFill>
              <a:schemeClr val="tx1"/>
            </a:solidFill>
          </a:endParaRPr>
        </a:p>
        <a:p>
          <a:r>
            <a:rPr lang="es-ES" sz="2000" b="0" dirty="0" smtClean="0">
              <a:solidFill>
                <a:schemeClr val="tx1"/>
              </a:solidFill>
            </a:rPr>
            <a:t>TICS</a:t>
          </a:r>
          <a:r>
            <a:rPr lang="es-ES" sz="2000" b="1" dirty="0" smtClean="0">
              <a:solidFill>
                <a:schemeClr val="tx1"/>
              </a:solidFill>
            </a:rPr>
            <a:t> </a:t>
          </a:r>
          <a:endParaRPr lang="es-ES" sz="2000" b="1" dirty="0">
            <a:solidFill>
              <a:schemeClr val="tx1"/>
            </a:solidFill>
          </a:endParaRPr>
        </a:p>
      </dgm:t>
    </dgm:pt>
    <dgm:pt modelId="{498CD65F-6EF5-40AE-B1FE-00DF58E197BF}" type="parTrans" cxnId="{60442076-765A-4BE6-8FF8-7510BCECBF61}">
      <dgm:prSet/>
      <dgm:spPr/>
      <dgm:t>
        <a:bodyPr/>
        <a:lstStyle/>
        <a:p>
          <a:endParaRPr lang="es-ES" sz="2000" b="1">
            <a:solidFill>
              <a:schemeClr val="tx1"/>
            </a:solidFill>
          </a:endParaRPr>
        </a:p>
      </dgm:t>
    </dgm:pt>
    <dgm:pt modelId="{28DA5E1D-E9FF-4F01-A480-6B4BD406DD05}" type="sibTrans" cxnId="{60442076-765A-4BE6-8FF8-7510BCECBF61}">
      <dgm:prSet/>
      <dgm:spPr/>
      <dgm:t>
        <a:bodyPr/>
        <a:lstStyle/>
        <a:p>
          <a:endParaRPr lang="es-ES" sz="2000" b="1">
            <a:solidFill>
              <a:schemeClr val="tx1"/>
            </a:solidFill>
          </a:endParaRPr>
        </a:p>
      </dgm:t>
    </dgm:pt>
    <dgm:pt modelId="{606CF123-D68E-4AE6-8FB6-025227D86858}" type="pres">
      <dgm:prSet presAssocID="{A87350AD-6D94-4867-BCF7-84BAC68ECB9C}" presName="Name0" presStyleCnt="0">
        <dgm:presLayoutVars>
          <dgm:dir/>
          <dgm:resizeHandles val="exact"/>
        </dgm:presLayoutVars>
      </dgm:prSet>
      <dgm:spPr/>
    </dgm:pt>
    <dgm:pt modelId="{B09023D2-B9B5-4D16-9BB4-5A4B33A5AF38}" type="pres">
      <dgm:prSet presAssocID="{A87350AD-6D94-4867-BCF7-84BAC68ECB9C}" presName="fgShape" presStyleLbl="fgShp" presStyleIdx="0" presStyleCnt="1"/>
      <dgm:spPr/>
    </dgm:pt>
    <dgm:pt modelId="{DACB83CF-D690-47D5-B6F9-8EE7A620E5AA}" type="pres">
      <dgm:prSet presAssocID="{A87350AD-6D94-4867-BCF7-84BAC68ECB9C}" presName="linComp" presStyleCnt="0"/>
      <dgm:spPr/>
    </dgm:pt>
    <dgm:pt modelId="{D3C14837-981F-40C9-92BA-69CD7A7E8784}" type="pres">
      <dgm:prSet presAssocID="{D80A5572-EDCF-4D1F-AB75-70E76315D768}" presName="compNode" presStyleCnt="0"/>
      <dgm:spPr/>
    </dgm:pt>
    <dgm:pt modelId="{7B5E5DBB-B136-4F26-9DDE-0364F3465EF8}" type="pres">
      <dgm:prSet presAssocID="{D80A5572-EDCF-4D1F-AB75-70E76315D768}" presName="bkgdShape" presStyleLbl="node1" presStyleIdx="0" presStyleCnt="5"/>
      <dgm:spPr/>
      <dgm:t>
        <a:bodyPr/>
        <a:lstStyle/>
        <a:p>
          <a:endParaRPr lang="es-ES"/>
        </a:p>
      </dgm:t>
    </dgm:pt>
    <dgm:pt modelId="{86924562-F983-4DCA-A381-B1AA19955C0A}" type="pres">
      <dgm:prSet presAssocID="{D80A5572-EDCF-4D1F-AB75-70E76315D768}" presName="nodeTx" presStyleLbl="node1" presStyleIdx="0" presStyleCnt="5">
        <dgm:presLayoutVars>
          <dgm:bulletEnabled val="1"/>
        </dgm:presLayoutVars>
      </dgm:prSet>
      <dgm:spPr/>
      <dgm:t>
        <a:bodyPr/>
        <a:lstStyle/>
        <a:p>
          <a:endParaRPr lang="es-ES"/>
        </a:p>
      </dgm:t>
    </dgm:pt>
    <dgm:pt modelId="{0CBD2095-8A8F-4B45-B029-6C745C813392}" type="pres">
      <dgm:prSet presAssocID="{D80A5572-EDCF-4D1F-AB75-70E76315D768}" presName="invisiNode" presStyleLbl="node1" presStyleIdx="0" presStyleCnt="5"/>
      <dgm:spPr/>
    </dgm:pt>
    <dgm:pt modelId="{8001AA3B-6844-4AFC-8719-C5E0A168CD55}" type="pres">
      <dgm:prSet presAssocID="{D80A5572-EDCF-4D1F-AB75-70E76315D768}"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7A6765D1-33C5-44ED-B098-DE9E219FDA81}" type="pres">
      <dgm:prSet presAssocID="{BB986C50-DFC0-46DD-88D2-352F82A812F4}" presName="sibTrans" presStyleLbl="sibTrans2D1" presStyleIdx="0" presStyleCnt="0"/>
      <dgm:spPr/>
      <dgm:t>
        <a:bodyPr/>
        <a:lstStyle/>
        <a:p>
          <a:endParaRPr lang="es-ES"/>
        </a:p>
      </dgm:t>
    </dgm:pt>
    <dgm:pt modelId="{51D55D45-A346-405D-8B38-D146C8938931}" type="pres">
      <dgm:prSet presAssocID="{59021F85-632E-40E1-B7E2-DB4659267FDB}" presName="compNode" presStyleCnt="0"/>
      <dgm:spPr/>
    </dgm:pt>
    <dgm:pt modelId="{9656DA53-AB6A-44F5-A5C7-AAB4E875B3A6}" type="pres">
      <dgm:prSet presAssocID="{59021F85-632E-40E1-B7E2-DB4659267FDB}" presName="bkgdShape" presStyleLbl="node1" presStyleIdx="1" presStyleCnt="5"/>
      <dgm:spPr/>
      <dgm:t>
        <a:bodyPr/>
        <a:lstStyle/>
        <a:p>
          <a:endParaRPr lang="es-ES"/>
        </a:p>
      </dgm:t>
    </dgm:pt>
    <dgm:pt modelId="{3ADE32BF-CB1B-4E32-976F-89EC459F4D6A}" type="pres">
      <dgm:prSet presAssocID="{59021F85-632E-40E1-B7E2-DB4659267FDB}" presName="nodeTx" presStyleLbl="node1" presStyleIdx="1" presStyleCnt="5">
        <dgm:presLayoutVars>
          <dgm:bulletEnabled val="1"/>
        </dgm:presLayoutVars>
      </dgm:prSet>
      <dgm:spPr/>
      <dgm:t>
        <a:bodyPr/>
        <a:lstStyle/>
        <a:p>
          <a:endParaRPr lang="es-ES"/>
        </a:p>
      </dgm:t>
    </dgm:pt>
    <dgm:pt modelId="{0FDB6758-6B00-417D-BACB-88B1CC61F012}" type="pres">
      <dgm:prSet presAssocID="{59021F85-632E-40E1-B7E2-DB4659267FDB}" presName="invisiNode" presStyleLbl="node1" presStyleIdx="1" presStyleCnt="5"/>
      <dgm:spPr/>
    </dgm:pt>
    <dgm:pt modelId="{9A0439DF-77BC-4D9B-A8F6-51966736374F}" type="pres">
      <dgm:prSet presAssocID="{59021F85-632E-40E1-B7E2-DB4659267FDB}"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3000" b="-33000"/>
          </a:stretch>
        </a:blipFill>
      </dgm:spPr>
    </dgm:pt>
    <dgm:pt modelId="{C8771058-9B83-4E55-8C90-84C4DD7E8DFF}" type="pres">
      <dgm:prSet presAssocID="{4B04E74B-C579-4478-8E22-343ED214BD39}" presName="sibTrans" presStyleLbl="sibTrans2D1" presStyleIdx="0" presStyleCnt="0"/>
      <dgm:spPr/>
      <dgm:t>
        <a:bodyPr/>
        <a:lstStyle/>
        <a:p>
          <a:endParaRPr lang="es-ES"/>
        </a:p>
      </dgm:t>
    </dgm:pt>
    <dgm:pt modelId="{7A4E0D67-2608-4605-A924-E570EE04B501}" type="pres">
      <dgm:prSet presAssocID="{B7212CD4-3733-41C8-9CF8-D41BD66DDE29}" presName="compNode" presStyleCnt="0"/>
      <dgm:spPr/>
    </dgm:pt>
    <dgm:pt modelId="{ABA951B9-C3D2-4386-A71F-AA91B95AC595}" type="pres">
      <dgm:prSet presAssocID="{B7212CD4-3733-41C8-9CF8-D41BD66DDE29}" presName="bkgdShape" presStyleLbl="node1" presStyleIdx="2" presStyleCnt="5"/>
      <dgm:spPr/>
      <dgm:t>
        <a:bodyPr/>
        <a:lstStyle/>
        <a:p>
          <a:endParaRPr lang="es-ES"/>
        </a:p>
      </dgm:t>
    </dgm:pt>
    <dgm:pt modelId="{FBD97ECF-2550-421F-9044-DEC05D6C0EAB}" type="pres">
      <dgm:prSet presAssocID="{B7212CD4-3733-41C8-9CF8-D41BD66DDE29}" presName="nodeTx" presStyleLbl="node1" presStyleIdx="2" presStyleCnt="5">
        <dgm:presLayoutVars>
          <dgm:bulletEnabled val="1"/>
        </dgm:presLayoutVars>
      </dgm:prSet>
      <dgm:spPr/>
      <dgm:t>
        <a:bodyPr/>
        <a:lstStyle/>
        <a:p>
          <a:endParaRPr lang="es-ES"/>
        </a:p>
      </dgm:t>
    </dgm:pt>
    <dgm:pt modelId="{B9790878-B83D-4D60-8E31-E5F5E9F6A9E2}" type="pres">
      <dgm:prSet presAssocID="{B7212CD4-3733-41C8-9CF8-D41BD66DDE29}" presName="invisiNode" presStyleLbl="node1" presStyleIdx="2" presStyleCnt="5"/>
      <dgm:spPr/>
    </dgm:pt>
    <dgm:pt modelId="{0FA1E39E-7F3E-4F6B-A039-F2E7D27DC4FA}" type="pres">
      <dgm:prSet presAssocID="{B7212CD4-3733-41C8-9CF8-D41BD66DDE29}"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 modelId="{4950870C-9DB0-4334-B271-408B69E400E9}" type="pres">
      <dgm:prSet presAssocID="{A8DB684A-BBC7-46E5-A641-310C12A20ABF}" presName="sibTrans" presStyleLbl="sibTrans2D1" presStyleIdx="0" presStyleCnt="0"/>
      <dgm:spPr/>
      <dgm:t>
        <a:bodyPr/>
        <a:lstStyle/>
        <a:p>
          <a:endParaRPr lang="es-ES"/>
        </a:p>
      </dgm:t>
    </dgm:pt>
    <dgm:pt modelId="{326248EC-7537-4CBD-9FB8-EF19FEAC1A0E}" type="pres">
      <dgm:prSet presAssocID="{45F7DF36-DBDE-431D-99DD-B195FA4776F1}" presName="compNode" presStyleCnt="0"/>
      <dgm:spPr/>
    </dgm:pt>
    <dgm:pt modelId="{E7CEA35B-11EB-43C9-9B5A-DCC01CCD2BD6}" type="pres">
      <dgm:prSet presAssocID="{45F7DF36-DBDE-431D-99DD-B195FA4776F1}" presName="bkgdShape" presStyleLbl="node1" presStyleIdx="3" presStyleCnt="5"/>
      <dgm:spPr/>
      <dgm:t>
        <a:bodyPr/>
        <a:lstStyle/>
        <a:p>
          <a:endParaRPr lang="es-ES"/>
        </a:p>
      </dgm:t>
    </dgm:pt>
    <dgm:pt modelId="{E1A577C8-CB13-4DAD-8321-89CC13607A18}" type="pres">
      <dgm:prSet presAssocID="{45F7DF36-DBDE-431D-99DD-B195FA4776F1}" presName="nodeTx" presStyleLbl="node1" presStyleIdx="3" presStyleCnt="5">
        <dgm:presLayoutVars>
          <dgm:bulletEnabled val="1"/>
        </dgm:presLayoutVars>
      </dgm:prSet>
      <dgm:spPr/>
      <dgm:t>
        <a:bodyPr/>
        <a:lstStyle/>
        <a:p>
          <a:endParaRPr lang="es-ES"/>
        </a:p>
      </dgm:t>
    </dgm:pt>
    <dgm:pt modelId="{E2709F30-6398-43C2-8B3C-9FD911F9FF3E}" type="pres">
      <dgm:prSet presAssocID="{45F7DF36-DBDE-431D-99DD-B195FA4776F1}" presName="invisiNode" presStyleLbl="node1" presStyleIdx="3" presStyleCnt="5"/>
      <dgm:spPr/>
    </dgm:pt>
    <dgm:pt modelId="{767BB03F-F10B-4EF4-BA8F-2801D0695535}" type="pres">
      <dgm:prSet presAssocID="{45F7DF36-DBDE-431D-99DD-B195FA4776F1}"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5000" r="-35000"/>
          </a:stretch>
        </a:blipFill>
      </dgm:spPr>
    </dgm:pt>
    <dgm:pt modelId="{90285524-9A75-4238-B494-8CB61BC7CCE2}" type="pres">
      <dgm:prSet presAssocID="{28DA5E1D-E9FF-4F01-A480-6B4BD406DD05}" presName="sibTrans" presStyleLbl="sibTrans2D1" presStyleIdx="0" presStyleCnt="0"/>
      <dgm:spPr/>
      <dgm:t>
        <a:bodyPr/>
        <a:lstStyle/>
        <a:p>
          <a:endParaRPr lang="es-ES"/>
        </a:p>
      </dgm:t>
    </dgm:pt>
    <dgm:pt modelId="{5776DF50-77DF-45B7-ADDA-9102920E9698}" type="pres">
      <dgm:prSet presAssocID="{3AAE1BBA-012A-4FF5-B328-36C0BE16E141}" presName="compNode" presStyleCnt="0"/>
      <dgm:spPr/>
    </dgm:pt>
    <dgm:pt modelId="{A857F923-620E-4660-9B53-EE1C6B7C2804}" type="pres">
      <dgm:prSet presAssocID="{3AAE1BBA-012A-4FF5-B328-36C0BE16E141}" presName="bkgdShape" presStyleLbl="node1" presStyleIdx="4" presStyleCnt="5"/>
      <dgm:spPr/>
      <dgm:t>
        <a:bodyPr/>
        <a:lstStyle/>
        <a:p>
          <a:endParaRPr lang="es-ES"/>
        </a:p>
      </dgm:t>
    </dgm:pt>
    <dgm:pt modelId="{D8183FF9-CA96-47F4-9B32-91679D685E6B}" type="pres">
      <dgm:prSet presAssocID="{3AAE1BBA-012A-4FF5-B328-36C0BE16E141}" presName="nodeTx" presStyleLbl="node1" presStyleIdx="4" presStyleCnt="5">
        <dgm:presLayoutVars>
          <dgm:bulletEnabled val="1"/>
        </dgm:presLayoutVars>
      </dgm:prSet>
      <dgm:spPr/>
      <dgm:t>
        <a:bodyPr/>
        <a:lstStyle/>
        <a:p>
          <a:endParaRPr lang="es-ES"/>
        </a:p>
      </dgm:t>
    </dgm:pt>
    <dgm:pt modelId="{8166E0CF-AD4A-4E79-8189-4B1CA0B77EBB}" type="pres">
      <dgm:prSet presAssocID="{3AAE1BBA-012A-4FF5-B328-36C0BE16E141}" presName="invisiNode" presStyleLbl="node1" presStyleIdx="4" presStyleCnt="5"/>
      <dgm:spPr/>
    </dgm:pt>
    <dgm:pt modelId="{E5C6D88B-44CF-488E-8A56-ED903E94EC67}" type="pres">
      <dgm:prSet presAssocID="{3AAE1BBA-012A-4FF5-B328-36C0BE16E141}" presName="imagNode" presStyleLbl="fgImgPlace1" presStyleIdx="4" presStyleCnt="5"/>
      <dgm:spPr>
        <a:blipFill rotWithShape="1">
          <a:blip xmlns:r="http://schemas.openxmlformats.org/officeDocument/2006/relationships" r:embed="rId5"/>
          <a:stretch>
            <a:fillRect/>
          </a:stretch>
        </a:blipFill>
      </dgm:spPr>
      <dgm:t>
        <a:bodyPr/>
        <a:lstStyle/>
        <a:p>
          <a:endParaRPr lang="es-ES"/>
        </a:p>
      </dgm:t>
    </dgm:pt>
  </dgm:ptLst>
  <dgm:cxnLst>
    <dgm:cxn modelId="{65C08F37-4AD2-4775-960F-53D10DFA52F3}" type="presOf" srcId="{A8DB684A-BBC7-46E5-A641-310C12A20ABF}" destId="{4950870C-9DB0-4334-B271-408B69E400E9}" srcOrd="0" destOrd="0" presId="urn:microsoft.com/office/officeart/2005/8/layout/hList7"/>
    <dgm:cxn modelId="{D47C6DBE-BEAC-4AD4-B4A6-FA21693ABAB7}" type="presOf" srcId="{B7212CD4-3733-41C8-9CF8-D41BD66DDE29}" destId="{ABA951B9-C3D2-4386-A71F-AA91B95AC595}" srcOrd="0" destOrd="0" presId="urn:microsoft.com/office/officeart/2005/8/layout/hList7"/>
    <dgm:cxn modelId="{9BE19C24-45D9-4500-99FA-0C2577BDBEB2}" type="presOf" srcId="{45F7DF36-DBDE-431D-99DD-B195FA4776F1}" destId="{E7CEA35B-11EB-43C9-9B5A-DCC01CCD2BD6}" srcOrd="0" destOrd="0" presId="urn:microsoft.com/office/officeart/2005/8/layout/hList7"/>
    <dgm:cxn modelId="{0A6C1915-1CBD-457A-A2E4-8279DA0C9913}" type="presOf" srcId="{BB986C50-DFC0-46DD-88D2-352F82A812F4}" destId="{7A6765D1-33C5-44ED-B098-DE9E219FDA81}" srcOrd="0" destOrd="0" presId="urn:microsoft.com/office/officeart/2005/8/layout/hList7"/>
    <dgm:cxn modelId="{52E28EBF-DC5A-4DE6-8DA2-BBF453884505}" type="presOf" srcId="{A87350AD-6D94-4867-BCF7-84BAC68ECB9C}" destId="{606CF123-D68E-4AE6-8FB6-025227D86858}" srcOrd="0" destOrd="0" presId="urn:microsoft.com/office/officeart/2005/8/layout/hList7"/>
    <dgm:cxn modelId="{DE854FF3-F3B0-4BAF-B7AD-160324F548FE}" type="presOf" srcId="{59021F85-632E-40E1-B7E2-DB4659267FDB}" destId="{3ADE32BF-CB1B-4E32-976F-89EC459F4D6A}" srcOrd="1" destOrd="0" presId="urn:microsoft.com/office/officeart/2005/8/layout/hList7"/>
    <dgm:cxn modelId="{E439C0F0-0EFA-410C-B838-D6BBF434E4CA}" type="presOf" srcId="{4B04E74B-C579-4478-8E22-343ED214BD39}" destId="{C8771058-9B83-4E55-8C90-84C4DD7E8DFF}" srcOrd="0" destOrd="0" presId="urn:microsoft.com/office/officeart/2005/8/layout/hList7"/>
    <dgm:cxn modelId="{4DA776CF-DC6D-43FC-A864-16BF05E3E487}" type="presOf" srcId="{28DA5E1D-E9FF-4F01-A480-6B4BD406DD05}" destId="{90285524-9A75-4238-B494-8CB61BC7CCE2}" srcOrd="0" destOrd="0" presId="urn:microsoft.com/office/officeart/2005/8/layout/hList7"/>
    <dgm:cxn modelId="{60442076-765A-4BE6-8FF8-7510BCECBF61}" srcId="{A87350AD-6D94-4867-BCF7-84BAC68ECB9C}" destId="{45F7DF36-DBDE-431D-99DD-B195FA4776F1}" srcOrd="3" destOrd="0" parTransId="{498CD65F-6EF5-40AE-B1FE-00DF58E197BF}" sibTransId="{28DA5E1D-E9FF-4F01-A480-6B4BD406DD05}"/>
    <dgm:cxn modelId="{70418E97-0F44-4680-9E9A-0BA3C8BED35A}" srcId="{A87350AD-6D94-4867-BCF7-84BAC68ECB9C}" destId="{D80A5572-EDCF-4D1F-AB75-70E76315D768}" srcOrd="0" destOrd="0" parTransId="{FC66B5A3-7061-488F-83AA-FA551CF6056D}" sibTransId="{BB986C50-DFC0-46DD-88D2-352F82A812F4}"/>
    <dgm:cxn modelId="{74DF1214-EDE6-48E3-8EE1-7E0FA21B38B7}" type="presOf" srcId="{59021F85-632E-40E1-B7E2-DB4659267FDB}" destId="{9656DA53-AB6A-44F5-A5C7-AAB4E875B3A6}" srcOrd="0" destOrd="0" presId="urn:microsoft.com/office/officeart/2005/8/layout/hList7"/>
    <dgm:cxn modelId="{6E1B5E20-2CEF-4F3C-93BE-BE0F324F68F2}" srcId="{A87350AD-6D94-4867-BCF7-84BAC68ECB9C}" destId="{B7212CD4-3733-41C8-9CF8-D41BD66DDE29}" srcOrd="2" destOrd="0" parTransId="{37370D41-663D-41BD-A2CF-C8879CF77FB1}" sibTransId="{A8DB684A-BBC7-46E5-A641-310C12A20ABF}"/>
    <dgm:cxn modelId="{C5F39358-5DB3-4E14-8E03-CD0CBE17A6EE}" srcId="{A87350AD-6D94-4867-BCF7-84BAC68ECB9C}" destId="{3AAE1BBA-012A-4FF5-B328-36C0BE16E141}" srcOrd="4" destOrd="0" parTransId="{5CBB841E-6C25-470F-8A63-73485F81146A}" sibTransId="{B4141EF6-8BF0-4415-867C-5075EEBD8634}"/>
    <dgm:cxn modelId="{52CC0237-5523-46E0-8CD3-A38AE0583BC8}" type="presOf" srcId="{3AAE1BBA-012A-4FF5-B328-36C0BE16E141}" destId="{D8183FF9-CA96-47F4-9B32-91679D685E6B}" srcOrd="1" destOrd="0" presId="urn:microsoft.com/office/officeart/2005/8/layout/hList7"/>
    <dgm:cxn modelId="{2259F4EF-7CA6-4D2E-9749-4459D7D3B285}" type="presOf" srcId="{B7212CD4-3733-41C8-9CF8-D41BD66DDE29}" destId="{FBD97ECF-2550-421F-9044-DEC05D6C0EAB}" srcOrd="1" destOrd="0" presId="urn:microsoft.com/office/officeart/2005/8/layout/hList7"/>
    <dgm:cxn modelId="{2F8A7648-93B3-4AB6-BB6C-0EF5274515D1}" type="presOf" srcId="{45F7DF36-DBDE-431D-99DD-B195FA4776F1}" destId="{E1A577C8-CB13-4DAD-8321-89CC13607A18}" srcOrd="1" destOrd="0" presId="urn:microsoft.com/office/officeart/2005/8/layout/hList7"/>
    <dgm:cxn modelId="{39F89A1E-3F8C-44CA-AE84-C765C9775A7F}" type="presOf" srcId="{D80A5572-EDCF-4D1F-AB75-70E76315D768}" destId="{7B5E5DBB-B136-4F26-9DDE-0364F3465EF8}" srcOrd="0" destOrd="0" presId="urn:microsoft.com/office/officeart/2005/8/layout/hList7"/>
    <dgm:cxn modelId="{FD7755FD-8DFA-4DEA-8AE9-BFFB9216DCA4}" srcId="{A87350AD-6D94-4867-BCF7-84BAC68ECB9C}" destId="{59021F85-632E-40E1-B7E2-DB4659267FDB}" srcOrd="1" destOrd="0" parTransId="{F1ED5EEF-CB37-461A-ACF3-A7197C5AE100}" sibTransId="{4B04E74B-C579-4478-8E22-343ED214BD39}"/>
    <dgm:cxn modelId="{8C82478B-024D-43A1-8691-1D8E37C13B3E}" type="presOf" srcId="{D80A5572-EDCF-4D1F-AB75-70E76315D768}" destId="{86924562-F983-4DCA-A381-B1AA19955C0A}" srcOrd="1" destOrd="0" presId="urn:microsoft.com/office/officeart/2005/8/layout/hList7"/>
    <dgm:cxn modelId="{FCF220F6-B51A-4009-BA48-EF8F0C294171}" type="presOf" srcId="{3AAE1BBA-012A-4FF5-B328-36C0BE16E141}" destId="{A857F923-620E-4660-9B53-EE1C6B7C2804}" srcOrd="0" destOrd="0" presId="urn:microsoft.com/office/officeart/2005/8/layout/hList7"/>
    <dgm:cxn modelId="{F65D2070-A955-4D1A-B898-2DA7E49797BA}" type="presParOf" srcId="{606CF123-D68E-4AE6-8FB6-025227D86858}" destId="{B09023D2-B9B5-4D16-9BB4-5A4B33A5AF38}" srcOrd="0" destOrd="0" presId="urn:microsoft.com/office/officeart/2005/8/layout/hList7"/>
    <dgm:cxn modelId="{F620278C-A214-4455-819E-11E507E2E5B8}" type="presParOf" srcId="{606CF123-D68E-4AE6-8FB6-025227D86858}" destId="{DACB83CF-D690-47D5-B6F9-8EE7A620E5AA}" srcOrd="1" destOrd="0" presId="urn:microsoft.com/office/officeart/2005/8/layout/hList7"/>
    <dgm:cxn modelId="{95ECD921-8669-44CB-8DDB-D76FEE80B28F}" type="presParOf" srcId="{DACB83CF-D690-47D5-B6F9-8EE7A620E5AA}" destId="{D3C14837-981F-40C9-92BA-69CD7A7E8784}" srcOrd="0" destOrd="0" presId="urn:microsoft.com/office/officeart/2005/8/layout/hList7"/>
    <dgm:cxn modelId="{492D08F7-8971-4521-924C-A7790304F27B}" type="presParOf" srcId="{D3C14837-981F-40C9-92BA-69CD7A7E8784}" destId="{7B5E5DBB-B136-4F26-9DDE-0364F3465EF8}" srcOrd="0" destOrd="0" presId="urn:microsoft.com/office/officeart/2005/8/layout/hList7"/>
    <dgm:cxn modelId="{F4832B39-BDB7-4A33-A926-CF82047CAFC7}" type="presParOf" srcId="{D3C14837-981F-40C9-92BA-69CD7A7E8784}" destId="{86924562-F983-4DCA-A381-B1AA19955C0A}" srcOrd="1" destOrd="0" presId="urn:microsoft.com/office/officeart/2005/8/layout/hList7"/>
    <dgm:cxn modelId="{1A91FD06-7282-4F08-AA71-09D3EC4D89FD}" type="presParOf" srcId="{D3C14837-981F-40C9-92BA-69CD7A7E8784}" destId="{0CBD2095-8A8F-4B45-B029-6C745C813392}" srcOrd="2" destOrd="0" presId="urn:microsoft.com/office/officeart/2005/8/layout/hList7"/>
    <dgm:cxn modelId="{DD14F1A7-227F-41BD-AD49-A7C9B76E0093}" type="presParOf" srcId="{D3C14837-981F-40C9-92BA-69CD7A7E8784}" destId="{8001AA3B-6844-4AFC-8719-C5E0A168CD55}" srcOrd="3" destOrd="0" presId="urn:microsoft.com/office/officeart/2005/8/layout/hList7"/>
    <dgm:cxn modelId="{11BB1DCC-3A07-4735-9D8D-B3A0E0FF6494}" type="presParOf" srcId="{DACB83CF-D690-47D5-B6F9-8EE7A620E5AA}" destId="{7A6765D1-33C5-44ED-B098-DE9E219FDA81}" srcOrd="1" destOrd="0" presId="urn:microsoft.com/office/officeart/2005/8/layout/hList7"/>
    <dgm:cxn modelId="{38D0DAE1-E71C-46EE-B619-9600119A8FCC}" type="presParOf" srcId="{DACB83CF-D690-47D5-B6F9-8EE7A620E5AA}" destId="{51D55D45-A346-405D-8B38-D146C8938931}" srcOrd="2" destOrd="0" presId="urn:microsoft.com/office/officeart/2005/8/layout/hList7"/>
    <dgm:cxn modelId="{4455076C-D13B-4AC0-9893-B79E9759DF1E}" type="presParOf" srcId="{51D55D45-A346-405D-8B38-D146C8938931}" destId="{9656DA53-AB6A-44F5-A5C7-AAB4E875B3A6}" srcOrd="0" destOrd="0" presId="urn:microsoft.com/office/officeart/2005/8/layout/hList7"/>
    <dgm:cxn modelId="{6DD447F4-DDBE-4B21-B814-221813C461A0}" type="presParOf" srcId="{51D55D45-A346-405D-8B38-D146C8938931}" destId="{3ADE32BF-CB1B-4E32-976F-89EC459F4D6A}" srcOrd="1" destOrd="0" presId="urn:microsoft.com/office/officeart/2005/8/layout/hList7"/>
    <dgm:cxn modelId="{EAC30D37-35D4-4CA4-B365-2B90BD856124}" type="presParOf" srcId="{51D55D45-A346-405D-8B38-D146C8938931}" destId="{0FDB6758-6B00-417D-BACB-88B1CC61F012}" srcOrd="2" destOrd="0" presId="urn:microsoft.com/office/officeart/2005/8/layout/hList7"/>
    <dgm:cxn modelId="{C8A99C68-3313-4356-8514-14FD282A094A}" type="presParOf" srcId="{51D55D45-A346-405D-8B38-D146C8938931}" destId="{9A0439DF-77BC-4D9B-A8F6-51966736374F}" srcOrd="3" destOrd="0" presId="urn:microsoft.com/office/officeart/2005/8/layout/hList7"/>
    <dgm:cxn modelId="{6A19D12F-5829-4ED3-B2D0-02A9DB05C410}" type="presParOf" srcId="{DACB83CF-D690-47D5-B6F9-8EE7A620E5AA}" destId="{C8771058-9B83-4E55-8C90-84C4DD7E8DFF}" srcOrd="3" destOrd="0" presId="urn:microsoft.com/office/officeart/2005/8/layout/hList7"/>
    <dgm:cxn modelId="{2A693264-70F1-4EC1-A322-18DEB6DB7B71}" type="presParOf" srcId="{DACB83CF-D690-47D5-B6F9-8EE7A620E5AA}" destId="{7A4E0D67-2608-4605-A924-E570EE04B501}" srcOrd="4" destOrd="0" presId="urn:microsoft.com/office/officeart/2005/8/layout/hList7"/>
    <dgm:cxn modelId="{5979B095-A8B1-41B5-A015-2322CDFF2D6E}" type="presParOf" srcId="{7A4E0D67-2608-4605-A924-E570EE04B501}" destId="{ABA951B9-C3D2-4386-A71F-AA91B95AC595}" srcOrd="0" destOrd="0" presId="urn:microsoft.com/office/officeart/2005/8/layout/hList7"/>
    <dgm:cxn modelId="{06AAEA4B-222E-4A4C-9C6B-1176220119AB}" type="presParOf" srcId="{7A4E0D67-2608-4605-A924-E570EE04B501}" destId="{FBD97ECF-2550-421F-9044-DEC05D6C0EAB}" srcOrd="1" destOrd="0" presId="urn:microsoft.com/office/officeart/2005/8/layout/hList7"/>
    <dgm:cxn modelId="{58F9E2D7-3DE2-43A5-AA6D-81875A58BF17}" type="presParOf" srcId="{7A4E0D67-2608-4605-A924-E570EE04B501}" destId="{B9790878-B83D-4D60-8E31-E5F5E9F6A9E2}" srcOrd="2" destOrd="0" presId="urn:microsoft.com/office/officeart/2005/8/layout/hList7"/>
    <dgm:cxn modelId="{47C595ED-E448-4C21-87D5-58CFCEF0C79B}" type="presParOf" srcId="{7A4E0D67-2608-4605-A924-E570EE04B501}" destId="{0FA1E39E-7F3E-4F6B-A039-F2E7D27DC4FA}" srcOrd="3" destOrd="0" presId="urn:microsoft.com/office/officeart/2005/8/layout/hList7"/>
    <dgm:cxn modelId="{248D94AA-A8DF-44C2-B0B5-A2D7EC683870}" type="presParOf" srcId="{DACB83CF-D690-47D5-B6F9-8EE7A620E5AA}" destId="{4950870C-9DB0-4334-B271-408B69E400E9}" srcOrd="5" destOrd="0" presId="urn:microsoft.com/office/officeart/2005/8/layout/hList7"/>
    <dgm:cxn modelId="{BF6C3523-F59D-462B-9669-9ADE55FAB175}" type="presParOf" srcId="{DACB83CF-D690-47D5-B6F9-8EE7A620E5AA}" destId="{326248EC-7537-4CBD-9FB8-EF19FEAC1A0E}" srcOrd="6" destOrd="0" presId="urn:microsoft.com/office/officeart/2005/8/layout/hList7"/>
    <dgm:cxn modelId="{C18AEB0D-A006-4D36-BA5D-EF48BB41F2CB}" type="presParOf" srcId="{326248EC-7537-4CBD-9FB8-EF19FEAC1A0E}" destId="{E7CEA35B-11EB-43C9-9B5A-DCC01CCD2BD6}" srcOrd="0" destOrd="0" presId="urn:microsoft.com/office/officeart/2005/8/layout/hList7"/>
    <dgm:cxn modelId="{7D58C993-4468-4846-9C17-FE1B6C076DD4}" type="presParOf" srcId="{326248EC-7537-4CBD-9FB8-EF19FEAC1A0E}" destId="{E1A577C8-CB13-4DAD-8321-89CC13607A18}" srcOrd="1" destOrd="0" presId="urn:microsoft.com/office/officeart/2005/8/layout/hList7"/>
    <dgm:cxn modelId="{85489465-E867-4214-B16B-7879676E072C}" type="presParOf" srcId="{326248EC-7537-4CBD-9FB8-EF19FEAC1A0E}" destId="{E2709F30-6398-43C2-8B3C-9FD911F9FF3E}" srcOrd="2" destOrd="0" presId="urn:microsoft.com/office/officeart/2005/8/layout/hList7"/>
    <dgm:cxn modelId="{5E446246-8D26-4E9F-8689-8C7EB176B40E}" type="presParOf" srcId="{326248EC-7537-4CBD-9FB8-EF19FEAC1A0E}" destId="{767BB03F-F10B-4EF4-BA8F-2801D0695535}" srcOrd="3" destOrd="0" presId="urn:microsoft.com/office/officeart/2005/8/layout/hList7"/>
    <dgm:cxn modelId="{7A1CDAE4-2333-4369-85E1-0288B10EE22E}" type="presParOf" srcId="{DACB83CF-D690-47D5-B6F9-8EE7A620E5AA}" destId="{90285524-9A75-4238-B494-8CB61BC7CCE2}" srcOrd="7" destOrd="0" presId="urn:microsoft.com/office/officeart/2005/8/layout/hList7"/>
    <dgm:cxn modelId="{5BC0C727-93EC-414F-B4F0-A3BB1FB30587}" type="presParOf" srcId="{DACB83CF-D690-47D5-B6F9-8EE7A620E5AA}" destId="{5776DF50-77DF-45B7-ADDA-9102920E9698}" srcOrd="8" destOrd="0" presId="urn:microsoft.com/office/officeart/2005/8/layout/hList7"/>
    <dgm:cxn modelId="{CC787982-205A-4242-AD86-CCB42A6B502E}" type="presParOf" srcId="{5776DF50-77DF-45B7-ADDA-9102920E9698}" destId="{A857F923-620E-4660-9B53-EE1C6B7C2804}" srcOrd="0" destOrd="0" presId="urn:microsoft.com/office/officeart/2005/8/layout/hList7"/>
    <dgm:cxn modelId="{E84B692C-A467-47F6-9C05-FFA91B68FE55}" type="presParOf" srcId="{5776DF50-77DF-45B7-ADDA-9102920E9698}" destId="{D8183FF9-CA96-47F4-9B32-91679D685E6B}" srcOrd="1" destOrd="0" presId="urn:microsoft.com/office/officeart/2005/8/layout/hList7"/>
    <dgm:cxn modelId="{8AD48943-6302-470E-88FA-3B78E021873B}" type="presParOf" srcId="{5776DF50-77DF-45B7-ADDA-9102920E9698}" destId="{8166E0CF-AD4A-4E79-8189-4B1CA0B77EBB}" srcOrd="2" destOrd="0" presId="urn:microsoft.com/office/officeart/2005/8/layout/hList7"/>
    <dgm:cxn modelId="{96051156-28E6-42F6-BB33-500CAA5D0E5A}" type="presParOf" srcId="{5776DF50-77DF-45B7-ADDA-9102920E9698}" destId="{E5C6D88B-44CF-488E-8A56-ED903E94EC67}"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983F29-5119-4B93-967C-C48C17E71A75}" type="doc">
      <dgm:prSet loTypeId="urn:microsoft.com/office/officeart/2008/layout/VerticalCurvedList" loCatId="list" qsTypeId="urn:microsoft.com/office/officeart/2005/8/quickstyle/3d7" qsCatId="3D" csTypeId="urn:microsoft.com/office/officeart/2005/8/colors/colorful1" csCatId="colorful" phldr="1"/>
      <dgm:spPr/>
      <dgm:t>
        <a:bodyPr/>
        <a:lstStyle/>
        <a:p>
          <a:endParaRPr lang="es-ES"/>
        </a:p>
      </dgm:t>
    </dgm:pt>
    <dgm:pt modelId="{DE795CAF-BEC4-44AE-8A23-C4C825A9826E}">
      <dgm:prSet phldrT="[Texto]"/>
      <dgm:spPr/>
      <dgm:t>
        <a:bodyPr/>
        <a:lstStyle/>
        <a:p>
          <a:r>
            <a:rPr lang="es-ES" dirty="0" smtClean="0"/>
            <a:t>Delimitación geográfica </a:t>
          </a:r>
          <a:endParaRPr lang="es-ES" dirty="0"/>
        </a:p>
      </dgm:t>
    </dgm:pt>
    <dgm:pt modelId="{90A3DF86-F228-4250-B853-11F1E9F6082B}" type="parTrans" cxnId="{30B436F8-54DA-4263-81D4-C55FAD66CCCE}">
      <dgm:prSet/>
      <dgm:spPr/>
      <dgm:t>
        <a:bodyPr/>
        <a:lstStyle/>
        <a:p>
          <a:endParaRPr lang="es-ES"/>
        </a:p>
      </dgm:t>
    </dgm:pt>
    <dgm:pt modelId="{3008B6B4-70BA-4797-8649-B9A4B8E6D4A6}" type="sibTrans" cxnId="{30B436F8-54DA-4263-81D4-C55FAD66CCCE}">
      <dgm:prSet/>
      <dgm:spPr/>
      <dgm:t>
        <a:bodyPr/>
        <a:lstStyle/>
        <a:p>
          <a:endParaRPr lang="es-ES"/>
        </a:p>
      </dgm:t>
    </dgm:pt>
    <dgm:pt modelId="{E93F4432-14F7-4D3E-9318-FB2F7F5A808C}">
      <dgm:prSet phldrT="[Texto]"/>
      <dgm:spPr/>
      <dgm:t>
        <a:bodyPr/>
        <a:lstStyle/>
        <a:p>
          <a:r>
            <a:rPr lang="es-ES" dirty="0" smtClean="0"/>
            <a:t>Actividades económicas </a:t>
          </a:r>
          <a:endParaRPr lang="es-ES" dirty="0"/>
        </a:p>
      </dgm:t>
    </dgm:pt>
    <dgm:pt modelId="{3A2E77BD-450E-4C3E-8448-6C54BB332B82}" type="parTrans" cxnId="{231EA3F9-5007-4E80-A34D-60B9C1AF4FE2}">
      <dgm:prSet/>
      <dgm:spPr/>
      <dgm:t>
        <a:bodyPr/>
        <a:lstStyle/>
        <a:p>
          <a:endParaRPr lang="es-ES"/>
        </a:p>
      </dgm:t>
    </dgm:pt>
    <dgm:pt modelId="{696F82BE-E383-4328-B520-C7E25AE82069}" type="sibTrans" cxnId="{231EA3F9-5007-4E80-A34D-60B9C1AF4FE2}">
      <dgm:prSet/>
      <dgm:spPr/>
      <dgm:t>
        <a:bodyPr/>
        <a:lstStyle/>
        <a:p>
          <a:endParaRPr lang="es-ES"/>
        </a:p>
      </dgm:t>
    </dgm:pt>
    <dgm:pt modelId="{DD9AD42C-0CA7-417C-AF4C-2864259F595C}">
      <dgm:prSet phldrT="[Texto]"/>
      <dgm:spPr/>
      <dgm:t>
        <a:bodyPr/>
        <a:lstStyle/>
        <a:p>
          <a:r>
            <a:rPr lang="es-ES" dirty="0" smtClean="0"/>
            <a:t>Principales atracciones </a:t>
          </a:r>
          <a:endParaRPr lang="es-ES" dirty="0"/>
        </a:p>
      </dgm:t>
    </dgm:pt>
    <dgm:pt modelId="{467552A5-07BF-4C05-85A3-72CA19875A93}" type="parTrans" cxnId="{C244983C-790D-4F29-BE62-87979B9EF9E7}">
      <dgm:prSet/>
      <dgm:spPr/>
      <dgm:t>
        <a:bodyPr/>
        <a:lstStyle/>
        <a:p>
          <a:endParaRPr lang="es-ES"/>
        </a:p>
      </dgm:t>
    </dgm:pt>
    <dgm:pt modelId="{41D86B29-90F8-4469-831B-856840C72BF7}" type="sibTrans" cxnId="{C244983C-790D-4F29-BE62-87979B9EF9E7}">
      <dgm:prSet/>
      <dgm:spPr/>
      <dgm:t>
        <a:bodyPr/>
        <a:lstStyle/>
        <a:p>
          <a:endParaRPr lang="es-ES"/>
        </a:p>
      </dgm:t>
    </dgm:pt>
    <dgm:pt modelId="{22935111-8976-4A5B-A0B2-6A951BCFD9D8}">
      <dgm:prSet phldrT="[Texto]"/>
      <dgm:spPr/>
      <dgm:t>
        <a:bodyPr/>
        <a:lstStyle/>
        <a:p>
          <a:r>
            <a:rPr lang="es-ES" dirty="0" smtClean="0"/>
            <a:t>División política </a:t>
          </a:r>
          <a:endParaRPr lang="es-ES" dirty="0"/>
        </a:p>
      </dgm:t>
    </dgm:pt>
    <dgm:pt modelId="{368B5D42-C515-477D-B3D8-F374BC5EF09C}" type="parTrans" cxnId="{D14272C7-B235-4E27-9677-59E141B1D372}">
      <dgm:prSet/>
      <dgm:spPr/>
      <dgm:t>
        <a:bodyPr/>
        <a:lstStyle/>
        <a:p>
          <a:endParaRPr lang="es-ES"/>
        </a:p>
      </dgm:t>
    </dgm:pt>
    <dgm:pt modelId="{736E44BC-58AE-4E90-B028-17A3329C2E72}" type="sibTrans" cxnId="{D14272C7-B235-4E27-9677-59E141B1D372}">
      <dgm:prSet/>
      <dgm:spPr/>
      <dgm:t>
        <a:bodyPr/>
        <a:lstStyle/>
        <a:p>
          <a:endParaRPr lang="es-ES"/>
        </a:p>
      </dgm:t>
    </dgm:pt>
    <dgm:pt modelId="{F18C0227-DE0D-4C7F-87BF-3C664F648257}">
      <dgm:prSet phldrT="[Texto]"/>
      <dgm:spPr/>
      <dgm:t>
        <a:bodyPr/>
        <a:lstStyle/>
        <a:p>
          <a:r>
            <a:rPr lang="es-ES" dirty="0" smtClean="0"/>
            <a:t>Características geográficas </a:t>
          </a:r>
          <a:endParaRPr lang="es-ES" dirty="0"/>
        </a:p>
      </dgm:t>
    </dgm:pt>
    <dgm:pt modelId="{F0E20D7C-34FD-405C-BB3C-77C2873B0B72}" type="parTrans" cxnId="{8261C77B-10A3-4041-9DB1-F9AE122CAE78}">
      <dgm:prSet/>
      <dgm:spPr/>
      <dgm:t>
        <a:bodyPr/>
        <a:lstStyle/>
        <a:p>
          <a:endParaRPr lang="es-ES"/>
        </a:p>
      </dgm:t>
    </dgm:pt>
    <dgm:pt modelId="{B0DD96CC-F6CB-4949-9B73-60598AFC090C}" type="sibTrans" cxnId="{8261C77B-10A3-4041-9DB1-F9AE122CAE78}">
      <dgm:prSet/>
      <dgm:spPr/>
      <dgm:t>
        <a:bodyPr/>
        <a:lstStyle/>
        <a:p>
          <a:endParaRPr lang="es-ES"/>
        </a:p>
      </dgm:t>
    </dgm:pt>
    <dgm:pt modelId="{8CC13C47-8088-4A5E-A139-754D6747C34B}">
      <dgm:prSet phldrT="[Texto]"/>
      <dgm:spPr/>
      <dgm:t>
        <a:bodyPr/>
        <a:lstStyle/>
        <a:p>
          <a:r>
            <a:rPr lang="es-ES" dirty="0" smtClean="0"/>
            <a:t>Demografía </a:t>
          </a:r>
          <a:endParaRPr lang="es-ES" dirty="0"/>
        </a:p>
      </dgm:t>
    </dgm:pt>
    <dgm:pt modelId="{E3A4ABEF-28B8-498D-89E3-470974270455}" type="parTrans" cxnId="{6540799D-86AD-4989-8363-384A6FD7C6C3}">
      <dgm:prSet/>
      <dgm:spPr/>
      <dgm:t>
        <a:bodyPr/>
        <a:lstStyle/>
        <a:p>
          <a:endParaRPr lang="es-ES"/>
        </a:p>
      </dgm:t>
    </dgm:pt>
    <dgm:pt modelId="{34F1150B-A020-4614-9149-BA329684AA8B}" type="sibTrans" cxnId="{6540799D-86AD-4989-8363-384A6FD7C6C3}">
      <dgm:prSet/>
      <dgm:spPr/>
      <dgm:t>
        <a:bodyPr/>
        <a:lstStyle/>
        <a:p>
          <a:endParaRPr lang="es-ES"/>
        </a:p>
      </dgm:t>
    </dgm:pt>
    <dgm:pt modelId="{0BC1164D-D5CB-44C3-93B1-CEAEF2392604}">
      <dgm:prSet phldrT="[Texto]"/>
      <dgm:spPr/>
      <dgm:t>
        <a:bodyPr/>
        <a:lstStyle/>
        <a:p>
          <a:r>
            <a:rPr lang="es-ES" dirty="0" smtClean="0"/>
            <a:t>Enfoque de planificación </a:t>
          </a:r>
          <a:endParaRPr lang="es-ES" dirty="0"/>
        </a:p>
      </dgm:t>
    </dgm:pt>
    <dgm:pt modelId="{72D8E536-7DDB-4773-8BD1-41FE313656E2}" type="parTrans" cxnId="{AC35668F-FCC8-4F8D-B57E-1A37A02C8054}">
      <dgm:prSet/>
      <dgm:spPr/>
      <dgm:t>
        <a:bodyPr/>
        <a:lstStyle/>
        <a:p>
          <a:endParaRPr lang="es-ES"/>
        </a:p>
      </dgm:t>
    </dgm:pt>
    <dgm:pt modelId="{9EA2A6C5-4D96-43B5-BED1-A9E928FBB4ED}" type="sibTrans" cxnId="{AC35668F-FCC8-4F8D-B57E-1A37A02C8054}">
      <dgm:prSet/>
      <dgm:spPr/>
      <dgm:t>
        <a:bodyPr/>
        <a:lstStyle/>
        <a:p>
          <a:endParaRPr lang="es-ES"/>
        </a:p>
      </dgm:t>
    </dgm:pt>
    <dgm:pt modelId="{19E3C10E-4768-4989-A0D9-CEA7F6CEAE17}">
      <dgm:prSet phldrT="[Texto]"/>
      <dgm:spPr/>
      <dgm:t>
        <a:bodyPr/>
        <a:lstStyle/>
        <a:p>
          <a:endParaRPr lang="es-ES"/>
        </a:p>
      </dgm:t>
    </dgm:pt>
    <dgm:pt modelId="{B52D7C7D-B01F-4081-8E64-6A817E6A38A2}" type="parTrans" cxnId="{F61C76C2-1B4D-4820-80C5-0D2651832B37}">
      <dgm:prSet/>
      <dgm:spPr/>
      <dgm:t>
        <a:bodyPr/>
        <a:lstStyle/>
        <a:p>
          <a:endParaRPr lang="es-ES"/>
        </a:p>
      </dgm:t>
    </dgm:pt>
    <dgm:pt modelId="{14BAB9FD-7320-4384-82CB-E263971CAB5E}" type="sibTrans" cxnId="{F61C76C2-1B4D-4820-80C5-0D2651832B37}">
      <dgm:prSet/>
      <dgm:spPr/>
      <dgm:t>
        <a:bodyPr/>
        <a:lstStyle/>
        <a:p>
          <a:endParaRPr lang="es-ES"/>
        </a:p>
      </dgm:t>
    </dgm:pt>
    <dgm:pt modelId="{648AB2CA-04D6-4142-BB65-9B4B2B702A9E}">
      <dgm:prSet phldrT="[Texto]"/>
      <dgm:spPr/>
      <dgm:t>
        <a:bodyPr/>
        <a:lstStyle/>
        <a:p>
          <a:endParaRPr lang="es-ES"/>
        </a:p>
      </dgm:t>
    </dgm:pt>
    <dgm:pt modelId="{2B95E924-117D-4A56-B1F6-3388CEE83D1F}" type="parTrans" cxnId="{1F53A7DA-F2C1-490A-ACF2-B9546811CE47}">
      <dgm:prSet/>
      <dgm:spPr/>
      <dgm:t>
        <a:bodyPr/>
        <a:lstStyle/>
        <a:p>
          <a:endParaRPr lang="es-ES"/>
        </a:p>
      </dgm:t>
    </dgm:pt>
    <dgm:pt modelId="{FE3CA73F-A997-43FE-8620-0C84DCE6E3E4}" type="sibTrans" cxnId="{1F53A7DA-F2C1-490A-ACF2-B9546811CE47}">
      <dgm:prSet/>
      <dgm:spPr/>
      <dgm:t>
        <a:bodyPr/>
        <a:lstStyle/>
        <a:p>
          <a:endParaRPr lang="es-ES"/>
        </a:p>
      </dgm:t>
    </dgm:pt>
    <dgm:pt modelId="{3A7DAFBE-199A-40AD-9822-4BDF93F03386}" type="pres">
      <dgm:prSet presAssocID="{73983F29-5119-4B93-967C-C48C17E71A75}" presName="Name0" presStyleCnt="0">
        <dgm:presLayoutVars>
          <dgm:chMax val="7"/>
          <dgm:chPref val="7"/>
          <dgm:dir/>
        </dgm:presLayoutVars>
      </dgm:prSet>
      <dgm:spPr/>
      <dgm:t>
        <a:bodyPr/>
        <a:lstStyle/>
        <a:p>
          <a:endParaRPr lang="es-ES"/>
        </a:p>
      </dgm:t>
    </dgm:pt>
    <dgm:pt modelId="{FE7D1D58-62C9-4633-8B1F-7D167236E95D}" type="pres">
      <dgm:prSet presAssocID="{73983F29-5119-4B93-967C-C48C17E71A75}" presName="Name1" presStyleCnt="0"/>
      <dgm:spPr/>
    </dgm:pt>
    <dgm:pt modelId="{EDC4D1EF-D79A-4904-B408-806138CB2263}" type="pres">
      <dgm:prSet presAssocID="{73983F29-5119-4B93-967C-C48C17E71A75}" presName="cycle" presStyleCnt="0"/>
      <dgm:spPr/>
    </dgm:pt>
    <dgm:pt modelId="{EBD7EFC8-3445-4A08-BD67-14609A56C27E}" type="pres">
      <dgm:prSet presAssocID="{73983F29-5119-4B93-967C-C48C17E71A75}" presName="srcNode" presStyleLbl="node1" presStyleIdx="0" presStyleCnt="7"/>
      <dgm:spPr/>
    </dgm:pt>
    <dgm:pt modelId="{5AD987A2-AE97-4F34-96BE-95CD7BB6FBB2}" type="pres">
      <dgm:prSet presAssocID="{73983F29-5119-4B93-967C-C48C17E71A75}" presName="conn" presStyleLbl="parChTrans1D2" presStyleIdx="0" presStyleCnt="1"/>
      <dgm:spPr/>
      <dgm:t>
        <a:bodyPr/>
        <a:lstStyle/>
        <a:p>
          <a:endParaRPr lang="es-ES"/>
        </a:p>
      </dgm:t>
    </dgm:pt>
    <dgm:pt modelId="{75256D5B-0B37-4695-804C-505C8631D310}" type="pres">
      <dgm:prSet presAssocID="{73983F29-5119-4B93-967C-C48C17E71A75}" presName="extraNode" presStyleLbl="node1" presStyleIdx="0" presStyleCnt="7"/>
      <dgm:spPr/>
    </dgm:pt>
    <dgm:pt modelId="{73387C0C-C442-45F1-80C3-2D2A22A5CF88}" type="pres">
      <dgm:prSet presAssocID="{73983F29-5119-4B93-967C-C48C17E71A75}" presName="dstNode" presStyleLbl="node1" presStyleIdx="0" presStyleCnt="7"/>
      <dgm:spPr/>
    </dgm:pt>
    <dgm:pt modelId="{7A8A625A-E49F-4408-AF92-AFB58D15A1E9}" type="pres">
      <dgm:prSet presAssocID="{DE795CAF-BEC4-44AE-8A23-C4C825A9826E}" presName="text_1" presStyleLbl="node1" presStyleIdx="0" presStyleCnt="7">
        <dgm:presLayoutVars>
          <dgm:bulletEnabled val="1"/>
        </dgm:presLayoutVars>
      </dgm:prSet>
      <dgm:spPr/>
      <dgm:t>
        <a:bodyPr/>
        <a:lstStyle/>
        <a:p>
          <a:endParaRPr lang="es-ES"/>
        </a:p>
      </dgm:t>
    </dgm:pt>
    <dgm:pt modelId="{204BC35C-DD72-46F4-9415-26E08C285077}" type="pres">
      <dgm:prSet presAssocID="{DE795CAF-BEC4-44AE-8A23-C4C825A9826E}" presName="accent_1" presStyleCnt="0"/>
      <dgm:spPr/>
    </dgm:pt>
    <dgm:pt modelId="{82BDEF33-95A5-44E5-A583-DB5E2521E4AF}" type="pres">
      <dgm:prSet presAssocID="{DE795CAF-BEC4-44AE-8A23-C4C825A9826E}" presName="accentRepeatNode" presStyleLbl="solidFgAcc1" presStyleIdx="0" presStyleCnt="7"/>
      <dgm:spPr/>
    </dgm:pt>
    <dgm:pt modelId="{72173C2D-5EAE-41AD-AAE8-3FA9A972E922}" type="pres">
      <dgm:prSet presAssocID="{22935111-8976-4A5B-A0B2-6A951BCFD9D8}" presName="text_2" presStyleLbl="node1" presStyleIdx="1" presStyleCnt="7">
        <dgm:presLayoutVars>
          <dgm:bulletEnabled val="1"/>
        </dgm:presLayoutVars>
      </dgm:prSet>
      <dgm:spPr/>
      <dgm:t>
        <a:bodyPr/>
        <a:lstStyle/>
        <a:p>
          <a:endParaRPr lang="es-ES"/>
        </a:p>
      </dgm:t>
    </dgm:pt>
    <dgm:pt modelId="{9FE78476-8E84-45E5-A303-D36BDBAAD4EF}" type="pres">
      <dgm:prSet presAssocID="{22935111-8976-4A5B-A0B2-6A951BCFD9D8}" presName="accent_2" presStyleCnt="0"/>
      <dgm:spPr/>
    </dgm:pt>
    <dgm:pt modelId="{8F402C36-4710-4679-B319-603A7F453E27}" type="pres">
      <dgm:prSet presAssocID="{22935111-8976-4A5B-A0B2-6A951BCFD9D8}" presName="accentRepeatNode" presStyleLbl="solidFgAcc1" presStyleIdx="1" presStyleCnt="7"/>
      <dgm:spPr/>
    </dgm:pt>
    <dgm:pt modelId="{CAD30CA8-37DD-4D68-9605-EF26CFD56DB4}" type="pres">
      <dgm:prSet presAssocID="{F18C0227-DE0D-4C7F-87BF-3C664F648257}" presName="text_3" presStyleLbl="node1" presStyleIdx="2" presStyleCnt="7">
        <dgm:presLayoutVars>
          <dgm:bulletEnabled val="1"/>
        </dgm:presLayoutVars>
      </dgm:prSet>
      <dgm:spPr/>
      <dgm:t>
        <a:bodyPr/>
        <a:lstStyle/>
        <a:p>
          <a:endParaRPr lang="es-ES"/>
        </a:p>
      </dgm:t>
    </dgm:pt>
    <dgm:pt modelId="{CF73B390-B038-4668-ABEB-A076E2333C67}" type="pres">
      <dgm:prSet presAssocID="{F18C0227-DE0D-4C7F-87BF-3C664F648257}" presName="accent_3" presStyleCnt="0"/>
      <dgm:spPr/>
    </dgm:pt>
    <dgm:pt modelId="{BDC0DB69-35D6-4593-80D0-FCA004F759F7}" type="pres">
      <dgm:prSet presAssocID="{F18C0227-DE0D-4C7F-87BF-3C664F648257}" presName="accentRepeatNode" presStyleLbl="solidFgAcc1" presStyleIdx="2" presStyleCnt="7"/>
      <dgm:spPr/>
    </dgm:pt>
    <dgm:pt modelId="{DFA45352-9E32-4E8B-9DB5-FEA2A72D8C87}" type="pres">
      <dgm:prSet presAssocID="{8CC13C47-8088-4A5E-A139-754D6747C34B}" presName="text_4" presStyleLbl="node1" presStyleIdx="3" presStyleCnt="7">
        <dgm:presLayoutVars>
          <dgm:bulletEnabled val="1"/>
        </dgm:presLayoutVars>
      </dgm:prSet>
      <dgm:spPr/>
      <dgm:t>
        <a:bodyPr/>
        <a:lstStyle/>
        <a:p>
          <a:endParaRPr lang="es-ES"/>
        </a:p>
      </dgm:t>
    </dgm:pt>
    <dgm:pt modelId="{EE19CDE0-316B-4920-903C-553BAFABEC04}" type="pres">
      <dgm:prSet presAssocID="{8CC13C47-8088-4A5E-A139-754D6747C34B}" presName="accent_4" presStyleCnt="0"/>
      <dgm:spPr/>
    </dgm:pt>
    <dgm:pt modelId="{6686D55D-A765-4FBA-B6E3-5161698F304D}" type="pres">
      <dgm:prSet presAssocID="{8CC13C47-8088-4A5E-A139-754D6747C34B}" presName="accentRepeatNode" presStyleLbl="solidFgAcc1" presStyleIdx="3" presStyleCnt="7"/>
      <dgm:spPr/>
    </dgm:pt>
    <dgm:pt modelId="{BA6F224E-0D96-4FD0-B15D-4D2C9338DA58}" type="pres">
      <dgm:prSet presAssocID="{E93F4432-14F7-4D3E-9318-FB2F7F5A808C}" presName="text_5" presStyleLbl="node1" presStyleIdx="4" presStyleCnt="7">
        <dgm:presLayoutVars>
          <dgm:bulletEnabled val="1"/>
        </dgm:presLayoutVars>
      </dgm:prSet>
      <dgm:spPr/>
      <dgm:t>
        <a:bodyPr/>
        <a:lstStyle/>
        <a:p>
          <a:endParaRPr lang="es-ES"/>
        </a:p>
      </dgm:t>
    </dgm:pt>
    <dgm:pt modelId="{F64B14C6-5DCD-44C5-8580-EC1EDE536C95}" type="pres">
      <dgm:prSet presAssocID="{E93F4432-14F7-4D3E-9318-FB2F7F5A808C}" presName="accent_5" presStyleCnt="0"/>
      <dgm:spPr/>
    </dgm:pt>
    <dgm:pt modelId="{7737DF21-F8DB-4FB1-AE02-FB0D88094A42}" type="pres">
      <dgm:prSet presAssocID="{E93F4432-14F7-4D3E-9318-FB2F7F5A808C}" presName="accentRepeatNode" presStyleLbl="solidFgAcc1" presStyleIdx="4" presStyleCnt="7"/>
      <dgm:spPr/>
    </dgm:pt>
    <dgm:pt modelId="{3BD1634E-F113-4C80-B781-4AB9BAC903B9}" type="pres">
      <dgm:prSet presAssocID="{DD9AD42C-0CA7-417C-AF4C-2864259F595C}" presName="text_6" presStyleLbl="node1" presStyleIdx="5" presStyleCnt="7">
        <dgm:presLayoutVars>
          <dgm:bulletEnabled val="1"/>
        </dgm:presLayoutVars>
      </dgm:prSet>
      <dgm:spPr/>
      <dgm:t>
        <a:bodyPr/>
        <a:lstStyle/>
        <a:p>
          <a:endParaRPr lang="es-ES"/>
        </a:p>
      </dgm:t>
    </dgm:pt>
    <dgm:pt modelId="{26B1289A-1515-4C0E-B446-F548C91EF0E7}" type="pres">
      <dgm:prSet presAssocID="{DD9AD42C-0CA7-417C-AF4C-2864259F595C}" presName="accent_6" presStyleCnt="0"/>
      <dgm:spPr/>
    </dgm:pt>
    <dgm:pt modelId="{60004D23-3356-40D0-AC07-D00B59EABCE9}" type="pres">
      <dgm:prSet presAssocID="{DD9AD42C-0CA7-417C-AF4C-2864259F595C}" presName="accentRepeatNode" presStyleLbl="solidFgAcc1" presStyleIdx="5" presStyleCnt="7"/>
      <dgm:spPr/>
    </dgm:pt>
    <dgm:pt modelId="{409AF842-4069-4542-99F0-728DA516FB17}" type="pres">
      <dgm:prSet presAssocID="{0BC1164D-D5CB-44C3-93B1-CEAEF2392604}" presName="text_7" presStyleLbl="node1" presStyleIdx="6" presStyleCnt="7">
        <dgm:presLayoutVars>
          <dgm:bulletEnabled val="1"/>
        </dgm:presLayoutVars>
      </dgm:prSet>
      <dgm:spPr/>
      <dgm:t>
        <a:bodyPr/>
        <a:lstStyle/>
        <a:p>
          <a:endParaRPr lang="es-ES"/>
        </a:p>
      </dgm:t>
    </dgm:pt>
    <dgm:pt modelId="{4C87FC4F-B5BC-4647-89D1-CAE4942DB622}" type="pres">
      <dgm:prSet presAssocID="{0BC1164D-D5CB-44C3-93B1-CEAEF2392604}" presName="accent_7" presStyleCnt="0"/>
      <dgm:spPr/>
    </dgm:pt>
    <dgm:pt modelId="{03DCC10A-A60F-4DB7-87E3-8FCB4B49A1F6}" type="pres">
      <dgm:prSet presAssocID="{0BC1164D-D5CB-44C3-93B1-CEAEF2392604}" presName="accentRepeatNode" presStyleLbl="solidFgAcc1" presStyleIdx="6" presStyleCnt="7"/>
      <dgm:spPr/>
    </dgm:pt>
  </dgm:ptLst>
  <dgm:cxnLst>
    <dgm:cxn modelId="{30B436F8-54DA-4263-81D4-C55FAD66CCCE}" srcId="{73983F29-5119-4B93-967C-C48C17E71A75}" destId="{DE795CAF-BEC4-44AE-8A23-C4C825A9826E}" srcOrd="0" destOrd="0" parTransId="{90A3DF86-F228-4250-B853-11F1E9F6082B}" sibTransId="{3008B6B4-70BA-4797-8649-B9A4B8E6D4A6}"/>
    <dgm:cxn modelId="{1F53A7DA-F2C1-490A-ACF2-B9546811CE47}" srcId="{73983F29-5119-4B93-967C-C48C17E71A75}" destId="{648AB2CA-04D6-4142-BB65-9B4B2B702A9E}" srcOrd="7" destOrd="0" parTransId="{2B95E924-117D-4A56-B1F6-3388CEE83D1F}" sibTransId="{FE3CA73F-A997-43FE-8620-0C84DCE6E3E4}"/>
    <dgm:cxn modelId="{231EA3F9-5007-4E80-A34D-60B9C1AF4FE2}" srcId="{73983F29-5119-4B93-967C-C48C17E71A75}" destId="{E93F4432-14F7-4D3E-9318-FB2F7F5A808C}" srcOrd="4" destOrd="0" parTransId="{3A2E77BD-450E-4C3E-8448-6C54BB332B82}" sibTransId="{696F82BE-E383-4328-B520-C7E25AE82069}"/>
    <dgm:cxn modelId="{6D16A865-790D-4663-B2C0-0A6C4B59B586}" type="presOf" srcId="{73983F29-5119-4B93-967C-C48C17E71A75}" destId="{3A7DAFBE-199A-40AD-9822-4BDF93F03386}" srcOrd="0" destOrd="0" presId="urn:microsoft.com/office/officeart/2008/layout/VerticalCurvedList"/>
    <dgm:cxn modelId="{20FEA5EE-82DF-4758-9A48-9C5D6C7A0735}" type="presOf" srcId="{F18C0227-DE0D-4C7F-87BF-3C664F648257}" destId="{CAD30CA8-37DD-4D68-9605-EF26CFD56DB4}" srcOrd="0" destOrd="0" presId="urn:microsoft.com/office/officeart/2008/layout/VerticalCurvedList"/>
    <dgm:cxn modelId="{448C18E5-075B-499C-89DE-784F72B0A39E}" type="presOf" srcId="{E93F4432-14F7-4D3E-9318-FB2F7F5A808C}" destId="{BA6F224E-0D96-4FD0-B15D-4D2C9338DA58}" srcOrd="0" destOrd="0" presId="urn:microsoft.com/office/officeart/2008/layout/VerticalCurvedList"/>
    <dgm:cxn modelId="{36765EE4-F653-4AFD-B67B-A4AB955B9310}" type="presOf" srcId="{8CC13C47-8088-4A5E-A139-754D6747C34B}" destId="{DFA45352-9E32-4E8B-9DB5-FEA2A72D8C87}" srcOrd="0" destOrd="0" presId="urn:microsoft.com/office/officeart/2008/layout/VerticalCurvedList"/>
    <dgm:cxn modelId="{C244983C-790D-4F29-BE62-87979B9EF9E7}" srcId="{73983F29-5119-4B93-967C-C48C17E71A75}" destId="{DD9AD42C-0CA7-417C-AF4C-2864259F595C}" srcOrd="5" destOrd="0" parTransId="{467552A5-07BF-4C05-85A3-72CA19875A93}" sibTransId="{41D86B29-90F8-4469-831B-856840C72BF7}"/>
    <dgm:cxn modelId="{F61C76C2-1B4D-4820-80C5-0D2651832B37}" srcId="{73983F29-5119-4B93-967C-C48C17E71A75}" destId="{19E3C10E-4768-4989-A0D9-CEA7F6CEAE17}" srcOrd="8" destOrd="0" parTransId="{B52D7C7D-B01F-4081-8E64-6A817E6A38A2}" sibTransId="{14BAB9FD-7320-4384-82CB-E263971CAB5E}"/>
    <dgm:cxn modelId="{D14272C7-B235-4E27-9677-59E141B1D372}" srcId="{73983F29-5119-4B93-967C-C48C17E71A75}" destId="{22935111-8976-4A5B-A0B2-6A951BCFD9D8}" srcOrd="1" destOrd="0" parTransId="{368B5D42-C515-477D-B3D8-F374BC5EF09C}" sibTransId="{736E44BC-58AE-4E90-B028-17A3329C2E72}"/>
    <dgm:cxn modelId="{717AD5D3-5A0F-44F0-B516-1486FD8D81A7}" type="presOf" srcId="{DD9AD42C-0CA7-417C-AF4C-2864259F595C}" destId="{3BD1634E-F113-4C80-B781-4AB9BAC903B9}" srcOrd="0" destOrd="0" presId="urn:microsoft.com/office/officeart/2008/layout/VerticalCurvedList"/>
    <dgm:cxn modelId="{AC35668F-FCC8-4F8D-B57E-1A37A02C8054}" srcId="{73983F29-5119-4B93-967C-C48C17E71A75}" destId="{0BC1164D-D5CB-44C3-93B1-CEAEF2392604}" srcOrd="6" destOrd="0" parTransId="{72D8E536-7DDB-4773-8BD1-41FE313656E2}" sibTransId="{9EA2A6C5-4D96-43B5-BED1-A9E928FBB4ED}"/>
    <dgm:cxn modelId="{8261C77B-10A3-4041-9DB1-F9AE122CAE78}" srcId="{73983F29-5119-4B93-967C-C48C17E71A75}" destId="{F18C0227-DE0D-4C7F-87BF-3C664F648257}" srcOrd="2" destOrd="0" parTransId="{F0E20D7C-34FD-405C-BB3C-77C2873B0B72}" sibTransId="{B0DD96CC-F6CB-4949-9B73-60598AFC090C}"/>
    <dgm:cxn modelId="{A53698AE-AEFA-4069-BC44-2922441AFCB8}" type="presOf" srcId="{0BC1164D-D5CB-44C3-93B1-CEAEF2392604}" destId="{409AF842-4069-4542-99F0-728DA516FB17}" srcOrd="0" destOrd="0" presId="urn:microsoft.com/office/officeart/2008/layout/VerticalCurvedList"/>
    <dgm:cxn modelId="{E02B51C9-095F-4826-A177-C45829B5E7D4}" type="presOf" srcId="{22935111-8976-4A5B-A0B2-6A951BCFD9D8}" destId="{72173C2D-5EAE-41AD-AAE8-3FA9A972E922}" srcOrd="0" destOrd="0" presId="urn:microsoft.com/office/officeart/2008/layout/VerticalCurvedList"/>
    <dgm:cxn modelId="{6540799D-86AD-4989-8363-384A6FD7C6C3}" srcId="{73983F29-5119-4B93-967C-C48C17E71A75}" destId="{8CC13C47-8088-4A5E-A139-754D6747C34B}" srcOrd="3" destOrd="0" parTransId="{E3A4ABEF-28B8-498D-89E3-470974270455}" sibTransId="{34F1150B-A020-4614-9149-BA329684AA8B}"/>
    <dgm:cxn modelId="{0F8964E3-02A2-43BD-AA0A-137055391D21}" type="presOf" srcId="{3008B6B4-70BA-4797-8649-B9A4B8E6D4A6}" destId="{5AD987A2-AE97-4F34-96BE-95CD7BB6FBB2}" srcOrd="0" destOrd="0" presId="urn:microsoft.com/office/officeart/2008/layout/VerticalCurvedList"/>
    <dgm:cxn modelId="{A54E201D-82CB-43AD-9B71-07717AC7C1D3}" type="presOf" srcId="{DE795CAF-BEC4-44AE-8A23-C4C825A9826E}" destId="{7A8A625A-E49F-4408-AF92-AFB58D15A1E9}" srcOrd="0" destOrd="0" presId="urn:microsoft.com/office/officeart/2008/layout/VerticalCurvedList"/>
    <dgm:cxn modelId="{60EEE9F7-51BB-4F71-BAD3-4C28E038EE89}" type="presParOf" srcId="{3A7DAFBE-199A-40AD-9822-4BDF93F03386}" destId="{FE7D1D58-62C9-4633-8B1F-7D167236E95D}" srcOrd="0" destOrd="0" presId="urn:microsoft.com/office/officeart/2008/layout/VerticalCurvedList"/>
    <dgm:cxn modelId="{2E530C5A-B0D3-413A-B0BE-52EE5E2400E3}" type="presParOf" srcId="{FE7D1D58-62C9-4633-8B1F-7D167236E95D}" destId="{EDC4D1EF-D79A-4904-B408-806138CB2263}" srcOrd="0" destOrd="0" presId="urn:microsoft.com/office/officeart/2008/layout/VerticalCurvedList"/>
    <dgm:cxn modelId="{40F08BDC-615C-4430-BA37-E05011553D65}" type="presParOf" srcId="{EDC4D1EF-D79A-4904-B408-806138CB2263}" destId="{EBD7EFC8-3445-4A08-BD67-14609A56C27E}" srcOrd="0" destOrd="0" presId="urn:microsoft.com/office/officeart/2008/layout/VerticalCurvedList"/>
    <dgm:cxn modelId="{2BB3E141-8308-4251-AD82-E926776A915F}" type="presParOf" srcId="{EDC4D1EF-D79A-4904-B408-806138CB2263}" destId="{5AD987A2-AE97-4F34-96BE-95CD7BB6FBB2}" srcOrd="1" destOrd="0" presId="urn:microsoft.com/office/officeart/2008/layout/VerticalCurvedList"/>
    <dgm:cxn modelId="{48418C62-015A-43B2-872D-A2ADE054698E}" type="presParOf" srcId="{EDC4D1EF-D79A-4904-B408-806138CB2263}" destId="{75256D5B-0B37-4695-804C-505C8631D310}" srcOrd="2" destOrd="0" presId="urn:microsoft.com/office/officeart/2008/layout/VerticalCurvedList"/>
    <dgm:cxn modelId="{FFEAE4F0-F777-45DB-85CE-69C5AE76B480}" type="presParOf" srcId="{EDC4D1EF-D79A-4904-B408-806138CB2263}" destId="{73387C0C-C442-45F1-80C3-2D2A22A5CF88}" srcOrd="3" destOrd="0" presId="urn:microsoft.com/office/officeart/2008/layout/VerticalCurvedList"/>
    <dgm:cxn modelId="{075BC667-5FBB-4539-AF7B-C78655C7BA88}" type="presParOf" srcId="{FE7D1D58-62C9-4633-8B1F-7D167236E95D}" destId="{7A8A625A-E49F-4408-AF92-AFB58D15A1E9}" srcOrd="1" destOrd="0" presId="urn:microsoft.com/office/officeart/2008/layout/VerticalCurvedList"/>
    <dgm:cxn modelId="{C6F994D3-3F68-4524-BD1E-B40FD721F53A}" type="presParOf" srcId="{FE7D1D58-62C9-4633-8B1F-7D167236E95D}" destId="{204BC35C-DD72-46F4-9415-26E08C285077}" srcOrd="2" destOrd="0" presId="urn:microsoft.com/office/officeart/2008/layout/VerticalCurvedList"/>
    <dgm:cxn modelId="{343E9475-ED10-4B21-B2CA-73D6D6AB1EC3}" type="presParOf" srcId="{204BC35C-DD72-46F4-9415-26E08C285077}" destId="{82BDEF33-95A5-44E5-A583-DB5E2521E4AF}" srcOrd="0" destOrd="0" presId="urn:microsoft.com/office/officeart/2008/layout/VerticalCurvedList"/>
    <dgm:cxn modelId="{C2355F87-02F8-4F74-8A8F-51CE8160FE2D}" type="presParOf" srcId="{FE7D1D58-62C9-4633-8B1F-7D167236E95D}" destId="{72173C2D-5EAE-41AD-AAE8-3FA9A972E922}" srcOrd="3" destOrd="0" presId="urn:microsoft.com/office/officeart/2008/layout/VerticalCurvedList"/>
    <dgm:cxn modelId="{0219CFF2-5810-4713-A4DE-DA3888B9ECDF}" type="presParOf" srcId="{FE7D1D58-62C9-4633-8B1F-7D167236E95D}" destId="{9FE78476-8E84-45E5-A303-D36BDBAAD4EF}" srcOrd="4" destOrd="0" presId="urn:microsoft.com/office/officeart/2008/layout/VerticalCurvedList"/>
    <dgm:cxn modelId="{0D465C7E-EE05-4D1E-97EE-E2CAD8FF0B36}" type="presParOf" srcId="{9FE78476-8E84-45E5-A303-D36BDBAAD4EF}" destId="{8F402C36-4710-4679-B319-603A7F453E27}" srcOrd="0" destOrd="0" presId="urn:microsoft.com/office/officeart/2008/layout/VerticalCurvedList"/>
    <dgm:cxn modelId="{0F70AE53-0AF6-4806-8E45-D9BD3199717C}" type="presParOf" srcId="{FE7D1D58-62C9-4633-8B1F-7D167236E95D}" destId="{CAD30CA8-37DD-4D68-9605-EF26CFD56DB4}" srcOrd="5" destOrd="0" presId="urn:microsoft.com/office/officeart/2008/layout/VerticalCurvedList"/>
    <dgm:cxn modelId="{000F4B38-4EC9-4C5B-8B2A-AE3A32CEC45C}" type="presParOf" srcId="{FE7D1D58-62C9-4633-8B1F-7D167236E95D}" destId="{CF73B390-B038-4668-ABEB-A076E2333C67}" srcOrd="6" destOrd="0" presId="urn:microsoft.com/office/officeart/2008/layout/VerticalCurvedList"/>
    <dgm:cxn modelId="{E5B027E0-296B-4249-9B70-438CCD36A9DE}" type="presParOf" srcId="{CF73B390-B038-4668-ABEB-A076E2333C67}" destId="{BDC0DB69-35D6-4593-80D0-FCA004F759F7}" srcOrd="0" destOrd="0" presId="urn:microsoft.com/office/officeart/2008/layout/VerticalCurvedList"/>
    <dgm:cxn modelId="{AD1D735B-4F88-4DE1-823E-4BE7154CB7BB}" type="presParOf" srcId="{FE7D1D58-62C9-4633-8B1F-7D167236E95D}" destId="{DFA45352-9E32-4E8B-9DB5-FEA2A72D8C87}" srcOrd="7" destOrd="0" presId="urn:microsoft.com/office/officeart/2008/layout/VerticalCurvedList"/>
    <dgm:cxn modelId="{2ED55281-AB09-4B03-8798-82D8DC8E0226}" type="presParOf" srcId="{FE7D1D58-62C9-4633-8B1F-7D167236E95D}" destId="{EE19CDE0-316B-4920-903C-553BAFABEC04}" srcOrd="8" destOrd="0" presId="urn:microsoft.com/office/officeart/2008/layout/VerticalCurvedList"/>
    <dgm:cxn modelId="{CA23BBF2-ED4C-4FA0-A102-75050E97AE52}" type="presParOf" srcId="{EE19CDE0-316B-4920-903C-553BAFABEC04}" destId="{6686D55D-A765-4FBA-B6E3-5161698F304D}" srcOrd="0" destOrd="0" presId="urn:microsoft.com/office/officeart/2008/layout/VerticalCurvedList"/>
    <dgm:cxn modelId="{3039B9F7-3D07-4EDD-B1A3-6E323A96B523}" type="presParOf" srcId="{FE7D1D58-62C9-4633-8B1F-7D167236E95D}" destId="{BA6F224E-0D96-4FD0-B15D-4D2C9338DA58}" srcOrd="9" destOrd="0" presId="urn:microsoft.com/office/officeart/2008/layout/VerticalCurvedList"/>
    <dgm:cxn modelId="{CE473A4D-B255-47ED-9032-5AB816C17DA9}" type="presParOf" srcId="{FE7D1D58-62C9-4633-8B1F-7D167236E95D}" destId="{F64B14C6-5DCD-44C5-8580-EC1EDE536C95}" srcOrd="10" destOrd="0" presId="urn:microsoft.com/office/officeart/2008/layout/VerticalCurvedList"/>
    <dgm:cxn modelId="{76EE9241-E33E-4BE0-9A09-4EE434A97E04}" type="presParOf" srcId="{F64B14C6-5DCD-44C5-8580-EC1EDE536C95}" destId="{7737DF21-F8DB-4FB1-AE02-FB0D88094A42}" srcOrd="0" destOrd="0" presId="urn:microsoft.com/office/officeart/2008/layout/VerticalCurvedList"/>
    <dgm:cxn modelId="{638C4E93-A133-42EF-8377-0A0B85A243B7}" type="presParOf" srcId="{FE7D1D58-62C9-4633-8B1F-7D167236E95D}" destId="{3BD1634E-F113-4C80-B781-4AB9BAC903B9}" srcOrd="11" destOrd="0" presId="urn:microsoft.com/office/officeart/2008/layout/VerticalCurvedList"/>
    <dgm:cxn modelId="{5D610383-0252-4785-9B6D-AB5ABEAE4856}" type="presParOf" srcId="{FE7D1D58-62C9-4633-8B1F-7D167236E95D}" destId="{26B1289A-1515-4C0E-B446-F548C91EF0E7}" srcOrd="12" destOrd="0" presId="urn:microsoft.com/office/officeart/2008/layout/VerticalCurvedList"/>
    <dgm:cxn modelId="{4E73CE8F-7D0F-4ED6-973A-C452BF7A5B45}" type="presParOf" srcId="{26B1289A-1515-4C0E-B446-F548C91EF0E7}" destId="{60004D23-3356-40D0-AC07-D00B59EABCE9}" srcOrd="0" destOrd="0" presId="urn:microsoft.com/office/officeart/2008/layout/VerticalCurvedList"/>
    <dgm:cxn modelId="{0AC08E17-1924-41FA-BEA1-6DF4770E266F}" type="presParOf" srcId="{FE7D1D58-62C9-4633-8B1F-7D167236E95D}" destId="{409AF842-4069-4542-99F0-728DA516FB17}" srcOrd="13" destOrd="0" presId="urn:microsoft.com/office/officeart/2008/layout/VerticalCurvedList"/>
    <dgm:cxn modelId="{7A3C50FF-0D76-499F-87E5-20B627A23F4C}" type="presParOf" srcId="{FE7D1D58-62C9-4633-8B1F-7D167236E95D}" destId="{4C87FC4F-B5BC-4647-89D1-CAE4942DB622}" srcOrd="14" destOrd="0" presId="urn:microsoft.com/office/officeart/2008/layout/VerticalCurvedList"/>
    <dgm:cxn modelId="{518FB5B2-9D9D-4F1F-A8B9-7C6A1468CCCC}" type="presParOf" srcId="{4C87FC4F-B5BC-4647-89D1-CAE4942DB622}" destId="{03DCC10A-A60F-4DB7-87E3-8FCB4B49A1F6}"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95148A-FC7F-4774-B021-0CA1F946869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S"/>
        </a:p>
      </dgm:t>
    </dgm:pt>
    <dgm:pt modelId="{DA1E4503-86CC-4719-9576-1BA5AD217307}">
      <dgm:prSet phldrT="[Texto]"/>
      <dgm:spPr/>
      <dgm:t>
        <a:bodyPr/>
        <a:lstStyle/>
        <a:p>
          <a:r>
            <a:rPr lang="es-ES" b="1" dirty="0" smtClean="0">
              <a:solidFill>
                <a:schemeClr val="tx1"/>
              </a:solidFill>
            </a:rPr>
            <a:t>Área de estudio </a:t>
          </a:r>
          <a:endParaRPr lang="es-ES" b="1" dirty="0">
            <a:solidFill>
              <a:schemeClr val="tx1"/>
            </a:solidFill>
          </a:endParaRPr>
        </a:p>
      </dgm:t>
    </dgm:pt>
    <dgm:pt modelId="{255D8DA5-3541-4E18-85C0-F5E029516E20}" type="parTrans" cxnId="{8EB8ACEB-F6AD-4796-83F6-56163CE2D7EA}">
      <dgm:prSet/>
      <dgm:spPr/>
      <dgm:t>
        <a:bodyPr/>
        <a:lstStyle/>
        <a:p>
          <a:endParaRPr lang="es-ES" b="1">
            <a:solidFill>
              <a:schemeClr val="tx1"/>
            </a:solidFill>
          </a:endParaRPr>
        </a:p>
      </dgm:t>
    </dgm:pt>
    <dgm:pt modelId="{63D2C475-795A-4E36-9CF8-EF4501D262C6}" type="sibTrans" cxnId="{8EB8ACEB-F6AD-4796-83F6-56163CE2D7EA}">
      <dgm:prSet/>
      <dgm:spPr/>
      <dgm:t>
        <a:bodyPr/>
        <a:lstStyle/>
        <a:p>
          <a:endParaRPr lang="es-ES" b="1">
            <a:solidFill>
              <a:schemeClr val="tx1"/>
            </a:solidFill>
          </a:endParaRPr>
        </a:p>
      </dgm:t>
    </dgm:pt>
    <dgm:pt modelId="{D1A80F76-46F2-41DD-9581-AA0373F1C06F}">
      <dgm:prSet phldrT="[Texto]"/>
      <dgm:spPr/>
      <dgm:t>
        <a:bodyPr/>
        <a:lstStyle/>
        <a:p>
          <a:r>
            <a:rPr lang="es-ES" b="1" dirty="0" smtClean="0">
              <a:solidFill>
                <a:schemeClr val="tx1"/>
              </a:solidFill>
            </a:rPr>
            <a:t>Delimitación del área de estudio </a:t>
          </a:r>
          <a:endParaRPr lang="es-ES" b="1" dirty="0">
            <a:solidFill>
              <a:schemeClr val="tx1"/>
            </a:solidFill>
          </a:endParaRPr>
        </a:p>
      </dgm:t>
    </dgm:pt>
    <dgm:pt modelId="{19C2D7E4-5B7F-4FB6-8ED6-187CDE6A343E}" type="parTrans" cxnId="{8E3424FA-BF60-4CAB-8FD4-F5DB2F8BF7B0}">
      <dgm:prSet/>
      <dgm:spPr/>
      <dgm:t>
        <a:bodyPr/>
        <a:lstStyle/>
        <a:p>
          <a:endParaRPr lang="es-ES" b="1">
            <a:solidFill>
              <a:schemeClr val="tx1"/>
            </a:solidFill>
          </a:endParaRPr>
        </a:p>
      </dgm:t>
    </dgm:pt>
    <dgm:pt modelId="{0EE3B814-1A39-4116-AB30-8B9AE6D83134}" type="sibTrans" cxnId="{8E3424FA-BF60-4CAB-8FD4-F5DB2F8BF7B0}">
      <dgm:prSet/>
      <dgm:spPr/>
      <dgm:t>
        <a:bodyPr/>
        <a:lstStyle/>
        <a:p>
          <a:endParaRPr lang="es-ES" b="1">
            <a:solidFill>
              <a:schemeClr val="tx1"/>
            </a:solidFill>
          </a:endParaRPr>
        </a:p>
      </dgm:t>
    </dgm:pt>
    <dgm:pt modelId="{D0741A86-8D51-4629-AB55-667391A04DB4}">
      <dgm:prSet phldrT="[Texto]"/>
      <dgm:spPr/>
      <dgm:t>
        <a:bodyPr/>
        <a:lstStyle/>
        <a:p>
          <a:r>
            <a:rPr lang="es-ES" b="1" dirty="0" smtClean="0">
              <a:solidFill>
                <a:schemeClr val="tx1"/>
              </a:solidFill>
            </a:rPr>
            <a:t>Análisis de actividades </a:t>
          </a:r>
          <a:endParaRPr lang="es-ES" b="1" dirty="0">
            <a:solidFill>
              <a:schemeClr val="tx1"/>
            </a:solidFill>
          </a:endParaRPr>
        </a:p>
      </dgm:t>
    </dgm:pt>
    <dgm:pt modelId="{249BB7BA-D590-46A1-B31C-B2B665C14D01}" type="parTrans" cxnId="{09B2D253-828A-4023-96A8-141047C76CA9}">
      <dgm:prSet/>
      <dgm:spPr/>
      <dgm:t>
        <a:bodyPr/>
        <a:lstStyle/>
        <a:p>
          <a:endParaRPr lang="es-ES" b="1">
            <a:solidFill>
              <a:schemeClr val="tx1"/>
            </a:solidFill>
          </a:endParaRPr>
        </a:p>
      </dgm:t>
    </dgm:pt>
    <dgm:pt modelId="{63B28281-0CDF-446D-BE7D-EA5E66A14734}" type="sibTrans" cxnId="{09B2D253-828A-4023-96A8-141047C76CA9}">
      <dgm:prSet/>
      <dgm:spPr/>
      <dgm:t>
        <a:bodyPr/>
        <a:lstStyle/>
        <a:p>
          <a:endParaRPr lang="es-ES" b="1">
            <a:solidFill>
              <a:schemeClr val="tx1"/>
            </a:solidFill>
          </a:endParaRPr>
        </a:p>
      </dgm:t>
    </dgm:pt>
    <dgm:pt modelId="{29D7E804-D1C5-449B-9AAB-9C9927507CFC}">
      <dgm:prSet phldrT="[Texto]"/>
      <dgm:spPr/>
      <dgm:t>
        <a:bodyPr/>
        <a:lstStyle/>
        <a:p>
          <a:r>
            <a:rPr lang="es-ES" b="1" dirty="0" smtClean="0">
              <a:solidFill>
                <a:schemeClr val="tx1"/>
              </a:solidFill>
            </a:rPr>
            <a:t>Delimitación por áreas </a:t>
          </a:r>
          <a:endParaRPr lang="es-ES" b="1" dirty="0">
            <a:solidFill>
              <a:schemeClr val="tx1"/>
            </a:solidFill>
          </a:endParaRPr>
        </a:p>
      </dgm:t>
    </dgm:pt>
    <dgm:pt modelId="{95181519-B737-4611-B955-B8A668C0AB55}" type="parTrans" cxnId="{FDDF855B-5D46-45A0-8D05-43B3EC636FB8}">
      <dgm:prSet/>
      <dgm:spPr/>
      <dgm:t>
        <a:bodyPr/>
        <a:lstStyle/>
        <a:p>
          <a:endParaRPr lang="es-ES" b="1">
            <a:solidFill>
              <a:schemeClr val="tx1"/>
            </a:solidFill>
          </a:endParaRPr>
        </a:p>
      </dgm:t>
    </dgm:pt>
    <dgm:pt modelId="{771EC5AF-B49C-4446-A5CC-EC8440EBD42B}" type="sibTrans" cxnId="{FDDF855B-5D46-45A0-8D05-43B3EC636FB8}">
      <dgm:prSet/>
      <dgm:spPr/>
      <dgm:t>
        <a:bodyPr/>
        <a:lstStyle/>
        <a:p>
          <a:endParaRPr lang="es-ES" b="1">
            <a:solidFill>
              <a:schemeClr val="tx1"/>
            </a:solidFill>
          </a:endParaRPr>
        </a:p>
      </dgm:t>
    </dgm:pt>
    <dgm:pt modelId="{4E8FFCB0-BA3C-4D05-96C6-2866EC244AA3}">
      <dgm:prSet phldrT="[Texto]"/>
      <dgm:spPr/>
      <dgm:t>
        <a:bodyPr/>
        <a:lstStyle/>
        <a:p>
          <a:r>
            <a:rPr lang="es-ES" b="1" dirty="0" smtClean="0">
              <a:solidFill>
                <a:schemeClr val="tx1"/>
              </a:solidFill>
            </a:rPr>
            <a:t>Fichas de actividades recreativas </a:t>
          </a:r>
          <a:endParaRPr lang="es-ES" b="1" dirty="0">
            <a:solidFill>
              <a:schemeClr val="tx1"/>
            </a:solidFill>
          </a:endParaRPr>
        </a:p>
      </dgm:t>
    </dgm:pt>
    <dgm:pt modelId="{4C493044-B38D-4D55-8AA1-23012C0971E9}" type="parTrans" cxnId="{FF8BDD20-F3A6-4415-B1BB-03E3A08EEF08}">
      <dgm:prSet/>
      <dgm:spPr/>
      <dgm:t>
        <a:bodyPr/>
        <a:lstStyle/>
        <a:p>
          <a:endParaRPr lang="es-ES" b="1">
            <a:solidFill>
              <a:schemeClr val="tx1"/>
            </a:solidFill>
          </a:endParaRPr>
        </a:p>
      </dgm:t>
    </dgm:pt>
    <dgm:pt modelId="{9082D1B4-CCE9-4EA5-91DE-5280392E15BC}" type="sibTrans" cxnId="{FF8BDD20-F3A6-4415-B1BB-03E3A08EEF08}">
      <dgm:prSet/>
      <dgm:spPr/>
      <dgm:t>
        <a:bodyPr/>
        <a:lstStyle/>
        <a:p>
          <a:endParaRPr lang="es-ES" b="1">
            <a:solidFill>
              <a:schemeClr val="tx1"/>
            </a:solidFill>
          </a:endParaRPr>
        </a:p>
      </dgm:t>
    </dgm:pt>
    <dgm:pt modelId="{44949BDE-470F-4D74-987F-35C016C0B0F6}" type="pres">
      <dgm:prSet presAssocID="{C795148A-FC7F-4774-B021-0CA1F946869C}" presName="cycle" presStyleCnt="0">
        <dgm:presLayoutVars>
          <dgm:dir/>
          <dgm:resizeHandles val="exact"/>
        </dgm:presLayoutVars>
      </dgm:prSet>
      <dgm:spPr/>
      <dgm:t>
        <a:bodyPr/>
        <a:lstStyle/>
        <a:p>
          <a:endParaRPr lang="es-ES"/>
        </a:p>
      </dgm:t>
    </dgm:pt>
    <dgm:pt modelId="{D753E1A9-CE05-4FF7-BDE4-9C2E8D5B73E6}" type="pres">
      <dgm:prSet presAssocID="{DA1E4503-86CC-4719-9576-1BA5AD217307}" presName="node" presStyleLbl="node1" presStyleIdx="0" presStyleCnt="5">
        <dgm:presLayoutVars>
          <dgm:bulletEnabled val="1"/>
        </dgm:presLayoutVars>
      </dgm:prSet>
      <dgm:spPr/>
      <dgm:t>
        <a:bodyPr/>
        <a:lstStyle/>
        <a:p>
          <a:endParaRPr lang="es-ES"/>
        </a:p>
      </dgm:t>
    </dgm:pt>
    <dgm:pt modelId="{74B6188A-37F0-4BC3-99AD-006AF9C490EE}" type="pres">
      <dgm:prSet presAssocID="{63D2C475-795A-4E36-9CF8-EF4501D262C6}" presName="sibTrans" presStyleLbl="sibTrans2D1" presStyleIdx="0" presStyleCnt="5"/>
      <dgm:spPr/>
      <dgm:t>
        <a:bodyPr/>
        <a:lstStyle/>
        <a:p>
          <a:endParaRPr lang="es-ES"/>
        </a:p>
      </dgm:t>
    </dgm:pt>
    <dgm:pt modelId="{2A043908-9731-459A-AE04-4CAA3A6294DB}" type="pres">
      <dgm:prSet presAssocID="{63D2C475-795A-4E36-9CF8-EF4501D262C6}" presName="connectorText" presStyleLbl="sibTrans2D1" presStyleIdx="0" presStyleCnt="5"/>
      <dgm:spPr/>
      <dgm:t>
        <a:bodyPr/>
        <a:lstStyle/>
        <a:p>
          <a:endParaRPr lang="es-ES"/>
        </a:p>
      </dgm:t>
    </dgm:pt>
    <dgm:pt modelId="{577B77E8-F0F7-45CC-92E0-9392FBE08B46}" type="pres">
      <dgm:prSet presAssocID="{D1A80F76-46F2-41DD-9581-AA0373F1C06F}" presName="node" presStyleLbl="node1" presStyleIdx="1" presStyleCnt="5">
        <dgm:presLayoutVars>
          <dgm:bulletEnabled val="1"/>
        </dgm:presLayoutVars>
      </dgm:prSet>
      <dgm:spPr/>
      <dgm:t>
        <a:bodyPr/>
        <a:lstStyle/>
        <a:p>
          <a:endParaRPr lang="es-ES"/>
        </a:p>
      </dgm:t>
    </dgm:pt>
    <dgm:pt modelId="{55E6CC83-1D54-4ECD-BBDF-4B7F50B41F86}" type="pres">
      <dgm:prSet presAssocID="{0EE3B814-1A39-4116-AB30-8B9AE6D83134}" presName="sibTrans" presStyleLbl="sibTrans2D1" presStyleIdx="1" presStyleCnt="5"/>
      <dgm:spPr/>
      <dgm:t>
        <a:bodyPr/>
        <a:lstStyle/>
        <a:p>
          <a:endParaRPr lang="es-ES"/>
        </a:p>
      </dgm:t>
    </dgm:pt>
    <dgm:pt modelId="{922F3DE8-8305-4DED-BE4F-DED29C704C7F}" type="pres">
      <dgm:prSet presAssocID="{0EE3B814-1A39-4116-AB30-8B9AE6D83134}" presName="connectorText" presStyleLbl="sibTrans2D1" presStyleIdx="1" presStyleCnt="5"/>
      <dgm:spPr/>
      <dgm:t>
        <a:bodyPr/>
        <a:lstStyle/>
        <a:p>
          <a:endParaRPr lang="es-ES"/>
        </a:p>
      </dgm:t>
    </dgm:pt>
    <dgm:pt modelId="{190C79B1-4646-49F1-AD74-18D2F9CABC6E}" type="pres">
      <dgm:prSet presAssocID="{D0741A86-8D51-4629-AB55-667391A04DB4}" presName="node" presStyleLbl="node1" presStyleIdx="2" presStyleCnt="5">
        <dgm:presLayoutVars>
          <dgm:bulletEnabled val="1"/>
        </dgm:presLayoutVars>
      </dgm:prSet>
      <dgm:spPr/>
      <dgm:t>
        <a:bodyPr/>
        <a:lstStyle/>
        <a:p>
          <a:endParaRPr lang="es-ES"/>
        </a:p>
      </dgm:t>
    </dgm:pt>
    <dgm:pt modelId="{885F5074-98A9-47BE-B334-60AEE2D27421}" type="pres">
      <dgm:prSet presAssocID="{63B28281-0CDF-446D-BE7D-EA5E66A14734}" presName="sibTrans" presStyleLbl="sibTrans2D1" presStyleIdx="2" presStyleCnt="5"/>
      <dgm:spPr/>
      <dgm:t>
        <a:bodyPr/>
        <a:lstStyle/>
        <a:p>
          <a:endParaRPr lang="es-ES"/>
        </a:p>
      </dgm:t>
    </dgm:pt>
    <dgm:pt modelId="{BF430173-1BCF-4DC1-B1F3-4137BA4174E1}" type="pres">
      <dgm:prSet presAssocID="{63B28281-0CDF-446D-BE7D-EA5E66A14734}" presName="connectorText" presStyleLbl="sibTrans2D1" presStyleIdx="2" presStyleCnt="5"/>
      <dgm:spPr/>
      <dgm:t>
        <a:bodyPr/>
        <a:lstStyle/>
        <a:p>
          <a:endParaRPr lang="es-ES"/>
        </a:p>
      </dgm:t>
    </dgm:pt>
    <dgm:pt modelId="{039126A1-354B-4444-85EC-1133A4C5632A}" type="pres">
      <dgm:prSet presAssocID="{29D7E804-D1C5-449B-9AAB-9C9927507CFC}" presName="node" presStyleLbl="node1" presStyleIdx="3" presStyleCnt="5">
        <dgm:presLayoutVars>
          <dgm:bulletEnabled val="1"/>
        </dgm:presLayoutVars>
      </dgm:prSet>
      <dgm:spPr/>
      <dgm:t>
        <a:bodyPr/>
        <a:lstStyle/>
        <a:p>
          <a:endParaRPr lang="es-ES"/>
        </a:p>
      </dgm:t>
    </dgm:pt>
    <dgm:pt modelId="{9108FB7E-55C9-4110-A2C4-C73745793ED7}" type="pres">
      <dgm:prSet presAssocID="{771EC5AF-B49C-4446-A5CC-EC8440EBD42B}" presName="sibTrans" presStyleLbl="sibTrans2D1" presStyleIdx="3" presStyleCnt="5"/>
      <dgm:spPr/>
      <dgm:t>
        <a:bodyPr/>
        <a:lstStyle/>
        <a:p>
          <a:endParaRPr lang="es-ES"/>
        </a:p>
      </dgm:t>
    </dgm:pt>
    <dgm:pt modelId="{A1562341-2DA7-4D93-B00A-38A6DA2ADC01}" type="pres">
      <dgm:prSet presAssocID="{771EC5AF-B49C-4446-A5CC-EC8440EBD42B}" presName="connectorText" presStyleLbl="sibTrans2D1" presStyleIdx="3" presStyleCnt="5"/>
      <dgm:spPr/>
      <dgm:t>
        <a:bodyPr/>
        <a:lstStyle/>
        <a:p>
          <a:endParaRPr lang="es-ES"/>
        </a:p>
      </dgm:t>
    </dgm:pt>
    <dgm:pt modelId="{47FDE8BF-4A80-449C-92A8-78C3DC41484F}" type="pres">
      <dgm:prSet presAssocID="{4E8FFCB0-BA3C-4D05-96C6-2866EC244AA3}" presName="node" presStyleLbl="node1" presStyleIdx="4" presStyleCnt="5">
        <dgm:presLayoutVars>
          <dgm:bulletEnabled val="1"/>
        </dgm:presLayoutVars>
      </dgm:prSet>
      <dgm:spPr/>
      <dgm:t>
        <a:bodyPr/>
        <a:lstStyle/>
        <a:p>
          <a:endParaRPr lang="es-ES"/>
        </a:p>
      </dgm:t>
    </dgm:pt>
    <dgm:pt modelId="{30E80F17-D064-4D7A-B894-69FF4B6A34AD}" type="pres">
      <dgm:prSet presAssocID="{9082D1B4-CCE9-4EA5-91DE-5280392E15BC}" presName="sibTrans" presStyleLbl="sibTrans2D1" presStyleIdx="4" presStyleCnt="5"/>
      <dgm:spPr/>
      <dgm:t>
        <a:bodyPr/>
        <a:lstStyle/>
        <a:p>
          <a:endParaRPr lang="es-ES"/>
        </a:p>
      </dgm:t>
    </dgm:pt>
    <dgm:pt modelId="{F468C6CC-844C-4C68-9CA3-930D0429FCB0}" type="pres">
      <dgm:prSet presAssocID="{9082D1B4-CCE9-4EA5-91DE-5280392E15BC}" presName="connectorText" presStyleLbl="sibTrans2D1" presStyleIdx="4" presStyleCnt="5"/>
      <dgm:spPr/>
      <dgm:t>
        <a:bodyPr/>
        <a:lstStyle/>
        <a:p>
          <a:endParaRPr lang="es-ES"/>
        </a:p>
      </dgm:t>
    </dgm:pt>
  </dgm:ptLst>
  <dgm:cxnLst>
    <dgm:cxn modelId="{8A711837-93D2-474D-AB5D-3DB46286A377}" type="presOf" srcId="{D1A80F76-46F2-41DD-9581-AA0373F1C06F}" destId="{577B77E8-F0F7-45CC-92E0-9392FBE08B46}" srcOrd="0" destOrd="0" presId="urn:microsoft.com/office/officeart/2005/8/layout/cycle2"/>
    <dgm:cxn modelId="{F555811E-27B2-425F-9360-17F1555E9BDA}" type="presOf" srcId="{D0741A86-8D51-4629-AB55-667391A04DB4}" destId="{190C79B1-4646-49F1-AD74-18D2F9CABC6E}" srcOrd="0" destOrd="0" presId="urn:microsoft.com/office/officeart/2005/8/layout/cycle2"/>
    <dgm:cxn modelId="{09B2D253-828A-4023-96A8-141047C76CA9}" srcId="{C795148A-FC7F-4774-B021-0CA1F946869C}" destId="{D0741A86-8D51-4629-AB55-667391A04DB4}" srcOrd="2" destOrd="0" parTransId="{249BB7BA-D590-46A1-B31C-B2B665C14D01}" sibTransId="{63B28281-0CDF-446D-BE7D-EA5E66A14734}"/>
    <dgm:cxn modelId="{4EB556FA-5D08-469B-A087-C68D7E8943F2}" type="presOf" srcId="{DA1E4503-86CC-4719-9576-1BA5AD217307}" destId="{D753E1A9-CE05-4FF7-BDE4-9C2E8D5B73E6}" srcOrd="0" destOrd="0" presId="urn:microsoft.com/office/officeart/2005/8/layout/cycle2"/>
    <dgm:cxn modelId="{8EB8ACEB-F6AD-4796-83F6-56163CE2D7EA}" srcId="{C795148A-FC7F-4774-B021-0CA1F946869C}" destId="{DA1E4503-86CC-4719-9576-1BA5AD217307}" srcOrd="0" destOrd="0" parTransId="{255D8DA5-3541-4E18-85C0-F5E029516E20}" sibTransId="{63D2C475-795A-4E36-9CF8-EF4501D262C6}"/>
    <dgm:cxn modelId="{2FAABBA3-14BF-4254-9B9E-5690EB479743}" type="presOf" srcId="{771EC5AF-B49C-4446-A5CC-EC8440EBD42B}" destId="{A1562341-2DA7-4D93-B00A-38A6DA2ADC01}" srcOrd="1" destOrd="0" presId="urn:microsoft.com/office/officeart/2005/8/layout/cycle2"/>
    <dgm:cxn modelId="{DBDCBA85-7698-467C-8973-565AC6358A16}" type="presOf" srcId="{771EC5AF-B49C-4446-A5CC-EC8440EBD42B}" destId="{9108FB7E-55C9-4110-A2C4-C73745793ED7}" srcOrd="0" destOrd="0" presId="urn:microsoft.com/office/officeart/2005/8/layout/cycle2"/>
    <dgm:cxn modelId="{71930A2F-01BF-4AB5-B996-6A775721A14A}" type="presOf" srcId="{29D7E804-D1C5-449B-9AAB-9C9927507CFC}" destId="{039126A1-354B-4444-85EC-1133A4C5632A}" srcOrd="0" destOrd="0" presId="urn:microsoft.com/office/officeart/2005/8/layout/cycle2"/>
    <dgm:cxn modelId="{EB1E06F3-F837-4FB4-9D10-814776587191}" type="presOf" srcId="{9082D1B4-CCE9-4EA5-91DE-5280392E15BC}" destId="{F468C6CC-844C-4C68-9CA3-930D0429FCB0}" srcOrd="1" destOrd="0" presId="urn:microsoft.com/office/officeart/2005/8/layout/cycle2"/>
    <dgm:cxn modelId="{0973E6E0-BF42-4D30-9087-52CCF3F87D34}" type="presOf" srcId="{63B28281-0CDF-446D-BE7D-EA5E66A14734}" destId="{BF430173-1BCF-4DC1-B1F3-4137BA4174E1}" srcOrd="1" destOrd="0" presId="urn:microsoft.com/office/officeart/2005/8/layout/cycle2"/>
    <dgm:cxn modelId="{8E3424FA-BF60-4CAB-8FD4-F5DB2F8BF7B0}" srcId="{C795148A-FC7F-4774-B021-0CA1F946869C}" destId="{D1A80F76-46F2-41DD-9581-AA0373F1C06F}" srcOrd="1" destOrd="0" parTransId="{19C2D7E4-5B7F-4FB6-8ED6-187CDE6A343E}" sibTransId="{0EE3B814-1A39-4116-AB30-8B9AE6D83134}"/>
    <dgm:cxn modelId="{F93460C4-2DF2-42D0-94E4-0D134349B578}" type="presOf" srcId="{0EE3B814-1A39-4116-AB30-8B9AE6D83134}" destId="{55E6CC83-1D54-4ECD-BBDF-4B7F50B41F86}" srcOrd="0" destOrd="0" presId="urn:microsoft.com/office/officeart/2005/8/layout/cycle2"/>
    <dgm:cxn modelId="{FDDF855B-5D46-45A0-8D05-43B3EC636FB8}" srcId="{C795148A-FC7F-4774-B021-0CA1F946869C}" destId="{29D7E804-D1C5-449B-9AAB-9C9927507CFC}" srcOrd="3" destOrd="0" parTransId="{95181519-B737-4611-B955-B8A668C0AB55}" sibTransId="{771EC5AF-B49C-4446-A5CC-EC8440EBD42B}"/>
    <dgm:cxn modelId="{B027281A-70C5-4D69-AF3B-46CD25E7E233}" type="presOf" srcId="{9082D1B4-CCE9-4EA5-91DE-5280392E15BC}" destId="{30E80F17-D064-4D7A-B894-69FF4B6A34AD}" srcOrd="0" destOrd="0" presId="urn:microsoft.com/office/officeart/2005/8/layout/cycle2"/>
    <dgm:cxn modelId="{FA896D3F-BFD3-4C7D-B6D5-71131C467418}" type="presOf" srcId="{63D2C475-795A-4E36-9CF8-EF4501D262C6}" destId="{2A043908-9731-459A-AE04-4CAA3A6294DB}" srcOrd="1" destOrd="0" presId="urn:microsoft.com/office/officeart/2005/8/layout/cycle2"/>
    <dgm:cxn modelId="{7CC31849-91C0-47F4-9CD2-FEA3B4E57E3F}" type="presOf" srcId="{63B28281-0CDF-446D-BE7D-EA5E66A14734}" destId="{885F5074-98A9-47BE-B334-60AEE2D27421}" srcOrd="0" destOrd="0" presId="urn:microsoft.com/office/officeart/2005/8/layout/cycle2"/>
    <dgm:cxn modelId="{C206DD40-495D-440E-890D-0AB6E234AB1B}" type="presOf" srcId="{4E8FFCB0-BA3C-4D05-96C6-2866EC244AA3}" destId="{47FDE8BF-4A80-449C-92A8-78C3DC41484F}" srcOrd="0" destOrd="0" presId="urn:microsoft.com/office/officeart/2005/8/layout/cycle2"/>
    <dgm:cxn modelId="{9DC2A5ED-8B9D-4789-9E60-96A5D050F415}" type="presOf" srcId="{C795148A-FC7F-4774-B021-0CA1F946869C}" destId="{44949BDE-470F-4D74-987F-35C016C0B0F6}" srcOrd="0" destOrd="0" presId="urn:microsoft.com/office/officeart/2005/8/layout/cycle2"/>
    <dgm:cxn modelId="{EEE1CB41-1D8C-4EA2-B2E9-243F20DD2BFF}" type="presOf" srcId="{0EE3B814-1A39-4116-AB30-8B9AE6D83134}" destId="{922F3DE8-8305-4DED-BE4F-DED29C704C7F}" srcOrd="1" destOrd="0" presId="urn:microsoft.com/office/officeart/2005/8/layout/cycle2"/>
    <dgm:cxn modelId="{850C7624-D1B4-4C2A-92C9-2A42C21D0A4F}" type="presOf" srcId="{63D2C475-795A-4E36-9CF8-EF4501D262C6}" destId="{74B6188A-37F0-4BC3-99AD-006AF9C490EE}" srcOrd="0" destOrd="0" presId="urn:microsoft.com/office/officeart/2005/8/layout/cycle2"/>
    <dgm:cxn modelId="{FF8BDD20-F3A6-4415-B1BB-03E3A08EEF08}" srcId="{C795148A-FC7F-4774-B021-0CA1F946869C}" destId="{4E8FFCB0-BA3C-4D05-96C6-2866EC244AA3}" srcOrd="4" destOrd="0" parTransId="{4C493044-B38D-4D55-8AA1-23012C0971E9}" sibTransId="{9082D1B4-CCE9-4EA5-91DE-5280392E15BC}"/>
    <dgm:cxn modelId="{4832BD06-8A11-4C41-B62A-0F783D30BEF1}" type="presParOf" srcId="{44949BDE-470F-4D74-987F-35C016C0B0F6}" destId="{D753E1A9-CE05-4FF7-BDE4-9C2E8D5B73E6}" srcOrd="0" destOrd="0" presId="urn:microsoft.com/office/officeart/2005/8/layout/cycle2"/>
    <dgm:cxn modelId="{5901286E-CF43-4CA3-A36E-DCA83DD16778}" type="presParOf" srcId="{44949BDE-470F-4D74-987F-35C016C0B0F6}" destId="{74B6188A-37F0-4BC3-99AD-006AF9C490EE}" srcOrd="1" destOrd="0" presId="urn:microsoft.com/office/officeart/2005/8/layout/cycle2"/>
    <dgm:cxn modelId="{5106499A-3F0B-4D79-8E05-7D9369C9AE5E}" type="presParOf" srcId="{74B6188A-37F0-4BC3-99AD-006AF9C490EE}" destId="{2A043908-9731-459A-AE04-4CAA3A6294DB}" srcOrd="0" destOrd="0" presId="urn:microsoft.com/office/officeart/2005/8/layout/cycle2"/>
    <dgm:cxn modelId="{2E3871B0-6BA7-4F8E-A19E-84BF9A416B92}" type="presParOf" srcId="{44949BDE-470F-4D74-987F-35C016C0B0F6}" destId="{577B77E8-F0F7-45CC-92E0-9392FBE08B46}" srcOrd="2" destOrd="0" presId="urn:microsoft.com/office/officeart/2005/8/layout/cycle2"/>
    <dgm:cxn modelId="{3407AB4E-2027-4656-B3A0-374CE810B818}" type="presParOf" srcId="{44949BDE-470F-4D74-987F-35C016C0B0F6}" destId="{55E6CC83-1D54-4ECD-BBDF-4B7F50B41F86}" srcOrd="3" destOrd="0" presId="urn:microsoft.com/office/officeart/2005/8/layout/cycle2"/>
    <dgm:cxn modelId="{9D6BB3EF-6F09-4E1D-AD1C-536C8E46EC59}" type="presParOf" srcId="{55E6CC83-1D54-4ECD-BBDF-4B7F50B41F86}" destId="{922F3DE8-8305-4DED-BE4F-DED29C704C7F}" srcOrd="0" destOrd="0" presId="urn:microsoft.com/office/officeart/2005/8/layout/cycle2"/>
    <dgm:cxn modelId="{B81EEB3C-329E-4466-97E7-AEE6679BC66D}" type="presParOf" srcId="{44949BDE-470F-4D74-987F-35C016C0B0F6}" destId="{190C79B1-4646-49F1-AD74-18D2F9CABC6E}" srcOrd="4" destOrd="0" presId="urn:microsoft.com/office/officeart/2005/8/layout/cycle2"/>
    <dgm:cxn modelId="{8C2CA984-6DE6-4758-AABB-368F785971D5}" type="presParOf" srcId="{44949BDE-470F-4D74-987F-35C016C0B0F6}" destId="{885F5074-98A9-47BE-B334-60AEE2D27421}" srcOrd="5" destOrd="0" presId="urn:microsoft.com/office/officeart/2005/8/layout/cycle2"/>
    <dgm:cxn modelId="{2B8CE524-CDEF-46F6-8E30-B03E0A231983}" type="presParOf" srcId="{885F5074-98A9-47BE-B334-60AEE2D27421}" destId="{BF430173-1BCF-4DC1-B1F3-4137BA4174E1}" srcOrd="0" destOrd="0" presId="urn:microsoft.com/office/officeart/2005/8/layout/cycle2"/>
    <dgm:cxn modelId="{151070B2-6182-43E8-8696-298F6479C489}" type="presParOf" srcId="{44949BDE-470F-4D74-987F-35C016C0B0F6}" destId="{039126A1-354B-4444-85EC-1133A4C5632A}" srcOrd="6" destOrd="0" presId="urn:microsoft.com/office/officeart/2005/8/layout/cycle2"/>
    <dgm:cxn modelId="{529431CA-EF51-49F7-8246-CA7DC4C87E50}" type="presParOf" srcId="{44949BDE-470F-4D74-987F-35C016C0B0F6}" destId="{9108FB7E-55C9-4110-A2C4-C73745793ED7}" srcOrd="7" destOrd="0" presId="urn:microsoft.com/office/officeart/2005/8/layout/cycle2"/>
    <dgm:cxn modelId="{446CD9FB-75E8-4796-9F5B-141A88FD8EE7}" type="presParOf" srcId="{9108FB7E-55C9-4110-A2C4-C73745793ED7}" destId="{A1562341-2DA7-4D93-B00A-38A6DA2ADC01}" srcOrd="0" destOrd="0" presId="urn:microsoft.com/office/officeart/2005/8/layout/cycle2"/>
    <dgm:cxn modelId="{9819CD5C-A507-4297-833F-F31E684D5133}" type="presParOf" srcId="{44949BDE-470F-4D74-987F-35C016C0B0F6}" destId="{47FDE8BF-4A80-449C-92A8-78C3DC41484F}" srcOrd="8" destOrd="0" presId="urn:microsoft.com/office/officeart/2005/8/layout/cycle2"/>
    <dgm:cxn modelId="{ACCAD01A-4803-4B8E-870E-AA53F1DAEF1E}" type="presParOf" srcId="{44949BDE-470F-4D74-987F-35C016C0B0F6}" destId="{30E80F17-D064-4D7A-B894-69FF4B6A34AD}" srcOrd="9" destOrd="0" presId="urn:microsoft.com/office/officeart/2005/8/layout/cycle2"/>
    <dgm:cxn modelId="{C231CE41-E395-42F0-919E-88BC100BB76D}" type="presParOf" srcId="{30E80F17-D064-4D7A-B894-69FF4B6A34AD}" destId="{F468C6CC-844C-4C68-9CA3-930D0429FCB0}"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5800F0-C81E-4AAF-85E6-D813EB47A85E}"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S"/>
        </a:p>
      </dgm:t>
    </dgm:pt>
    <dgm:pt modelId="{D671D0F4-273D-4438-8CB6-06D6BC828DBE}">
      <dgm:prSet phldrT="[Texto]" custT="1"/>
      <dgm:spPr/>
      <dgm:t>
        <a:bodyPr/>
        <a:lstStyle/>
        <a:p>
          <a:pPr algn="ctr"/>
          <a:r>
            <a:rPr lang="es-ES" sz="1800" b="1">
              <a:latin typeface="Times New Roman" panose="02020603050405020304" pitchFamily="18" charset="0"/>
              <a:cs typeface="Times New Roman" panose="02020603050405020304" pitchFamily="18" charset="0"/>
            </a:rPr>
            <a:t>TRAMOS</a:t>
          </a:r>
        </a:p>
      </dgm:t>
    </dgm:pt>
    <dgm:pt modelId="{B61F1098-2574-45A2-8BA8-F08010C0DA58}" type="parTrans" cxnId="{36D95211-176F-4EC1-BB68-1E2B2557F8C8}">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71318419-3A17-4A98-AE81-46A6DA924E7E}" type="sibTrans" cxnId="{36D95211-176F-4EC1-BB68-1E2B2557F8C8}">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8ABE09D3-DE2F-4C7B-A6BF-0071CEF53612}">
      <dgm:prSet phldrT="[Texto]" custT="1"/>
      <dgm:spPr/>
      <dgm:t>
        <a:bodyPr/>
        <a:lstStyle/>
        <a:p>
          <a:pPr algn="ctr"/>
          <a:r>
            <a:rPr lang="es-ES" sz="1800" b="1">
              <a:latin typeface="Times New Roman" panose="02020603050405020304" pitchFamily="18" charset="0"/>
              <a:cs typeface="Times New Roman" panose="02020603050405020304" pitchFamily="18" charset="0"/>
            </a:rPr>
            <a:t>Tramo I: </a:t>
          </a:r>
          <a:r>
            <a:rPr lang="es-ES" sz="1800">
              <a:latin typeface="Times New Roman" panose="02020603050405020304" pitchFamily="18" charset="0"/>
              <a:cs typeface="Times New Roman" panose="02020603050405020304" pitchFamily="18" charset="0"/>
            </a:rPr>
            <a:t>Áreas recreativas</a:t>
          </a:r>
        </a:p>
      </dgm:t>
    </dgm:pt>
    <dgm:pt modelId="{FC13FEF6-4A82-413B-AC3B-4E0736068AA0}" type="parTrans" cxnId="{EB64AF47-0292-41B8-B741-6901B3B09ACC}">
      <dgm:prSet custT="1"/>
      <dgm:spPr/>
      <dgm:t>
        <a:bodyPr/>
        <a:lstStyle/>
        <a:p>
          <a:pPr algn="ctr"/>
          <a:endParaRPr lang="es-ES" sz="1800">
            <a:latin typeface="Times New Roman" panose="02020603050405020304" pitchFamily="18" charset="0"/>
            <a:cs typeface="Times New Roman" panose="02020603050405020304" pitchFamily="18" charset="0"/>
          </a:endParaRPr>
        </a:p>
      </dgm:t>
    </dgm:pt>
    <dgm:pt modelId="{495EE9B2-9BF1-4EE3-9156-E0E375604446}" type="sibTrans" cxnId="{EB64AF47-0292-41B8-B741-6901B3B09ACC}">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5F5BCF13-C100-41BE-B79B-59E70A2A315C}">
      <dgm:prSet phldrT="[Texto]" custT="1"/>
      <dgm:spPr/>
      <dgm:t>
        <a:bodyPr/>
        <a:lstStyle/>
        <a:p>
          <a:pPr algn="ctr"/>
          <a:r>
            <a:rPr lang="es-ES" sz="1800" b="1">
              <a:latin typeface="Times New Roman" panose="02020603050405020304" pitchFamily="18" charset="0"/>
              <a:cs typeface="Times New Roman" panose="02020603050405020304" pitchFamily="18" charset="0"/>
            </a:rPr>
            <a:t>Tramo II</a:t>
          </a:r>
          <a:r>
            <a:rPr lang="es-ES" sz="1800">
              <a:latin typeface="Times New Roman" panose="02020603050405020304" pitchFamily="18" charset="0"/>
              <a:cs typeface="Times New Roman" panose="02020603050405020304" pitchFamily="18" charset="0"/>
            </a:rPr>
            <a:t>: Áreas interpretativas</a:t>
          </a:r>
        </a:p>
      </dgm:t>
    </dgm:pt>
    <dgm:pt modelId="{C27711FF-1572-454D-AF4E-07F3C4B88725}" type="parTrans" cxnId="{F462457F-5AB3-4AA1-BDAC-E1A628C517EC}">
      <dgm:prSet custT="1"/>
      <dgm:spPr/>
      <dgm:t>
        <a:bodyPr/>
        <a:lstStyle/>
        <a:p>
          <a:pPr algn="ctr"/>
          <a:endParaRPr lang="es-ES" sz="1800">
            <a:latin typeface="Times New Roman" panose="02020603050405020304" pitchFamily="18" charset="0"/>
            <a:cs typeface="Times New Roman" panose="02020603050405020304" pitchFamily="18" charset="0"/>
          </a:endParaRPr>
        </a:p>
      </dgm:t>
    </dgm:pt>
    <dgm:pt modelId="{5D401173-EDFC-490C-A43B-E5DAFFBF39A7}" type="sibTrans" cxnId="{F462457F-5AB3-4AA1-BDAC-E1A628C517EC}">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BFDDE06B-24ED-4267-B049-A7FBB981DE13}">
      <dgm:prSet custT="1"/>
      <dgm:spPr/>
      <dgm:t>
        <a:bodyPr/>
        <a:lstStyle/>
        <a:p>
          <a:pPr algn="ctr"/>
          <a:r>
            <a:rPr lang="es-ES" sz="1800">
              <a:latin typeface="Times New Roman" panose="02020603050405020304" pitchFamily="18" charset="0"/>
              <a:cs typeface="Times New Roman" panose="02020603050405020304" pitchFamily="18" charset="0"/>
            </a:rPr>
            <a:t>Área de actividades recreativas </a:t>
          </a:r>
        </a:p>
      </dgm:t>
    </dgm:pt>
    <dgm:pt modelId="{B1B56E98-8EBA-4D1B-82F9-F5253247D9E4}" type="parTrans" cxnId="{EFFBCB58-D093-49C3-B793-D5E972039729}">
      <dgm:prSet custT="1"/>
      <dgm:spPr/>
      <dgm:t>
        <a:bodyPr/>
        <a:lstStyle/>
        <a:p>
          <a:pPr algn="ctr"/>
          <a:endParaRPr lang="es-ES" sz="1800">
            <a:latin typeface="Times New Roman" panose="02020603050405020304" pitchFamily="18" charset="0"/>
            <a:cs typeface="Times New Roman" panose="02020603050405020304" pitchFamily="18" charset="0"/>
          </a:endParaRPr>
        </a:p>
      </dgm:t>
    </dgm:pt>
    <dgm:pt modelId="{5E0F718F-D989-4323-B2F0-E0472E6788E1}" type="sibTrans" cxnId="{EFFBCB58-D093-49C3-B793-D5E972039729}">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520D61D1-039F-4A9C-A1AE-69F671F30BA9}">
      <dgm:prSet custT="1"/>
      <dgm:spPr/>
      <dgm:t>
        <a:bodyPr/>
        <a:lstStyle/>
        <a:p>
          <a:pPr algn="ctr"/>
          <a:r>
            <a:rPr lang="es-ES" sz="1800">
              <a:latin typeface="Times New Roman" panose="02020603050405020304" pitchFamily="18" charset="0"/>
              <a:cs typeface="Times New Roman" panose="02020603050405020304" pitchFamily="18" charset="0"/>
            </a:rPr>
            <a:t>Senderos interpretativos</a:t>
          </a:r>
        </a:p>
      </dgm:t>
    </dgm:pt>
    <dgm:pt modelId="{4EBBAED1-8E88-4E5E-A049-FC102180663E}" type="parTrans" cxnId="{8291C34C-5D09-48B5-A49D-82F3871F66E4}">
      <dgm:prSet custT="1"/>
      <dgm:spPr/>
      <dgm:t>
        <a:bodyPr/>
        <a:lstStyle/>
        <a:p>
          <a:pPr algn="ctr"/>
          <a:endParaRPr lang="es-ES" sz="1800">
            <a:latin typeface="Times New Roman" panose="02020603050405020304" pitchFamily="18" charset="0"/>
            <a:cs typeface="Times New Roman" panose="02020603050405020304" pitchFamily="18" charset="0"/>
          </a:endParaRPr>
        </a:p>
      </dgm:t>
    </dgm:pt>
    <dgm:pt modelId="{20916BA6-4F9A-4B13-A9F3-89069FD14A66}" type="sibTrans" cxnId="{8291C34C-5D09-48B5-A49D-82F3871F66E4}">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BF1537BB-8FF8-401F-81D0-246794890130}">
      <dgm:prSet custT="1"/>
      <dgm:spPr/>
      <dgm:t>
        <a:bodyPr/>
        <a:lstStyle/>
        <a:p>
          <a:pPr algn="ctr"/>
          <a:r>
            <a:rPr lang="es-ES" sz="1800">
              <a:latin typeface="Times New Roman" panose="02020603050405020304" pitchFamily="18" charset="0"/>
              <a:cs typeface="Times New Roman" panose="02020603050405020304" pitchFamily="18" charset="0"/>
            </a:rPr>
            <a:t>Área de recreaciòn infantil </a:t>
          </a:r>
        </a:p>
      </dgm:t>
    </dgm:pt>
    <dgm:pt modelId="{1CE70640-91FA-456C-9BB4-EB7757ABC666}" type="parTrans" cxnId="{A99C9A15-1153-4896-9A4C-0BB939493A39}">
      <dgm:prSet custT="1"/>
      <dgm:spPr/>
      <dgm:t>
        <a:bodyPr/>
        <a:lstStyle/>
        <a:p>
          <a:pPr algn="ctr"/>
          <a:endParaRPr lang="es-ES" sz="1800">
            <a:latin typeface="Times New Roman" panose="02020603050405020304" pitchFamily="18" charset="0"/>
            <a:cs typeface="Times New Roman" panose="02020603050405020304" pitchFamily="18" charset="0"/>
          </a:endParaRPr>
        </a:p>
      </dgm:t>
    </dgm:pt>
    <dgm:pt modelId="{1540EE5F-3A6C-4E6B-BA1E-4D7F5003CE33}" type="sibTrans" cxnId="{A99C9A15-1153-4896-9A4C-0BB939493A39}">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047DCAAA-8A47-4837-9C35-E6595ED2C140}">
      <dgm:prSet custT="1"/>
      <dgm:spPr/>
      <dgm:t>
        <a:bodyPr/>
        <a:lstStyle/>
        <a:p>
          <a:pPr algn="ctr"/>
          <a:r>
            <a:rPr lang="es-ES" sz="1800">
              <a:latin typeface="Times New Roman" panose="02020603050405020304" pitchFamily="18" charset="0"/>
              <a:cs typeface="Times New Roman" panose="02020603050405020304" pitchFamily="18" charset="0"/>
            </a:rPr>
            <a:t>Área deportiva</a:t>
          </a:r>
        </a:p>
      </dgm:t>
    </dgm:pt>
    <dgm:pt modelId="{1ADC9E43-5552-43DF-8761-E45928AE90FD}" type="parTrans" cxnId="{BE1C7679-F978-4643-B49D-075607BBE4E7}">
      <dgm:prSet custT="1"/>
      <dgm:spPr/>
      <dgm:t>
        <a:bodyPr/>
        <a:lstStyle/>
        <a:p>
          <a:pPr algn="ctr"/>
          <a:endParaRPr lang="es-ES" sz="1800">
            <a:latin typeface="Times New Roman" panose="02020603050405020304" pitchFamily="18" charset="0"/>
            <a:cs typeface="Times New Roman" panose="02020603050405020304" pitchFamily="18" charset="0"/>
          </a:endParaRPr>
        </a:p>
      </dgm:t>
    </dgm:pt>
    <dgm:pt modelId="{8F90C035-D159-4D45-9CF8-3E54BBBF098E}" type="sibTrans" cxnId="{BE1C7679-F978-4643-B49D-075607BBE4E7}">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F42C18CC-423F-40C1-8200-3C7870E93CAE}">
      <dgm:prSet custT="1"/>
      <dgm:spPr/>
      <dgm:t>
        <a:bodyPr/>
        <a:lstStyle/>
        <a:p>
          <a:pPr algn="ctr"/>
          <a:r>
            <a:rPr lang="es-ES" sz="1800">
              <a:latin typeface="Times New Roman" panose="02020603050405020304" pitchFamily="18" charset="0"/>
              <a:cs typeface="Times New Roman" panose="02020603050405020304" pitchFamily="18" charset="0"/>
            </a:rPr>
            <a:t>Área de servicios</a:t>
          </a:r>
        </a:p>
      </dgm:t>
    </dgm:pt>
    <dgm:pt modelId="{2683A3CE-8A9A-4D84-B63F-85C4AC1274A9}" type="parTrans" cxnId="{0C322C5B-9536-49CE-9CE7-B8ED0ADB25A9}">
      <dgm:prSet custT="1"/>
      <dgm:spPr/>
      <dgm:t>
        <a:bodyPr/>
        <a:lstStyle/>
        <a:p>
          <a:pPr algn="ctr"/>
          <a:endParaRPr lang="es-ES" sz="1800">
            <a:latin typeface="Times New Roman" panose="02020603050405020304" pitchFamily="18" charset="0"/>
            <a:cs typeface="Times New Roman" panose="02020603050405020304" pitchFamily="18" charset="0"/>
          </a:endParaRPr>
        </a:p>
      </dgm:t>
    </dgm:pt>
    <dgm:pt modelId="{E3BF9ECC-4786-4943-B9C8-399CA39592F1}" type="sibTrans" cxnId="{0C322C5B-9536-49CE-9CE7-B8ED0ADB25A9}">
      <dgm:prSet/>
      <dgm:spPr/>
      <dgm:t>
        <a:bodyPr/>
        <a:lstStyle/>
        <a:p>
          <a:pPr algn="ctr"/>
          <a:endParaRPr lang="es-ES" sz="1800">
            <a:latin typeface="Times New Roman" panose="02020603050405020304" pitchFamily="18" charset="0"/>
            <a:cs typeface="Times New Roman" panose="02020603050405020304" pitchFamily="18" charset="0"/>
          </a:endParaRPr>
        </a:p>
      </dgm:t>
    </dgm:pt>
    <dgm:pt modelId="{00A6BC30-AE73-4E19-B56F-4EDE1D639653}" type="pres">
      <dgm:prSet presAssocID="{F35800F0-C81E-4AAF-85E6-D813EB47A85E}" presName="Name0" presStyleCnt="0">
        <dgm:presLayoutVars>
          <dgm:chPref val="1"/>
          <dgm:dir/>
          <dgm:animOne val="branch"/>
          <dgm:animLvl val="lvl"/>
          <dgm:resizeHandles val="exact"/>
        </dgm:presLayoutVars>
      </dgm:prSet>
      <dgm:spPr/>
      <dgm:t>
        <a:bodyPr/>
        <a:lstStyle/>
        <a:p>
          <a:endParaRPr lang="es-ES"/>
        </a:p>
      </dgm:t>
    </dgm:pt>
    <dgm:pt modelId="{9095988E-5DA9-4447-A008-07346F1F6886}" type="pres">
      <dgm:prSet presAssocID="{D671D0F4-273D-4438-8CB6-06D6BC828DBE}" presName="root1" presStyleCnt="0"/>
      <dgm:spPr/>
      <dgm:t>
        <a:bodyPr/>
        <a:lstStyle/>
        <a:p>
          <a:endParaRPr lang="es-ES"/>
        </a:p>
      </dgm:t>
    </dgm:pt>
    <dgm:pt modelId="{40E1F5FC-6327-4AF2-ABB0-CA585B0803C1}" type="pres">
      <dgm:prSet presAssocID="{D671D0F4-273D-4438-8CB6-06D6BC828DBE}" presName="LevelOneTextNode" presStyleLbl="node0" presStyleIdx="0" presStyleCnt="1" custScaleY="64947">
        <dgm:presLayoutVars>
          <dgm:chPref val="3"/>
        </dgm:presLayoutVars>
      </dgm:prSet>
      <dgm:spPr/>
      <dgm:t>
        <a:bodyPr/>
        <a:lstStyle/>
        <a:p>
          <a:endParaRPr lang="es-ES"/>
        </a:p>
      </dgm:t>
    </dgm:pt>
    <dgm:pt modelId="{40178A11-724E-48C5-B0A2-A0FB6AF7A2E1}" type="pres">
      <dgm:prSet presAssocID="{D671D0F4-273D-4438-8CB6-06D6BC828DBE}" presName="level2hierChild" presStyleCnt="0"/>
      <dgm:spPr/>
      <dgm:t>
        <a:bodyPr/>
        <a:lstStyle/>
        <a:p>
          <a:endParaRPr lang="es-ES"/>
        </a:p>
      </dgm:t>
    </dgm:pt>
    <dgm:pt modelId="{1A64260C-6A2D-4324-811E-2D5DC0A66343}" type="pres">
      <dgm:prSet presAssocID="{FC13FEF6-4A82-413B-AC3B-4E0736068AA0}" presName="conn2-1" presStyleLbl="parChTrans1D2" presStyleIdx="0" presStyleCnt="2"/>
      <dgm:spPr/>
      <dgm:t>
        <a:bodyPr/>
        <a:lstStyle/>
        <a:p>
          <a:endParaRPr lang="es-ES"/>
        </a:p>
      </dgm:t>
    </dgm:pt>
    <dgm:pt modelId="{BA846B8E-10A4-4693-BDC6-B00A24BDEF82}" type="pres">
      <dgm:prSet presAssocID="{FC13FEF6-4A82-413B-AC3B-4E0736068AA0}" presName="connTx" presStyleLbl="parChTrans1D2" presStyleIdx="0" presStyleCnt="2"/>
      <dgm:spPr/>
      <dgm:t>
        <a:bodyPr/>
        <a:lstStyle/>
        <a:p>
          <a:endParaRPr lang="es-ES"/>
        </a:p>
      </dgm:t>
    </dgm:pt>
    <dgm:pt modelId="{9E0C4128-74B0-4384-B903-AE07F2172DBD}" type="pres">
      <dgm:prSet presAssocID="{8ABE09D3-DE2F-4C7B-A6BF-0071CEF53612}" presName="root2" presStyleCnt="0"/>
      <dgm:spPr/>
      <dgm:t>
        <a:bodyPr/>
        <a:lstStyle/>
        <a:p>
          <a:endParaRPr lang="es-ES"/>
        </a:p>
      </dgm:t>
    </dgm:pt>
    <dgm:pt modelId="{280F059F-6BDA-41B5-BBC8-BE627E959B0F}" type="pres">
      <dgm:prSet presAssocID="{8ABE09D3-DE2F-4C7B-A6BF-0071CEF53612}" presName="LevelTwoTextNode" presStyleLbl="node2" presStyleIdx="0" presStyleCnt="2">
        <dgm:presLayoutVars>
          <dgm:chPref val="3"/>
        </dgm:presLayoutVars>
      </dgm:prSet>
      <dgm:spPr/>
      <dgm:t>
        <a:bodyPr/>
        <a:lstStyle/>
        <a:p>
          <a:endParaRPr lang="es-ES"/>
        </a:p>
      </dgm:t>
    </dgm:pt>
    <dgm:pt modelId="{140EBF48-7F43-4C79-AC2A-0E28A7B2F4E1}" type="pres">
      <dgm:prSet presAssocID="{8ABE09D3-DE2F-4C7B-A6BF-0071CEF53612}" presName="level3hierChild" presStyleCnt="0"/>
      <dgm:spPr/>
      <dgm:t>
        <a:bodyPr/>
        <a:lstStyle/>
        <a:p>
          <a:endParaRPr lang="es-ES"/>
        </a:p>
      </dgm:t>
    </dgm:pt>
    <dgm:pt modelId="{BA2D5ABD-F892-4B3E-9573-D111FFA0ED9E}" type="pres">
      <dgm:prSet presAssocID="{B1B56E98-8EBA-4D1B-82F9-F5253247D9E4}" presName="conn2-1" presStyleLbl="parChTrans1D3" presStyleIdx="0" presStyleCnt="5"/>
      <dgm:spPr/>
      <dgm:t>
        <a:bodyPr/>
        <a:lstStyle/>
        <a:p>
          <a:endParaRPr lang="es-ES"/>
        </a:p>
      </dgm:t>
    </dgm:pt>
    <dgm:pt modelId="{E4F4F276-3F7A-480F-ADE4-9ADF00F1EA2C}" type="pres">
      <dgm:prSet presAssocID="{B1B56E98-8EBA-4D1B-82F9-F5253247D9E4}" presName="connTx" presStyleLbl="parChTrans1D3" presStyleIdx="0" presStyleCnt="5"/>
      <dgm:spPr/>
      <dgm:t>
        <a:bodyPr/>
        <a:lstStyle/>
        <a:p>
          <a:endParaRPr lang="es-ES"/>
        </a:p>
      </dgm:t>
    </dgm:pt>
    <dgm:pt modelId="{32641CE3-BC88-4802-B27A-F5C442B93C21}" type="pres">
      <dgm:prSet presAssocID="{BFDDE06B-24ED-4267-B049-A7FBB981DE13}" presName="root2" presStyleCnt="0"/>
      <dgm:spPr/>
      <dgm:t>
        <a:bodyPr/>
        <a:lstStyle/>
        <a:p>
          <a:endParaRPr lang="es-ES"/>
        </a:p>
      </dgm:t>
    </dgm:pt>
    <dgm:pt modelId="{BC9F2333-01D8-4D18-8FC4-C9121014C615}" type="pres">
      <dgm:prSet presAssocID="{BFDDE06B-24ED-4267-B049-A7FBB981DE13}" presName="LevelTwoTextNode" presStyleLbl="node3" presStyleIdx="0" presStyleCnt="5">
        <dgm:presLayoutVars>
          <dgm:chPref val="3"/>
        </dgm:presLayoutVars>
      </dgm:prSet>
      <dgm:spPr/>
      <dgm:t>
        <a:bodyPr/>
        <a:lstStyle/>
        <a:p>
          <a:endParaRPr lang="es-ES"/>
        </a:p>
      </dgm:t>
    </dgm:pt>
    <dgm:pt modelId="{EFD54DDD-5D9A-4EE3-805A-F2B75457FDE8}" type="pres">
      <dgm:prSet presAssocID="{BFDDE06B-24ED-4267-B049-A7FBB981DE13}" presName="level3hierChild" presStyleCnt="0"/>
      <dgm:spPr/>
      <dgm:t>
        <a:bodyPr/>
        <a:lstStyle/>
        <a:p>
          <a:endParaRPr lang="es-ES"/>
        </a:p>
      </dgm:t>
    </dgm:pt>
    <dgm:pt modelId="{53023E04-B204-42EA-8266-771AA9D3C899}" type="pres">
      <dgm:prSet presAssocID="{1CE70640-91FA-456C-9BB4-EB7757ABC666}" presName="conn2-1" presStyleLbl="parChTrans1D3" presStyleIdx="1" presStyleCnt="5"/>
      <dgm:spPr/>
      <dgm:t>
        <a:bodyPr/>
        <a:lstStyle/>
        <a:p>
          <a:endParaRPr lang="es-ES"/>
        </a:p>
      </dgm:t>
    </dgm:pt>
    <dgm:pt modelId="{2972C858-9A13-41DA-A81C-64E306C43DB0}" type="pres">
      <dgm:prSet presAssocID="{1CE70640-91FA-456C-9BB4-EB7757ABC666}" presName="connTx" presStyleLbl="parChTrans1D3" presStyleIdx="1" presStyleCnt="5"/>
      <dgm:spPr/>
      <dgm:t>
        <a:bodyPr/>
        <a:lstStyle/>
        <a:p>
          <a:endParaRPr lang="es-ES"/>
        </a:p>
      </dgm:t>
    </dgm:pt>
    <dgm:pt modelId="{F92097D1-B45E-4F08-AD34-EFD6EBDBF507}" type="pres">
      <dgm:prSet presAssocID="{BF1537BB-8FF8-401F-81D0-246794890130}" presName="root2" presStyleCnt="0"/>
      <dgm:spPr/>
      <dgm:t>
        <a:bodyPr/>
        <a:lstStyle/>
        <a:p>
          <a:endParaRPr lang="es-ES"/>
        </a:p>
      </dgm:t>
    </dgm:pt>
    <dgm:pt modelId="{B1274329-0B3F-4A6D-97CA-C84DB97451B8}" type="pres">
      <dgm:prSet presAssocID="{BF1537BB-8FF8-401F-81D0-246794890130}" presName="LevelTwoTextNode" presStyleLbl="node3" presStyleIdx="1" presStyleCnt="5">
        <dgm:presLayoutVars>
          <dgm:chPref val="3"/>
        </dgm:presLayoutVars>
      </dgm:prSet>
      <dgm:spPr/>
      <dgm:t>
        <a:bodyPr/>
        <a:lstStyle/>
        <a:p>
          <a:endParaRPr lang="es-ES"/>
        </a:p>
      </dgm:t>
    </dgm:pt>
    <dgm:pt modelId="{3FEDA3AA-0171-491B-B0CC-705CB1529AA6}" type="pres">
      <dgm:prSet presAssocID="{BF1537BB-8FF8-401F-81D0-246794890130}" presName="level3hierChild" presStyleCnt="0"/>
      <dgm:spPr/>
      <dgm:t>
        <a:bodyPr/>
        <a:lstStyle/>
        <a:p>
          <a:endParaRPr lang="es-ES"/>
        </a:p>
      </dgm:t>
    </dgm:pt>
    <dgm:pt modelId="{E8C0221E-F1B7-4C2D-B5DE-A07F5575BC35}" type="pres">
      <dgm:prSet presAssocID="{1ADC9E43-5552-43DF-8761-E45928AE90FD}" presName="conn2-1" presStyleLbl="parChTrans1D3" presStyleIdx="2" presStyleCnt="5"/>
      <dgm:spPr/>
      <dgm:t>
        <a:bodyPr/>
        <a:lstStyle/>
        <a:p>
          <a:endParaRPr lang="es-ES"/>
        </a:p>
      </dgm:t>
    </dgm:pt>
    <dgm:pt modelId="{513BC4D7-2E54-40E6-A941-4AAF05D7ABC1}" type="pres">
      <dgm:prSet presAssocID="{1ADC9E43-5552-43DF-8761-E45928AE90FD}" presName="connTx" presStyleLbl="parChTrans1D3" presStyleIdx="2" presStyleCnt="5"/>
      <dgm:spPr/>
      <dgm:t>
        <a:bodyPr/>
        <a:lstStyle/>
        <a:p>
          <a:endParaRPr lang="es-ES"/>
        </a:p>
      </dgm:t>
    </dgm:pt>
    <dgm:pt modelId="{F5803348-A6EA-4CF8-ACBA-599D4AC098C8}" type="pres">
      <dgm:prSet presAssocID="{047DCAAA-8A47-4837-9C35-E6595ED2C140}" presName="root2" presStyleCnt="0"/>
      <dgm:spPr/>
      <dgm:t>
        <a:bodyPr/>
        <a:lstStyle/>
        <a:p>
          <a:endParaRPr lang="es-ES"/>
        </a:p>
      </dgm:t>
    </dgm:pt>
    <dgm:pt modelId="{8A15DAE1-04F0-414D-B070-FBE4151D8D1B}" type="pres">
      <dgm:prSet presAssocID="{047DCAAA-8A47-4837-9C35-E6595ED2C140}" presName="LevelTwoTextNode" presStyleLbl="node3" presStyleIdx="2" presStyleCnt="5">
        <dgm:presLayoutVars>
          <dgm:chPref val="3"/>
        </dgm:presLayoutVars>
      </dgm:prSet>
      <dgm:spPr/>
      <dgm:t>
        <a:bodyPr/>
        <a:lstStyle/>
        <a:p>
          <a:endParaRPr lang="es-ES"/>
        </a:p>
      </dgm:t>
    </dgm:pt>
    <dgm:pt modelId="{AE690988-9EBF-4010-BA80-AA417663FA12}" type="pres">
      <dgm:prSet presAssocID="{047DCAAA-8A47-4837-9C35-E6595ED2C140}" presName="level3hierChild" presStyleCnt="0"/>
      <dgm:spPr/>
      <dgm:t>
        <a:bodyPr/>
        <a:lstStyle/>
        <a:p>
          <a:endParaRPr lang="es-ES"/>
        </a:p>
      </dgm:t>
    </dgm:pt>
    <dgm:pt modelId="{EE5D7010-538B-4165-B8A8-57A23575D700}" type="pres">
      <dgm:prSet presAssocID="{2683A3CE-8A9A-4D84-B63F-85C4AC1274A9}" presName="conn2-1" presStyleLbl="parChTrans1D3" presStyleIdx="3" presStyleCnt="5"/>
      <dgm:spPr/>
      <dgm:t>
        <a:bodyPr/>
        <a:lstStyle/>
        <a:p>
          <a:endParaRPr lang="es-ES"/>
        </a:p>
      </dgm:t>
    </dgm:pt>
    <dgm:pt modelId="{5B0CCAB9-6893-4BC3-99B7-FC25A2AF680F}" type="pres">
      <dgm:prSet presAssocID="{2683A3CE-8A9A-4D84-B63F-85C4AC1274A9}" presName="connTx" presStyleLbl="parChTrans1D3" presStyleIdx="3" presStyleCnt="5"/>
      <dgm:spPr/>
      <dgm:t>
        <a:bodyPr/>
        <a:lstStyle/>
        <a:p>
          <a:endParaRPr lang="es-ES"/>
        </a:p>
      </dgm:t>
    </dgm:pt>
    <dgm:pt modelId="{D54AC3FC-ED13-423C-9690-12FCF5067BAC}" type="pres">
      <dgm:prSet presAssocID="{F42C18CC-423F-40C1-8200-3C7870E93CAE}" presName="root2" presStyleCnt="0"/>
      <dgm:spPr/>
      <dgm:t>
        <a:bodyPr/>
        <a:lstStyle/>
        <a:p>
          <a:endParaRPr lang="es-ES"/>
        </a:p>
      </dgm:t>
    </dgm:pt>
    <dgm:pt modelId="{274CB68D-60DE-4742-BE9D-A0EF26A19EA9}" type="pres">
      <dgm:prSet presAssocID="{F42C18CC-423F-40C1-8200-3C7870E93CAE}" presName="LevelTwoTextNode" presStyleLbl="node3" presStyleIdx="3" presStyleCnt="5">
        <dgm:presLayoutVars>
          <dgm:chPref val="3"/>
        </dgm:presLayoutVars>
      </dgm:prSet>
      <dgm:spPr/>
      <dgm:t>
        <a:bodyPr/>
        <a:lstStyle/>
        <a:p>
          <a:endParaRPr lang="es-ES"/>
        </a:p>
      </dgm:t>
    </dgm:pt>
    <dgm:pt modelId="{D4999388-5236-43FB-BD6B-26BA98EED999}" type="pres">
      <dgm:prSet presAssocID="{F42C18CC-423F-40C1-8200-3C7870E93CAE}" presName="level3hierChild" presStyleCnt="0"/>
      <dgm:spPr/>
      <dgm:t>
        <a:bodyPr/>
        <a:lstStyle/>
        <a:p>
          <a:endParaRPr lang="es-ES"/>
        </a:p>
      </dgm:t>
    </dgm:pt>
    <dgm:pt modelId="{71B8732D-A888-4E7E-8E45-38753B81925C}" type="pres">
      <dgm:prSet presAssocID="{C27711FF-1572-454D-AF4E-07F3C4B88725}" presName="conn2-1" presStyleLbl="parChTrans1D2" presStyleIdx="1" presStyleCnt="2"/>
      <dgm:spPr/>
      <dgm:t>
        <a:bodyPr/>
        <a:lstStyle/>
        <a:p>
          <a:endParaRPr lang="es-ES"/>
        </a:p>
      </dgm:t>
    </dgm:pt>
    <dgm:pt modelId="{F36ED7E2-B1A8-4E87-BE8B-2B2F4BD83D36}" type="pres">
      <dgm:prSet presAssocID="{C27711FF-1572-454D-AF4E-07F3C4B88725}" presName="connTx" presStyleLbl="parChTrans1D2" presStyleIdx="1" presStyleCnt="2"/>
      <dgm:spPr/>
      <dgm:t>
        <a:bodyPr/>
        <a:lstStyle/>
        <a:p>
          <a:endParaRPr lang="es-ES"/>
        </a:p>
      </dgm:t>
    </dgm:pt>
    <dgm:pt modelId="{6E68CB01-DBF8-4530-A313-B9678A1751A5}" type="pres">
      <dgm:prSet presAssocID="{5F5BCF13-C100-41BE-B79B-59E70A2A315C}" presName="root2" presStyleCnt="0"/>
      <dgm:spPr/>
      <dgm:t>
        <a:bodyPr/>
        <a:lstStyle/>
        <a:p>
          <a:endParaRPr lang="es-ES"/>
        </a:p>
      </dgm:t>
    </dgm:pt>
    <dgm:pt modelId="{F946456A-4E80-4C44-A71B-9AACB1CD93DB}" type="pres">
      <dgm:prSet presAssocID="{5F5BCF13-C100-41BE-B79B-59E70A2A315C}" presName="LevelTwoTextNode" presStyleLbl="node2" presStyleIdx="1" presStyleCnt="2">
        <dgm:presLayoutVars>
          <dgm:chPref val="3"/>
        </dgm:presLayoutVars>
      </dgm:prSet>
      <dgm:spPr/>
      <dgm:t>
        <a:bodyPr/>
        <a:lstStyle/>
        <a:p>
          <a:endParaRPr lang="es-ES"/>
        </a:p>
      </dgm:t>
    </dgm:pt>
    <dgm:pt modelId="{58830627-C4FC-4924-96D8-BAFFC635EC0B}" type="pres">
      <dgm:prSet presAssocID="{5F5BCF13-C100-41BE-B79B-59E70A2A315C}" presName="level3hierChild" presStyleCnt="0"/>
      <dgm:spPr/>
      <dgm:t>
        <a:bodyPr/>
        <a:lstStyle/>
        <a:p>
          <a:endParaRPr lang="es-ES"/>
        </a:p>
      </dgm:t>
    </dgm:pt>
    <dgm:pt modelId="{A435A8AA-6B4C-4184-914E-4B9074D36883}" type="pres">
      <dgm:prSet presAssocID="{4EBBAED1-8E88-4E5E-A049-FC102180663E}" presName="conn2-1" presStyleLbl="parChTrans1D3" presStyleIdx="4" presStyleCnt="5"/>
      <dgm:spPr/>
      <dgm:t>
        <a:bodyPr/>
        <a:lstStyle/>
        <a:p>
          <a:endParaRPr lang="es-ES"/>
        </a:p>
      </dgm:t>
    </dgm:pt>
    <dgm:pt modelId="{94EB4337-3902-456A-8422-7BAFE631C439}" type="pres">
      <dgm:prSet presAssocID="{4EBBAED1-8E88-4E5E-A049-FC102180663E}" presName="connTx" presStyleLbl="parChTrans1D3" presStyleIdx="4" presStyleCnt="5"/>
      <dgm:spPr/>
      <dgm:t>
        <a:bodyPr/>
        <a:lstStyle/>
        <a:p>
          <a:endParaRPr lang="es-ES"/>
        </a:p>
      </dgm:t>
    </dgm:pt>
    <dgm:pt modelId="{357501C4-D598-4690-A338-F214A158CB2B}" type="pres">
      <dgm:prSet presAssocID="{520D61D1-039F-4A9C-A1AE-69F671F30BA9}" presName="root2" presStyleCnt="0"/>
      <dgm:spPr/>
      <dgm:t>
        <a:bodyPr/>
        <a:lstStyle/>
        <a:p>
          <a:endParaRPr lang="es-ES"/>
        </a:p>
      </dgm:t>
    </dgm:pt>
    <dgm:pt modelId="{CE25512C-726A-42EF-B95B-587B45AEC001}" type="pres">
      <dgm:prSet presAssocID="{520D61D1-039F-4A9C-A1AE-69F671F30BA9}" presName="LevelTwoTextNode" presStyleLbl="node3" presStyleIdx="4" presStyleCnt="5">
        <dgm:presLayoutVars>
          <dgm:chPref val="3"/>
        </dgm:presLayoutVars>
      </dgm:prSet>
      <dgm:spPr/>
      <dgm:t>
        <a:bodyPr/>
        <a:lstStyle/>
        <a:p>
          <a:endParaRPr lang="es-ES"/>
        </a:p>
      </dgm:t>
    </dgm:pt>
    <dgm:pt modelId="{E59F9034-D3C1-4162-A840-27BA97DAEB28}" type="pres">
      <dgm:prSet presAssocID="{520D61D1-039F-4A9C-A1AE-69F671F30BA9}" presName="level3hierChild" presStyleCnt="0"/>
      <dgm:spPr/>
      <dgm:t>
        <a:bodyPr/>
        <a:lstStyle/>
        <a:p>
          <a:endParaRPr lang="es-ES"/>
        </a:p>
      </dgm:t>
    </dgm:pt>
  </dgm:ptLst>
  <dgm:cxnLst>
    <dgm:cxn modelId="{36D95211-176F-4EC1-BB68-1E2B2557F8C8}" srcId="{F35800F0-C81E-4AAF-85E6-D813EB47A85E}" destId="{D671D0F4-273D-4438-8CB6-06D6BC828DBE}" srcOrd="0" destOrd="0" parTransId="{B61F1098-2574-45A2-8BA8-F08010C0DA58}" sibTransId="{71318419-3A17-4A98-AE81-46A6DA924E7E}"/>
    <dgm:cxn modelId="{B4D23F1E-720C-4EBF-8C87-A859115A63ED}" type="presOf" srcId="{4EBBAED1-8E88-4E5E-A049-FC102180663E}" destId="{94EB4337-3902-456A-8422-7BAFE631C439}" srcOrd="1" destOrd="0" presId="urn:microsoft.com/office/officeart/2008/layout/HorizontalMultiLevelHierarchy"/>
    <dgm:cxn modelId="{A754285F-952F-40EF-BCB0-119CEADA7E40}" type="presOf" srcId="{1ADC9E43-5552-43DF-8761-E45928AE90FD}" destId="{E8C0221E-F1B7-4C2D-B5DE-A07F5575BC35}" srcOrd="0" destOrd="0" presId="urn:microsoft.com/office/officeart/2008/layout/HorizontalMultiLevelHierarchy"/>
    <dgm:cxn modelId="{10C58396-915C-4DC7-A3BB-966F35DB7A93}" type="presOf" srcId="{1CE70640-91FA-456C-9BB4-EB7757ABC666}" destId="{2972C858-9A13-41DA-A81C-64E306C43DB0}" srcOrd="1" destOrd="0" presId="urn:microsoft.com/office/officeart/2008/layout/HorizontalMultiLevelHierarchy"/>
    <dgm:cxn modelId="{8291C34C-5D09-48B5-A49D-82F3871F66E4}" srcId="{5F5BCF13-C100-41BE-B79B-59E70A2A315C}" destId="{520D61D1-039F-4A9C-A1AE-69F671F30BA9}" srcOrd="0" destOrd="0" parTransId="{4EBBAED1-8E88-4E5E-A049-FC102180663E}" sibTransId="{20916BA6-4F9A-4B13-A9F3-89069FD14A66}"/>
    <dgm:cxn modelId="{BE1C7679-F978-4643-B49D-075607BBE4E7}" srcId="{8ABE09D3-DE2F-4C7B-A6BF-0071CEF53612}" destId="{047DCAAA-8A47-4837-9C35-E6595ED2C140}" srcOrd="2" destOrd="0" parTransId="{1ADC9E43-5552-43DF-8761-E45928AE90FD}" sibTransId="{8F90C035-D159-4D45-9CF8-3E54BBBF098E}"/>
    <dgm:cxn modelId="{F462457F-5AB3-4AA1-BDAC-E1A628C517EC}" srcId="{D671D0F4-273D-4438-8CB6-06D6BC828DBE}" destId="{5F5BCF13-C100-41BE-B79B-59E70A2A315C}" srcOrd="1" destOrd="0" parTransId="{C27711FF-1572-454D-AF4E-07F3C4B88725}" sibTransId="{5D401173-EDFC-490C-A43B-E5DAFFBF39A7}"/>
    <dgm:cxn modelId="{C821BC11-C02F-46F5-BEFB-1AEB02FF230A}" type="presOf" srcId="{1CE70640-91FA-456C-9BB4-EB7757ABC666}" destId="{53023E04-B204-42EA-8266-771AA9D3C899}" srcOrd="0" destOrd="0" presId="urn:microsoft.com/office/officeart/2008/layout/HorizontalMultiLevelHierarchy"/>
    <dgm:cxn modelId="{A1E10F55-29B9-4781-A7C3-991382AA01A6}" type="presOf" srcId="{5F5BCF13-C100-41BE-B79B-59E70A2A315C}" destId="{F946456A-4E80-4C44-A71B-9AACB1CD93DB}" srcOrd="0" destOrd="0" presId="urn:microsoft.com/office/officeart/2008/layout/HorizontalMultiLevelHierarchy"/>
    <dgm:cxn modelId="{2F6352AD-82B0-43A7-976E-22327B4192CC}" type="presOf" srcId="{047DCAAA-8A47-4837-9C35-E6595ED2C140}" destId="{8A15DAE1-04F0-414D-B070-FBE4151D8D1B}" srcOrd="0" destOrd="0" presId="urn:microsoft.com/office/officeart/2008/layout/HorizontalMultiLevelHierarchy"/>
    <dgm:cxn modelId="{C9A9D55F-1398-4401-8890-AED881814834}" type="presOf" srcId="{F42C18CC-423F-40C1-8200-3C7870E93CAE}" destId="{274CB68D-60DE-4742-BE9D-A0EF26A19EA9}" srcOrd="0" destOrd="0" presId="urn:microsoft.com/office/officeart/2008/layout/HorizontalMultiLevelHierarchy"/>
    <dgm:cxn modelId="{4C0B42C3-CDC3-453E-B7CF-D2C8A440AAD9}" type="presOf" srcId="{D671D0F4-273D-4438-8CB6-06D6BC828DBE}" destId="{40E1F5FC-6327-4AF2-ABB0-CA585B0803C1}" srcOrd="0" destOrd="0" presId="urn:microsoft.com/office/officeart/2008/layout/HorizontalMultiLevelHierarchy"/>
    <dgm:cxn modelId="{CE9F93B0-3BA8-43FE-9BDD-173EC8304F3B}" type="presOf" srcId="{2683A3CE-8A9A-4D84-B63F-85C4AC1274A9}" destId="{5B0CCAB9-6893-4BC3-99B7-FC25A2AF680F}" srcOrd="1" destOrd="0" presId="urn:microsoft.com/office/officeart/2008/layout/HorizontalMultiLevelHierarchy"/>
    <dgm:cxn modelId="{1585E802-DCB1-46F7-80C0-35C836F7CCA5}" type="presOf" srcId="{8ABE09D3-DE2F-4C7B-A6BF-0071CEF53612}" destId="{280F059F-6BDA-41B5-BBC8-BE627E959B0F}" srcOrd="0" destOrd="0" presId="urn:microsoft.com/office/officeart/2008/layout/HorizontalMultiLevelHierarchy"/>
    <dgm:cxn modelId="{0C322C5B-9536-49CE-9CE7-B8ED0ADB25A9}" srcId="{8ABE09D3-DE2F-4C7B-A6BF-0071CEF53612}" destId="{F42C18CC-423F-40C1-8200-3C7870E93CAE}" srcOrd="3" destOrd="0" parTransId="{2683A3CE-8A9A-4D84-B63F-85C4AC1274A9}" sibTransId="{E3BF9ECC-4786-4943-B9C8-399CA39592F1}"/>
    <dgm:cxn modelId="{EB642180-AC69-425C-9191-57775C5B06E2}" type="presOf" srcId="{C27711FF-1572-454D-AF4E-07F3C4B88725}" destId="{F36ED7E2-B1A8-4E87-BE8B-2B2F4BD83D36}" srcOrd="1" destOrd="0" presId="urn:microsoft.com/office/officeart/2008/layout/HorizontalMultiLevelHierarchy"/>
    <dgm:cxn modelId="{E18A6793-3934-4D0B-A51A-7089A629194F}" type="presOf" srcId="{B1B56E98-8EBA-4D1B-82F9-F5253247D9E4}" destId="{E4F4F276-3F7A-480F-ADE4-9ADF00F1EA2C}" srcOrd="1" destOrd="0" presId="urn:microsoft.com/office/officeart/2008/layout/HorizontalMultiLevelHierarchy"/>
    <dgm:cxn modelId="{A0A10F33-26D1-4730-9A70-D740EBFAA156}" type="presOf" srcId="{1ADC9E43-5552-43DF-8761-E45928AE90FD}" destId="{513BC4D7-2E54-40E6-A941-4AAF05D7ABC1}" srcOrd="1" destOrd="0" presId="urn:microsoft.com/office/officeart/2008/layout/HorizontalMultiLevelHierarchy"/>
    <dgm:cxn modelId="{A063E75B-ACF6-4A8E-8C5F-137B9867718B}" type="presOf" srcId="{C27711FF-1572-454D-AF4E-07F3C4B88725}" destId="{71B8732D-A888-4E7E-8E45-38753B81925C}" srcOrd="0" destOrd="0" presId="urn:microsoft.com/office/officeart/2008/layout/HorizontalMultiLevelHierarchy"/>
    <dgm:cxn modelId="{AE43723E-5933-4DA9-BD7B-C39E37D12ED9}" type="presOf" srcId="{2683A3CE-8A9A-4D84-B63F-85C4AC1274A9}" destId="{EE5D7010-538B-4165-B8A8-57A23575D700}" srcOrd="0" destOrd="0" presId="urn:microsoft.com/office/officeart/2008/layout/HorizontalMultiLevelHierarchy"/>
    <dgm:cxn modelId="{E0241470-23CA-4617-96C3-002C8E4E7A1E}" type="presOf" srcId="{FC13FEF6-4A82-413B-AC3B-4E0736068AA0}" destId="{BA846B8E-10A4-4693-BDC6-B00A24BDEF82}" srcOrd="1" destOrd="0" presId="urn:microsoft.com/office/officeart/2008/layout/HorizontalMultiLevelHierarchy"/>
    <dgm:cxn modelId="{77B47E4C-9517-4570-80F1-70BC7561907E}" type="presOf" srcId="{520D61D1-039F-4A9C-A1AE-69F671F30BA9}" destId="{CE25512C-726A-42EF-B95B-587B45AEC001}" srcOrd="0" destOrd="0" presId="urn:microsoft.com/office/officeart/2008/layout/HorizontalMultiLevelHierarchy"/>
    <dgm:cxn modelId="{EB64AF47-0292-41B8-B741-6901B3B09ACC}" srcId="{D671D0F4-273D-4438-8CB6-06D6BC828DBE}" destId="{8ABE09D3-DE2F-4C7B-A6BF-0071CEF53612}" srcOrd="0" destOrd="0" parTransId="{FC13FEF6-4A82-413B-AC3B-4E0736068AA0}" sibTransId="{495EE9B2-9BF1-4EE3-9156-E0E375604446}"/>
    <dgm:cxn modelId="{B948FCAF-E1F4-4969-8107-BF68FC865FDB}" type="presOf" srcId="{F35800F0-C81E-4AAF-85E6-D813EB47A85E}" destId="{00A6BC30-AE73-4E19-B56F-4EDE1D639653}" srcOrd="0" destOrd="0" presId="urn:microsoft.com/office/officeart/2008/layout/HorizontalMultiLevelHierarchy"/>
    <dgm:cxn modelId="{EFFBCB58-D093-49C3-B793-D5E972039729}" srcId="{8ABE09D3-DE2F-4C7B-A6BF-0071CEF53612}" destId="{BFDDE06B-24ED-4267-B049-A7FBB981DE13}" srcOrd="0" destOrd="0" parTransId="{B1B56E98-8EBA-4D1B-82F9-F5253247D9E4}" sibTransId="{5E0F718F-D989-4323-B2F0-E0472E6788E1}"/>
    <dgm:cxn modelId="{44194468-AA70-48FB-A5E9-F8C9E2FF7559}" type="presOf" srcId="{B1B56E98-8EBA-4D1B-82F9-F5253247D9E4}" destId="{BA2D5ABD-F892-4B3E-9573-D111FFA0ED9E}" srcOrd="0" destOrd="0" presId="urn:microsoft.com/office/officeart/2008/layout/HorizontalMultiLevelHierarchy"/>
    <dgm:cxn modelId="{32C219F5-FF0F-478D-B43D-AD3521DD2F89}" type="presOf" srcId="{BF1537BB-8FF8-401F-81D0-246794890130}" destId="{B1274329-0B3F-4A6D-97CA-C84DB97451B8}" srcOrd="0" destOrd="0" presId="urn:microsoft.com/office/officeart/2008/layout/HorizontalMultiLevelHierarchy"/>
    <dgm:cxn modelId="{E3F52859-915E-4F8E-857F-15EC28567796}" type="presOf" srcId="{BFDDE06B-24ED-4267-B049-A7FBB981DE13}" destId="{BC9F2333-01D8-4D18-8FC4-C9121014C615}" srcOrd="0" destOrd="0" presId="urn:microsoft.com/office/officeart/2008/layout/HorizontalMultiLevelHierarchy"/>
    <dgm:cxn modelId="{A99C9A15-1153-4896-9A4C-0BB939493A39}" srcId="{8ABE09D3-DE2F-4C7B-A6BF-0071CEF53612}" destId="{BF1537BB-8FF8-401F-81D0-246794890130}" srcOrd="1" destOrd="0" parTransId="{1CE70640-91FA-456C-9BB4-EB7757ABC666}" sibTransId="{1540EE5F-3A6C-4E6B-BA1E-4D7F5003CE33}"/>
    <dgm:cxn modelId="{3C28FB24-F6A3-406D-B222-52FAEC5C01F5}" type="presOf" srcId="{4EBBAED1-8E88-4E5E-A049-FC102180663E}" destId="{A435A8AA-6B4C-4184-914E-4B9074D36883}" srcOrd="0" destOrd="0" presId="urn:microsoft.com/office/officeart/2008/layout/HorizontalMultiLevelHierarchy"/>
    <dgm:cxn modelId="{FFC30C45-27D3-4CDD-9F18-8E2B81FB341A}" type="presOf" srcId="{FC13FEF6-4A82-413B-AC3B-4E0736068AA0}" destId="{1A64260C-6A2D-4324-811E-2D5DC0A66343}" srcOrd="0" destOrd="0" presId="urn:microsoft.com/office/officeart/2008/layout/HorizontalMultiLevelHierarchy"/>
    <dgm:cxn modelId="{A7FC5D11-49C9-45E3-8993-B21BFA20D7FB}" type="presParOf" srcId="{00A6BC30-AE73-4E19-B56F-4EDE1D639653}" destId="{9095988E-5DA9-4447-A008-07346F1F6886}" srcOrd="0" destOrd="0" presId="urn:microsoft.com/office/officeart/2008/layout/HorizontalMultiLevelHierarchy"/>
    <dgm:cxn modelId="{178A5794-A916-4C3D-8A74-81F33637D1E0}" type="presParOf" srcId="{9095988E-5DA9-4447-A008-07346F1F6886}" destId="{40E1F5FC-6327-4AF2-ABB0-CA585B0803C1}" srcOrd="0" destOrd="0" presId="urn:microsoft.com/office/officeart/2008/layout/HorizontalMultiLevelHierarchy"/>
    <dgm:cxn modelId="{87881A0A-9B2B-402B-A314-85EC6C729184}" type="presParOf" srcId="{9095988E-5DA9-4447-A008-07346F1F6886}" destId="{40178A11-724E-48C5-B0A2-A0FB6AF7A2E1}" srcOrd="1" destOrd="0" presId="urn:microsoft.com/office/officeart/2008/layout/HorizontalMultiLevelHierarchy"/>
    <dgm:cxn modelId="{73740CFC-9C82-49F2-B672-55EC229DCCE5}" type="presParOf" srcId="{40178A11-724E-48C5-B0A2-A0FB6AF7A2E1}" destId="{1A64260C-6A2D-4324-811E-2D5DC0A66343}" srcOrd="0" destOrd="0" presId="urn:microsoft.com/office/officeart/2008/layout/HorizontalMultiLevelHierarchy"/>
    <dgm:cxn modelId="{4679D6EF-DFFD-450A-9294-964498B20BE6}" type="presParOf" srcId="{1A64260C-6A2D-4324-811E-2D5DC0A66343}" destId="{BA846B8E-10A4-4693-BDC6-B00A24BDEF82}" srcOrd="0" destOrd="0" presId="urn:microsoft.com/office/officeart/2008/layout/HorizontalMultiLevelHierarchy"/>
    <dgm:cxn modelId="{8DA09D29-48DB-49B2-B30C-F8DC5DABF4BF}" type="presParOf" srcId="{40178A11-724E-48C5-B0A2-A0FB6AF7A2E1}" destId="{9E0C4128-74B0-4384-B903-AE07F2172DBD}" srcOrd="1" destOrd="0" presId="urn:microsoft.com/office/officeart/2008/layout/HorizontalMultiLevelHierarchy"/>
    <dgm:cxn modelId="{5332C649-7834-4009-B8DE-6B236A3777CC}" type="presParOf" srcId="{9E0C4128-74B0-4384-B903-AE07F2172DBD}" destId="{280F059F-6BDA-41B5-BBC8-BE627E959B0F}" srcOrd="0" destOrd="0" presId="urn:microsoft.com/office/officeart/2008/layout/HorizontalMultiLevelHierarchy"/>
    <dgm:cxn modelId="{44AE730C-7724-48F8-BB6D-CED60CF2D5E7}" type="presParOf" srcId="{9E0C4128-74B0-4384-B903-AE07F2172DBD}" destId="{140EBF48-7F43-4C79-AC2A-0E28A7B2F4E1}" srcOrd="1" destOrd="0" presId="urn:microsoft.com/office/officeart/2008/layout/HorizontalMultiLevelHierarchy"/>
    <dgm:cxn modelId="{57BAF360-18A6-4FE5-9579-D6D0112ED8A0}" type="presParOf" srcId="{140EBF48-7F43-4C79-AC2A-0E28A7B2F4E1}" destId="{BA2D5ABD-F892-4B3E-9573-D111FFA0ED9E}" srcOrd="0" destOrd="0" presId="urn:microsoft.com/office/officeart/2008/layout/HorizontalMultiLevelHierarchy"/>
    <dgm:cxn modelId="{84C07F71-B4A5-4DDD-A6EC-6E27E87E431C}" type="presParOf" srcId="{BA2D5ABD-F892-4B3E-9573-D111FFA0ED9E}" destId="{E4F4F276-3F7A-480F-ADE4-9ADF00F1EA2C}" srcOrd="0" destOrd="0" presId="urn:microsoft.com/office/officeart/2008/layout/HorizontalMultiLevelHierarchy"/>
    <dgm:cxn modelId="{AF91481C-A4D8-4C1F-9C9C-1AAB485A17F5}" type="presParOf" srcId="{140EBF48-7F43-4C79-AC2A-0E28A7B2F4E1}" destId="{32641CE3-BC88-4802-B27A-F5C442B93C21}" srcOrd="1" destOrd="0" presId="urn:microsoft.com/office/officeart/2008/layout/HorizontalMultiLevelHierarchy"/>
    <dgm:cxn modelId="{D0AD0F82-F61C-4CFB-A63A-54BFACD577A3}" type="presParOf" srcId="{32641CE3-BC88-4802-B27A-F5C442B93C21}" destId="{BC9F2333-01D8-4D18-8FC4-C9121014C615}" srcOrd="0" destOrd="0" presId="urn:microsoft.com/office/officeart/2008/layout/HorizontalMultiLevelHierarchy"/>
    <dgm:cxn modelId="{32825D75-7DA4-4F18-8D64-2A0853A15DB9}" type="presParOf" srcId="{32641CE3-BC88-4802-B27A-F5C442B93C21}" destId="{EFD54DDD-5D9A-4EE3-805A-F2B75457FDE8}" srcOrd="1" destOrd="0" presId="urn:microsoft.com/office/officeart/2008/layout/HorizontalMultiLevelHierarchy"/>
    <dgm:cxn modelId="{FF7B36EC-1464-4A96-A500-65FE292641FF}" type="presParOf" srcId="{140EBF48-7F43-4C79-AC2A-0E28A7B2F4E1}" destId="{53023E04-B204-42EA-8266-771AA9D3C899}" srcOrd="2" destOrd="0" presId="urn:microsoft.com/office/officeart/2008/layout/HorizontalMultiLevelHierarchy"/>
    <dgm:cxn modelId="{271E6735-8763-490B-869C-D1DEF66AF27F}" type="presParOf" srcId="{53023E04-B204-42EA-8266-771AA9D3C899}" destId="{2972C858-9A13-41DA-A81C-64E306C43DB0}" srcOrd="0" destOrd="0" presId="urn:microsoft.com/office/officeart/2008/layout/HorizontalMultiLevelHierarchy"/>
    <dgm:cxn modelId="{BC04A02F-9BED-4D54-9518-618CE1377C47}" type="presParOf" srcId="{140EBF48-7F43-4C79-AC2A-0E28A7B2F4E1}" destId="{F92097D1-B45E-4F08-AD34-EFD6EBDBF507}" srcOrd="3" destOrd="0" presId="urn:microsoft.com/office/officeart/2008/layout/HorizontalMultiLevelHierarchy"/>
    <dgm:cxn modelId="{EB223CAF-B68F-4C37-AB3F-3C4F607CF9C1}" type="presParOf" srcId="{F92097D1-B45E-4F08-AD34-EFD6EBDBF507}" destId="{B1274329-0B3F-4A6D-97CA-C84DB97451B8}" srcOrd="0" destOrd="0" presId="urn:microsoft.com/office/officeart/2008/layout/HorizontalMultiLevelHierarchy"/>
    <dgm:cxn modelId="{034DD94C-FE2C-4A36-91A3-B41149C4610F}" type="presParOf" srcId="{F92097D1-B45E-4F08-AD34-EFD6EBDBF507}" destId="{3FEDA3AA-0171-491B-B0CC-705CB1529AA6}" srcOrd="1" destOrd="0" presId="urn:microsoft.com/office/officeart/2008/layout/HorizontalMultiLevelHierarchy"/>
    <dgm:cxn modelId="{66409064-88AE-488A-9BA3-500BCD87EC04}" type="presParOf" srcId="{140EBF48-7F43-4C79-AC2A-0E28A7B2F4E1}" destId="{E8C0221E-F1B7-4C2D-B5DE-A07F5575BC35}" srcOrd="4" destOrd="0" presId="urn:microsoft.com/office/officeart/2008/layout/HorizontalMultiLevelHierarchy"/>
    <dgm:cxn modelId="{357E0722-1C46-4405-A3ED-1FE7C401CE1E}" type="presParOf" srcId="{E8C0221E-F1B7-4C2D-B5DE-A07F5575BC35}" destId="{513BC4D7-2E54-40E6-A941-4AAF05D7ABC1}" srcOrd="0" destOrd="0" presId="urn:microsoft.com/office/officeart/2008/layout/HorizontalMultiLevelHierarchy"/>
    <dgm:cxn modelId="{95D8DFC1-356B-4C7C-912A-34BD0F5A4743}" type="presParOf" srcId="{140EBF48-7F43-4C79-AC2A-0E28A7B2F4E1}" destId="{F5803348-A6EA-4CF8-ACBA-599D4AC098C8}" srcOrd="5" destOrd="0" presId="urn:microsoft.com/office/officeart/2008/layout/HorizontalMultiLevelHierarchy"/>
    <dgm:cxn modelId="{18729E6D-F3A5-4790-9F37-5FF4228A8543}" type="presParOf" srcId="{F5803348-A6EA-4CF8-ACBA-599D4AC098C8}" destId="{8A15DAE1-04F0-414D-B070-FBE4151D8D1B}" srcOrd="0" destOrd="0" presId="urn:microsoft.com/office/officeart/2008/layout/HorizontalMultiLevelHierarchy"/>
    <dgm:cxn modelId="{D029C28F-2E1A-4F0F-BC83-63EE8D0C65C2}" type="presParOf" srcId="{F5803348-A6EA-4CF8-ACBA-599D4AC098C8}" destId="{AE690988-9EBF-4010-BA80-AA417663FA12}" srcOrd="1" destOrd="0" presId="urn:microsoft.com/office/officeart/2008/layout/HorizontalMultiLevelHierarchy"/>
    <dgm:cxn modelId="{D30B1C8A-125E-411C-8848-B3A32158E03E}" type="presParOf" srcId="{140EBF48-7F43-4C79-AC2A-0E28A7B2F4E1}" destId="{EE5D7010-538B-4165-B8A8-57A23575D700}" srcOrd="6" destOrd="0" presId="urn:microsoft.com/office/officeart/2008/layout/HorizontalMultiLevelHierarchy"/>
    <dgm:cxn modelId="{97708D6E-8537-461F-A060-A297C4EA0D27}" type="presParOf" srcId="{EE5D7010-538B-4165-B8A8-57A23575D700}" destId="{5B0CCAB9-6893-4BC3-99B7-FC25A2AF680F}" srcOrd="0" destOrd="0" presId="urn:microsoft.com/office/officeart/2008/layout/HorizontalMultiLevelHierarchy"/>
    <dgm:cxn modelId="{F9894434-60D0-4096-A320-FBC5F83C244B}" type="presParOf" srcId="{140EBF48-7F43-4C79-AC2A-0E28A7B2F4E1}" destId="{D54AC3FC-ED13-423C-9690-12FCF5067BAC}" srcOrd="7" destOrd="0" presId="urn:microsoft.com/office/officeart/2008/layout/HorizontalMultiLevelHierarchy"/>
    <dgm:cxn modelId="{04977122-3523-455A-AA78-F8D411F93AA3}" type="presParOf" srcId="{D54AC3FC-ED13-423C-9690-12FCF5067BAC}" destId="{274CB68D-60DE-4742-BE9D-A0EF26A19EA9}" srcOrd="0" destOrd="0" presId="urn:microsoft.com/office/officeart/2008/layout/HorizontalMultiLevelHierarchy"/>
    <dgm:cxn modelId="{3C32F148-91B7-4FB4-958A-2FD3E0F8A4EF}" type="presParOf" srcId="{D54AC3FC-ED13-423C-9690-12FCF5067BAC}" destId="{D4999388-5236-43FB-BD6B-26BA98EED999}" srcOrd="1" destOrd="0" presId="urn:microsoft.com/office/officeart/2008/layout/HorizontalMultiLevelHierarchy"/>
    <dgm:cxn modelId="{44050E1A-33D3-4545-8EA4-D9FDEE79D715}" type="presParOf" srcId="{40178A11-724E-48C5-B0A2-A0FB6AF7A2E1}" destId="{71B8732D-A888-4E7E-8E45-38753B81925C}" srcOrd="2" destOrd="0" presId="urn:microsoft.com/office/officeart/2008/layout/HorizontalMultiLevelHierarchy"/>
    <dgm:cxn modelId="{7585CA9B-36C6-499D-A28B-6E3027E28D23}" type="presParOf" srcId="{71B8732D-A888-4E7E-8E45-38753B81925C}" destId="{F36ED7E2-B1A8-4E87-BE8B-2B2F4BD83D36}" srcOrd="0" destOrd="0" presId="urn:microsoft.com/office/officeart/2008/layout/HorizontalMultiLevelHierarchy"/>
    <dgm:cxn modelId="{27BF58EB-9C10-4B98-A670-269349BD5AB6}" type="presParOf" srcId="{40178A11-724E-48C5-B0A2-A0FB6AF7A2E1}" destId="{6E68CB01-DBF8-4530-A313-B9678A1751A5}" srcOrd="3" destOrd="0" presId="urn:microsoft.com/office/officeart/2008/layout/HorizontalMultiLevelHierarchy"/>
    <dgm:cxn modelId="{23DC504A-142B-4225-BFB8-C57591F50798}" type="presParOf" srcId="{6E68CB01-DBF8-4530-A313-B9678A1751A5}" destId="{F946456A-4E80-4C44-A71B-9AACB1CD93DB}" srcOrd="0" destOrd="0" presId="urn:microsoft.com/office/officeart/2008/layout/HorizontalMultiLevelHierarchy"/>
    <dgm:cxn modelId="{8114E63F-9D0F-4A30-BD88-763DA6B4635F}" type="presParOf" srcId="{6E68CB01-DBF8-4530-A313-B9678A1751A5}" destId="{58830627-C4FC-4924-96D8-BAFFC635EC0B}" srcOrd="1" destOrd="0" presId="urn:microsoft.com/office/officeart/2008/layout/HorizontalMultiLevelHierarchy"/>
    <dgm:cxn modelId="{753FDA1D-D9BC-4851-A883-62C38E8FDA00}" type="presParOf" srcId="{58830627-C4FC-4924-96D8-BAFFC635EC0B}" destId="{A435A8AA-6B4C-4184-914E-4B9074D36883}" srcOrd="0" destOrd="0" presId="urn:microsoft.com/office/officeart/2008/layout/HorizontalMultiLevelHierarchy"/>
    <dgm:cxn modelId="{3A60C996-0EA8-4396-B13F-2C9790C738FE}" type="presParOf" srcId="{A435A8AA-6B4C-4184-914E-4B9074D36883}" destId="{94EB4337-3902-456A-8422-7BAFE631C439}" srcOrd="0" destOrd="0" presId="urn:microsoft.com/office/officeart/2008/layout/HorizontalMultiLevelHierarchy"/>
    <dgm:cxn modelId="{6EA322B4-1B1B-4934-9F8B-A503D8E9C8D2}" type="presParOf" srcId="{58830627-C4FC-4924-96D8-BAFFC635EC0B}" destId="{357501C4-D598-4690-A338-F214A158CB2B}" srcOrd="1" destOrd="0" presId="urn:microsoft.com/office/officeart/2008/layout/HorizontalMultiLevelHierarchy"/>
    <dgm:cxn modelId="{2C858F07-A31C-4D48-9187-431D5D353569}" type="presParOf" srcId="{357501C4-D598-4690-A338-F214A158CB2B}" destId="{CE25512C-726A-42EF-B95B-587B45AEC001}" srcOrd="0" destOrd="0" presId="urn:microsoft.com/office/officeart/2008/layout/HorizontalMultiLevelHierarchy"/>
    <dgm:cxn modelId="{754F043F-2AF6-4DCF-B588-88B03BBBAC94}" type="presParOf" srcId="{357501C4-D598-4690-A338-F214A158CB2B}" destId="{E59F9034-D3C1-4162-A840-27BA97DAEB28}"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56873-1B6E-4498-8E83-1F7EC9118E23}">
      <dsp:nvSpPr>
        <dsp:cNvPr id="0" name=""/>
        <dsp:cNvSpPr/>
      </dsp:nvSpPr>
      <dsp:spPr>
        <a:xfrm>
          <a:off x="1707474" y="-5755"/>
          <a:ext cx="4860897" cy="4860897"/>
        </a:xfrm>
        <a:prstGeom prst="circularArrow">
          <a:avLst>
            <a:gd name="adj1" fmla="val 5274"/>
            <a:gd name="adj2" fmla="val 312630"/>
            <a:gd name="adj3" fmla="val 14229886"/>
            <a:gd name="adj4" fmla="val 17125991"/>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AC4A9F-6E34-47AD-A77D-F4458A4F9AF9}">
      <dsp:nvSpPr>
        <dsp:cNvPr id="0" name=""/>
        <dsp:cNvSpPr/>
      </dsp:nvSpPr>
      <dsp:spPr>
        <a:xfrm>
          <a:off x="3214803" y="197"/>
          <a:ext cx="1846239" cy="923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CAPÍTULO I</a:t>
          </a:r>
        </a:p>
        <a:p>
          <a:pPr lvl="0" algn="ctr" defTabSz="800100">
            <a:lnSpc>
              <a:spcPct val="90000"/>
            </a:lnSpc>
            <a:spcBef>
              <a:spcPct val="0"/>
            </a:spcBef>
            <a:spcAft>
              <a:spcPct val="35000"/>
            </a:spcAft>
          </a:pPr>
          <a:r>
            <a:rPr lang="es-ES" sz="1800" b="0" kern="1200" dirty="0" smtClean="0">
              <a:solidFill>
                <a:schemeClr val="tx1"/>
              </a:solidFill>
            </a:rPr>
            <a:t>GENERALIDADES</a:t>
          </a:r>
          <a:endParaRPr lang="es-ES" sz="1800" b="0" kern="1200" dirty="0">
            <a:solidFill>
              <a:schemeClr val="tx1"/>
            </a:solidFill>
          </a:endParaRPr>
        </a:p>
      </dsp:txBody>
      <dsp:txXfrm>
        <a:off x="3259866" y="45260"/>
        <a:ext cx="1756113" cy="832993"/>
      </dsp:txXfrm>
    </dsp:sp>
    <dsp:sp modelId="{B9ABE763-145C-4111-83EE-EA2506E6E1F9}">
      <dsp:nvSpPr>
        <dsp:cNvPr id="0" name=""/>
        <dsp:cNvSpPr/>
      </dsp:nvSpPr>
      <dsp:spPr>
        <a:xfrm>
          <a:off x="5028965" y="1214786"/>
          <a:ext cx="2090662" cy="923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CAPÍTULO II</a:t>
          </a:r>
        </a:p>
        <a:p>
          <a:pPr lvl="0" algn="ctr" defTabSz="800100">
            <a:lnSpc>
              <a:spcPct val="90000"/>
            </a:lnSpc>
            <a:spcBef>
              <a:spcPct val="0"/>
            </a:spcBef>
            <a:spcAft>
              <a:spcPct val="35000"/>
            </a:spcAft>
          </a:pPr>
          <a:r>
            <a:rPr lang="es-ES" sz="1800" b="0" kern="1200" dirty="0" smtClean="0">
              <a:solidFill>
                <a:schemeClr val="tx1"/>
              </a:solidFill>
            </a:rPr>
            <a:t>FUNDAMENTACIÓN TEÓRICA</a:t>
          </a:r>
          <a:endParaRPr lang="es-ES" sz="1800" b="0" kern="1200" dirty="0">
            <a:solidFill>
              <a:schemeClr val="tx1"/>
            </a:solidFill>
          </a:endParaRPr>
        </a:p>
      </dsp:txBody>
      <dsp:txXfrm>
        <a:off x="5074028" y="1259849"/>
        <a:ext cx="2000536" cy="832993"/>
      </dsp:txXfrm>
    </dsp:sp>
    <dsp:sp modelId="{07B5EAFC-E4EF-40AA-A4D1-50AE200FDF31}">
      <dsp:nvSpPr>
        <dsp:cNvPr id="0" name=""/>
        <dsp:cNvSpPr/>
      </dsp:nvSpPr>
      <dsp:spPr>
        <a:xfrm>
          <a:off x="5057049" y="2850565"/>
          <a:ext cx="1846239" cy="923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CAPÍTULO III</a:t>
          </a:r>
        </a:p>
        <a:p>
          <a:pPr lvl="0" algn="ctr" defTabSz="800100">
            <a:lnSpc>
              <a:spcPct val="90000"/>
            </a:lnSpc>
            <a:spcBef>
              <a:spcPct val="0"/>
            </a:spcBef>
            <a:spcAft>
              <a:spcPct val="35000"/>
            </a:spcAft>
          </a:pPr>
          <a:r>
            <a:rPr lang="es-ES" sz="1800" b="0" kern="1200" dirty="0" smtClean="0">
              <a:solidFill>
                <a:schemeClr val="tx1"/>
              </a:solidFill>
            </a:rPr>
            <a:t>DIAGNÓSTICO SITUACIONAL</a:t>
          </a:r>
          <a:endParaRPr lang="es-ES" sz="1800" b="0" kern="1200" dirty="0">
            <a:solidFill>
              <a:schemeClr val="tx1"/>
            </a:solidFill>
          </a:endParaRPr>
        </a:p>
      </dsp:txBody>
      <dsp:txXfrm>
        <a:off x="5102112" y="2895628"/>
        <a:ext cx="1756113" cy="832993"/>
      </dsp:txXfrm>
    </dsp:sp>
    <dsp:sp modelId="{5BA1585B-D50D-4C03-BB2A-3CA540578C52}">
      <dsp:nvSpPr>
        <dsp:cNvPr id="0" name=""/>
        <dsp:cNvSpPr/>
      </dsp:nvSpPr>
      <dsp:spPr>
        <a:xfrm>
          <a:off x="3214803" y="3944130"/>
          <a:ext cx="1846239" cy="923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CAPÍTULO IV</a:t>
          </a:r>
        </a:p>
        <a:p>
          <a:pPr lvl="0" algn="ctr" defTabSz="800100">
            <a:lnSpc>
              <a:spcPct val="90000"/>
            </a:lnSpc>
            <a:spcBef>
              <a:spcPct val="0"/>
            </a:spcBef>
            <a:spcAft>
              <a:spcPct val="35000"/>
            </a:spcAft>
          </a:pPr>
          <a:r>
            <a:rPr lang="es-ES" sz="1800" b="0" kern="1200" dirty="0" smtClean="0">
              <a:solidFill>
                <a:schemeClr val="tx1"/>
              </a:solidFill>
            </a:rPr>
            <a:t>MARCO METODOLÓGICO</a:t>
          </a:r>
          <a:endParaRPr lang="es-ES" sz="1800" b="0" kern="1200" dirty="0">
            <a:solidFill>
              <a:schemeClr val="tx1"/>
            </a:solidFill>
          </a:endParaRPr>
        </a:p>
      </dsp:txBody>
      <dsp:txXfrm>
        <a:off x="3259866" y="3989193"/>
        <a:ext cx="1756113" cy="832993"/>
      </dsp:txXfrm>
    </dsp:sp>
    <dsp:sp modelId="{2D8FAA8C-91A8-4273-ACAE-8302E2B94951}">
      <dsp:nvSpPr>
        <dsp:cNvPr id="0" name=""/>
        <dsp:cNvSpPr/>
      </dsp:nvSpPr>
      <dsp:spPr>
        <a:xfrm>
          <a:off x="1198933" y="2823669"/>
          <a:ext cx="1846239" cy="923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CAPÍTULO V</a:t>
          </a:r>
        </a:p>
        <a:p>
          <a:pPr lvl="0" algn="ctr" defTabSz="800100">
            <a:lnSpc>
              <a:spcPct val="90000"/>
            </a:lnSpc>
            <a:spcBef>
              <a:spcPct val="0"/>
            </a:spcBef>
            <a:spcAft>
              <a:spcPct val="35000"/>
            </a:spcAft>
          </a:pPr>
          <a:r>
            <a:rPr lang="es-ES" sz="1800" b="0" kern="1200" dirty="0" smtClean="0">
              <a:solidFill>
                <a:schemeClr val="tx1"/>
              </a:solidFill>
            </a:rPr>
            <a:t>RESULTADOS</a:t>
          </a:r>
          <a:endParaRPr lang="es-ES" sz="1800" b="0" kern="1200" dirty="0">
            <a:solidFill>
              <a:schemeClr val="tx1"/>
            </a:solidFill>
          </a:endParaRPr>
        </a:p>
      </dsp:txBody>
      <dsp:txXfrm>
        <a:off x="1243996" y="2868732"/>
        <a:ext cx="1756113" cy="832993"/>
      </dsp:txXfrm>
    </dsp:sp>
    <dsp:sp modelId="{872E4742-D0E0-44AE-B461-432D752092FC}">
      <dsp:nvSpPr>
        <dsp:cNvPr id="0" name=""/>
        <dsp:cNvSpPr/>
      </dsp:nvSpPr>
      <dsp:spPr>
        <a:xfrm>
          <a:off x="894821" y="1169255"/>
          <a:ext cx="2344520" cy="9231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CONCLUSIONES Y RECOMENDACIONES</a:t>
          </a:r>
          <a:endParaRPr lang="es-ES" sz="1800" b="1" kern="1200" dirty="0">
            <a:solidFill>
              <a:schemeClr val="tx1"/>
            </a:solidFill>
          </a:endParaRPr>
        </a:p>
      </dsp:txBody>
      <dsp:txXfrm>
        <a:off x="939884" y="1214318"/>
        <a:ext cx="2254394" cy="832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9A925-E079-4441-B156-D86AF380C996}">
      <dsp:nvSpPr>
        <dsp:cNvPr id="0" name=""/>
        <dsp:cNvSpPr/>
      </dsp:nvSpPr>
      <dsp:spPr>
        <a:xfrm>
          <a:off x="1928327" y="0"/>
          <a:ext cx="2608149" cy="2608546"/>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56BD3-33FB-46DE-BE02-8B6FA85F2266}">
      <dsp:nvSpPr>
        <dsp:cNvPr id="0" name=""/>
        <dsp:cNvSpPr/>
      </dsp:nvSpPr>
      <dsp:spPr>
        <a:xfrm>
          <a:off x="25048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Turismo </a:t>
          </a:r>
          <a:endParaRPr lang="es-ES" sz="2400" kern="1200" dirty="0"/>
        </a:p>
      </dsp:txBody>
      <dsp:txXfrm>
        <a:off x="2504814" y="941764"/>
        <a:ext cx="1449298" cy="724475"/>
      </dsp:txXfrm>
    </dsp:sp>
    <dsp:sp modelId="{552FF008-3788-45AD-ABA7-A455226567A3}">
      <dsp:nvSpPr>
        <dsp:cNvPr id="0" name=""/>
        <dsp:cNvSpPr/>
      </dsp:nvSpPr>
      <dsp:spPr>
        <a:xfrm>
          <a:off x="1203923" y="1498803"/>
          <a:ext cx="2608149" cy="2608546"/>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76560-7473-42F5-9C47-FFBAF5340C9D}">
      <dsp:nvSpPr>
        <dsp:cNvPr id="0" name=""/>
        <dsp:cNvSpPr/>
      </dsp:nvSpPr>
      <dsp:spPr>
        <a:xfrm>
          <a:off x="17833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Turismo alternativo </a:t>
          </a:r>
          <a:endParaRPr lang="es-ES" sz="2400" kern="1200" dirty="0"/>
        </a:p>
      </dsp:txBody>
      <dsp:txXfrm>
        <a:off x="1783348" y="2449237"/>
        <a:ext cx="1449298" cy="724475"/>
      </dsp:txXfrm>
    </dsp:sp>
    <dsp:sp modelId="{5C64700C-963D-4B3A-96E9-3220AE7590E7}">
      <dsp:nvSpPr>
        <dsp:cNvPr id="0" name=""/>
        <dsp:cNvSpPr/>
      </dsp:nvSpPr>
      <dsp:spPr>
        <a:xfrm>
          <a:off x="2113959" y="3176964"/>
          <a:ext cx="2240804" cy="2241702"/>
        </a:xfrm>
        <a:prstGeom prst="blockArc">
          <a:avLst>
            <a:gd name="adj1" fmla="val 13500000"/>
            <a:gd name="adj2" fmla="val 108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80ED5-AAF3-497D-A655-C604C4001626}">
      <dsp:nvSpPr>
        <dsp:cNvPr id="0" name=""/>
        <dsp:cNvSpPr/>
      </dsp:nvSpPr>
      <dsp:spPr>
        <a:xfrm>
          <a:off x="25082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Turismo de naturaleza</a:t>
          </a:r>
          <a:endParaRPr lang="es-ES" sz="2400" kern="1200" dirty="0"/>
        </a:p>
      </dsp:txBody>
      <dsp:txXfrm>
        <a:off x="2508242" y="3958878"/>
        <a:ext cx="1449298" cy="724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1EEBC-5C4C-4D8C-9A1F-5BFAA6063669}">
      <dsp:nvSpPr>
        <dsp:cNvPr id="0" name=""/>
        <dsp:cNvSpPr/>
      </dsp:nvSpPr>
      <dsp:spPr>
        <a:xfrm>
          <a:off x="3583141" y="2316044"/>
          <a:ext cx="2830721" cy="2830721"/>
        </a:xfrm>
        <a:prstGeom prst="gear9">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Actividades recreativas </a:t>
          </a:r>
          <a:endParaRPr lang="es-ES" sz="2000" b="1" kern="1200" dirty="0"/>
        </a:p>
      </dsp:txBody>
      <dsp:txXfrm>
        <a:off x="4152242" y="2979127"/>
        <a:ext cx="1692519" cy="1455049"/>
      </dsp:txXfrm>
    </dsp:sp>
    <dsp:sp modelId="{50A951AC-D012-4541-851F-BFF05E03F2AF}">
      <dsp:nvSpPr>
        <dsp:cNvPr id="0" name=""/>
        <dsp:cNvSpPr/>
      </dsp:nvSpPr>
      <dsp:spPr>
        <a:xfrm>
          <a:off x="1936176" y="1646965"/>
          <a:ext cx="2058706" cy="2058706"/>
        </a:xfrm>
        <a:prstGeom prst="gear6">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Actividades turísticas </a:t>
          </a:r>
          <a:endParaRPr lang="es-ES" sz="1600" b="1" kern="1200" dirty="0"/>
        </a:p>
      </dsp:txBody>
      <dsp:txXfrm>
        <a:off x="2454461" y="2168383"/>
        <a:ext cx="1022136" cy="1015870"/>
      </dsp:txXfrm>
    </dsp:sp>
    <dsp:sp modelId="{61BD763C-D6FB-49B3-B556-74F6561F0D55}">
      <dsp:nvSpPr>
        <dsp:cNvPr id="0" name=""/>
        <dsp:cNvSpPr/>
      </dsp:nvSpPr>
      <dsp:spPr>
        <a:xfrm rot="20700000">
          <a:off x="3089262" y="226667"/>
          <a:ext cx="2017112" cy="2017112"/>
        </a:xfrm>
        <a:prstGeom prst="gear6">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Tiempo libre </a:t>
          </a:r>
          <a:endParaRPr lang="es-ES" sz="2000" b="1" kern="1200" dirty="0"/>
        </a:p>
      </dsp:txBody>
      <dsp:txXfrm rot="-20700000">
        <a:off x="3531674" y="669079"/>
        <a:ext cx="1132288" cy="1132288"/>
      </dsp:txXfrm>
    </dsp:sp>
    <dsp:sp modelId="{0F4C69D0-499D-4B9D-92C6-A53A6CA3057F}">
      <dsp:nvSpPr>
        <dsp:cNvPr id="0" name=""/>
        <dsp:cNvSpPr/>
      </dsp:nvSpPr>
      <dsp:spPr>
        <a:xfrm>
          <a:off x="3376075" y="1882840"/>
          <a:ext cx="3623323" cy="3623323"/>
        </a:xfrm>
        <a:prstGeom prst="circularArrow">
          <a:avLst>
            <a:gd name="adj1" fmla="val 4687"/>
            <a:gd name="adj2" fmla="val 299029"/>
            <a:gd name="adj3" fmla="val 2535022"/>
            <a:gd name="adj4" fmla="val 15821238"/>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0B8A05-F155-46BC-9EBD-D20F2915EAE9}">
      <dsp:nvSpPr>
        <dsp:cNvPr id="0" name=""/>
        <dsp:cNvSpPr/>
      </dsp:nvSpPr>
      <dsp:spPr>
        <a:xfrm>
          <a:off x="1571583" y="1187363"/>
          <a:ext cx="2632570" cy="2632570"/>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1714D1-5B5D-4F23-ADED-996AD0E053C6}">
      <dsp:nvSpPr>
        <dsp:cNvPr id="0" name=""/>
        <dsp:cNvSpPr/>
      </dsp:nvSpPr>
      <dsp:spPr>
        <a:xfrm>
          <a:off x="2622683" y="-219243"/>
          <a:ext cx="2838441" cy="2838441"/>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E5DBB-B136-4F26-9DDE-0364F3465EF8}">
      <dsp:nvSpPr>
        <dsp:cNvPr id="0" name=""/>
        <dsp:cNvSpPr/>
      </dsp:nvSpPr>
      <dsp:spPr>
        <a:xfrm>
          <a:off x="0" y="0"/>
          <a:ext cx="1725839" cy="39437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ES" sz="2000" b="1" kern="1200" dirty="0" smtClean="0">
            <a:solidFill>
              <a:schemeClr val="tx1"/>
            </a:solidFill>
          </a:endParaRPr>
        </a:p>
        <a:p>
          <a:pPr lvl="0" algn="ctr" defTabSz="889000">
            <a:lnSpc>
              <a:spcPct val="90000"/>
            </a:lnSpc>
            <a:spcBef>
              <a:spcPct val="0"/>
            </a:spcBef>
            <a:spcAft>
              <a:spcPct val="35000"/>
            </a:spcAft>
          </a:pPr>
          <a:r>
            <a:rPr lang="es-ES" sz="2000" b="1" kern="1200" dirty="0" smtClean="0">
              <a:solidFill>
                <a:schemeClr val="tx1"/>
              </a:solidFill>
            </a:rPr>
            <a:t>Político</a:t>
          </a:r>
        </a:p>
        <a:p>
          <a:pPr lvl="0" algn="ctr" defTabSz="889000">
            <a:lnSpc>
              <a:spcPct val="90000"/>
            </a:lnSpc>
            <a:spcBef>
              <a:spcPct val="0"/>
            </a:spcBef>
            <a:spcAft>
              <a:spcPct val="35000"/>
            </a:spcAft>
          </a:pPr>
          <a:r>
            <a:rPr lang="es-CO" sz="1600" kern="1200" dirty="0" smtClean="0">
              <a:solidFill>
                <a:schemeClr val="tx1"/>
              </a:solidFill>
            </a:rPr>
            <a:t>Niveles y Unidades Administrativas</a:t>
          </a:r>
          <a:r>
            <a:rPr lang="es-ES" sz="1600" b="1" kern="1200" dirty="0" smtClean="0">
              <a:solidFill>
                <a:schemeClr val="tx1"/>
              </a:solidFill>
            </a:rPr>
            <a:t> </a:t>
          </a:r>
          <a:endParaRPr lang="es-ES" sz="1600" b="1" kern="1200" dirty="0">
            <a:solidFill>
              <a:schemeClr val="tx1"/>
            </a:solidFill>
          </a:endParaRPr>
        </a:p>
      </dsp:txBody>
      <dsp:txXfrm>
        <a:off x="0" y="1577509"/>
        <a:ext cx="1725839" cy="1577509"/>
      </dsp:txXfrm>
    </dsp:sp>
    <dsp:sp modelId="{8001AA3B-6844-4AFC-8719-C5E0A168CD55}">
      <dsp:nvSpPr>
        <dsp:cNvPr id="0" name=""/>
        <dsp:cNvSpPr/>
      </dsp:nvSpPr>
      <dsp:spPr>
        <a:xfrm>
          <a:off x="206281" y="236626"/>
          <a:ext cx="1313276" cy="13132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56DA53-AB6A-44F5-A5C7-AAB4E875B3A6}">
      <dsp:nvSpPr>
        <dsp:cNvPr id="0" name=""/>
        <dsp:cNvSpPr/>
      </dsp:nvSpPr>
      <dsp:spPr>
        <a:xfrm>
          <a:off x="1777614" y="0"/>
          <a:ext cx="1725839" cy="3943774"/>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Económico</a:t>
          </a:r>
        </a:p>
        <a:p>
          <a:pPr lvl="0" algn="ctr" defTabSz="889000">
            <a:lnSpc>
              <a:spcPct val="90000"/>
            </a:lnSpc>
            <a:spcBef>
              <a:spcPct val="0"/>
            </a:spcBef>
            <a:spcAft>
              <a:spcPct val="35000"/>
            </a:spcAft>
          </a:pPr>
          <a:r>
            <a:rPr lang="es-ES" sz="1600" b="0" kern="1200" dirty="0" smtClean="0">
              <a:solidFill>
                <a:schemeClr val="tx1"/>
              </a:solidFill>
            </a:rPr>
            <a:t>Actividad comercial</a:t>
          </a:r>
          <a:r>
            <a:rPr lang="es-ES" sz="1600" b="1" kern="1200" dirty="0" smtClean="0">
              <a:solidFill>
                <a:schemeClr val="tx1"/>
              </a:solidFill>
            </a:rPr>
            <a:t> </a:t>
          </a:r>
          <a:endParaRPr lang="es-ES" sz="1600" b="1" kern="1200" dirty="0">
            <a:solidFill>
              <a:schemeClr val="tx1"/>
            </a:solidFill>
          </a:endParaRPr>
        </a:p>
      </dsp:txBody>
      <dsp:txXfrm>
        <a:off x="1777614" y="1577509"/>
        <a:ext cx="1725839" cy="1577509"/>
      </dsp:txXfrm>
    </dsp:sp>
    <dsp:sp modelId="{9A0439DF-77BC-4D9B-A8F6-51966736374F}">
      <dsp:nvSpPr>
        <dsp:cNvPr id="0" name=""/>
        <dsp:cNvSpPr/>
      </dsp:nvSpPr>
      <dsp:spPr>
        <a:xfrm>
          <a:off x="1983895" y="236626"/>
          <a:ext cx="1313276" cy="131327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A951B9-C3D2-4386-A71F-AA91B95AC595}">
      <dsp:nvSpPr>
        <dsp:cNvPr id="0" name=""/>
        <dsp:cNvSpPr/>
      </dsp:nvSpPr>
      <dsp:spPr>
        <a:xfrm>
          <a:off x="3555229" y="0"/>
          <a:ext cx="1725839" cy="3943774"/>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Social</a:t>
          </a:r>
        </a:p>
        <a:p>
          <a:pPr lvl="0" algn="ctr" defTabSz="889000">
            <a:lnSpc>
              <a:spcPct val="90000"/>
            </a:lnSpc>
            <a:spcBef>
              <a:spcPct val="0"/>
            </a:spcBef>
            <a:spcAft>
              <a:spcPct val="35000"/>
            </a:spcAft>
          </a:pPr>
          <a:r>
            <a:rPr lang="es-ES" sz="1600" b="0" kern="1200" dirty="0" smtClean="0">
              <a:solidFill>
                <a:schemeClr val="tx1"/>
              </a:solidFill>
            </a:rPr>
            <a:t>Servicios y programas </a:t>
          </a:r>
          <a:endParaRPr lang="es-ES" sz="1600" b="0" kern="1200" dirty="0">
            <a:solidFill>
              <a:schemeClr val="tx1"/>
            </a:solidFill>
          </a:endParaRPr>
        </a:p>
      </dsp:txBody>
      <dsp:txXfrm>
        <a:off x="3555229" y="1577509"/>
        <a:ext cx="1725839" cy="1577509"/>
      </dsp:txXfrm>
    </dsp:sp>
    <dsp:sp modelId="{0FA1E39E-7F3E-4F6B-A039-F2E7D27DC4FA}">
      <dsp:nvSpPr>
        <dsp:cNvPr id="0" name=""/>
        <dsp:cNvSpPr/>
      </dsp:nvSpPr>
      <dsp:spPr>
        <a:xfrm>
          <a:off x="3761510" y="236626"/>
          <a:ext cx="1313276" cy="131327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EA35B-11EB-43C9-9B5A-DCC01CCD2BD6}">
      <dsp:nvSpPr>
        <dsp:cNvPr id="0" name=""/>
        <dsp:cNvSpPr/>
      </dsp:nvSpPr>
      <dsp:spPr>
        <a:xfrm>
          <a:off x="5332843" y="0"/>
          <a:ext cx="1725839" cy="3943774"/>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Tecnológico</a:t>
          </a:r>
        </a:p>
        <a:p>
          <a:pPr lvl="0" algn="ctr" defTabSz="889000">
            <a:lnSpc>
              <a:spcPct val="90000"/>
            </a:lnSpc>
            <a:spcBef>
              <a:spcPct val="0"/>
            </a:spcBef>
            <a:spcAft>
              <a:spcPct val="35000"/>
            </a:spcAft>
          </a:pPr>
          <a:endParaRPr lang="es-ES" sz="800" b="1" kern="1200" dirty="0" smtClean="0">
            <a:solidFill>
              <a:schemeClr val="tx1"/>
            </a:solidFill>
          </a:endParaRPr>
        </a:p>
        <a:p>
          <a:pPr lvl="0" algn="ctr" defTabSz="889000">
            <a:lnSpc>
              <a:spcPct val="90000"/>
            </a:lnSpc>
            <a:spcBef>
              <a:spcPct val="0"/>
            </a:spcBef>
            <a:spcAft>
              <a:spcPct val="35000"/>
            </a:spcAft>
          </a:pPr>
          <a:r>
            <a:rPr lang="es-ES" sz="2000" b="0" kern="1200" dirty="0" smtClean="0">
              <a:solidFill>
                <a:schemeClr val="tx1"/>
              </a:solidFill>
            </a:rPr>
            <a:t>TICS</a:t>
          </a:r>
          <a:r>
            <a:rPr lang="es-ES" sz="2000" b="1" kern="1200" dirty="0" smtClean="0">
              <a:solidFill>
                <a:schemeClr val="tx1"/>
              </a:solidFill>
            </a:rPr>
            <a:t> </a:t>
          </a:r>
          <a:endParaRPr lang="es-ES" sz="2000" b="1" kern="1200" dirty="0">
            <a:solidFill>
              <a:schemeClr val="tx1"/>
            </a:solidFill>
          </a:endParaRPr>
        </a:p>
      </dsp:txBody>
      <dsp:txXfrm>
        <a:off x="5332843" y="1577509"/>
        <a:ext cx="1725839" cy="1577509"/>
      </dsp:txXfrm>
    </dsp:sp>
    <dsp:sp modelId="{767BB03F-F10B-4EF4-BA8F-2801D0695535}">
      <dsp:nvSpPr>
        <dsp:cNvPr id="0" name=""/>
        <dsp:cNvSpPr/>
      </dsp:nvSpPr>
      <dsp:spPr>
        <a:xfrm>
          <a:off x="5539125" y="236626"/>
          <a:ext cx="1313276" cy="131327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57F923-620E-4660-9B53-EE1C6B7C2804}">
      <dsp:nvSpPr>
        <dsp:cNvPr id="0" name=""/>
        <dsp:cNvSpPr/>
      </dsp:nvSpPr>
      <dsp:spPr>
        <a:xfrm>
          <a:off x="7110458" y="0"/>
          <a:ext cx="1725839" cy="3943774"/>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Ambiental</a:t>
          </a:r>
        </a:p>
        <a:p>
          <a:pPr lvl="0" algn="ctr" defTabSz="889000">
            <a:lnSpc>
              <a:spcPct val="90000"/>
            </a:lnSpc>
            <a:spcBef>
              <a:spcPct val="0"/>
            </a:spcBef>
            <a:spcAft>
              <a:spcPct val="35000"/>
            </a:spcAft>
          </a:pPr>
          <a:r>
            <a:rPr lang="es-ES" sz="1600" b="0" kern="1200" dirty="0" smtClean="0">
              <a:solidFill>
                <a:schemeClr val="tx1"/>
              </a:solidFill>
            </a:rPr>
            <a:t>Tendencia ambiental </a:t>
          </a:r>
          <a:endParaRPr lang="es-ES" sz="1600" b="0" kern="1200" dirty="0">
            <a:solidFill>
              <a:schemeClr val="tx1"/>
            </a:solidFill>
          </a:endParaRPr>
        </a:p>
      </dsp:txBody>
      <dsp:txXfrm>
        <a:off x="7110458" y="1577509"/>
        <a:ext cx="1725839" cy="1577509"/>
      </dsp:txXfrm>
    </dsp:sp>
    <dsp:sp modelId="{E5C6D88B-44CF-488E-8A56-ED903E94EC67}">
      <dsp:nvSpPr>
        <dsp:cNvPr id="0" name=""/>
        <dsp:cNvSpPr/>
      </dsp:nvSpPr>
      <dsp:spPr>
        <a:xfrm>
          <a:off x="7316739" y="236626"/>
          <a:ext cx="1313276" cy="1313276"/>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9023D2-B9B5-4D16-9BB4-5A4B33A5AF38}">
      <dsp:nvSpPr>
        <dsp:cNvPr id="0" name=""/>
        <dsp:cNvSpPr/>
      </dsp:nvSpPr>
      <dsp:spPr>
        <a:xfrm>
          <a:off x="353451" y="3155019"/>
          <a:ext cx="8129394" cy="591566"/>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987A2-AE97-4F34-96BE-95CD7BB6FBB2}">
      <dsp:nvSpPr>
        <dsp:cNvPr id="0" name=""/>
        <dsp:cNvSpPr/>
      </dsp:nvSpPr>
      <dsp:spPr>
        <a:xfrm>
          <a:off x="-5835809" y="-893695"/>
          <a:ext cx="6951900" cy="6951900"/>
        </a:xfrm>
        <a:prstGeom prst="blockArc">
          <a:avLst>
            <a:gd name="adj1" fmla="val 18900000"/>
            <a:gd name="adj2" fmla="val 2700000"/>
            <a:gd name="adj3" fmla="val 311"/>
          </a:avLst>
        </a:prstGeom>
        <a:noFill/>
        <a:ln w="12700" cap="flat" cmpd="sng" algn="ctr">
          <a:solidFill>
            <a:schemeClr val="accent2">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7A8A625A-E49F-4408-AF92-AFB58D15A1E9}">
      <dsp:nvSpPr>
        <dsp:cNvPr id="0" name=""/>
        <dsp:cNvSpPr/>
      </dsp:nvSpPr>
      <dsp:spPr>
        <a:xfrm>
          <a:off x="362290" y="234778"/>
          <a:ext cx="5256177" cy="469350"/>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7254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Delimitación geográfica </a:t>
          </a:r>
          <a:endParaRPr lang="es-ES" sz="2400" kern="1200" dirty="0"/>
        </a:p>
      </dsp:txBody>
      <dsp:txXfrm>
        <a:off x="362290" y="234778"/>
        <a:ext cx="5256177" cy="469350"/>
      </dsp:txXfrm>
    </dsp:sp>
    <dsp:sp modelId="{82BDEF33-95A5-44E5-A583-DB5E2521E4AF}">
      <dsp:nvSpPr>
        <dsp:cNvPr id="0" name=""/>
        <dsp:cNvSpPr/>
      </dsp:nvSpPr>
      <dsp:spPr>
        <a:xfrm>
          <a:off x="68946" y="176109"/>
          <a:ext cx="586688" cy="5866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72173C2D-5EAE-41AD-AAE8-3FA9A972E922}">
      <dsp:nvSpPr>
        <dsp:cNvPr id="0" name=""/>
        <dsp:cNvSpPr/>
      </dsp:nvSpPr>
      <dsp:spPr>
        <a:xfrm>
          <a:off x="787329" y="939217"/>
          <a:ext cx="4831138" cy="469350"/>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7254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División política </a:t>
          </a:r>
          <a:endParaRPr lang="es-ES" sz="2400" kern="1200" dirty="0"/>
        </a:p>
      </dsp:txBody>
      <dsp:txXfrm>
        <a:off x="787329" y="939217"/>
        <a:ext cx="4831138" cy="469350"/>
      </dsp:txXfrm>
    </dsp:sp>
    <dsp:sp modelId="{8F402C36-4710-4679-B319-603A7F453E27}">
      <dsp:nvSpPr>
        <dsp:cNvPr id="0" name=""/>
        <dsp:cNvSpPr/>
      </dsp:nvSpPr>
      <dsp:spPr>
        <a:xfrm>
          <a:off x="493985" y="880548"/>
          <a:ext cx="586688" cy="5866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AD30CA8-37DD-4D68-9605-EF26CFD56DB4}">
      <dsp:nvSpPr>
        <dsp:cNvPr id="0" name=""/>
        <dsp:cNvSpPr/>
      </dsp:nvSpPr>
      <dsp:spPr>
        <a:xfrm>
          <a:off x="1020248" y="1643140"/>
          <a:ext cx="4598219" cy="469350"/>
        </a:xfrm>
        <a:prstGeom prst="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7254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Características geográficas </a:t>
          </a:r>
          <a:endParaRPr lang="es-ES" sz="2400" kern="1200" dirty="0"/>
        </a:p>
      </dsp:txBody>
      <dsp:txXfrm>
        <a:off x="1020248" y="1643140"/>
        <a:ext cx="4598219" cy="469350"/>
      </dsp:txXfrm>
    </dsp:sp>
    <dsp:sp modelId="{BDC0DB69-35D6-4593-80D0-FCA004F759F7}">
      <dsp:nvSpPr>
        <dsp:cNvPr id="0" name=""/>
        <dsp:cNvSpPr/>
      </dsp:nvSpPr>
      <dsp:spPr>
        <a:xfrm>
          <a:off x="726904" y="1584471"/>
          <a:ext cx="586688" cy="5866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FA45352-9E32-4E8B-9DB5-FEA2A72D8C87}">
      <dsp:nvSpPr>
        <dsp:cNvPr id="0" name=""/>
        <dsp:cNvSpPr/>
      </dsp:nvSpPr>
      <dsp:spPr>
        <a:xfrm>
          <a:off x="1094617" y="2347579"/>
          <a:ext cx="4523850" cy="469350"/>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7254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Demografía </a:t>
          </a:r>
          <a:endParaRPr lang="es-ES" sz="2400" kern="1200" dirty="0"/>
        </a:p>
      </dsp:txBody>
      <dsp:txXfrm>
        <a:off x="1094617" y="2347579"/>
        <a:ext cx="4523850" cy="469350"/>
      </dsp:txXfrm>
    </dsp:sp>
    <dsp:sp modelId="{6686D55D-A765-4FBA-B6E3-5161698F304D}">
      <dsp:nvSpPr>
        <dsp:cNvPr id="0" name=""/>
        <dsp:cNvSpPr/>
      </dsp:nvSpPr>
      <dsp:spPr>
        <a:xfrm>
          <a:off x="801273" y="2288910"/>
          <a:ext cx="586688" cy="5866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BA6F224E-0D96-4FD0-B15D-4D2C9338DA58}">
      <dsp:nvSpPr>
        <dsp:cNvPr id="0" name=""/>
        <dsp:cNvSpPr/>
      </dsp:nvSpPr>
      <dsp:spPr>
        <a:xfrm>
          <a:off x="1020248" y="3052018"/>
          <a:ext cx="4598219" cy="469350"/>
        </a:xfrm>
        <a:prstGeom prst="rect">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7254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Actividades económicas </a:t>
          </a:r>
          <a:endParaRPr lang="es-ES" sz="2400" kern="1200" dirty="0"/>
        </a:p>
      </dsp:txBody>
      <dsp:txXfrm>
        <a:off x="1020248" y="3052018"/>
        <a:ext cx="4598219" cy="469350"/>
      </dsp:txXfrm>
    </dsp:sp>
    <dsp:sp modelId="{7737DF21-F8DB-4FB1-AE02-FB0D88094A42}">
      <dsp:nvSpPr>
        <dsp:cNvPr id="0" name=""/>
        <dsp:cNvSpPr/>
      </dsp:nvSpPr>
      <dsp:spPr>
        <a:xfrm>
          <a:off x="726904" y="2993349"/>
          <a:ext cx="586688" cy="5866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BD1634E-F113-4C80-B781-4AB9BAC903B9}">
      <dsp:nvSpPr>
        <dsp:cNvPr id="0" name=""/>
        <dsp:cNvSpPr/>
      </dsp:nvSpPr>
      <dsp:spPr>
        <a:xfrm>
          <a:off x="787329" y="3755940"/>
          <a:ext cx="4831138" cy="469350"/>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7254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Principales atracciones </a:t>
          </a:r>
          <a:endParaRPr lang="es-ES" sz="2400" kern="1200" dirty="0"/>
        </a:p>
      </dsp:txBody>
      <dsp:txXfrm>
        <a:off x="787329" y="3755940"/>
        <a:ext cx="4831138" cy="469350"/>
      </dsp:txXfrm>
    </dsp:sp>
    <dsp:sp modelId="{60004D23-3356-40D0-AC07-D00B59EABCE9}">
      <dsp:nvSpPr>
        <dsp:cNvPr id="0" name=""/>
        <dsp:cNvSpPr/>
      </dsp:nvSpPr>
      <dsp:spPr>
        <a:xfrm>
          <a:off x="493985" y="3697271"/>
          <a:ext cx="586688" cy="5866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09AF842-4069-4542-99F0-728DA516FB17}">
      <dsp:nvSpPr>
        <dsp:cNvPr id="0" name=""/>
        <dsp:cNvSpPr/>
      </dsp:nvSpPr>
      <dsp:spPr>
        <a:xfrm>
          <a:off x="362290" y="4460379"/>
          <a:ext cx="5256177" cy="469350"/>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7254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Enfoque de planificación </a:t>
          </a:r>
          <a:endParaRPr lang="es-ES" sz="2400" kern="1200" dirty="0"/>
        </a:p>
      </dsp:txBody>
      <dsp:txXfrm>
        <a:off x="362290" y="4460379"/>
        <a:ext cx="5256177" cy="469350"/>
      </dsp:txXfrm>
    </dsp:sp>
    <dsp:sp modelId="{03DCC10A-A60F-4DB7-87E3-8FCB4B49A1F6}">
      <dsp:nvSpPr>
        <dsp:cNvPr id="0" name=""/>
        <dsp:cNvSpPr/>
      </dsp:nvSpPr>
      <dsp:spPr>
        <a:xfrm>
          <a:off x="68946" y="4401711"/>
          <a:ext cx="586688" cy="5866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E1A9-CE05-4FF7-BDE4-9C2E8D5B73E6}">
      <dsp:nvSpPr>
        <dsp:cNvPr id="0" name=""/>
        <dsp:cNvSpPr/>
      </dsp:nvSpPr>
      <dsp:spPr>
        <a:xfrm>
          <a:off x="3246437" y="534"/>
          <a:ext cx="1635124" cy="16351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Área de estudio </a:t>
          </a:r>
          <a:endParaRPr lang="es-ES" sz="1600" b="1" kern="1200" dirty="0">
            <a:solidFill>
              <a:schemeClr val="tx1"/>
            </a:solidFill>
          </a:endParaRPr>
        </a:p>
      </dsp:txBody>
      <dsp:txXfrm>
        <a:off x="3485895" y="239992"/>
        <a:ext cx="1156208" cy="1156208"/>
      </dsp:txXfrm>
    </dsp:sp>
    <dsp:sp modelId="{74B6188A-37F0-4BC3-99AD-006AF9C490EE}">
      <dsp:nvSpPr>
        <dsp:cNvPr id="0" name=""/>
        <dsp:cNvSpPr/>
      </dsp:nvSpPr>
      <dsp:spPr>
        <a:xfrm rot="2160000">
          <a:off x="4830234" y="1257302"/>
          <a:ext cx="436123" cy="5518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b="1" kern="1200">
            <a:solidFill>
              <a:schemeClr val="tx1"/>
            </a:solidFill>
          </a:endParaRPr>
        </a:p>
      </dsp:txBody>
      <dsp:txXfrm>
        <a:off x="4842728" y="1329221"/>
        <a:ext cx="305286" cy="331112"/>
      </dsp:txXfrm>
    </dsp:sp>
    <dsp:sp modelId="{577B77E8-F0F7-45CC-92E0-9392FBE08B46}">
      <dsp:nvSpPr>
        <dsp:cNvPr id="0" name=""/>
        <dsp:cNvSpPr/>
      </dsp:nvSpPr>
      <dsp:spPr>
        <a:xfrm>
          <a:off x="5235001" y="1445310"/>
          <a:ext cx="1635124" cy="16351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Delimitación del área de estudio </a:t>
          </a:r>
          <a:endParaRPr lang="es-ES" sz="1600" b="1" kern="1200" dirty="0">
            <a:solidFill>
              <a:schemeClr val="tx1"/>
            </a:solidFill>
          </a:endParaRPr>
        </a:p>
      </dsp:txBody>
      <dsp:txXfrm>
        <a:off x="5474459" y="1684768"/>
        <a:ext cx="1156208" cy="1156208"/>
      </dsp:txXfrm>
    </dsp:sp>
    <dsp:sp modelId="{55E6CC83-1D54-4ECD-BBDF-4B7F50B41F86}">
      <dsp:nvSpPr>
        <dsp:cNvPr id="0" name=""/>
        <dsp:cNvSpPr/>
      </dsp:nvSpPr>
      <dsp:spPr>
        <a:xfrm rot="6480000">
          <a:off x="5458534" y="3144055"/>
          <a:ext cx="436123" cy="5518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b="1" kern="1200">
            <a:solidFill>
              <a:schemeClr val="tx1"/>
            </a:solidFill>
          </a:endParaRPr>
        </a:p>
      </dsp:txBody>
      <dsp:txXfrm rot="10800000">
        <a:off x="5544168" y="3192209"/>
        <a:ext cx="305286" cy="331112"/>
      </dsp:txXfrm>
    </dsp:sp>
    <dsp:sp modelId="{190C79B1-4646-49F1-AD74-18D2F9CABC6E}">
      <dsp:nvSpPr>
        <dsp:cNvPr id="0" name=""/>
        <dsp:cNvSpPr/>
      </dsp:nvSpPr>
      <dsp:spPr>
        <a:xfrm>
          <a:off x="4475437" y="3783007"/>
          <a:ext cx="1635124" cy="16351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Análisis de actividades </a:t>
          </a:r>
          <a:endParaRPr lang="es-ES" sz="1600" b="1" kern="1200" dirty="0">
            <a:solidFill>
              <a:schemeClr val="tx1"/>
            </a:solidFill>
          </a:endParaRPr>
        </a:p>
      </dsp:txBody>
      <dsp:txXfrm>
        <a:off x="4714895" y="4022465"/>
        <a:ext cx="1156208" cy="1156208"/>
      </dsp:txXfrm>
    </dsp:sp>
    <dsp:sp modelId="{885F5074-98A9-47BE-B334-60AEE2D27421}">
      <dsp:nvSpPr>
        <dsp:cNvPr id="0" name=""/>
        <dsp:cNvSpPr/>
      </dsp:nvSpPr>
      <dsp:spPr>
        <a:xfrm rot="10800000">
          <a:off x="3858281" y="4324642"/>
          <a:ext cx="436123" cy="55185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b="1" kern="1200">
            <a:solidFill>
              <a:schemeClr val="tx1"/>
            </a:solidFill>
          </a:endParaRPr>
        </a:p>
      </dsp:txBody>
      <dsp:txXfrm rot="10800000">
        <a:off x="3989118" y="4435013"/>
        <a:ext cx="305286" cy="331112"/>
      </dsp:txXfrm>
    </dsp:sp>
    <dsp:sp modelId="{039126A1-354B-4444-85EC-1133A4C5632A}">
      <dsp:nvSpPr>
        <dsp:cNvPr id="0" name=""/>
        <dsp:cNvSpPr/>
      </dsp:nvSpPr>
      <dsp:spPr>
        <a:xfrm>
          <a:off x="2017437" y="3783007"/>
          <a:ext cx="1635124" cy="16351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Delimitación por áreas </a:t>
          </a:r>
          <a:endParaRPr lang="es-ES" sz="1600" b="1" kern="1200" dirty="0">
            <a:solidFill>
              <a:schemeClr val="tx1"/>
            </a:solidFill>
          </a:endParaRPr>
        </a:p>
      </dsp:txBody>
      <dsp:txXfrm>
        <a:off x="2256895" y="4022465"/>
        <a:ext cx="1156208" cy="1156208"/>
      </dsp:txXfrm>
    </dsp:sp>
    <dsp:sp modelId="{9108FB7E-55C9-4110-A2C4-C73745793ED7}">
      <dsp:nvSpPr>
        <dsp:cNvPr id="0" name=""/>
        <dsp:cNvSpPr/>
      </dsp:nvSpPr>
      <dsp:spPr>
        <a:xfrm rot="15120000">
          <a:off x="2240970" y="3167533"/>
          <a:ext cx="436123" cy="5518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b="1" kern="1200">
            <a:solidFill>
              <a:schemeClr val="tx1"/>
            </a:solidFill>
          </a:endParaRPr>
        </a:p>
      </dsp:txBody>
      <dsp:txXfrm rot="10800000">
        <a:off x="2326604" y="3340121"/>
        <a:ext cx="305286" cy="331112"/>
      </dsp:txXfrm>
    </dsp:sp>
    <dsp:sp modelId="{47FDE8BF-4A80-449C-92A8-78C3DC41484F}">
      <dsp:nvSpPr>
        <dsp:cNvPr id="0" name=""/>
        <dsp:cNvSpPr/>
      </dsp:nvSpPr>
      <dsp:spPr>
        <a:xfrm>
          <a:off x="1257873" y="1445310"/>
          <a:ext cx="1635124" cy="163512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Fichas de actividades recreativas </a:t>
          </a:r>
          <a:endParaRPr lang="es-ES" sz="1600" b="1" kern="1200" dirty="0">
            <a:solidFill>
              <a:schemeClr val="tx1"/>
            </a:solidFill>
          </a:endParaRPr>
        </a:p>
      </dsp:txBody>
      <dsp:txXfrm>
        <a:off x="1497331" y="1684768"/>
        <a:ext cx="1156208" cy="1156208"/>
      </dsp:txXfrm>
    </dsp:sp>
    <dsp:sp modelId="{30E80F17-D064-4D7A-B894-69FF4B6A34AD}">
      <dsp:nvSpPr>
        <dsp:cNvPr id="0" name=""/>
        <dsp:cNvSpPr/>
      </dsp:nvSpPr>
      <dsp:spPr>
        <a:xfrm rot="19440000">
          <a:off x="2841670" y="1271812"/>
          <a:ext cx="436123" cy="55185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b="1" kern="1200">
            <a:solidFill>
              <a:schemeClr val="tx1"/>
            </a:solidFill>
          </a:endParaRPr>
        </a:p>
      </dsp:txBody>
      <dsp:txXfrm>
        <a:off x="2854164" y="1420635"/>
        <a:ext cx="305286" cy="331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5A8AA-6B4C-4184-914E-4B9074D36883}">
      <dsp:nvSpPr>
        <dsp:cNvPr id="0" name=""/>
        <dsp:cNvSpPr/>
      </dsp:nvSpPr>
      <dsp:spPr>
        <a:xfrm>
          <a:off x="3461139" y="4129620"/>
          <a:ext cx="459969" cy="91440"/>
        </a:xfrm>
        <a:custGeom>
          <a:avLst/>
          <a:gdLst/>
          <a:ahLst/>
          <a:cxnLst/>
          <a:rect l="0" t="0" r="0" b="0"/>
          <a:pathLst>
            <a:path>
              <a:moveTo>
                <a:pt x="0" y="45720"/>
              </a:moveTo>
              <a:lnTo>
                <a:pt x="45996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latin typeface="Times New Roman" panose="02020603050405020304" pitchFamily="18" charset="0"/>
            <a:cs typeface="Times New Roman" panose="02020603050405020304" pitchFamily="18" charset="0"/>
          </a:endParaRPr>
        </a:p>
      </dsp:txBody>
      <dsp:txXfrm>
        <a:off x="3679624" y="4163840"/>
        <a:ext cx="22998" cy="22998"/>
      </dsp:txXfrm>
    </dsp:sp>
    <dsp:sp modelId="{71B8732D-A888-4E7E-8E45-38753B81925C}">
      <dsp:nvSpPr>
        <dsp:cNvPr id="0" name=""/>
        <dsp:cNvSpPr/>
      </dsp:nvSpPr>
      <dsp:spPr>
        <a:xfrm>
          <a:off x="701321" y="3079756"/>
          <a:ext cx="459969" cy="1095583"/>
        </a:xfrm>
        <a:custGeom>
          <a:avLst/>
          <a:gdLst/>
          <a:ahLst/>
          <a:cxnLst/>
          <a:rect l="0" t="0" r="0" b="0"/>
          <a:pathLst>
            <a:path>
              <a:moveTo>
                <a:pt x="0" y="0"/>
              </a:moveTo>
              <a:lnTo>
                <a:pt x="229984" y="0"/>
              </a:lnTo>
              <a:lnTo>
                <a:pt x="229984" y="1095583"/>
              </a:lnTo>
              <a:lnTo>
                <a:pt x="459969" y="1095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latin typeface="Times New Roman" panose="02020603050405020304" pitchFamily="18" charset="0"/>
            <a:cs typeface="Times New Roman" panose="02020603050405020304" pitchFamily="18" charset="0"/>
          </a:endParaRPr>
        </a:p>
      </dsp:txBody>
      <dsp:txXfrm>
        <a:off x="901600" y="3597842"/>
        <a:ext cx="59411" cy="59411"/>
      </dsp:txXfrm>
    </dsp:sp>
    <dsp:sp modelId="{EE5D7010-538B-4165-B8A8-57A23575D700}">
      <dsp:nvSpPr>
        <dsp:cNvPr id="0" name=""/>
        <dsp:cNvSpPr/>
      </dsp:nvSpPr>
      <dsp:spPr>
        <a:xfrm>
          <a:off x="3461139" y="1984173"/>
          <a:ext cx="459969" cy="1314699"/>
        </a:xfrm>
        <a:custGeom>
          <a:avLst/>
          <a:gdLst/>
          <a:ahLst/>
          <a:cxnLst/>
          <a:rect l="0" t="0" r="0" b="0"/>
          <a:pathLst>
            <a:path>
              <a:moveTo>
                <a:pt x="0" y="0"/>
              </a:moveTo>
              <a:lnTo>
                <a:pt x="229984" y="0"/>
              </a:lnTo>
              <a:lnTo>
                <a:pt x="229984" y="1314699"/>
              </a:lnTo>
              <a:lnTo>
                <a:pt x="459969" y="13146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latin typeface="Times New Roman" panose="02020603050405020304" pitchFamily="18" charset="0"/>
            <a:cs typeface="Times New Roman" panose="02020603050405020304" pitchFamily="18" charset="0"/>
          </a:endParaRPr>
        </a:p>
      </dsp:txBody>
      <dsp:txXfrm>
        <a:off x="3656302" y="2606702"/>
        <a:ext cx="69642" cy="69642"/>
      </dsp:txXfrm>
    </dsp:sp>
    <dsp:sp modelId="{E8C0221E-F1B7-4C2D-B5DE-A07F5575BC35}">
      <dsp:nvSpPr>
        <dsp:cNvPr id="0" name=""/>
        <dsp:cNvSpPr/>
      </dsp:nvSpPr>
      <dsp:spPr>
        <a:xfrm>
          <a:off x="3461139" y="1984173"/>
          <a:ext cx="459969" cy="438233"/>
        </a:xfrm>
        <a:custGeom>
          <a:avLst/>
          <a:gdLst/>
          <a:ahLst/>
          <a:cxnLst/>
          <a:rect l="0" t="0" r="0" b="0"/>
          <a:pathLst>
            <a:path>
              <a:moveTo>
                <a:pt x="0" y="0"/>
              </a:moveTo>
              <a:lnTo>
                <a:pt x="229984" y="0"/>
              </a:lnTo>
              <a:lnTo>
                <a:pt x="229984" y="438233"/>
              </a:lnTo>
              <a:lnTo>
                <a:pt x="459969" y="4382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latin typeface="Times New Roman" panose="02020603050405020304" pitchFamily="18" charset="0"/>
            <a:cs typeface="Times New Roman" panose="02020603050405020304" pitchFamily="18" charset="0"/>
          </a:endParaRPr>
        </a:p>
      </dsp:txBody>
      <dsp:txXfrm>
        <a:off x="3675241" y="2187407"/>
        <a:ext cx="31765" cy="31765"/>
      </dsp:txXfrm>
    </dsp:sp>
    <dsp:sp modelId="{53023E04-B204-42EA-8266-771AA9D3C899}">
      <dsp:nvSpPr>
        <dsp:cNvPr id="0" name=""/>
        <dsp:cNvSpPr/>
      </dsp:nvSpPr>
      <dsp:spPr>
        <a:xfrm>
          <a:off x="3461139" y="1545940"/>
          <a:ext cx="459969" cy="438233"/>
        </a:xfrm>
        <a:custGeom>
          <a:avLst/>
          <a:gdLst/>
          <a:ahLst/>
          <a:cxnLst/>
          <a:rect l="0" t="0" r="0" b="0"/>
          <a:pathLst>
            <a:path>
              <a:moveTo>
                <a:pt x="0" y="438233"/>
              </a:moveTo>
              <a:lnTo>
                <a:pt x="229984" y="438233"/>
              </a:lnTo>
              <a:lnTo>
                <a:pt x="229984" y="0"/>
              </a:lnTo>
              <a:lnTo>
                <a:pt x="45996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latin typeface="Times New Roman" panose="02020603050405020304" pitchFamily="18" charset="0"/>
            <a:cs typeface="Times New Roman" panose="02020603050405020304" pitchFamily="18" charset="0"/>
          </a:endParaRPr>
        </a:p>
      </dsp:txBody>
      <dsp:txXfrm>
        <a:off x="3675241" y="1749174"/>
        <a:ext cx="31765" cy="31765"/>
      </dsp:txXfrm>
    </dsp:sp>
    <dsp:sp modelId="{BA2D5ABD-F892-4B3E-9573-D111FFA0ED9E}">
      <dsp:nvSpPr>
        <dsp:cNvPr id="0" name=""/>
        <dsp:cNvSpPr/>
      </dsp:nvSpPr>
      <dsp:spPr>
        <a:xfrm>
          <a:off x="3461139" y="669473"/>
          <a:ext cx="459969" cy="1314699"/>
        </a:xfrm>
        <a:custGeom>
          <a:avLst/>
          <a:gdLst/>
          <a:ahLst/>
          <a:cxnLst/>
          <a:rect l="0" t="0" r="0" b="0"/>
          <a:pathLst>
            <a:path>
              <a:moveTo>
                <a:pt x="0" y="1314699"/>
              </a:moveTo>
              <a:lnTo>
                <a:pt x="229984" y="1314699"/>
              </a:lnTo>
              <a:lnTo>
                <a:pt x="229984" y="0"/>
              </a:lnTo>
              <a:lnTo>
                <a:pt x="45996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latin typeface="Times New Roman" panose="02020603050405020304" pitchFamily="18" charset="0"/>
            <a:cs typeface="Times New Roman" panose="02020603050405020304" pitchFamily="18" charset="0"/>
          </a:endParaRPr>
        </a:p>
      </dsp:txBody>
      <dsp:txXfrm>
        <a:off x="3656302" y="1292002"/>
        <a:ext cx="69642" cy="69642"/>
      </dsp:txXfrm>
    </dsp:sp>
    <dsp:sp modelId="{1A64260C-6A2D-4324-811E-2D5DC0A66343}">
      <dsp:nvSpPr>
        <dsp:cNvPr id="0" name=""/>
        <dsp:cNvSpPr/>
      </dsp:nvSpPr>
      <dsp:spPr>
        <a:xfrm>
          <a:off x="701321" y="1984173"/>
          <a:ext cx="459969" cy="1095583"/>
        </a:xfrm>
        <a:custGeom>
          <a:avLst/>
          <a:gdLst/>
          <a:ahLst/>
          <a:cxnLst/>
          <a:rect l="0" t="0" r="0" b="0"/>
          <a:pathLst>
            <a:path>
              <a:moveTo>
                <a:pt x="0" y="1095583"/>
              </a:moveTo>
              <a:lnTo>
                <a:pt x="229984" y="1095583"/>
              </a:lnTo>
              <a:lnTo>
                <a:pt x="229984" y="0"/>
              </a:lnTo>
              <a:lnTo>
                <a:pt x="4599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latin typeface="Times New Roman" panose="02020603050405020304" pitchFamily="18" charset="0"/>
            <a:cs typeface="Times New Roman" panose="02020603050405020304" pitchFamily="18" charset="0"/>
          </a:endParaRPr>
        </a:p>
      </dsp:txBody>
      <dsp:txXfrm>
        <a:off x="901600" y="2502259"/>
        <a:ext cx="59411" cy="59411"/>
      </dsp:txXfrm>
    </dsp:sp>
    <dsp:sp modelId="{40E1F5FC-6327-4AF2-ABB0-CA585B0803C1}">
      <dsp:nvSpPr>
        <dsp:cNvPr id="0" name=""/>
        <dsp:cNvSpPr/>
      </dsp:nvSpPr>
      <dsp:spPr>
        <a:xfrm rot="16200000">
          <a:off x="-847662" y="2729170"/>
          <a:ext cx="2396794" cy="7011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a:latin typeface="Times New Roman" panose="02020603050405020304" pitchFamily="18" charset="0"/>
              <a:cs typeface="Times New Roman" panose="02020603050405020304" pitchFamily="18" charset="0"/>
            </a:rPr>
            <a:t>TRAMOS</a:t>
          </a:r>
        </a:p>
      </dsp:txBody>
      <dsp:txXfrm>
        <a:off x="-847662" y="2729170"/>
        <a:ext cx="2396794" cy="701173"/>
      </dsp:txXfrm>
    </dsp:sp>
    <dsp:sp modelId="{280F059F-6BDA-41B5-BBC8-BE627E959B0F}">
      <dsp:nvSpPr>
        <dsp:cNvPr id="0" name=""/>
        <dsp:cNvSpPr/>
      </dsp:nvSpPr>
      <dsp:spPr>
        <a:xfrm>
          <a:off x="1161290" y="1633587"/>
          <a:ext cx="2299848" cy="7011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a:latin typeface="Times New Roman" panose="02020603050405020304" pitchFamily="18" charset="0"/>
              <a:cs typeface="Times New Roman" panose="02020603050405020304" pitchFamily="18" charset="0"/>
            </a:rPr>
            <a:t>Tramo I: </a:t>
          </a:r>
          <a:r>
            <a:rPr lang="es-ES" sz="1800" kern="1200">
              <a:latin typeface="Times New Roman" panose="02020603050405020304" pitchFamily="18" charset="0"/>
              <a:cs typeface="Times New Roman" panose="02020603050405020304" pitchFamily="18" charset="0"/>
            </a:rPr>
            <a:t>Áreas recreativas</a:t>
          </a:r>
        </a:p>
      </dsp:txBody>
      <dsp:txXfrm>
        <a:off x="1161290" y="1633587"/>
        <a:ext cx="2299848" cy="701173"/>
      </dsp:txXfrm>
    </dsp:sp>
    <dsp:sp modelId="{BC9F2333-01D8-4D18-8FC4-C9121014C615}">
      <dsp:nvSpPr>
        <dsp:cNvPr id="0" name=""/>
        <dsp:cNvSpPr/>
      </dsp:nvSpPr>
      <dsp:spPr>
        <a:xfrm>
          <a:off x="3921108" y="318887"/>
          <a:ext cx="2299848" cy="7011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Área de actividades recreativas </a:t>
          </a:r>
        </a:p>
      </dsp:txBody>
      <dsp:txXfrm>
        <a:off x="3921108" y="318887"/>
        <a:ext cx="2299848" cy="701173"/>
      </dsp:txXfrm>
    </dsp:sp>
    <dsp:sp modelId="{B1274329-0B3F-4A6D-97CA-C84DB97451B8}">
      <dsp:nvSpPr>
        <dsp:cNvPr id="0" name=""/>
        <dsp:cNvSpPr/>
      </dsp:nvSpPr>
      <dsp:spPr>
        <a:xfrm>
          <a:off x="3921108" y="1195353"/>
          <a:ext cx="2299848" cy="7011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Área de recreaciòn infantil </a:t>
          </a:r>
        </a:p>
      </dsp:txBody>
      <dsp:txXfrm>
        <a:off x="3921108" y="1195353"/>
        <a:ext cx="2299848" cy="701173"/>
      </dsp:txXfrm>
    </dsp:sp>
    <dsp:sp modelId="{8A15DAE1-04F0-414D-B070-FBE4151D8D1B}">
      <dsp:nvSpPr>
        <dsp:cNvPr id="0" name=""/>
        <dsp:cNvSpPr/>
      </dsp:nvSpPr>
      <dsp:spPr>
        <a:xfrm>
          <a:off x="3921108" y="2071820"/>
          <a:ext cx="2299848" cy="7011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Área deportiva</a:t>
          </a:r>
        </a:p>
      </dsp:txBody>
      <dsp:txXfrm>
        <a:off x="3921108" y="2071820"/>
        <a:ext cx="2299848" cy="701173"/>
      </dsp:txXfrm>
    </dsp:sp>
    <dsp:sp modelId="{274CB68D-60DE-4742-BE9D-A0EF26A19EA9}">
      <dsp:nvSpPr>
        <dsp:cNvPr id="0" name=""/>
        <dsp:cNvSpPr/>
      </dsp:nvSpPr>
      <dsp:spPr>
        <a:xfrm>
          <a:off x="3921108" y="2948286"/>
          <a:ext cx="2299848" cy="7011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Área de servicios</a:t>
          </a:r>
        </a:p>
      </dsp:txBody>
      <dsp:txXfrm>
        <a:off x="3921108" y="2948286"/>
        <a:ext cx="2299848" cy="701173"/>
      </dsp:txXfrm>
    </dsp:sp>
    <dsp:sp modelId="{F946456A-4E80-4C44-A71B-9AACB1CD93DB}">
      <dsp:nvSpPr>
        <dsp:cNvPr id="0" name=""/>
        <dsp:cNvSpPr/>
      </dsp:nvSpPr>
      <dsp:spPr>
        <a:xfrm>
          <a:off x="1161290" y="3824753"/>
          <a:ext cx="2299848" cy="7011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a:latin typeface="Times New Roman" panose="02020603050405020304" pitchFamily="18" charset="0"/>
              <a:cs typeface="Times New Roman" panose="02020603050405020304" pitchFamily="18" charset="0"/>
            </a:rPr>
            <a:t>Tramo II</a:t>
          </a:r>
          <a:r>
            <a:rPr lang="es-ES" sz="1800" kern="1200">
              <a:latin typeface="Times New Roman" panose="02020603050405020304" pitchFamily="18" charset="0"/>
              <a:cs typeface="Times New Roman" panose="02020603050405020304" pitchFamily="18" charset="0"/>
            </a:rPr>
            <a:t>: Áreas interpretativas</a:t>
          </a:r>
        </a:p>
      </dsp:txBody>
      <dsp:txXfrm>
        <a:off x="1161290" y="3824753"/>
        <a:ext cx="2299848" cy="701173"/>
      </dsp:txXfrm>
    </dsp:sp>
    <dsp:sp modelId="{CE25512C-726A-42EF-B95B-587B45AEC001}">
      <dsp:nvSpPr>
        <dsp:cNvPr id="0" name=""/>
        <dsp:cNvSpPr/>
      </dsp:nvSpPr>
      <dsp:spPr>
        <a:xfrm>
          <a:off x="3921108" y="3824753"/>
          <a:ext cx="2299848" cy="7011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a:latin typeface="Times New Roman" panose="02020603050405020304" pitchFamily="18" charset="0"/>
              <a:cs typeface="Times New Roman" panose="02020603050405020304" pitchFamily="18" charset="0"/>
            </a:rPr>
            <a:t>Senderos interpretativos</a:t>
          </a:r>
        </a:p>
      </dsp:txBody>
      <dsp:txXfrm>
        <a:off x="3921108" y="3824753"/>
        <a:ext cx="2299848" cy="70117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6B486502-584D-4D5A-ACD3-616DF7F83608}" type="datetimeFigureOut">
              <a:rPr lang="es-CO" smtClean="0"/>
              <a:t>10/12/2019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7655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B486502-584D-4D5A-ACD3-616DF7F83608}" type="datetimeFigureOut">
              <a:rPr lang="es-CO" smtClean="0"/>
              <a:t>10/12/2019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19805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B486502-584D-4D5A-ACD3-616DF7F83608}" type="datetimeFigureOut">
              <a:rPr lang="es-CO" smtClean="0"/>
              <a:t>10/12/2019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325315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35" name="CorelDRAW" r:id="rId3" imgW="9151920" imgH="5621400" progId="">
                  <p:embed/>
                </p:oleObj>
              </mc:Choice>
              <mc:Fallback>
                <p:oleObj name="CorelDRAW" r:id="rId3" imgW="9151920" imgH="5621400" progId="">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latin typeface="Calibri"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1093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B486502-584D-4D5A-ACD3-616DF7F83608}" type="datetimeFigureOut">
              <a:rPr lang="es-CO" smtClean="0"/>
              <a:t>10/12/2019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108953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B486502-584D-4D5A-ACD3-616DF7F83608}" type="datetimeFigureOut">
              <a:rPr lang="es-CO" smtClean="0"/>
              <a:t>10/12/2019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253705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B486502-584D-4D5A-ACD3-616DF7F83608}" type="datetimeFigureOut">
              <a:rPr lang="es-CO" smtClean="0"/>
              <a:t>10/12/2019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407495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6B486502-584D-4D5A-ACD3-616DF7F83608}" type="datetimeFigureOut">
              <a:rPr lang="es-CO" smtClean="0"/>
              <a:t>10/12/2019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115408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6B486502-584D-4D5A-ACD3-616DF7F83608}" type="datetimeFigureOut">
              <a:rPr lang="es-CO" smtClean="0"/>
              <a:t>10/12/2019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115779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B486502-584D-4D5A-ACD3-616DF7F83608}" type="datetimeFigureOut">
              <a:rPr lang="es-CO" smtClean="0"/>
              <a:t>10/12/2019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141263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B486502-584D-4D5A-ACD3-616DF7F83608}" type="datetimeFigureOut">
              <a:rPr lang="es-CO" smtClean="0"/>
              <a:t>10/12/2019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296604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B486502-584D-4D5A-ACD3-616DF7F83608}" type="datetimeFigureOut">
              <a:rPr lang="es-CO" smtClean="0"/>
              <a:t>10/12/2019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899F03E-5BEB-4E9B-B24D-84E33DD51DDB}" type="slidenum">
              <a:rPr lang="es-CO" smtClean="0"/>
              <a:t>‹Nº›</a:t>
            </a:fld>
            <a:endParaRPr lang="es-CO"/>
          </a:p>
        </p:txBody>
      </p:sp>
    </p:spTree>
    <p:extLst>
      <p:ext uri="{BB962C8B-B14F-4D97-AF65-F5344CB8AC3E}">
        <p14:creationId xmlns:p14="http://schemas.microsoft.com/office/powerpoint/2010/main" val="143334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86502-584D-4D5A-ACD3-616DF7F83608}" type="datetimeFigureOut">
              <a:rPr lang="es-CO" smtClean="0"/>
              <a:t>10/12/2019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9F03E-5BEB-4E9B-B24D-84E33DD51DDB}" type="slidenum">
              <a:rPr lang="es-CO" smtClean="0"/>
              <a:t>‹Nº›</a:t>
            </a:fld>
            <a:endParaRPr lang="es-CO"/>
          </a:p>
        </p:txBody>
      </p:sp>
    </p:spTree>
    <p:extLst>
      <p:ext uri="{BB962C8B-B14F-4D97-AF65-F5344CB8AC3E}">
        <p14:creationId xmlns:p14="http://schemas.microsoft.com/office/powerpoint/2010/main" val="230296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png"/><Relationship Id="rId7" Type="http://schemas.openxmlformats.org/officeDocument/2006/relationships/diagramData" Target="../diagrams/data5.xml"/><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diagramDrawing" Target="../diagrams/drawing5.xml"/><Relationship Id="rId5" Type="http://schemas.openxmlformats.org/officeDocument/2006/relationships/image" Target="../media/image14.png"/><Relationship Id="rId10" Type="http://schemas.openxmlformats.org/officeDocument/2006/relationships/diagramColors" Target="../diagrams/colors5.xml"/><Relationship Id="rId4" Type="http://schemas.microsoft.com/office/2007/relationships/hdphoto" Target="../media/hdphoto1.wdp"/><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2.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4.tmp"/><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tmp"/><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6.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tmp"/><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8.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0.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1.wdp"/><Relationship Id="rId9" Type="http://schemas.microsoft.com/office/2007/relationships/diagramDrawing" Target="../diagrams/drawing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31.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7.jpeg"/><Relationship Id="rId4" Type="http://schemas.microsoft.com/office/2007/relationships/hdphoto" Target="../media/hdphoto1.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8.jpeg"/><Relationship Id="rId4" Type="http://schemas.microsoft.com/office/2007/relationships/hdphoto" Target="../media/hdphoto1.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5015752" y="348249"/>
            <a:ext cx="6428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sz="2400" b="1" dirty="0">
                <a:latin typeface="Calibri" pitchFamily="34" charset="0"/>
              </a:rPr>
              <a:t>DEPARTAMENTO DE CIENCIAS ECONÓMICAS, ADMINISTRATIVAS Y </a:t>
            </a:r>
            <a:r>
              <a:rPr lang="es-ES" sz="2400" b="1" dirty="0" smtClean="0">
                <a:latin typeface="Calibri" pitchFamily="34" charset="0"/>
              </a:rPr>
              <a:t>DEL </a:t>
            </a:r>
            <a:r>
              <a:rPr lang="es-ES" sz="2400" b="1" dirty="0">
                <a:latin typeface="Calibri" pitchFamily="34" charset="0"/>
              </a:rPr>
              <a:t>COMERCIO</a:t>
            </a:r>
          </a:p>
        </p:txBody>
      </p:sp>
      <p:sp>
        <p:nvSpPr>
          <p:cNvPr id="6" name="5 CuadroTexto"/>
          <p:cNvSpPr txBox="1"/>
          <p:nvPr/>
        </p:nvSpPr>
        <p:spPr>
          <a:xfrm>
            <a:off x="2943210" y="1341948"/>
            <a:ext cx="7702041" cy="1200329"/>
          </a:xfrm>
          <a:prstGeom prst="rect">
            <a:avLst/>
          </a:prstGeom>
          <a:noFill/>
        </p:spPr>
        <p:txBody>
          <a:bodyPr wrap="square" rtlCol="0">
            <a:spAutoFit/>
          </a:bodyPr>
          <a:lstStyle/>
          <a:p>
            <a:pPr algn="ctr"/>
            <a:r>
              <a:rPr lang="es-ES" sz="2400" b="1" dirty="0" smtClean="0">
                <a:latin typeface="Calibri" pitchFamily="34" charset="0"/>
                <a:cs typeface="Calibri" pitchFamily="34" charset="0"/>
              </a:rPr>
              <a:t>CARRERA DE INGENIERÍA </a:t>
            </a:r>
            <a:r>
              <a:rPr lang="es-ES" sz="2400" b="1" dirty="0">
                <a:latin typeface="Calibri" pitchFamily="34" charset="0"/>
                <a:cs typeface="Calibri" pitchFamily="34" charset="0"/>
              </a:rPr>
              <a:t>EN </a:t>
            </a:r>
            <a:r>
              <a:rPr lang="es-ES" sz="2400" b="1" dirty="0" smtClean="0">
                <a:latin typeface="Calibri" pitchFamily="34" charset="0"/>
                <a:cs typeface="Calibri" pitchFamily="34" charset="0"/>
              </a:rPr>
              <a:t>ADMINISTRACIÓN TURÍSTICA Y HOTELERA</a:t>
            </a:r>
            <a:endParaRPr lang="en-US" sz="2400" dirty="0">
              <a:latin typeface="Calibri" pitchFamily="34" charset="0"/>
              <a:cs typeface="Calibri" pitchFamily="34" charset="0"/>
            </a:endParaRPr>
          </a:p>
          <a:p>
            <a:pPr algn="ctr"/>
            <a:endParaRPr lang="en-US" sz="2400" dirty="0">
              <a:latin typeface="Calibri" pitchFamily="34" charset="0"/>
              <a:cs typeface="Calibri" pitchFamily="34" charset="0"/>
            </a:endParaRPr>
          </a:p>
        </p:txBody>
      </p:sp>
      <p:sp>
        <p:nvSpPr>
          <p:cNvPr id="10" name="CuadroTexto 9"/>
          <p:cNvSpPr txBox="1"/>
          <p:nvPr/>
        </p:nvSpPr>
        <p:spPr>
          <a:xfrm>
            <a:off x="1808469" y="2176229"/>
            <a:ext cx="9511966" cy="1107996"/>
          </a:xfrm>
          <a:prstGeom prst="rect">
            <a:avLst/>
          </a:prstGeom>
          <a:noFill/>
        </p:spPr>
        <p:txBody>
          <a:bodyPr wrap="square" rtlCol="0">
            <a:spAutoFit/>
          </a:bodyPr>
          <a:lstStyle/>
          <a:p>
            <a:pPr algn="ctr"/>
            <a:r>
              <a:rPr lang="es-CO" sz="2200" b="1" dirty="0" smtClean="0"/>
              <a:t>“ESTUDIO DEL TURISMO DE NATURALEZA PARA DIVERSIFICAR LA OFERTA DE ACTIVIDADES RECREATIVAS EN LA PARROQUIA JUAN MONTALVO, CANTÓN LATACUNGA”</a:t>
            </a:r>
            <a:endParaRPr lang="es-CO" sz="2200" b="1" dirty="0"/>
          </a:p>
        </p:txBody>
      </p:sp>
      <p:sp>
        <p:nvSpPr>
          <p:cNvPr id="11" name="CuadroTexto 10"/>
          <p:cNvSpPr txBox="1"/>
          <p:nvPr/>
        </p:nvSpPr>
        <p:spPr>
          <a:xfrm>
            <a:off x="4377480" y="3516279"/>
            <a:ext cx="4833503" cy="1938992"/>
          </a:xfrm>
          <a:prstGeom prst="rect">
            <a:avLst/>
          </a:prstGeom>
          <a:noFill/>
        </p:spPr>
        <p:txBody>
          <a:bodyPr wrap="none" rtlCol="0">
            <a:spAutoFit/>
          </a:bodyPr>
          <a:lstStyle/>
          <a:p>
            <a:pPr algn="ctr"/>
            <a:r>
              <a:rPr lang="es-CO" sz="2000" b="1" dirty="0" smtClean="0"/>
              <a:t>AUTORAS:</a:t>
            </a:r>
          </a:p>
          <a:p>
            <a:pPr algn="ctr"/>
            <a:r>
              <a:rPr lang="es-CO" sz="2000" dirty="0" smtClean="0"/>
              <a:t>LEMA CHANGOLUISA, MORAYMA MARGOTH</a:t>
            </a:r>
          </a:p>
          <a:p>
            <a:pPr algn="ctr"/>
            <a:r>
              <a:rPr lang="es-CO" sz="2000" dirty="0" smtClean="0"/>
              <a:t>SORIA TIBÁN, MAYRA DANIELA</a:t>
            </a:r>
          </a:p>
          <a:p>
            <a:pPr algn="ctr"/>
            <a:endParaRPr lang="es-CO" sz="2000" dirty="0"/>
          </a:p>
          <a:p>
            <a:pPr algn="ctr"/>
            <a:r>
              <a:rPr lang="es-CO" sz="2000" b="1" dirty="0" smtClean="0"/>
              <a:t>DIRECTORA DE TESIS:</a:t>
            </a:r>
          </a:p>
          <a:p>
            <a:pPr algn="ctr"/>
            <a:r>
              <a:rPr lang="es-CO" sz="2000" dirty="0" smtClean="0"/>
              <a:t>ING. QUIÑÓNEZ BEDÓN, MAYRA FERNANDA</a:t>
            </a:r>
            <a:endParaRPr lang="es-CO" sz="2000" dirty="0"/>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1321" t="14172" r="8949" b="8477"/>
          <a:stretch/>
        </p:blipFill>
        <p:spPr>
          <a:xfrm>
            <a:off x="1377897" y="110576"/>
            <a:ext cx="3025625" cy="999318"/>
          </a:xfrm>
          <a:prstGeom prst="rect">
            <a:avLst/>
          </a:prstGeom>
        </p:spPr>
      </p:pic>
      <p:pic>
        <p:nvPicPr>
          <p:cNvPr id="8" name="Imagen 7"/>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001" t="14172" r="69226" b="8477"/>
          <a:stretch/>
        </p:blipFill>
        <p:spPr>
          <a:xfrm>
            <a:off x="336176" y="67405"/>
            <a:ext cx="998231" cy="907274"/>
          </a:xfrm>
          <a:prstGeom prst="rect">
            <a:avLst/>
          </a:prstGeom>
        </p:spPr>
      </p:pic>
    </p:spTree>
    <p:extLst>
      <p:ext uri="{BB962C8B-B14F-4D97-AF65-F5344CB8AC3E}">
        <p14:creationId xmlns:p14="http://schemas.microsoft.com/office/powerpoint/2010/main" val="221337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graphicFrame>
        <p:nvGraphicFramePr>
          <p:cNvPr id="4" name="Diagrama 3"/>
          <p:cNvGraphicFramePr/>
          <p:nvPr>
            <p:extLst>
              <p:ext uri="{D42A27DB-BD31-4B8C-83A1-F6EECF244321}">
                <p14:modId xmlns:p14="http://schemas.microsoft.com/office/powerpoint/2010/main" val="433301624"/>
              </p:ext>
            </p:extLst>
          </p:nvPr>
        </p:nvGraphicFramePr>
        <p:xfrm>
          <a:off x="1483359" y="1385872"/>
          <a:ext cx="8836298" cy="39437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p:cNvSpPr txBox="1"/>
          <p:nvPr/>
        </p:nvSpPr>
        <p:spPr>
          <a:xfrm>
            <a:off x="4188956" y="448207"/>
            <a:ext cx="3425105" cy="584775"/>
          </a:xfrm>
          <a:prstGeom prst="rect">
            <a:avLst/>
          </a:prstGeom>
          <a:noFill/>
        </p:spPr>
        <p:txBody>
          <a:bodyPr wrap="none" rtlCol="0">
            <a:spAutoFit/>
          </a:bodyPr>
          <a:lstStyle/>
          <a:p>
            <a:pPr algn="ctr"/>
            <a:r>
              <a:rPr lang="es-CO" sz="3200" b="1" dirty="0" smtClean="0"/>
              <a:t>MACRO AMBIENTE</a:t>
            </a:r>
            <a:endParaRPr lang="es-CO" sz="3200" b="1" dirty="0"/>
          </a:p>
        </p:txBody>
      </p:sp>
    </p:spTree>
    <p:extLst>
      <p:ext uri="{BB962C8B-B14F-4D97-AF65-F5344CB8AC3E}">
        <p14:creationId xmlns:p14="http://schemas.microsoft.com/office/powerpoint/2010/main" val="185747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CuadroTexto 3"/>
          <p:cNvSpPr txBox="1"/>
          <p:nvPr/>
        </p:nvSpPr>
        <p:spPr>
          <a:xfrm>
            <a:off x="4256282" y="448207"/>
            <a:ext cx="3290453" cy="584775"/>
          </a:xfrm>
          <a:prstGeom prst="rect">
            <a:avLst/>
          </a:prstGeom>
          <a:noFill/>
        </p:spPr>
        <p:txBody>
          <a:bodyPr wrap="none" rtlCol="0">
            <a:spAutoFit/>
          </a:bodyPr>
          <a:lstStyle/>
          <a:p>
            <a:pPr algn="ctr"/>
            <a:r>
              <a:rPr lang="es-CO" sz="3200" b="1" dirty="0" smtClean="0"/>
              <a:t>MICRO AMBIENTE</a:t>
            </a:r>
            <a:endParaRPr lang="es-CO" sz="3200" b="1" dirty="0"/>
          </a:p>
        </p:txBody>
      </p:sp>
      <p:pic>
        <p:nvPicPr>
          <p:cNvPr id="5" name="Imagen 4" descr="C:\Users\celeron\Downloads\WhatsApp Image 2019-07-23 at 08.29.09.jpeg"/>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l="2971" t="1277" r="3335" b="3524"/>
          <a:stretch/>
        </p:blipFill>
        <p:spPr bwMode="auto">
          <a:xfrm rot="16200000">
            <a:off x="6987674" y="1058701"/>
            <a:ext cx="4139109" cy="5732339"/>
          </a:xfrm>
          <a:prstGeom prst="rect">
            <a:avLst/>
          </a:prstGeom>
          <a:noFill/>
          <a:ln>
            <a:noFill/>
          </a:ln>
          <a:extLst>
            <a:ext uri="{53640926-AAD7-44D8-BBD7-CCE9431645EC}">
              <a14:shadowObscured xmlns:a14="http://schemas.microsoft.com/office/drawing/2010/main"/>
            </a:ext>
          </a:extLst>
        </p:spPr>
      </p:pic>
      <p:graphicFrame>
        <p:nvGraphicFramePr>
          <p:cNvPr id="6" name="Diagrama 5"/>
          <p:cNvGraphicFramePr/>
          <p:nvPr>
            <p:extLst>
              <p:ext uri="{D42A27DB-BD31-4B8C-83A1-F6EECF244321}">
                <p14:modId xmlns:p14="http://schemas.microsoft.com/office/powerpoint/2010/main" val="1455204624"/>
              </p:ext>
            </p:extLst>
          </p:nvPr>
        </p:nvGraphicFramePr>
        <p:xfrm>
          <a:off x="214094" y="1033998"/>
          <a:ext cx="5687414" cy="51645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p:cNvSpPr txBox="1"/>
          <p:nvPr/>
        </p:nvSpPr>
        <p:spPr>
          <a:xfrm>
            <a:off x="6706969" y="1129029"/>
            <a:ext cx="4700518" cy="523220"/>
          </a:xfrm>
          <a:prstGeom prst="rect">
            <a:avLst/>
          </a:prstGeom>
          <a:noFill/>
        </p:spPr>
        <p:txBody>
          <a:bodyPr wrap="none" rtlCol="0">
            <a:spAutoFit/>
          </a:bodyPr>
          <a:lstStyle/>
          <a:p>
            <a:r>
              <a:rPr lang="es-CO" sz="2800" b="1" dirty="0" smtClean="0">
                <a:solidFill>
                  <a:srgbClr val="00B050"/>
                </a:solidFill>
              </a:rPr>
              <a:t>PARROQUIA JUAN MONTALVO</a:t>
            </a:r>
            <a:endParaRPr lang="es-CO" sz="2800" b="1" dirty="0">
              <a:solidFill>
                <a:srgbClr val="00B050"/>
              </a:solidFill>
            </a:endParaRPr>
          </a:p>
        </p:txBody>
      </p:sp>
    </p:spTree>
    <p:extLst>
      <p:ext uri="{BB962C8B-B14F-4D97-AF65-F5344CB8AC3E}">
        <p14:creationId xmlns:p14="http://schemas.microsoft.com/office/powerpoint/2010/main" val="177906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318060748"/>
              </p:ext>
            </p:extLst>
          </p:nvPr>
        </p:nvGraphicFramePr>
        <p:xfrm>
          <a:off x="1798316" y="1085080"/>
          <a:ext cx="8665031" cy="5013050"/>
        </p:xfrm>
        <a:graphic>
          <a:graphicData uri="http://schemas.openxmlformats.org/drawingml/2006/table">
            <a:tbl>
              <a:tblPr firstRow="1" firstCol="1" bandRow="1">
                <a:tableStyleId>{9D7B26C5-4107-4FEC-AEDC-1716B250A1EF}</a:tableStyleId>
              </a:tblPr>
              <a:tblGrid>
                <a:gridCol w="4338535">
                  <a:extLst>
                    <a:ext uri="{9D8B030D-6E8A-4147-A177-3AD203B41FA5}">
                      <a16:colId xmlns:a16="http://schemas.microsoft.com/office/drawing/2014/main" val="2456426756"/>
                    </a:ext>
                  </a:extLst>
                </a:gridCol>
                <a:gridCol w="4326496">
                  <a:extLst>
                    <a:ext uri="{9D8B030D-6E8A-4147-A177-3AD203B41FA5}">
                      <a16:colId xmlns:a16="http://schemas.microsoft.com/office/drawing/2014/main" val="982418630"/>
                    </a:ext>
                  </a:extLst>
                </a:gridCol>
              </a:tblGrid>
              <a:tr h="474586">
                <a:tc>
                  <a:txBody>
                    <a:bodyPr/>
                    <a:lstStyle/>
                    <a:p>
                      <a:pPr algn="ctr">
                        <a:lnSpc>
                          <a:spcPct val="107000"/>
                        </a:lnSpc>
                        <a:spcAft>
                          <a:spcPts val="0"/>
                        </a:spcAft>
                      </a:pPr>
                      <a:r>
                        <a:rPr lang="es-CO" sz="1800" b="1" dirty="0">
                          <a:effectLst/>
                        </a:rPr>
                        <a:t>FORTALEZAS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b="1" dirty="0">
                          <a:effectLst/>
                        </a:rPr>
                        <a:t>DEBILIDADES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6299355"/>
                  </a:ext>
                </a:extLst>
              </a:tr>
              <a:tr h="2062539">
                <a:tc>
                  <a:txBody>
                    <a:bodyPr/>
                    <a:lstStyle/>
                    <a:p>
                      <a:pPr marL="342900" lvl="0" indent="-342900" algn="just">
                        <a:lnSpc>
                          <a:spcPct val="107000"/>
                        </a:lnSpc>
                        <a:spcAft>
                          <a:spcPts val="0"/>
                        </a:spcAft>
                        <a:buFont typeface="Calibri" panose="020F0502020204030204" pitchFamily="34" charset="0"/>
                        <a:buChar char="-"/>
                      </a:pPr>
                      <a:r>
                        <a:rPr lang="es-CO" sz="1600" b="0" dirty="0">
                          <a:effectLst/>
                        </a:rPr>
                        <a:t>La parroquia Juan Montalvo cuenta con recursos naturales</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Espacios públicos aptos para posibles actividades recreativas</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Se encuentra dentro de la zona urbana</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No se encuentra dentro en una zona de riesgo</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Calibri" panose="020F0502020204030204" pitchFamily="34" charset="0"/>
                        <a:buChar char="-"/>
                      </a:pPr>
                      <a:r>
                        <a:rPr lang="es-CO" sz="1600" b="0" dirty="0">
                          <a:effectLst/>
                        </a:rPr>
                        <a:t>Ausencia de oferta de actividades recreativas</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 Recursos naturales contaminados / deterioro medio ambiental </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Expansión de la frontera agrícola</a:t>
                      </a:r>
                      <a:endParaRPr lang="es-CO" sz="2000" b="0" dirty="0">
                        <a:effectLst/>
                      </a:endParaRPr>
                    </a:p>
                    <a:p>
                      <a:pPr marL="342900" lvl="0" indent="-342900" algn="just">
                        <a:lnSpc>
                          <a:spcPct val="107000"/>
                        </a:lnSpc>
                        <a:spcAft>
                          <a:spcPts val="800"/>
                        </a:spcAft>
                        <a:buFont typeface="Calibri" panose="020F0502020204030204" pitchFamily="34" charset="0"/>
                        <a:buChar char="-"/>
                      </a:pPr>
                      <a:r>
                        <a:rPr lang="es-CO" sz="1600" b="0" dirty="0">
                          <a:effectLst/>
                        </a:rPr>
                        <a:t>Deforestación</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1296875"/>
                  </a:ext>
                </a:extLst>
              </a:tr>
              <a:tr h="413386">
                <a:tc>
                  <a:txBody>
                    <a:bodyPr/>
                    <a:lstStyle/>
                    <a:p>
                      <a:pPr algn="ctr">
                        <a:lnSpc>
                          <a:spcPct val="107000"/>
                        </a:lnSpc>
                        <a:spcAft>
                          <a:spcPts val="0"/>
                        </a:spcAft>
                      </a:pPr>
                      <a:r>
                        <a:rPr lang="es-CO" sz="1800" b="1" dirty="0">
                          <a:effectLst/>
                        </a:rPr>
                        <a:t>OPORTUNIDADES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b="1" dirty="0">
                          <a:effectLst/>
                        </a:rPr>
                        <a:t>AMENAZAS</a:t>
                      </a:r>
                      <a:endParaRPr lang="es-CO"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3311347"/>
                  </a:ext>
                </a:extLst>
              </a:tr>
              <a:tr h="2062539">
                <a:tc>
                  <a:txBody>
                    <a:bodyPr/>
                    <a:lstStyle/>
                    <a:p>
                      <a:pPr marL="342900" lvl="0" indent="-342900" algn="just">
                        <a:lnSpc>
                          <a:spcPct val="107000"/>
                        </a:lnSpc>
                        <a:spcAft>
                          <a:spcPts val="0"/>
                        </a:spcAft>
                        <a:buFont typeface="Calibri" panose="020F0502020204030204" pitchFamily="34" charset="0"/>
                        <a:buChar char="-"/>
                      </a:pPr>
                      <a:r>
                        <a:rPr lang="es-CO" sz="1600" b="0" dirty="0">
                          <a:effectLst/>
                        </a:rPr>
                        <a:t>El cantón cuenta con atractivos turísticos </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Biodiversidad ecológica </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Entidades públicas generan proyectos con fines recreativas </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Población realiza actividades recreativas </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Renovación de espacios públicos con apertura a nuevas zonas recreativas</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Calibri" panose="020F0502020204030204" pitchFamily="34" charset="0"/>
                        <a:buChar char="-"/>
                      </a:pPr>
                      <a:r>
                        <a:rPr lang="es-CO" sz="1600" b="0" dirty="0">
                          <a:effectLst/>
                        </a:rPr>
                        <a:t>Limitados espacios recreativos </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Sobrecarga de personas en los parques recreativos </a:t>
                      </a:r>
                      <a:endParaRPr lang="es-CO" sz="2000" b="0" dirty="0">
                        <a:effectLst/>
                      </a:endParaRPr>
                    </a:p>
                    <a:p>
                      <a:pPr marL="342900" lvl="0" indent="-342900" algn="just">
                        <a:lnSpc>
                          <a:spcPct val="107000"/>
                        </a:lnSpc>
                        <a:spcAft>
                          <a:spcPts val="0"/>
                        </a:spcAft>
                        <a:buFont typeface="Calibri" panose="020F0502020204030204" pitchFamily="34" charset="0"/>
                        <a:buChar char="-"/>
                      </a:pPr>
                      <a:r>
                        <a:rPr lang="es-CO" sz="1600" b="0" dirty="0">
                          <a:effectLst/>
                        </a:rPr>
                        <a:t>Flujo de visitantes migran a lugares fuera de la localidad</a:t>
                      </a:r>
                      <a:endParaRPr lang="es-CO" sz="2000" b="0" dirty="0">
                        <a:effectLst/>
                      </a:endParaRPr>
                    </a:p>
                    <a:p>
                      <a:pPr marL="342900" lvl="0" indent="-342900" algn="just">
                        <a:lnSpc>
                          <a:spcPct val="107000"/>
                        </a:lnSpc>
                        <a:spcAft>
                          <a:spcPts val="800"/>
                        </a:spcAft>
                        <a:buFont typeface="Calibri" panose="020F0502020204030204" pitchFamily="34" charset="0"/>
                        <a:buChar char="-"/>
                      </a:pPr>
                      <a:r>
                        <a:rPr lang="es-CO" sz="1600" b="0" dirty="0">
                          <a:effectLst/>
                        </a:rPr>
                        <a:t>Cambio climático</a:t>
                      </a:r>
                      <a:endParaRPr lang="es-CO"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3305978"/>
                  </a:ext>
                </a:extLst>
              </a:tr>
            </a:tbl>
          </a:graphicData>
        </a:graphic>
      </p:graphicFrame>
      <p:sp>
        <p:nvSpPr>
          <p:cNvPr id="5" name="Rectángulo 4"/>
          <p:cNvSpPr/>
          <p:nvPr/>
        </p:nvSpPr>
        <p:spPr>
          <a:xfrm>
            <a:off x="4738366" y="342246"/>
            <a:ext cx="2784930" cy="584775"/>
          </a:xfrm>
          <a:prstGeom prst="rect">
            <a:avLst/>
          </a:prstGeom>
        </p:spPr>
        <p:txBody>
          <a:bodyPr wrap="none">
            <a:spAutoFit/>
          </a:bodyPr>
          <a:lstStyle/>
          <a:p>
            <a:r>
              <a:rPr lang="es-ES_tradnl" sz="3200" b="1" dirty="0" smtClean="0"/>
              <a:t>ANÁLISIS FODA</a:t>
            </a:r>
            <a:endParaRPr lang="es-CO" sz="3200" b="1" dirty="0"/>
          </a:p>
        </p:txBody>
      </p:sp>
    </p:spTree>
    <p:extLst>
      <p:ext uri="{BB962C8B-B14F-4D97-AF65-F5344CB8AC3E}">
        <p14:creationId xmlns:p14="http://schemas.microsoft.com/office/powerpoint/2010/main" val="337222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6" name="CuadroTexto 5"/>
          <p:cNvSpPr txBox="1"/>
          <p:nvPr/>
        </p:nvSpPr>
        <p:spPr>
          <a:xfrm>
            <a:off x="1631172" y="1871895"/>
            <a:ext cx="8287462" cy="1938992"/>
          </a:xfrm>
          <a:prstGeom prst="rect">
            <a:avLst/>
          </a:prstGeom>
          <a:noFill/>
        </p:spPr>
        <p:txBody>
          <a:bodyPr wrap="none" rtlCol="0">
            <a:spAutoFit/>
          </a:bodyPr>
          <a:lstStyle/>
          <a:p>
            <a:pPr algn="ctr"/>
            <a:r>
              <a:rPr lang="es-CO" sz="4000" b="1" dirty="0" smtClean="0"/>
              <a:t>CAPÍTULO IV</a:t>
            </a:r>
          </a:p>
          <a:p>
            <a:pPr algn="ctr"/>
            <a:endParaRPr lang="es-CO" sz="4000" b="1" dirty="0"/>
          </a:p>
          <a:p>
            <a:pPr algn="ctr"/>
            <a:r>
              <a:rPr lang="es-CO" sz="4000" b="1" dirty="0" smtClean="0"/>
              <a:t>METODOLOGÍA DE LA INVESTIGACIÓN</a:t>
            </a:r>
            <a:endParaRPr lang="es-CO" sz="4000" b="1" dirty="0"/>
          </a:p>
        </p:txBody>
      </p:sp>
    </p:spTree>
    <p:extLst>
      <p:ext uri="{BB962C8B-B14F-4D97-AF65-F5344CB8AC3E}">
        <p14:creationId xmlns:p14="http://schemas.microsoft.com/office/powerpoint/2010/main" val="2852028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5" name="Rectángulo 4"/>
          <p:cNvSpPr/>
          <p:nvPr/>
        </p:nvSpPr>
        <p:spPr>
          <a:xfrm>
            <a:off x="4215851" y="175558"/>
            <a:ext cx="3615605" cy="461665"/>
          </a:xfrm>
          <a:prstGeom prst="rect">
            <a:avLst/>
          </a:prstGeom>
        </p:spPr>
        <p:txBody>
          <a:bodyPr wrap="none">
            <a:spAutoFit/>
          </a:bodyPr>
          <a:lstStyle/>
          <a:p>
            <a:r>
              <a:rPr lang="es-ES_tradnl" sz="2400" b="1" dirty="0" smtClean="0"/>
              <a:t>PROCESO METODOLÓGICO</a:t>
            </a:r>
            <a:endParaRPr lang="es-CO" sz="2400" b="1" dirty="0"/>
          </a:p>
        </p:txBody>
      </p:sp>
      <p:sp>
        <p:nvSpPr>
          <p:cNvPr id="6" name="Proceso alternativo 5"/>
          <p:cNvSpPr/>
          <p:nvPr/>
        </p:nvSpPr>
        <p:spPr>
          <a:xfrm>
            <a:off x="1405752" y="1048137"/>
            <a:ext cx="2058895" cy="587829"/>
          </a:xfrm>
          <a:prstGeom prst="flowChartAlternateProcess">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600" b="1" dirty="0"/>
              <a:t>Enfoque de la investigación </a:t>
            </a:r>
            <a:endParaRPr lang="es-CO" sz="2000" b="1" dirty="0"/>
          </a:p>
        </p:txBody>
      </p:sp>
      <p:sp>
        <p:nvSpPr>
          <p:cNvPr id="7" name="Proceso alternativo 6"/>
          <p:cNvSpPr/>
          <p:nvPr/>
        </p:nvSpPr>
        <p:spPr>
          <a:xfrm>
            <a:off x="1322339" y="2374400"/>
            <a:ext cx="2142309" cy="587829"/>
          </a:xfrm>
          <a:prstGeom prst="flowChartAlternateProcess">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sz="1600" b="1" dirty="0" smtClean="0"/>
              <a:t>Modalidades </a:t>
            </a:r>
            <a:r>
              <a:rPr lang="es-ES_tradnl" sz="1600" b="1" dirty="0"/>
              <a:t>de la investigación </a:t>
            </a:r>
            <a:endParaRPr lang="es-CO" sz="2000" b="1" dirty="0"/>
          </a:p>
        </p:txBody>
      </p:sp>
      <p:sp>
        <p:nvSpPr>
          <p:cNvPr id="8" name="Proceso alternativo 7"/>
          <p:cNvSpPr/>
          <p:nvPr/>
        </p:nvSpPr>
        <p:spPr>
          <a:xfrm>
            <a:off x="1322338" y="3852406"/>
            <a:ext cx="2142309" cy="587829"/>
          </a:xfrm>
          <a:prstGeom prst="flowChartAlternateProcess">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sz="1600" b="1" dirty="0" smtClean="0"/>
              <a:t>Tipos </a:t>
            </a:r>
            <a:r>
              <a:rPr lang="es-ES_tradnl" sz="1600" b="1" dirty="0"/>
              <a:t>de la investigación </a:t>
            </a:r>
            <a:endParaRPr lang="es-CO" sz="2000" b="1" dirty="0"/>
          </a:p>
        </p:txBody>
      </p:sp>
      <p:sp>
        <p:nvSpPr>
          <p:cNvPr id="10" name="Rectángulo 9"/>
          <p:cNvSpPr/>
          <p:nvPr/>
        </p:nvSpPr>
        <p:spPr>
          <a:xfrm>
            <a:off x="4402183" y="857460"/>
            <a:ext cx="1645920" cy="40494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Cualitativo</a:t>
            </a:r>
            <a:endParaRPr lang="es-CO" dirty="0"/>
          </a:p>
        </p:txBody>
      </p:sp>
      <p:sp>
        <p:nvSpPr>
          <p:cNvPr id="12" name="Rectángulo 11"/>
          <p:cNvSpPr/>
          <p:nvPr/>
        </p:nvSpPr>
        <p:spPr>
          <a:xfrm>
            <a:off x="4402183" y="1379838"/>
            <a:ext cx="1645920" cy="40494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Cuantitativo</a:t>
            </a:r>
            <a:endParaRPr lang="es-CO" dirty="0"/>
          </a:p>
        </p:txBody>
      </p:sp>
      <p:sp>
        <p:nvSpPr>
          <p:cNvPr id="13" name="Rectángulo 12"/>
          <p:cNvSpPr/>
          <p:nvPr/>
        </p:nvSpPr>
        <p:spPr>
          <a:xfrm>
            <a:off x="4402183" y="2835138"/>
            <a:ext cx="1645920" cy="404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Bibliográfica </a:t>
            </a:r>
            <a:endParaRPr lang="es-CO" dirty="0"/>
          </a:p>
        </p:txBody>
      </p:sp>
      <p:sp>
        <p:nvSpPr>
          <p:cNvPr id="14" name="Rectángulo 13"/>
          <p:cNvSpPr/>
          <p:nvPr/>
        </p:nvSpPr>
        <p:spPr>
          <a:xfrm>
            <a:off x="4402183" y="2258260"/>
            <a:ext cx="1645920" cy="404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De campo </a:t>
            </a:r>
            <a:endParaRPr lang="es-CO" dirty="0"/>
          </a:p>
        </p:txBody>
      </p:sp>
      <p:sp>
        <p:nvSpPr>
          <p:cNvPr id="15" name="Rectángulo 14"/>
          <p:cNvSpPr/>
          <p:nvPr/>
        </p:nvSpPr>
        <p:spPr>
          <a:xfrm>
            <a:off x="4402183" y="3941928"/>
            <a:ext cx="1645920" cy="40494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Descriptiva </a:t>
            </a:r>
            <a:endParaRPr lang="es-CO" dirty="0"/>
          </a:p>
        </p:txBody>
      </p:sp>
      <p:sp>
        <p:nvSpPr>
          <p:cNvPr id="16" name="Proceso alternativo 15"/>
          <p:cNvSpPr/>
          <p:nvPr/>
        </p:nvSpPr>
        <p:spPr>
          <a:xfrm>
            <a:off x="1322337" y="4804874"/>
            <a:ext cx="2142309" cy="587829"/>
          </a:xfrm>
          <a:prstGeom prst="flowChartAlternateProcess">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sz="1600" b="1" dirty="0" smtClean="0"/>
              <a:t>Población y muestra </a:t>
            </a:r>
            <a:endParaRPr lang="es-CO" sz="2000" b="1" dirty="0"/>
          </a:p>
        </p:txBody>
      </p:sp>
      <p:sp>
        <p:nvSpPr>
          <p:cNvPr id="17" name="Rectángulo 16"/>
          <p:cNvSpPr/>
          <p:nvPr/>
        </p:nvSpPr>
        <p:spPr>
          <a:xfrm>
            <a:off x="4402183" y="4676407"/>
            <a:ext cx="1645920" cy="404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Población </a:t>
            </a:r>
            <a:endParaRPr lang="es-CO" dirty="0"/>
          </a:p>
        </p:txBody>
      </p:sp>
      <p:sp>
        <p:nvSpPr>
          <p:cNvPr id="18" name="Rectángulo 17"/>
          <p:cNvSpPr/>
          <p:nvPr/>
        </p:nvSpPr>
        <p:spPr>
          <a:xfrm>
            <a:off x="4402183" y="5236805"/>
            <a:ext cx="1645920" cy="404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Muestra </a:t>
            </a:r>
            <a:endParaRPr lang="es-CO" dirty="0"/>
          </a:p>
        </p:txBody>
      </p:sp>
      <p:sp>
        <p:nvSpPr>
          <p:cNvPr id="19" name="Proceso alternativo 18"/>
          <p:cNvSpPr/>
          <p:nvPr/>
        </p:nvSpPr>
        <p:spPr>
          <a:xfrm>
            <a:off x="1322336" y="5597846"/>
            <a:ext cx="2142309" cy="894780"/>
          </a:xfrm>
          <a:prstGeom prst="flowChartAlternateProcess">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s-CO" sz="1400" b="1" dirty="0"/>
              <a:t>Fuentes y técnicas de recopilación de información y análisis de datos </a:t>
            </a:r>
            <a:endParaRPr lang="es-CO" sz="1100" b="1" dirty="0"/>
          </a:p>
        </p:txBody>
      </p:sp>
      <p:sp>
        <p:nvSpPr>
          <p:cNvPr id="20" name="Rectángulo 19"/>
          <p:cNvSpPr/>
          <p:nvPr/>
        </p:nvSpPr>
        <p:spPr>
          <a:xfrm>
            <a:off x="4402183" y="5917858"/>
            <a:ext cx="1645920" cy="40494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Encuesta </a:t>
            </a:r>
            <a:endParaRPr lang="es-CO" dirty="0"/>
          </a:p>
        </p:txBody>
      </p:sp>
      <p:cxnSp>
        <p:nvCxnSpPr>
          <p:cNvPr id="22" name="Conector recto 21"/>
          <p:cNvCxnSpPr/>
          <p:nvPr/>
        </p:nvCxnSpPr>
        <p:spPr>
          <a:xfrm>
            <a:off x="3618411" y="1342051"/>
            <a:ext cx="597440"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3" name="Conector recto 22"/>
          <p:cNvCxnSpPr/>
          <p:nvPr/>
        </p:nvCxnSpPr>
        <p:spPr>
          <a:xfrm>
            <a:off x="3618411" y="2663209"/>
            <a:ext cx="597440"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4" name="Conector recto 23"/>
          <p:cNvCxnSpPr/>
          <p:nvPr/>
        </p:nvCxnSpPr>
        <p:spPr>
          <a:xfrm>
            <a:off x="3618411" y="4144402"/>
            <a:ext cx="597440"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5" name="Conector recto 24"/>
          <p:cNvCxnSpPr/>
          <p:nvPr/>
        </p:nvCxnSpPr>
        <p:spPr>
          <a:xfrm>
            <a:off x="3618411" y="5080478"/>
            <a:ext cx="597440"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6" name="Conector recto 25"/>
          <p:cNvCxnSpPr/>
          <p:nvPr/>
        </p:nvCxnSpPr>
        <p:spPr>
          <a:xfrm>
            <a:off x="3618411" y="6120332"/>
            <a:ext cx="59744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27" name="Abrir llave 26"/>
          <p:cNvSpPr/>
          <p:nvPr/>
        </p:nvSpPr>
        <p:spPr>
          <a:xfrm>
            <a:off x="4215851" y="944423"/>
            <a:ext cx="45719" cy="795255"/>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CO"/>
          </a:p>
        </p:txBody>
      </p:sp>
      <p:sp>
        <p:nvSpPr>
          <p:cNvPr id="28" name="Abrir llave 27"/>
          <p:cNvSpPr/>
          <p:nvPr/>
        </p:nvSpPr>
        <p:spPr>
          <a:xfrm>
            <a:off x="4183195" y="2276950"/>
            <a:ext cx="45719" cy="795255"/>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CO"/>
          </a:p>
        </p:txBody>
      </p:sp>
      <p:sp>
        <p:nvSpPr>
          <p:cNvPr id="29" name="Abrir llave 28"/>
          <p:cNvSpPr/>
          <p:nvPr/>
        </p:nvSpPr>
        <p:spPr>
          <a:xfrm>
            <a:off x="4228914" y="3876621"/>
            <a:ext cx="45719" cy="535561"/>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CO"/>
          </a:p>
        </p:txBody>
      </p:sp>
      <p:sp>
        <p:nvSpPr>
          <p:cNvPr id="30" name="Abrir llave 29"/>
          <p:cNvSpPr/>
          <p:nvPr/>
        </p:nvSpPr>
        <p:spPr>
          <a:xfrm>
            <a:off x="4215940" y="4689426"/>
            <a:ext cx="45719" cy="795255"/>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CO"/>
          </a:p>
        </p:txBody>
      </p:sp>
      <p:sp>
        <p:nvSpPr>
          <p:cNvPr id="31" name="Abrir llave 30"/>
          <p:cNvSpPr/>
          <p:nvPr/>
        </p:nvSpPr>
        <p:spPr>
          <a:xfrm>
            <a:off x="4222472" y="5868225"/>
            <a:ext cx="45719" cy="535561"/>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CO"/>
          </a:p>
        </p:txBody>
      </p:sp>
      <p:pic>
        <p:nvPicPr>
          <p:cNvPr id="7170" name="Picture 2" descr="Resultado de imagen para investigac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1372" y="2022267"/>
            <a:ext cx="5245800" cy="34972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p:cNvSpPr/>
          <p:nvPr/>
        </p:nvSpPr>
        <p:spPr>
          <a:xfrm>
            <a:off x="6198902" y="5917858"/>
            <a:ext cx="1645920" cy="40494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SPSS</a:t>
            </a:r>
            <a:endParaRPr lang="es-CO" dirty="0"/>
          </a:p>
        </p:txBody>
      </p:sp>
    </p:spTree>
    <p:extLst>
      <p:ext uri="{BB962C8B-B14F-4D97-AF65-F5344CB8AC3E}">
        <p14:creationId xmlns:p14="http://schemas.microsoft.com/office/powerpoint/2010/main" val="90818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Rectángulo 3"/>
          <p:cNvSpPr/>
          <p:nvPr/>
        </p:nvSpPr>
        <p:spPr>
          <a:xfrm>
            <a:off x="3714468" y="0"/>
            <a:ext cx="4626588" cy="727571"/>
          </a:xfrm>
          <a:prstGeom prst="rect">
            <a:avLst/>
          </a:prstGeom>
        </p:spPr>
        <p:txBody>
          <a:bodyPr wrap="none">
            <a:spAutoFit/>
          </a:bodyPr>
          <a:lstStyle/>
          <a:p>
            <a:pPr algn="just">
              <a:lnSpc>
                <a:spcPct val="200000"/>
              </a:lnSpc>
              <a:spcBef>
                <a:spcPts val="1200"/>
              </a:spcBef>
              <a:spcAft>
                <a:spcPts val="800"/>
              </a:spcAft>
            </a:pPr>
            <a:r>
              <a:rPr lang="es-CO" sz="2400" b="1" dirty="0"/>
              <a:t>TABULACIÓN Y ANÁLISIS DE DATOS</a:t>
            </a:r>
          </a:p>
        </p:txBody>
      </p:sp>
      <p:pic>
        <p:nvPicPr>
          <p:cNvPr id="5" name="Imagen 4"/>
          <p:cNvPicPr/>
          <p:nvPr/>
        </p:nvPicPr>
        <p:blipFill rotWithShape="1">
          <a:blip r:embed="rId5">
            <a:extLst>
              <a:ext uri="{28A0092B-C50C-407E-A947-70E740481C1C}">
                <a14:useLocalDpi xmlns:a14="http://schemas.microsoft.com/office/drawing/2010/main" val="0"/>
              </a:ext>
            </a:extLst>
          </a:blip>
          <a:srcRect t="6314"/>
          <a:stretch/>
        </p:blipFill>
        <p:spPr bwMode="auto">
          <a:xfrm>
            <a:off x="0" y="1308663"/>
            <a:ext cx="6075282" cy="4696351"/>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6">
            <a:extLst>
              <a:ext uri="{28A0092B-C50C-407E-A947-70E740481C1C}">
                <a14:useLocalDpi xmlns:a14="http://schemas.microsoft.com/office/drawing/2010/main" val="0"/>
              </a:ext>
            </a:extLst>
          </a:blip>
          <a:srcRect t="9456"/>
          <a:stretch/>
        </p:blipFill>
        <p:spPr bwMode="auto">
          <a:xfrm>
            <a:off x="6027762" y="1308663"/>
            <a:ext cx="6164238" cy="48635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274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pic>
        <p:nvPicPr>
          <p:cNvPr id="4" name="Imagen 3"/>
          <p:cNvPicPr/>
          <p:nvPr/>
        </p:nvPicPr>
        <p:blipFill rotWithShape="1">
          <a:blip r:embed="rId5">
            <a:extLst>
              <a:ext uri="{28A0092B-C50C-407E-A947-70E740481C1C}">
                <a14:useLocalDpi xmlns:a14="http://schemas.microsoft.com/office/drawing/2010/main" val="0"/>
              </a:ext>
            </a:extLst>
          </a:blip>
          <a:srcRect t="6462"/>
          <a:stretch/>
        </p:blipFill>
        <p:spPr bwMode="auto">
          <a:xfrm>
            <a:off x="0" y="1018903"/>
            <a:ext cx="5854888" cy="4647620"/>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6">
            <a:extLst>
              <a:ext uri="{28A0092B-C50C-407E-A947-70E740481C1C}">
                <a14:useLocalDpi xmlns:a14="http://schemas.microsoft.com/office/drawing/2010/main" val="0"/>
              </a:ext>
            </a:extLst>
          </a:blip>
          <a:srcRect t="9458"/>
          <a:stretch/>
        </p:blipFill>
        <p:spPr bwMode="auto">
          <a:xfrm>
            <a:off x="5854888" y="1018903"/>
            <a:ext cx="6168789" cy="51785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36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pic>
        <p:nvPicPr>
          <p:cNvPr id="4" name="Imagen 3"/>
          <p:cNvPicPr/>
          <p:nvPr/>
        </p:nvPicPr>
        <p:blipFill rotWithShape="1">
          <a:blip r:embed="rId5">
            <a:extLst>
              <a:ext uri="{28A0092B-C50C-407E-A947-70E740481C1C}">
                <a14:useLocalDpi xmlns:a14="http://schemas.microsoft.com/office/drawing/2010/main" val="0"/>
              </a:ext>
            </a:extLst>
          </a:blip>
          <a:srcRect t="6420"/>
          <a:stretch/>
        </p:blipFill>
        <p:spPr bwMode="auto">
          <a:xfrm>
            <a:off x="2286000" y="718458"/>
            <a:ext cx="6544491" cy="4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590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pic>
        <p:nvPicPr>
          <p:cNvPr id="4" name="Imagen 3"/>
          <p:cNvPicPr>
            <a:picLocks noChangeAspect="1"/>
          </p:cNvPicPr>
          <p:nvPr/>
        </p:nvPicPr>
        <p:blipFill rotWithShape="1">
          <a:blip r:embed="rId5"/>
          <a:srcRect l="27064" t="36521" r="29301" b="34002"/>
          <a:stretch/>
        </p:blipFill>
        <p:spPr>
          <a:xfrm>
            <a:off x="2442950" y="215288"/>
            <a:ext cx="7636016" cy="309053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349587728"/>
              </p:ext>
            </p:extLst>
          </p:nvPr>
        </p:nvGraphicFramePr>
        <p:xfrm>
          <a:off x="2442950" y="3716665"/>
          <a:ext cx="7533563" cy="2069985"/>
        </p:xfrm>
        <a:graphic>
          <a:graphicData uri="http://schemas.openxmlformats.org/drawingml/2006/table">
            <a:tbl>
              <a:tblPr>
                <a:tableStyleId>{616DA210-FB5B-4158-B5E0-FEB733F419BA}</a:tableStyleId>
              </a:tblPr>
              <a:tblGrid>
                <a:gridCol w="3090438">
                  <a:extLst>
                    <a:ext uri="{9D8B030D-6E8A-4147-A177-3AD203B41FA5}">
                      <a16:colId xmlns:a16="http://schemas.microsoft.com/office/drawing/2014/main" val="1922206905"/>
                    </a:ext>
                  </a:extLst>
                </a:gridCol>
                <a:gridCol w="1294018">
                  <a:extLst>
                    <a:ext uri="{9D8B030D-6E8A-4147-A177-3AD203B41FA5}">
                      <a16:colId xmlns:a16="http://schemas.microsoft.com/office/drawing/2014/main" val="1527784337"/>
                    </a:ext>
                  </a:extLst>
                </a:gridCol>
                <a:gridCol w="1294018">
                  <a:extLst>
                    <a:ext uri="{9D8B030D-6E8A-4147-A177-3AD203B41FA5}">
                      <a16:colId xmlns:a16="http://schemas.microsoft.com/office/drawing/2014/main" val="3053485468"/>
                    </a:ext>
                  </a:extLst>
                </a:gridCol>
                <a:gridCol w="1855089">
                  <a:extLst>
                    <a:ext uri="{9D8B030D-6E8A-4147-A177-3AD203B41FA5}">
                      <a16:colId xmlns:a16="http://schemas.microsoft.com/office/drawing/2014/main" val="3861273556"/>
                    </a:ext>
                  </a:extLst>
                </a:gridCol>
              </a:tblGrid>
              <a:tr h="264846">
                <a:tc gridSpan="4">
                  <a:txBody>
                    <a:bodyPr/>
                    <a:lstStyle/>
                    <a:p>
                      <a:pPr marL="38100" marR="38100" algn="ctr">
                        <a:lnSpc>
                          <a:spcPct val="107000"/>
                        </a:lnSpc>
                        <a:spcAft>
                          <a:spcPts val="0"/>
                        </a:spcAft>
                      </a:pPr>
                      <a:r>
                        <a:rPr lang="es-CO" sz="1400" b="1" dirty="0"/>
                        <a:t>Pruebas de </a:t>
                      </a:r>
                      <a:r>
                        <a:rPr lang="es-CO" sz="1400" b="1" dirty="0" err="1"/>
                        <a:t>chi</a:t>
                      </a:r>
                      <a:r>
                        <a:rPr lang="es-CO" sz="1400" b="1" dirty="0"/>
                        <a:t>-cuadrado</a:t>
                      </a: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68999339"/>
                  </a:ext>
                </a:extLst>
              </a:tr>
              <a:tr h="331327">
                <a:tc>
                  <a:txBody>
                    <a:bodyPr/>
                    <a:lstStyle/>
                    <a:p>
                      <a:pPr>
                        <a:lnSpc>
                          <a:spcPct val="107000"/>
                        </a:lnSpc>
                        <a:spcAft>
                          <a:spcPts val="0"/>
                        </a:spcAft>
                      </a:pPr>
                      <a:r>
                        <a:rPr lang="es-CO" sz="1400" b="1"/>
                        <a:t> </a:t>
                      </a:r>
                    </a:p>
                  </a:txBody>
                  <a:tcPr marL="0" marR="0" marT="0" marB="0" anchor="b"/>
                </a:tc>
                <a:tc>
                  <a:txBody>
                    <a:bodyPr/>
                    <a:lstStyle/>
                    <a:p>
                      <a:pPr marL="38100" marR="38100" algn="ctr">
                        <a:lnSpc>
                          <a:spcPct val="107000"/>
                        </a:lnSpc>
                        <a:spcAft>
                          <a:spcPts val="0"/>
                        </a:spcAft>
                      </a:pPr>
                      <a:r>
                        <a:rPr lang="es-CO" sz="1400" b="1"/>
                        <a:t>Valor</a:t>
                      </a:r>
                    </a:p>
                  </a:txBody>
                  <a:tcPr marL="0" marR="0" marT="0" marB="0" anchor="b"/>
                </a:tc>
                <a:tc>
                  <a:txBody>
                    <a:bodyPr/>
                    <a:lstStyle/>
                    <a:p>
                      <a:pPr marL="38100" marR="38100" algn="ctr">
                        <a:lnSpc>
                          <a:spcPct val="107000"/>
                        </a:lnSpc>
                        <a:spcAft>
                          <a:spcPts val="0"/>
                        </a:spcAft>
                      </a:pPr>
                      <a:r>
                        <a:rPr lang="es-CO" sz="1400" b="1"/>
                        <a:t>Gl.</a:t>
                      </a:r>
                    </a:p>
                  </a:txBody>
                  <a:tcPr marL="0" marR="0" marT="0" marB="0" anchor="b"/>
                </a:tc>
                <a:tc>
                  <a:txBody>
                    <a:bodyPr/>
                    <a:lstStyle/>
                    <a:p>
                      <a:pPr marL="38100" marR="38100" algn="ctr">
                        <a:lnSpc>
                          <a:spcPct val="107000"/>
                        </a:lnSpc>
                        <a:spcAft>
                          <a:spcPts val="0"/>
                        </a:spcAft>
                      </a:pPr>
                      <a:r>
                        <a:rPr lang="es-CO" sz="1400" b="1" dirty="0"/>
                        <a:t>Sig. asintótica (2 caras)</a:t>
                      </a:r>
                    </a:p>
                  </a:txBody>
                  <a:tcPr marL="0" marR="0" marT="0" marB="0" anchor="b"/>
                </a:tc>
                <a:extLst>
                  <a:ext uri="{0D108BD9-81ED-4DB2-BD59-A6C34878D82A}">
                    <a16:rowId xmlns:a16="http://schemas.microsoft.com/office/drawing/2014/main" val="2685828861"/>
                  </a:ext>
                </a:extLst>
              </a:tr>
              <a:tr h="264846">
                <a:tc>
                  <a:txBody>
                    <a:bodyPr/>
                    <a:lstStyle/>
                    <a:p>
                      <a:pPr marL="38100" marR="38100">
                        <a:lnSpc>
                          <a:spcPct val="107000"/>
                        </a:lnSpc>
                        <a:spcAft>
                          <a:spcPts val="0"/>
                        </a:spcAft>
                      </a:pPr>
                      <a:r>
                        <a:rPr lang="es-CO" sz="1400" b="1" dirty="0"/>
                        <a:t>Chi-cuadrado de Pearson</a:t>
                      </a:r>
                    </a:p>
                  </a:txBody>
                  <a:tcPr marL="0" marR="0" marT="0" marB="0"/>
                </a:tc>
                <a:tc>
                  <a:txBody>
                    <a:bodyPr/>
                    <a:lstStyle/>
                    <a:p>
                      <a:pPr marL="38100" marR="38100" algn="r">
                        <a:lnSpc>
                          <a:spcPct val="107000"/>
                        </a:lnSpc>
                        <a:spcAft>
                          <a:spcPts val="0"/>
                        </a:spcAft>
                      </a:pPr>
                      <a:r>
                        <a:rPr lang="es-CO" sz="1400"/>
                        <a:t>52,002a</a:t>
                      </a:r>
                    </a:p>
                  </a:txBody>
                  <a:tcPr marL="0" marR="0" marT="0" marB="0" anchor="ctr"/>
                </a:tc>
                <a:tc>
                  <a:txBody>
                    <a:bodyPr/>
                    <a:lstStyle/>
                    <a:p>
                      <a:pPr marL="38100" marR="38100" algn="r">
                        <a:lnSpc>
                          <a:spcPct val="107000"/>
                        </a:lnSpc>
                        <a:spcAft>
                          <a:spcPts val="0"/>
                        </a:spcAft>
                      </a:pPr>
                      <a:r>
                        <a:rPr lang="es-CO" sz="1400"/>
                        <a:t>32</a:t>
                      </a:r>
                    </a:p>
                  </a:txBody>
                  <a:tcPr marL="0" marR="0" marT="0" marB="0" anchor="ctr"/>
                </a:tc>
                <a:tc>
                  <a:txBody>
                    <a:bodyPr/>
                    <a:lstStyle/>
                    <a:p>
                      <a:pPr marL="38100" marR="38100" algn="r">
                        <a:lnSpc>
                          <a:spcPct val="107000"/>
                        </a:lnSpc>
                        <a:spcAft>
                          <a:spcPts val="0"/>
                        </a:spcAft>
                      </a:pPr>
                      <a:r>
                        <a:rPr lang="es-CO" sz="1400"/>
                        <a:t>,014</a:t>
                      </a:r>
                    </a:p>
                  </a:txBody>
                  <a:tcPr marL="0" marR="0" marT="0" marB="0" anchor="ctr"/>
                </a:tc>
                <a:extLst>
                  <a:ext uri="{0D108BD9-81ED-4DB2-BD59-A6C34878D82A}">
                    <a16:rowId xmlns:a16="http://schemas.microsoft.com/office/drawing/2014/main" val="2652622914"/>
                  </a:ext>
                </a:extLst>
              </a:tr>
              <a:tr h="264846">
                <a:tc>
                  <a:txBody>
                    <a:bodyPr/>
                    <a:lstStyle/>
                    <a:p>
                      <a:pPr marL="38100" marR="38100">
                        <a:lnSpc>
                          <a:spcPct val="107000"/>
                        </a:lnSpc>
                        <a:spcAft>
                          <a:spcPts val="0"/>
                        </a:spcAft>
                      </a:pPr>
                      <a:r>
                        <a:rPr lang="es-CO" sz="1400" b="1"/>
                        <a:t>Razón de verosimilitud</a:t>
                      </a:r>
                    </a:p>
                  </a:txBody>
                  <a:tcPr marL="0" marR="0" marT="0" marB="0"/>
                </a:tc>
                <a:tc>
                  <a:txBody>
                    <a:bodyPr/>
                    <a:lstStyle/>
                    <a:p>
                      <a:pPr marL="38100" marR="38100" algn="r">
                        <a:lnSpc>
                          <a:spcPct val="107000"/>
                        </a:lnSpc>
                        <a:spcAft>
                          <a:spcPts val="0"/>
                        </a:spcAft>
                      </a:pPr>
                      <a:r>
                        <a:rPr lang="es-CO" sz="1400"/>
                        <a:t>55,915</a:t>
                      </a:r>
                    </a:p>
                  </a:txBody>
                  <a:tcPr marL="0" marR="0" marT="0" marB="0" anchor="ctr"/>
                </a:tc>
                <a:tc>
                  <a:txBody>
                    <a:bodyPr/>
                    <a:lstStyle/>
                    <a:p>
                      <a:pPr marL="38100" marR="38100" algn="r">
                        <a:lnSpc>
                          <a:spcPct val="107000"/>
                        </a:lnSpc>
                        <a:spcAft>
                          <a:spcPts val="0"/>
                        </a:spcAft>
                      </a:pPr>
                      <a:r>
                        <a:rPr lang="es-CO" sz="1400"/>
                        <a:t>32</a:t>
                      </a:r>
                    </a:p>
                  </a:txBody>
                  <a:tcPr marL="0" marR="0" marT="0" marB="0" anchor="ctr"/>
                </a:tc>
                <a:tc>
                  <a:txBody>
                    <a:bodyPr/>
                    <a:lstStyle/>
                    <a:p>
                      <a:pPr marL="38100" marR="38100" algn="r">
                        <a:lnSpc>
                          <a:spcPct val="107000"/>
                        </a:lnSpc>
                        <a:spcAft>
                          <a:spcPts val="0"/>
                        </a:spcAft>
                      </a:pPr>
                      <a:r>
                        <a:rPr lang="es-CO" sz="1400"/>
                        <a:t>,006</a:t>
                      </a:r>
                    </a:p>
                  </a:txBody>
                  <a:tcPr marL="0" marR="0" marT="0" marB="0" anchor="ctr"/>
                </a:tc>
                <a:extLst>
                  <a:ext uri="{0D108BD9-81ED-4DB2-BD59-A6C34878D82A}">
                    <a16:rowId xmlns:a16="http://schemas.microsoft.com/office/drawing/2014/main" val="3797910411"/>
                  </a:ext>
                </a:extLst>
              </a:tr>
              <a:tr h="264846">
                <a:tc>
                  <a:txBody>
                    <a:bodyPr/>
                    <a:lstStyle/>
                    <a:p>
                      <a:pPr marL="38100" marR="38100">
                        <a:lnSpc>
                          <a:spcPct val="107000"/>
                        </a:lnSpc>
                        <a:spcAft>
                          <a:spcPts val="0"/>
                        </a:spcAft>
                      </a:pPr>
                      <a:r>
                        <a:rPr lang="es-CO" sz="1400" b="1"/>
                        <a:t>Asociación lineal por lineal</a:t>
                      </a:r>
                    </a:p>
                  </a:txBody>
                  <a:tcPr marL="0" marR="0" marT="0" marB="0"/>
                </a:tc>
                <a:tc>
                  <a:txBody>
                    <a:bodyPr/>
                    <a:lstStyle/>
                    <a:p>
                      <a:pPr marL="38100" marR="38100" algn="r">
                        <a:lnSpc>
                          <a:spcPct val="107000"/>
                        </a:lnSpc>
                        <a:spcAft>
                          <a:spcPts val="0"/>
                        </a:spcAft>
                      </a:pPr>
                      <a:r>
                        <a:rPr lang="es-CO" sz="1400"/>
                        <a:t>1,740</a:t>
                      </a:r>
                    </a:p>
                  </a:txBody>
                  <a:tcPr marL="0" marR="0" marT="0" marB="0" anchor="ctr"/>
                </a:tc>
                <a:tc>
                  <a:txBody>
                    <a:bodyPr/>
                    <a:lstStyle/>
                    <a:p>
                      <a:pPr marL="38100" marR="38100" algn="r">
                        <a:lnSpc>
                          <a:spcPct val="107000"/>
                        </a:lnSpc>
                        <a:spcAft>
                          <a:spcPts val="0"/>
                        </a:spcAft>
                      </a:pPr>
                      <a:r>
                        <a:rPr lang="es-CO" sz="1400"/>
                        <a:t>1</a:t>
                      </a:r>
                    </a:p>
                  </a:txBody>
                  <a:tcPr marL="0" marR="0" marT="0" marB="0" anchor="ctr"/>
                </a:tc>
                <a:tc>
                  <a:txBody>
                    <a:bodyPr/>
                    <a:lstStyle/>
                    <a:p>
                      <a:pPr marL="38100" marR="38100" algn="r">
                        <a:lnSpc>
                          <a:spcPct val="107000"/>
                        </a:lnSpc>
                        <a:spcAft>
                          <a:spcPts val="0"/>
                        </a:spcAft>
                      </a:pPr>
                      <a:r>
                        <a:rPr lang="es-CO" sz="1400"/>
                        <a:t>,187</a:t>
                      </a:r>
                    </a:p>
                  </a:txBody>
                  <a:tcPr marL="0" marR="0" marT="0" marB="0" anchor="ctr"/>
                </a:tc>
                <a:extLst>
                  <a:ext uri="{0D108BD9-81ED-4DB2-BD59-A6C34878D82A}">
                    <a16:rowId xmlns:a16="http://schemas.microsoft.com/office/drawing/2014/main" val="1444509426"/>
                  </a:ext>
                </a:extLst>
              </a:tr>
              <a:tr h="264846">
                <a:tc>
                  <a:txBody>
                    <a:bodyPr/>
                    <a:lstStyle/>
                    <a:p>
                      <a:pPr marL="38100" marR="38100">
                        <a:lnSpc>
                          <a:spcPct val="107000"/>
                        </a:lnSpc>
                        <a:spcAft>
                          <a:spcPts val="0"/>
                        </a:spcAft>
                      </a:pPr>
                      <a:r>
                        <a:rPr lang="es-CO" sz="1400" b="1" dirty="0"/>
                        <a:t>N de casos válidos</a:t>
                      </a:r>
                    </a:p>
                  </a:txBody>
                  <a:tcPr marL="0" marR="0" marT="0" marB="0"/>
                </a:tc>
                <a:tc>
                  <a:txBody>
                    <a:bodyPr/>
                    <a:lstStyle/>
                    <a:p>
                      <a:pPr marL="38100" marR="38100" algn="r">
                        <a:lnSpc>
                          <a:spcPct val="107000"/>
                        </a:lnSpc>
                        <a:spcAft>
                          <a:spcPts val="0"/>
                        </a:spcAft>
                      </a:pPr>
                      <a:r>
                        <a:rPr lang="es-CO" sz="1400"/>
                        <a:t>184</a:t>
                      </a:r>
                    </a:p>
                  </a:txBody>
                  <a:tcPr marL="0" marR="0" marT="0" marB="0" anchor="ctr"/>
                </a:tc>
                <a:tc>
                  <a:txBody>
                    <a:bodyPr/>
                    <a:lstStyle/>
                    <a:p>
                      <a:pPr>
                        <a:lnSpc>
                          <a:spcPct val="107000"/>
                        </a:lnSpc>
                        <a:spcAft>
                          <a:spcPts val="0"/>
                        </a:spcAft>
                      </a:pPr>
                      <a:r>
                        <a:rPr lang="es-CO" sz="1400"/>
                        <a:t> </a:t>
                      </a:r>
                    </a:p>
                  </a:txBody>
                  <a:tcPr marL="0" marR="0" marT="0" marB="0" anchor="ctr"/>
                </a:tc>
                <a:tc>
                  <a:txBody>
                    <a:bodyPr/>
                    <a:lstStyle/>
                    <a:p>
                      <a:pPr>
                        <a:lnSpc>
                          <a:spcPct val="107000"/>
                        </a:lnSpc>
                        <a:spcAft>
                          <a:spcPts val="0"/>
                        </a:spcAft>
                      </a:pPr>
                      <a:r>
                        <a:rPr lang="es-CO" sz="1400"/>
                        <a:t> </a:t>
                      </a:r>
                    </a:p>
                  </a:txBody>
                  <a:tcPr marL="0" marR="0" marT="0" marB="0" anchor="ctr"/>
                </a:tc>
                <a:extLst>
                  <a:ext uri="{0D108BD9-81ED-4DB2-BD59-A6C34878D82A}">
                    <a16:rowId xmlns:a16="http://schemas.microsoft.com/office/drawing/2014/main" val="259902822"/>
                  </a:ext>
                </a:extLst>
              </a:tr>
              <a:tr h="414428">
                <a:tc gridSpan="4">
                  <a:txBody>
                    <a:bodyPr/>
                    <a:lstStyle/>
                    <a:p>
                      <a:pPr marL="38100" marR="38100">
                        <a:lnSpc>
                          <a:spcPct val="107000"/>
                        </a:lnSpc>
                        <a:spcAft>
                          <a:spcPts val="0"/>
                        </a:spcAft>
                      </a:pPr>
                      <a:r>
                        <a:rPr lang="es-CO" sz="1400" dirty="0"/>
                        <a:t>a. 32 casillas (71,1%) han esperado un recuento menor que 5. El recuento mínimo esperado es ,23.</a:t>
                      </a:r>
                    </a:p>
                  </a:txBody>
                  <a:tcPr marL="0" marR="0" marT="0" marB="0"/>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07067196"/>
                  </a:ext>
                </a:extLst>
              </a:tr>
            </a:tbl>
          </a:graphicData>
        </a:graphic>
      </p:graphicFrame>
    </p:spTree>
    <p:extLst>
      <p:ext uri="{BB962C8B-B14F-4D97-AF65-F5344CB8AC3E}">
        <p14:creationId xmlns:p14="http://schemas.microsoft.com/office/powerpoint/2010/main" val="336313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6" name="CuadroTexto 5"/>
          <p:cNvSpPr txBox="1"/>
          <p:nvPr/>
        </p:nvSpPr>
        <p:spPr>
          <a:xfrm>
            <a:off x="4542985" y="1852594"/>
            <a:ext cx="2735621" cy="1938992"/>
          </a:xfrm>
          <a:prstGeom prst="rect">
            <a:avLst/>
          </a:prstGeom>
          <a:noFill/>
        </p:spPr>
        <p:txBody>
          <a:bodyPr wrap="none" rtlCol="0">
            <a:spAutoFit/>
          </a:bodyPr>
          <a:lstStyle/>
          <a:p>
            <a:pPr algn="ctr"/>
            <a:r>
              <a:rPr lang="es-CO" sz="4000" b="1" dirty="0" smtClean="0"/>
              <a:t>CAPÍTULO V</a:t>
            </a:r>
          </a:p>
          <a:p>
            <a:pPr algn="ctr"/>
            <a:endParaRPr lang="es-CO" sz="4000" b="1" dirty="0"/>
          </a:p>
          <a:p>
            <a:pPr algn="ctr"/>
            <a:r>
              <a:rPr lang="es-CO" sz="4000" b="1" dirty="0" smtClean="0"/>
              <a:t>PROPUESTA</a:t>
            </a:r>
            <a:endParaRPr lang="es-CO" sz="4000" b="1" dirty="0"/>
          </a:p>
        </p:txBody>
      </p:sp>
    </p:spTree>
    <p:extLst>
      <p:ext uri="{BB962C8B-B14F-4D97-AF65-F5344CB8AC3E}">
        <p14:creationId xmlns:p14="http://schemas.microsoft.com/office/powerpoint/2010/main" val="229123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CuadroTexto 3"/>
          <p:cNvSpPr txBox="1"/>
          <p:nvPr/>
        </p:nvSpPr>
        <p:spPr>
          <a:xfrm>
            <a:off x="3240741" y="539484"/>
            <a:ext cx="5542928" cy="523220"/>
          </a:xfrm>
          <a:prstGeom prst="rect">
            <a:avLst/>
          </a:prstGeom>
          <a:noFill/>
        </p:spPr>
        <p:txBody>
          <a:bodyPr wrap="none" rtlCol="0">
            <a:spAutoFit/>
          </a:bodyPr>
          <a:lstStyle/>
          <a:p>
            <a:r>
              <a:rPr lang="es-CO" sz="2800" b="1" dirty="0" smtClean="0"/>
              <a:t>ESTRUCTURA DE LA INVESTIGACIÓN</a:t>
            </a:r>
            <a:endParaRPr lang="es-CO" sz="2800" b="1" dirty="0"/>
          </a:p>
        </p:txBody>
      </p:sp>
      <p:graphicFrame>
        <p:nvGraphicFramePr>
          <p:cNvPr id="5" name="Diagrama 4"/>
          <p:cNvGraphicFramePr/>
          <p:nvPr>
            <p:extLst>
              <p:ext uri="{D42A27DB-BD31-4B8C-83A1-F6EECF244321}">
                <p14:modId xmlns:p14="http://schemas.microsoft.com/office/powerpoint/2010/main" val="948647684"/>
              </p:ext>
            </p:extLst>
          </p:nvPr>
        </p:nvGraphicFramePr>
        <p:xfrm>
          <a:off x="1721223" y="1304752"/>
          <a:ext cx="8148917" cy="48674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7897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5" name="Rectángulo 4"/>
          <p:cNvSpPr/>
          <p:nvPr/>
        </p:nvSpPr>
        <p:spPr>
          <a:xfrm>
            <a:off x="1146412" y="545910"/>
            <a:ext cx="2593075" cy="3684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tx1"/>
                </a:solidFill>
              </a:rPr>
              <a:t>OBJETIVO</a:t>
            </a:r>
            <a:endParaRPr lang="es-CO" sz="2400" b="1" dirty="0">
              <a:solidFill>
                <a:schemeClr val="tx1"/>
              </a:solidFill>
            </a:endParaRPr>
          </a:p>
        </p:txBody>
      </p:sp>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4577" y="277497"/>
            <a:ext cx="7748821" cy="5811616"/>
          </a:xfrm>
          <a:prstGeom prst="rect">
            <a:avLst/>
          </a:prstGeom>
        </p:spPr>
      </p:pic>
      <p:sp>
        <p:nvSpPr>
          <p:cNvPr id="7" name="Rectángulo 6"/>
          <p:cNvSpPr/>
          <p:nvPr/>
        </p:nvSpPr>
        <p:spPr>
          <a:xfrm>
            <a:off x="480646" y="2437042"/>
            <a:ext cx="3258841" cy="1938992"/>
          </a:xfrm>
          <a:prstGeom prst="rect">
            <a:avLst/>
          </a:prstGeom>
        </p:spPr>
        <p:txBody>
          <a:bodyPr wrap="square">
            <a:spAutoFit/>
          </a:bodyPr>
          <a:lstStyle/>
          <a:p>
            <a:pPr indent="180340" algn="just">
              <a:spcBef>
                <a:spcPts val="1200"/>
              </a:spcBef>
              <a:spcAft>
                <a:spcPts val="800"/>
              </a:spcAft>
            </a:pPr>
            <a:r>
              <a:rPr lang="es-CO" sz="2000" b="1" dirty="0" smtClean="0"/>
              <a:t>Elaborar </a:t>
            </a:r>
            <a:r>
              <a:rPr lang="es-CO" sz="2000" b="1" dirty="0"/>
              <a:t>una propuesta de implementación de actividades recreativas en el río Yanayacu, tramo San Martín-La Cocha de la parroquia Juan Montalvo. </a:t>
            </a:r>
          </a:p>
        </p:txBody>
      </p:sp>
    </p:spTree>
    <p:extLst>
      <p:ext uri="{BB962C8B-B14F-4D97-AF65-F5344CB8AC3E}">
        <p14:creationId xmlns:p14="http://schemas.microsoft.com/office/powerpoint/2010/main" val="379310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Users\celeron\Downloads\72953266_3148095818599079_2506420344168906752_n.png"/>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687" b="5778"/>
          <a:stretch/>
        </p:blipFill>
        <p:spPr bwMode="auto">
          <a:xfrm>
            <a:off x="4827494" y="181385"/>
            <a:ext cx="6554738" cy="6193674"/>
          </a:xfrm>
          <a:prstGeom prst="rect">
            <a:avLst/>
          </a:prstGeom>
          <a:noFill/>
          <a:ln>
            <a:noFill/>
          </a:ln>
          <a:extLst>
            <a:ext uri="{53640926-AAD7-44D8-BBD7-CCE9431645EC}">
              <a14:shadowObscured xmlns:a14="http://schemas.microsoft.com/office/drawing/2010/main"/>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Rectángulo 3"/>
          <p:cNvSpPr/>
          <p:nvPr/>
        </p:nvSpPr>
        <p:spPr>
          <a:xfrm>
            <a:off x="1146412" y="545910"/>
            <a:ext cx="2593075" cy="3684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rPr>
              <a:t>METODOLOGÍA</a:t>
            </a:r>
            <a:endParaRPr lang="es-CO" sz="2000" b="1" dirty="0">
              <a:solidFill>
                <a:schemeClr val="tx1"/>
              </a:solidFill>
            </a:endParaRPr>
          </a:p>
        </p:txBody>
      </p:sp>
      <p:sp>
        <p:nvSpPr>
          <p:cNvPr id="5" name="Rectángulo 4"/>
          <p:cNvSpPr/>
          <p:nvPr/>
        </p:nvSpPr>
        <p:spPr>
          <a:xfrm>
            <a:off x="492333" y="1022778"/>
            <a:ext cx="4335161" cy="307777"/>
          </a:xfrm>
          <a:prstGeom prst="rect">
            <a:avLst/>
          </a:prstGeom>
        </p:spPr>
        <p:txBody>
          <a:bodyPr wrap="none">
            <a:spAutoFit/>
          </a:bodyPr>
          <a:lstStyle/>
          <a:p>
            <a:r>
              <a:rPr lang="es-CO" sz="1400" dirty="0"/>
              <a:t>Marco Lógico de Ortegón E., Pacheco J. y Prieto A. (2005)</a:t>
            </a:r>
          </a:p>
        </p:txBody>
      </p:sp>
      <p:sp>
        <p:nvSpPr>
          <p:cNvPr id="6" name="CuadroTexto 5"/>
          <p:cNvSpPr txBox="1"/>
          <p:nvPr/>
        </p:nvSpPr>
        <p:spPr>
          <a:xfrm>
            <a:off x="935421" y="3236401"/>
            <a:ext cx="3334503" cy="400110"/>
          </a:xfrm>
          <a:prstGeom prst="rect">
            <a:avLst/>
          </a:prstGeom>
          <a:noFill/>
        </p:spPr>
        <p:txBody>
          <a:bodyPr wrap="none" rtlCol="0">
            <a:spAutoFit/>
          </a:bodyPr>
          <a:lstStyle/>
          <a:p>
            <a:r>
              <a:rPr lang="es-CO" sz="2000" b="1" dirty="0" smtClean="0"/>
              <a:t>ANÁLISIS DE INVOLUCRADOS </a:t>
            </a:r>
            <a:endParaRPr lang="es-CO" sz="2000" b="1" dirty="0"/>
          </a:p>
        </p:txBody>
      </p:sp>
    </p:spTree>
    <p:extLst>
      <p:ext uri="{BB962C8B-B14F-4D97-AF65-F5344CB8AC3E}">
        <p14:creationId xmlns:p14="http://schemas.microsoft.com/office/powerpoint/2010/main" val="192221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CuadroTexto 3"/>
          <p:cNvSpPr txBox="1"/>
          <p:nvPr/>
        </p:nvSpPr>
        <p:spPr>
          <a:xfrm>
            <a:off x="4827494" y="429382"/>
            <a:ext cx="2875211" cy="400110"/>
          </a:xfrm>
          <a:prstGeom prst="rect">
            <a:avLst/>
          </a:prstGeom>
          <a:noFill/>
        </p:spPr>
        <p:txBody>
          <a:bodyPr wrap="none" rtlCol="0">
            <a:spAutoFit/>
          </a:bodyPr>
          <a:lstStyle/>
          <a:p>
            <a:r>
              <a:rPr lang="es-CO" sz="2000" b="1" dirty="0" smtClean="0"/>
              <a:t>ANÁLISIS DEL PROBLEMA</a:t>
            </a:r>
            <a:endParaRPr lang="es-CO" sz="2000" b="1" dirty="0"/>
          </a:p>
        </p:txBody>
      </p:sp>
      <p:pic>
        <p:nvPicPr>
          <p:cNvPr id="5" name="Imagen 4"/>
          <p:cNvPicPr/>
          <p:nvPr/>
        </p:nvPicPr>
        <p:blipFill>
          <a:blip r:embed="rId5">
            <a:extLst>
              <a:ext uri="{28A0092B-C50C-407E-A947-70E740481C1C}">
                <a14:useLocalDpi xmlns:a14="http://schemas.microsoft.com/office/drawing/2010/main" val="0"/>
              </a:ext>
            </a:extLst>
          </a:blip>
          <a:stretch>
            <a:fillRect/>
          </a:stretch>
        </p:blipFill>
        <p:spPr>
          <a:xfrm>
            <a:off x="1121463" y="1428313"/>
            <a:ext cx="9661006" cy="4552817"/>
          </a:xfrm>
          <a:prstGeom prst="rect">
            <a:avLst/>
          </a:prstGeom>
        </p:spPr>
      </p:pic>
    </p:spTree>
    <p:extLst>
      <p:ext uri="{BB962C8B-B14F-4D97-AF65-F5344CB8AC3E}">
        <p14:creationId xmlns:p14="http://schemas.microsoft.com/office/powerpoint/2010/main" val="112596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CuadroTexto 3"/>
          <p:cNvSpPr txBox="1"/>
          <p:nvPr/>
        </p:nvSpPr>
        <p:spPr>
          <a:xfrm>
            <a:off x="4827494" y="429382"/>
            <a:ext cx="2722027" cy="400110"/>
          </a:xfrm>
          <a:prstGeom prst="rect">
            <a:avLst/>
          </a:prstGeom>
          <a:noFill/>
        </p:spPr>
        <p:txBody>
          <a:bodyPr wrap="none" rtlCol="0">
            <a:spAutoFit/>
          </a:bodyPr>
          <a:lstStyle/>
          <a:p>
            <a:r>
              <a:rPr lang="es-CO" sz="2000" b="1" dirty="0" smtClean="0"/>
              <a:t>ANÁLISIS DE OBJETIVOS</a:t>
            </a:r>
            <a:endParaRPr lang="es-CO" sz="2000" b="1" dirty="0"/>
          </a:p>
        </p:txBody>
      </p:sp>
      <p:pic>
        <p:nvPicPr>
          <p:cNvPr id="5" name="Imagen 4"/>
          <p:cNvPicPr/>
          <p:nvPr/>
        </p:nvPicPr>
        <p:blipFill>
          <a:blip r:embed="rId5">
            <a:extLst>
              <a:ext uri="{28A0092B-C50C-407E-A947-70E740481C1C}">
                <a14:useLocalDpi xmlns:a14="http://schemas.microsoft.com/office/drawing/2010/main" val="0"/>
              </a:ext>
            </a:extLst>
          </a:blip>
          <a:stretch>
            <a:fillRect/>
          </a:stretch>
        </p:blipFill>
        <p:spPr>
          <a:xfrm>
            <a:off x="2114284" y="1119116"/>
            <a:ext cx="9254301" cy="4770701"/>
          </a:xfrm>
          <a:prstGeom prst="rect">
            <a:avLst/>
          </a:prstGeom>
        </p:spPr>
      </p:pic>
    </p:spTree>
    <p:extLst>
      <p:ext uri="{BB962C8B-B14F-4D97-AF65-F5344CB8AC3E}">
        <p14:creationId xmlns:p14="http://schemas.microsoft.com/office/powerpoint/2010/main" val="303227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CuadroTexto 3"/>
          <p:cNvSpPr txBox="1"/>
          <p:nvPr/>
        </p:nvSpPr>
        <p:spPr>
          <a:xfrm>
            <a:off x="5310447" y="438675"/>
            <a:ext cx="1677447" cy="400110"/>
          </a:xfrm>
          <a:prstGeom prst="rect">
            <a:avLst/>
          </a:prstGeom>
          <a:noFill/>
        </p:spPr>
        <p:txBody>
          <a:bodyPr wrap="none" rtlCol="0">
            <a:spAutoFit/>
          </a:bodyPr>
          <a:lstStyle/>
          <a:p>
            <a:r>
              <a:rPr lang="es-CO" sz="2000" b="1" dirty="0" smtClean="0"/>
              <a:t>ALTERNATIVA </a:t>
            </a:r>
            <a:endParaRPr lang="es-CO" sz="2000" b="1" dirty="0"/>
          </a:p>
        </p:txBody>
      </p:sp>
      <p:pic>
        <p:nvPicPr>
          <p:cNvPr id="5" name="Imagen 4"/>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10700" t="27005" r="17867" b="28965"/>
          <a:stretch/>
        </p:blipFill>
        <p:spPr>
          <a:xfrm>
            <a:off x="2048361" y="1133141"/>
            <a:ext cx="8437203" cy="2923907"/>
          </a:xfrm>
          <a:prstGeom prst="rect">
            <a:avLst/>
          </a:prstGeom>
        </p:spPr>
      </p:pic>
      <p:sp>
        <p:nvSpPr>
          <p:cNvPr id="6" name="CuadroTexto 5"/>
          <p:cNvSpPr txBox="1"/>
          <p:nvPr/>
        </p:nvSpPr>
        <p:spPr>
          <a:xfrm>
            <a:off x="2232950" y="5165783"/>
            <a:ext cx="7888405" cy="923330"/>
          </a:xfrm>
          <a:prstGeom prst="rect">
            <a:avLst/>
          </a:prstGeom>
          <a:solidFill>
            <a:schemeClr val="accent6">
              <a:lumMod val="40000"/>
              <a:lumOff val="60000"/>
            </a:schemeClr>
          </a:solidFill>
        </p:spPr>
        <p:txBody>
          <a:bodyPr wrap="square" rtlCol="0">
            <a:spAutoFit/>
          </a:bodyPr>
          <a:lstStyle/>
          <a:p>
            <a:pPr lvl="0" algn="just"/>
            <a:r>
              <a:rPr lang="es-ES_tradnl" b="1" dirty="0"/>
              <a:t>Alternativa 5. - </a:t>
            </a:r>
            <a:r>
              <a:rPr lang="es-ES_tradnl" dirty="0"/>
              <a:t>Evidenciar espacios públicos para las actividades recreativos, forjar actividades físico – recreativas, concientizar el uso de los recursos naturales.</a:t>
            </a:r>
            <a:endParaRPr lang="es-CO" dirty="0"/>
          </a:p>
          <a:p>
            <a:endParaRPr lang="es-CO" dirty="0"/>
          </a:p>
        </p:txBody>
      </p:sp>
      <p:sp>
        <p:nvSpPr>
          <p:cNvPr id="7" name="Flecha abajo 6"/>
          <p:cNvSpPr/>
          <p:nvPr/>
        </p:nvSpPr>
        <p:spPr>
          <a:xfrm>
            <a:off x="5879542" y="4456903"/>
            <a:ext cx="387421" cy="60050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383458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CuadroTexto 3"/>
          <p:cNvSpPr txBox="1"/>
          <p:nvPr/>
        </p:nvSpPr>
        <p:spPr>
          <a:xfrm>
            <a:off x="4587115" y="358544"/>
            <a:ext cx="2797048" cy="400110"/>
          </a:xfrm>
          <a:prstGeom prst="rect">
            <a:avLst/>
          </a:prstGeom>
          <a:noFill/>
        </p:spPr>
        <p:txBody>
          <a:bodyPr wrap="none" rtlCol="0">
            <a:spAutoFit/>
          </a:bodyPr>
          <a:lstStyle/>
          <a:p>
            <a:r>
              <a:rPr lang="es-CO" sz="2000" b="1" dirty="0" smtClean="0"/>
              <a:t>ESTRUCTURA ANALÍTICA</a:t>
            </a:r>
            <a:endParaRPr lang="es-CO" sz="2000" b="1" dirty="0"/>
          </a:p>
        </p:txBody>
      </p:sp>
      <p:pic>
        <p:nvPicPr>
          <p:cNvPr id="5" name="Imagen 4"/>
          <p:cNvPicPr/>
          <p:nvPr/>
        </p:nvPicPr>
        <p:blipFill>
          <a:blip r:embed="rId5">
            <a:extLst>
              <a:ext uri="{28A0092B-C50C-407E-A947-70E740481C1C}">
                <a14:useLocalDpi xmlns:a14="http://schemas.microsoft.com/office/drawing/2010/main" val="0"/>
              </a:ext>
            </a:extLst>
          </a:blip>
          <a:stretch>
            <a:fillRect/>
          </a:stretch>
        </p:blipFill>
        <p:spPr>
          <a:xfrm>
            <a:off x="2443774" y="983820"/>
            <a:ext cx="8201479" cy="5028134"/>
          </a:xfrm>
          <a:prstGeom prst="rect">
            <a:avLst/>
          </a:prstGeom>
        </p:spPr>
      </p:pic>
    </p:spTree>
    <p:extLst>
      <p:ext uri="{BB962C8B-B14F-4D97-AF65-F5344CB8AC3E}">
        <p14:creationId xmlns:p14="http://schemas.microsoft.com/office/powerpoint/2010/main" val="74767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Rectángulo 3"/>
          <p:cNvSpPr/>
          <p:nvPr/>
        </p:nvSpPr>
        <p:spPr>
          <a:xfrm>
            <a:off x="3805220" y="68879"/>
            <a:ext cx="3575338" cy="621709"/>
          </a:xfrm>
          <a:prstGeom prst="rect">
            <a:avLst/>
          </a:prstGeom>
        </p:spPr>
        <p:txBody>
          <a:bodyPr wrap="none">
            <a:spAutoFit/>
          </a:bodyPr>
          <a:lstStyle/>
          <a:p>
            <a:pPr lvl="1" algn="ctr">
              <a:lnSpc>
                <a:spcPct val="200000"/>
              </a:lnSpc>
              <a:spcBef>
                <a:spcPts val="1200"/>
              </a:spcBef>
              <a:spcAft>
                <a:spcPts val="1200"/>
              </a:spcAft>
            </a:pPr>
            <a:r>
              <a:rPr lang="es-CO" sz="2000" b="1" dirty="0" smtClean="0"/>
              <a:t>MATRIZ DE MARCO LÓGICO</a:t>
            </a:r>
            <a:endParaRPr lang="es-CO" sz="2000" b="1" dirty="0"/>
          </a:p>
        </p:txBody>
      </p:sp>
      <p:pic>
        <p:nvPicPr>
          <p:cNvPr id="7" name="Imagen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3447" y="724219"/>
            <a:ext cx="5619750" cy="5581650"/>
          </a:xfrm>
          <a:prstGeom prst="rect">
            <a:avLst/>
          </a:prstGeom>
        </p:spPr>
      </p:pic>
      <p:pic>
        <p:nvPicPr>
          <p:cNvPr id="9" name="Imagen 8"/>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0210" t="21969" r="27098" b="9561"/>
          <a:stretch/>
        </p:blipFill>
        <p:spPr>
          <a:xfrm>
            <a:off x="5592889" y="771205"/>
            <a:ext cx="5980412" cy="5392655"/>
          </a:xfrm>
          <a:prstGeom prst="rect">
            <a:avLst/>
          </a:prstGeom>
        </p:spPr>
      </p:pic>
    </p:spTree>
    <p:extLst>
      <p:ext uri="{BB962C8B-B14F-4D97-AF65-F5344CB8AC3E}">
        <p14:creationId xmlns:p14="http://schemas.microsoft.com/office/powerpoint/2010/main" val="4237088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Rectángulo 3"/>
          <p:cNvSpPr/>
          <p:nvPr/>
        </p:nvSpPr>
        <p:spPr>
          <a:xfrm>
            <a:off x="4372002" y="159379"/>
            <a:ext cx="3447996" cy="707886"/>
          </a:xfrm>
          <a:prstGeom prst="rect">
            <a:avLst/>
          </a:prstGeom>
        </p:spPr>
        <p:txBody>
          <a:bodyPr wrap="none">
            <a:spAutoFit/>
          </a:bodyPr>
          <a:lstStyle/>
          <a:p>
            <a:pPr lvl="1" algn="ctr">
              <a:lnSpc>
                <a:spcPct val="200000"/>
              </a:lnSpc>
              <a:spcBef>
                <a:spcPts val="1200"/>
              </a:spcBef>
              <a:spcAft>
                <a:spcPts val="1200"/>
              </a:spcAft>
            </a:pPr>
            <a:r>
              <a:rPr lang="es-CO" sz="2000" b="1" dirty="0" smtClean="0"/>
              <a:t>DISEÑO DE LA PROPUESTA</a:t>
            </a:r>
            <a:endParaRPr lang="es-CO" sz="2000" b="1" dirty="0"/>
          </a:p>
        </p:txBody>
      </p:sp>
      <p:graphicFrame>
        <p:nvGraphicFramePr>
          <p:cNvPr id="5" name="Diagrama 4"/>
          <p:cNvGraphicFramePr/>
          <p:nvPr>
            <p:extLst>
              <p:ext uri="{D42A27DB-BD31-4B8C-83A1-F6EECF244321}">
                <p14:modId xmlns:p14="http://schemas.microsoft.com/office/powerpoint/2010/main" val="3358708374"/>
              </p:ext>
            </p:extLst>
          </p:nvPr>
        </p:nvGraphicFramePr>
        <p:xfrm>
          <a:off x="2032000" y="88720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4339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8" name="Rectángulo 7"/>
          <p:cNvSpPr/>
          <p:nvPr/>
        </p:nvSpPr>
        <p:spPr>
          <a:xfrm>
            <a:off x="887104" y="559558"/>
            <a:ext cx="3493827" cy="3684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DELIMITACIÓN DEL PROYECTO</a:t>
            </a:r>
            <a:endParaRPr lang="es-CO" b="1" dirty="0">
              <a:solidFill>
                <a:schemeClr val="tx1"/>
              </a:solidFill>
            </a:endParaRPr>
          </a:p>
        </p:txBody>
      </p:sp>
      <p:pic>
        <p:nvPicPr>
          <p:cNvPr id="10" name="Imagen 9" descr="C:\Users\celeron\Downloads\74211349_2946989448684471_3984532072071954432_n.jpg"/>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87104" y="1144804"/>
            <a:ext cx="9743294" cy="4776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078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graphicFrame>
        <p:nvGraphicFramePr>
          <p:cNvPr id="4" name="Diagrama 3"/>
          <p:cNvGraphicFramePr/>
          <p:nvPr>
            <p:extLst>
              <p:ext uri="{D42A27DB-BD31-4B8C-83A1-F6EECF244321}">
                <p14:modId xmlns:p14="http://schemas.microsoft.com/office/powerpoint/2010/main" val="2452867500"/>
              </p:ext>
            </p:extLst>
          </p:nvPr>
        </p:nvGraphicFramePr>
        <p:xfrm>
          <a:off x="2144972" y="668882"/>
          <a:ext cx="6221105" cy="48448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380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6" name="CuadroTexto 5"/>
          <p:cNvSpPr txBox="1"/>
          <p:nvPr/>
        </p:nvSpPr>
        <p:spPr>
          <a:xfrm>
            <a:off x="3946135" y="1871895"/>
            <a:ext cx="3735895" cy="1938992"/>
          </a:xfrm>
          <a:prstGeom prst="rect">
            <a:avLst/>
          </a:prstGeom>
          <a:noFill/>
        </p:spPr>
        <p:txBody>
          <a:bodyPr wrap="none" rtlCol="0">
            <a:spAutoFit/>
          </a:bodyPr>
          <a:lstStyle/>
          <a:p>
            <a:pPr algn="ctr"/>
            <a:r>
              <a:rPr lang="es-CO" sz="4000" b="1" smtClean="0"/>
              <a:t>CAPÍTULO </a:t>
            </a:r>
            <a:r>
              <a:rPr lang="es-CO" sz="4000" b="1" dirty="0" smtClean="0"/>
              <a:t>I</a:t>
            </a:r>
          </a:p>
          <a:p>
            <a:pPr algn="ctr"/>
            <a:endParaRPr lang="es-CO" sz="4000" b="1" dirty="0"/>
          </a:p>
          <a:p>
            <a:pPr algn="ctr"/>
            <a:r>
              <a:rPr lang="es-CO" sz="4000" b="1" dirty="0" smtClean="0"/>
              <a:t>GENERALIDADES</a:t>
            </a:r>
            <a:endParaRPr lang="es-CO" sz="4000" b="1" dirty="0"/>
          </a:p>
        </p:txBody>
      </p:sp>
    </p:spTree>
    <p:extLst>
      <p:ext uri="{BB962C8B-B14F-4D97-AF65-F5344CB8AC3E}">
        <p14:creationId xmlns:p14="http://schemas.microsoft.com/office/powerpoint/2010/main" val="3316993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pic>
        <p:nvPicPr>
          <p:cNvPr id="4" name="Imagen 3"/>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29266" t="16931" r="32973" b="26166"/>
          <a:stretch/>
        </p:blipFill>
        <p:spPr>
          <a:xfrm>
            <a:off x="2947916" y="439273"/>
            <a:ext cx="6796585" cy="5758218"/>
          </a:xfrm>
          <a:prstGeom prst="rect">
            <a:avLst/>
          </a:prstGeom>
        </p:spPr>
      </p:pic>
      <p:sp>
        <p:nvSpPr>
          <p:cNvPr id="5" name="Rectángulo 4"/>
          <p:cNvSpPr/>
          <p:nvPr/>
        </p:nvSpPr>
        <p:spPr>
          <a:xfrm>
            <a:off x="409433" y="2811439"/>
            <a:ext cx="2088107" cy="8052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ANÁLISIS DE ACTIVIDADES</a:t>
            </a:r>
            <a:endParaRPr lang="es-CO" b="1" dirty="0">
              <a:solidFill>
                <a:schemeClr val="tx1"/>
              </a:solidFill>
            </a:endParaRPr>
          </a:p>
        </p:txBody>
      </p:sp>
    </p:spTree>
    <p:extLst>
      <p:ext uri="{BB962C8B-B14F-4D97-AF65-F5344CB8AC3E}">
        <p14:creationId xmlns:p14="http://schemas.microsoft.com/office/powerpoint/2010/main" val="1192407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Rectángulo 3"/>
          <p:cNvSpPr/>
          <p:nvPr/>
        </p:nvSpPr>
        <p:spPr>
          <a:xfrm>
            <a:off x="696036" y="354842"/>
            <a:ext cx="3493827" cy="3684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DELIMITACIÓN POR ÁREAS</a:t>
            </a:r>
            <a:endParaRPr lang="es-CO" b="1" dirty="0">
              <a:solidFill>
                <a:schemeClr val="tx1"/>
              </a:solidFill>
            </a:endParaRPr>
          </a:p>
        </p:txBody>
      </p:sp>
      <p:sp>
        <p:nvSpPr>
          <p:cNvPr id="5" name="Rectángulo 4"/>
          <p:cNvSpPr/>
          <p:nvPr/>
        </p:nvSpPr>
        <p:spPr>
          <a:xfrm>
            <a:off x="1583055" y="940088"/>
            <a:ext cx="3664336" cy="568745"/>
          </a:xfrm>
          <a:prstGeom prst="rect">
            <a:avLst/>
          </a:prstGeom>
        </p:spPr>
        <p:txBody>
          <a:bodyPr wrap="none">
            <a:spAutoFit/>
          </a:bodyPr>
          <a:lstStyle/>
          <a:p>
            <a:pPr algn="ctr">
              <a:lnSpc>
                <a:spcPct val="200000"/>
              </a:lnSpc>
              <a:spcAft>
                <a:spcPts val="1000"/>
              </a:spcAft>
            </a:pPr>
            <a:r>
              <a:rPr lang="es-CO" b="1" dirty="0" smtClean="0"/>
              <a:t>ÁREA DE ACTIVIDADES RECREATIVAS</a:t>
            </a:r>
            <a:endParaRPr lang="es-CO" b="1" dirty="0"/>
          </a:p>
        </p:txBody>
      </p:sp>
      <p:pic>
        <p:nvPicPr>
          <p:cNvPr id="6" name="Imagen 5" descr="C:\Users\celeron\Downloads\76730143_547791842702312_6676120559589261312_n.png"/>
          <p:cNvPicPr/>
          <p:nvPr/>
        </p:nvPicPr>
        <p:blipFill rotWithShape="1">
          <a:blip r:embed="rId5" cstate="print">
            <a:extLst>
              <a:ext uri="{28A0092B-C50C-407E-A947-70E740481C1C}">
                <a14:useLocalDpi xmlns:a14="http://schemas.microsoft.com/office/drawing/2010/main" val="0"/>
              </a:ext>
            </a:extLst>
          </a:blip>
          <a:srcRect t="1945"/>
          <a:stretch/>
        </p:blipFill>
        <p:spPr bwMode="auto">
          <a:xfrm>
            <a:off x="131432" y="1896993"/>
            <a:ext cx="7197416" cy="3731753"/>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tángulo 6"/>
          <p:cNvSpPr/>
          <p:nvPr/>
        </p:nvSpPr>
        <p:spPr>
          <a:xfrm>
            <a:off x="8130325" y="1224460"/>
            <a:ext cx="3388107" cy="369332"/>
          </a:xfrm>
          <a:prstGeom prst="rect">
            <a:avLst/>
          </a:prstGeom>
        </p:spPr>
        <p:txBody>
          <a:bodyPr wrap="none">
            <a:spAutoFit/>
          </a:bodyPr>
          <a:lstStyle/>
          <a:p>
            <a:r>
              <a:rPr lang="es-CO" b="1" dirty="0" smtClean="0"/>
              <a:t>ÁREA DEPORTIVA Y DE SERVICIOS</a:t>
            </a:r>
            <a:endParaRPr lang="es-CO" b="1" dirty="0"/>
          </a:p>
        </p:txBody>
      </p:sp>
      <p:pic>
        <p:nvPicPr>
          <p:cNvPr id="8" name="Imagen 7" descr="C:\Users\celeron\Downloads\75462260_1407589656084953_5851455738899070976_n.png"/>
          <p:cNvPicPr/>
          <p:nvPr/>
        </p:nvPicPr>
        <p:blipFill>
          <a:blip r:embed="rId6">
            <a:extLst>
              <a:ext uri="{28A0092B-C50C-407E-A947-70E740481C1C}">
                <a14:useLocalDpi xmlns:a14="http://schemas.microsoft.com/office/drawing/2010/main" val="0"/>
              </a:ext>
            </a:extLst>
          </a:blip>
          <a:srcRect/>
          <a:stretch>
            <a:fillRect/>
          </a:stretch>
        </p:blipFill>
        <p:spPr bwMode="auto">
          <a:xfrm>
            <a:off x="8313161" y="1810548"/>
            <a:ext cx="3396617" cy="4245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3101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Rectángulo 3"/>
          <p:cNvSpPr/>
          <p:nvPr/>
        </p:nvSpPr>
        <p:spPr>
          <a:xfrm>
            <a:off x="834574" y="536415"/>
            <a:ext cx="3216778" cy="568745"/>
          </a:xfrm>
          <a:prstGeom prst="rect">
            <a:avLst/>
          </a:prstGeom>
        </p:spPr>
        <p:txBody>
          <a:bodyPr wrap="none">
            <a:spAutoFit/>
          </a:bodyPr>
          <a:lstStyle/>
          <a:p>
            <a:pPr algn="ctr">
              <a:lnSpc>
                <a:spcPct val="200000"/>
              </a:lnSpc>
              <a:spcAft>
                <a:spcPts val="1000"/>
              </a:spcAft>
            </a:pPr>
            <a:r>
              <a:rPr lang="es-CO" b="1" dirty="0" smtClean="0"/>
              <a:t>ÁREA DE RECREACIÓN INFANTIL</a:t>
            </a:r>
            <a:endParaRPr lang="es-CO" b="1" dirty="0"/>
          </a:p>
        </p:txBody>
      </p:sp>
      <p:pic>
        <p:nvPicPr>
          <p:cNvPr id="5" name="Imagen 4" descr="C:\Users\celeron\Downloads\75220836_1248794351985922_456497904794730496_n.png"/>
          <p:cNvPicPr/>
          <p:nvPr/>
        </p:nvPicPr>
        <p:blipFill>
          <a:blip r:embed="rId5">
            <a:extLst>
              <a:ext uri="{28A0092B-C50C-407E-A947-70E740481C1C}">
                <a14:useLocalDpi xmlns:a14="http://schemas.microsoft.com/office/drawing/2010/main" val="0"/>
              </a:ext>
            </a:extLst>
          </a:blip>
          <a:srcRect/>
          <a:stretch>
            <a:fillRect/>
          </a:stretch>
        </p:blipFill>
        <p:spPr bwMode="auto">
          <a:xfrm>
            <a:off x="834574" y="1339203"/>
            <a:ext cx="3464471" cy="4556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p:cNvSpPr/>
          <p:nvPr/>
        </p:nvSpPr>
        <p:spPr>
          <a:xfrm>
            <a:off x="7482254" y="735828"/>
            <a:ext cx="2345514" cy="369332"/>
          </a:xfrm>
          <a:prstGeom prst="rect">
            <a:avLst/>
          </a:prstGeom>
        </p:spPr>
        <p:txBody>
          <a:bodyPr wrap="none">
            <a:spAutoFit/>
          </a:bodyPr>
          <a:lstStyle/>
          <a:p>
            <a:r>
              <a:rPr lang="es-CO" b="1" dirty="0" smtClean="0"/>
              <a:t>ÁREA INTERPRETATIVA</a:t>
            </a:r>
            <a:endParaRPr lang="es-CO" b="1" dirty="0"/>
          </a:p>
        </p:txBody>
      </p:sp>
      <p:pic>
        <p:nvPicPr>
          <p:cNvPr id="7" name="Imagen 6" descr="C:\Users\celeron\Downloads\76769593_2718109661566816_2191152706507243520_n.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1292" y="1339202"/>
            <a:ext cx="6862106" cy="4556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0315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53436"/>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pic>
        <p:nvPicPr>
          <p:cNvPr id="8" name="Imagen 7"/>
          <p:cNvPicPr>
            <a:picLocks noChangeAspect="1"/>
          </p:cNvPicPr>
          <p:nvPr/>
        </p:nvPicPr>
        <p:blipFill rotWithShape="1">
          <a:blip r:embed="rId5"/>
          <a:srcRect l="15421" t="20289" r="21539" b="8255"/>
          <a:stretch/>
        </p:blipFill>
        <p:spPr>
          <a:xfrm>
            <a:off x="1801504" y="862020"/>
            <a:ext cx="8202306" cy="5526935"/>
          </a:xfrm>
          <a:prstGeom prst="rect">
            <a:avLst/>
          </a:prstGeom>
        </p:spPr>
      </p:pic>
      <p:sp>
        <p:nvSpPr>
          <p:cNvPr id="9" name="Rectángulo 8"/>
          <p:cNvSpPr/>
          <p:nvPr/>
        </p:nvSpPr>
        <p:spPr>
          <a:xfrm>
            <a:off x="696036" y="354842"/>
            <a:ext cx="3493827" cy="3684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FICHAS DE ACTIVIDADES</a:t>
            </a:r>
            <a:endParaRPr lang="es-CO" b="1" dirty="0">
              <a:solidFill>
                <a:schemeClr val="tx1"/>
              </a:solidFill>
            </a:endParaRPr>
          </a:p>
        </p:txBody>
      </p:sp>
    </p:spTree>
    <p:extLst>
      <p:ext uri="{BB962C8B-B14F-4D97-AF65-F5344CB8AC3E}">
        <p14:creationId xmlns:p14="http://schemas.microsoft.com/office/powerpoint/2010/main" val="174629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Rectángulo 3"/>
          <p:cNvSpPr/>
          <p:nvPr/>
        </p:nvSpPr>
        <p:spPr>
          <a:xfrm>
            <a:off x="13446" y="773723"/>
            <a:ext cx="11909951" cy="5786199"/>
          </a:xfrm>
          <a:prstGeom prst="rect">
            <a:avLst/>
          </a:prstGeom>
        </p:spPr>
        <p:txBody>
          <a:bodyPr wrap="square">
            <a:spAutoFit/>
          </a:bodyPr>
          <a:lstStyle/>
          <a:p>
            <a:pPr marL="342900" lvl="0" indent="-342900" algn="just">
              <a:lnSpc>
                <a:spcPct val="200000"/>
              </a:lnSpc>
              <a:spcAft>
                <a:spcPts val="1200"/>
              </a:spcAft>
              <a:buFont typeface="Calibri" panose="020F0502020204030204" pitchFamily="34" charset="0"/>
              <a:buChar char="-"/>
            </a:pPr>
            <a:r>
              <a:rPr lang="es-CO" sz="1100" dirty="0">
                <a:latin typeface="Times New Roman" panose="02020603050405020304" pitchFamily="18" charset="0"/>
                <a:ea typeface="Calibri" panose="020F0502020204030204" pitchFamily="34" charset="0"/>
                <a:cs typeface="Times New Roman" panose="02020603050405020304" pitchFamily="18" charset="0"/>
              </a:rPr>
              <a:t>La revisión literaria ayudó a determinar las conceptualizaciones necesarias vinculadas a las variables turismo de naturaleza y actividades recreativas para sustentar el estudio desde la perspectiva teórica y legal, por ende, dichos aportes permitieron fundamentar la investigación a través de recopilación de información de fuentes primarias y secundarias.</a:t>
            </a:r>
            <a:endParaRPr lang="es-CO"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200"/>
              </a:spcAft>
              <a:buFont typeface="Calibri" panose="020F0502020204030204" pitchFamily="34" charset="0"/>
              <a:buChar char="-"/>
            </a:pPr>
            <a:r>
              <a:rPr lang="es-CO" sz="1100" dirty="0">
                <a:latin typeface="Times New Roman" panose="02020603050405020304" pitchFamily="18" charset="0"/>
                <a:ea typeface="Calibri" panose="020F0502020204030204" pitchFamily="34" charset="0"/>
                <a:cs typeface="Times New Roman" panose="02020603050405020304" pitchFamily="18" charset="0"/>
              </a:rPr>
              <a:t>El diagnóstico situacional de la parroquia Juan Montalvo permitió obtener un análisis general desde un entorno macro y micro ambiente, para comprender el estado actual del entorno el mismo que se encuentra sustentado mediante la investigación de campo, dicha información generó un análisis FODA, donde se reflejan las fortalezas, oportunidades, debilidades y amenazas del área de estudio.</a:t>
            </a:r>
            <a:endParaRPr lang="es-CO"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200"/>
              </a:spcAft>
              <a:buFont typeface="Calibri" panose="020F0502020204030204" pitchFamily="34" charset="0"/>
              <a:buChar char="-"/>
            </a:pPr>
            <a:r>
              <a:rPr lang="es-CO" sz="1100" dirty="0">
                <a:latin typeface="Times New Roman" panose="02020603050405020304" pitchFamily="18" charset="0"/>
                <a:ea typeface="Calibri" panose="020F0502020204030204" pitchFamily="34" charset="0"/>
                <a:cs typeface="Times New Roman" panose="02020603050405020304" pitchFamily="18" charset="0"/>
              </a:rPr>
              <a:t> La metodología </a:t>
            </a:r>
            <a:r>
              <a:rPr lang="es-CO"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 trabajó a partir del enfoque cualitativas y cuantitativas, métodos, técnicas e instrumento de investigación, respaldando al </a:t>
            </a:r>
            <a:r>
              <a:rPr lang="es-CO" sz="1100" dirty="0">
                <a:latin typeface="Times New Roman" panose="02020603050405020304" pitchFamily="18" charset="0"/>
                <a:ea typeface="Calibri" panose="020F0502020204030204" pitchFamily="34" charset="0"/>
                <a:cs typeface="Times New Roman" panose="02020603050405020304" pitchFamily="18" charset="0"/>
              </a:rPr>
              <a:t>estudio a través de </a:t>
            </a:r>
            <a:r>
              <a:rPr lang="es-CO"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recolección de información y tabulación de datos mediante programas de análisis, la misma </a:t>
            </a:r>
            <a:r>
              <a:rPr lang="es-CO" sz="1100" dirty="0">
                <a:latin typeface="Times New Roman" panose="02020603050405020304" pitchFamily="18" charset="0"/>
                <a:ea typeface="Calibri" panose="020F0502020204030204" pitchFamily="34" charset="0"/>
                <a:cs typeface="Times New Roman" panose="02020603050405020304" pitchFamily="18" charset="0"/>
              </a:rPr>
              <a:t>que generó resultados positivos entre ellos la aceptación de la ciudadanía para diversificar la oferta de actividades recreativas en la parroquia Juan Montalvo.</a:t>
            </a:r>
            <a:endParaRPr lang="es-CO"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1200"/>
              </a:spcAft>
              <a:buFont typeface="Calibri" panose="020F0502020204030204" pitchFamily="34" charset="0"/>
              <a:buChar char="-"/>
            </a:pPr>
            <a:r>
              <a:rPr lang="es-CO" sz="1100" dirty="0">
                <a:latin typeface="Times New Roman" panose="02020603050405020304" pitchFamily="18" charset="0"/>
                <a:ea typeface="Calibri" panose="020F0502020204030204" pitchFamily="34" charset="0"/>
                <a:cs typeface="Times New Roman" panose="02020603050405020304" pitchFamily="18" charset="0"/>
              </a:rPr>
              <a:t>Para diversificar la oferta de actividades recreativas en la parroquia Juan Montalvo dentro del contexto del turismo de naturaleza, se trabajó con la metodología de marco lógico, el mismo que permitió generar la matriz analítica que engloba actividades que contribuyan a la mejora del entorno, dado como resultado el lugar idóneo de intervención el río Yanayacu en el tramo San Martín-La Cocha, para la implementación de actividades recreativas, </a:t>
            </a:r>
            <a:r>
              <a:rPr lang="es-CO"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fortaleciendo las relaciones entre los habitantes de los distintos sectores de la ciudad.</a:t>
            </a:r>
            <a:endParaRPr lang="es-CO"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Calibri" panose="020F0502020204030204" pitchFamily="34" charset="0"/>
              <a:buChar char="-"/>
            </a:pPr>
            <a:r>
              <a:rPr lang="es-CO" sz="1100" dirty="0">
                <a:latin typeface="Times New Roman" panose="02020603050405020304" pitchFamily="18" charset="0"/>
                <a:ea typeface="Calibri" panose="020F0502020204030204" pitchFamily="34" charset="0"/>
                <a:cs typeface="Times New Roman" panose="02020603050405020304" pitchFamily="18" charset="0"/>
              </a:rPr>
              <a:t>El estudio realizado bajo la tipología de turismo de naturaleza permitió determinar la necesidad de la población de contar con un espacio nuevo para la práctica de actividades recreativas en la parroquia Juan Montalvo, debido a múltiples factores identificados por la indagación y visitas de campo entre ellos el crecimiento poblacional de la zona urbano-rural, por ende se ha generado posibles alternativas para satisfacer las necesidades socio-cultural, económicas, ambientales y turísticas por medio de la propuesta de aprovechamiento del recurso natural río Yanayacu de la parroquia, con la intervención de áreas recreativas e informativas permitiendo así la diversificación de actividades, siendo una oportunidad que impulsa el buen vivir de los habitantes por ende, el análisis ayudó a determinar la aceptación de la ciudadanía de un supuesto nuevo lugar para la interacción social. </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081413" y="-62226"/>
            <a:ext cx="2174057" cy="727571"/>
          </a:xfrm>
          <a:prstGeom prst="rect">
            <a:avLst/>
          </a:prstGeom>
        </p:spPr>
        <p:txBody>
          <a:bodyPr wrap="none">
            <a:spAutoFit/>
          </a:bodyPr>
          <a:lstStyle/>
          <a:p>
            <a:pPr algn="just">
              <a:lnSpc>
                <a:spcPct val="200000"/>
              </a:lnSpc>
              <a:spcBef>
                <a:spcPts val="1200"/>
              </a:spcBef>
              <a:spcAft>
                <a:spcPts val="800"/>
              </a:spcAft>
            </a:pPr>
            <a:r>
              <a:rPr lang="es-CO" sz="2400" b="1" dirty="0" smtClean="0"/>
              <a:t>CONCLUSIONES</a:t>
            </a:r>
            <a:endParaRPr lang="es-CO" sz="2400" b="1" dirty="0"/>
          </a:p>
        </p:txBody>
      </p:sp>
    </p:spTree>
    <p:extLst>
      <p:ext uri="{BB962C8B-B14F-4D97-AF65-F5344CB8AC3E}">
        <p14:creationId xmlns:p14="http://schemas.microsoft.com/office/powerpoint/2010/main" val="1234680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Rectángulo 3"/>
          <p:cNvSpPr/>
          <p:nvPr/>
        </p:nvSpPr>
        <p:spPr>
          <a:xfrm>
            <a:off x="4761522" y="-62226"/>
            <a:ext cx="2813847" cy="727571"/>
          </a:xfrm>
          <a:prstGeom prst="rect">
            <a:avLst/>
          </a:prstGeom>
        </p:spPr>
        <p:txBody>
          <a:bodyPr wrap="none">
            <a:spAutoFit/>
          </a:bodyPr>
          <a:lstStyle/>
          <a:p>
            <a:pPr algn="just">
              <a:lnSpc>
                <a:spcPct val="200000"/>
              </a:lnSpc>
              <a:spcBef>
                <a:spcPts val="1200"/>
              </a:spcBef>
              <a:spcAft>
                <a:spcPts val="800"/>
              </a:spcAft>
            </a:pPr>
            <a:r>
              <a:rPr lang="es-CO" sz="2400" b="1" dirty="0" smtClean="0"/>
              <a:t>RECOMENDACIONES</a:t>
            </a:r>
            <a:endParaRPr lang="es-CO" sz="2400" b="1" dirty="0"/>
          </a:p>
        </p:txBody>
      </p:sp>
      <p:sp>
        <p:nvSpPr>
          <p:cNvPr id="5" name="Rectángulo 4"/>
          <p:cNvSpPr/>
          <p:nvPr/>
        </p:nvSpPr>
        <p:spPr>
          <a:xfrm>
            <a:off x="13447" y="882101"/>
            <a:ext cx="12010292" cy="5139869"/>
          </a:xfrm>
          <a:prstGeom prst="rect">
            <a:avLst/>
          </a:prstGeom>
        </p:spPr>
        <p:txBody>
          <a:bodyPr wrap="square">
            <a:spAutoFit/>
          </a:bodyPr>
          <a:lstStyle/>
          <a:p>
            <a:pPr marL="342900" lvl="0" indent="-342900" algn="just">
              <a:lnSpc>
                <a:spcPct val="200000"/>
              </a:lnSpc>
              <a:spcAft>
                <a:spcPts val="0"/>
              </a:spcAft>
              <a:buFont typeface="Calibri" panose="020F0502020204030204" pitchFamily="34" charset="0"/>
              <a:buChar char="-"/>
            </a:pPr>
            <a:r>
              <a:rPr lang="es-CO" sz="1400" dirty="0">
                <a:latin typeface="Times New Roman" panose="02020603050405020304" pitchFamily="18" charset="0"/>
                <a:ea typeface="Calibri" panose="020F0502020204030204" pitchFamily="34" charset="0"/>
                <a:cs typeface="Times New Roman" panose="02020603050405020304" pitchFamily="18" charset="0"/>
              </a:rPr>
              <a:t>Para la implementación de equipamiento de cada una de las actividades recreativas es necesario someter a un análisis bajo los lineamientos de normativa técnicas sobre el diseño con bajo impacto ambiental, donde la alternativa de construcción sea con los elementos propios del entorno, para lograr una conciencia ambiental hacia los usuarios.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Calibri" panose="020F0502020204030204" pitchFamily="34" charset="0"/>
              <a:buChar char="-"/>
            </a:pPr>
            <a:r>
              <a:rPr lang="es-CO" sz="1400" dirty="0">
                <a:latin typeface="Times New Roman" panose="02020603050405020304" pitchFamily="18" charset="0"/>
                <a:ea typeface="Calibri" panose="020F0502020204030204" pitchFamily="34" charset="0"/>
                <a:cs typeface="Times New Roman" panose="02020603050405020304" pitchFamily="18" charset="0"/>
              </a:rPr>
              <a:t>Promover la integración de la ciudadanía por medio de eventos culturales que ayuden a fomentar la identidad de la población a través de programas y ferias donde participe la población local.</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Bef>
                <a:spcPts val="1200"/>
              </a:spcBef>
              <a:spcAft>
                <a:spcPts val="0"/>
              </a:spcAft>
              <a:buFont typeface="Calibri" panose="020F0502020204030204" pitchFamily="34" charset="0"/>
              <a:buChar char="-"/>
            </a:pPr>
            <a:r>
              <a:rPr lang="es-CO" sz="1400" dirty="0">
                <a:latin typeface="Times New Roman" panose="02020603050405020304" pitchFamily="18" charset="0"/>
                <a:ea typeface="Calibri" panose="020F0502020204030204" pitchFamily="34" charset="0"/>
                <a:cs typeface="Times New Roman" panose="02020603050405020304" pitchFamily="18" charset="0"/>
              </a:rPr>
              <a:t>Generar un plan de desarrollo local en el cual se logre tratar el tema del turismo partiendo de la situación real del recurso natural rio Yanayacu, por lo que se recomienda analizar la temática de conservación y recuperación de los recursos hídricos, consiguiendo franjas de protección que velen por la conservación del recurso. </a:t>
            </a:r>
            <a:endParaRPr lang="es-CO"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Bef>
                <a:spcPts val="1200"/>
              </a:spcBef>
              <a:spcAft>
                <a:spcPts val="800"/>
              </a:spcAft>
              <a:buFont typeface="Calibri" panose="020F0502020204030204" pitchFamily="34" charset="0"/>
              <a:buChar char="-"/>
            </a:pPr>
            <a:r>
              <a:rPr lang="es-CO" sz="1400" dirty="0">
                <a:latin typeface="Times New Roman" panose="02020603050405020304" pitchFamily="18" charset="0"/>
                <a:ea typeface="Calibri" panose="020F0502020204030204" pitchFamily="34" charset="0"/>
                <a:cs typeface="Times New Roman" panose="02020603050405020304" pitchFamily="18" charset="0"/>
              </a:rPr>
              <a:t>Tomar como estudio base la propuesta de diversificar la oferta de actividades recreativas en la parroquia Juan Montalvo tramo San Martín-La Cocha para priorizar el desarrollo del turismo de naturaleza, tras el manejo adecuado del recurso natural como es el río Yanayacu, a la vez el estudio servirá como aporte a futuras investigaciones.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708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14971" y="1440169"/>
            <a:ext cx="7534818" cy="4323854"/>
          </a:xfrm>
          <a:prstGeom prst="rect">
            <a:avLst/>
          </a:prstGeom>
        </p:spPr>
      </p:pic>
      <p:sp>
        <p:nvSpPr>
          <p:cNvPr id="5" name="CuadroTexto 4"/>
          <p:cNvSpPr txBox="1"/>
          <p:nvPr/>
        </p:nvSpPr>
        <p:spPr>
          <a:xfrm>
            <a:off x="2268582" y="468937"/>
            <a:ext cx="3627596" cy="523220"/>
          </a:xfrm>
          <a:prstGeom prst="rect">
            <a:avLst/>
          </a:prstGeom>
          <a:noFill/>
        </p:spPr>
        <p:txBody>
          <a:bodyPr wrap="none" rtlCol="0">
            <a:spAutoFit/>
          </a:bodyPr>
          <a:lstStyle/>
          <a:p>
            <a:pPr algn="ctr"/>
            <a:r>
              <a:rPr lang="es-CO" sz="2800" b="1" dirty="0" smtClean="0"/>
              <a:t>ÁRBOL DE PROBLEMAS</a:t>
            </a:r>
          </a:p>
        </p:txBody>
      </p:sp>
      <p:sp>
        <p:nvSpPr>
          <p:cNvPr id="6" name="CuadroTexto 5"/>
          <p:cNvSpPr txBox="1"/>
          <p:nvPr/>
        </p:nvSpPr>
        <p:spPr>
          <a:xfrm>
            <a:off x="8310487" y="538835"/>
            <a:ext cx="3612911" cy="954107"/>
          </a:xfrm>
          <a:prstGeom prst="rect">
            <a:avLst/>
          </a:prstGeom>
          <a:noFill/>
        </p:spPr>
        <p:txBody>
          <a:bodyPr wrap="square" rtlCol="0">
            <a:spAutoFit/>
          </a:bodyPr>
          <a:lstStyle/>
          <a:p>
            <a:pPr algn="ctr"/>
            <a:r>
              <a:rPr lang="es-CO" sz="2800" b="1" dirty="0" smtClean="0"/>
              <a:t>FORMULACIÓN DEL PROBLEMA</a:t>
            </a:r>
          </a:p>
        </p:txBody>
      </p:sp>
      <p:sp>
        <p:nvSpPr>
          <p:cNvPr id="7" name="Rectángulo redondeado 6"/>
          <p:cNvSpPr/>
          <p:nvPr/>
        </p:nvSpPr>
        <p:spPr>
          <a:xfrm>
            <a:off x="8660674" y="2170255"/>
            <a:ext cx="3095897" cy="261257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2000" dirty="0">
                <a:solidFill>
                  <a:schemeClr val="tx1"/>
                </a:solidFill>
              </a:rPr>
              <a:t>¿Cómo incide el estudio del turismo de naturaleza para diversificar la oferta de actividades recreativas en la parroquia Juan Montalvo del cantón Latacunga?</a:t>
            </a:r>
          </a:p>
        </p:txBody>
      </p:sp>
    </p:spTree>
    <p:extLst>
      <p:ext uri="{BB962C8B-B14F-4D97-AF65-F5344CB8AC3E}">
        <p14:creationId xmlns:p14="http://schemas.microsoft.com/office/powerpoint/2010/main" val="188641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384"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4" name="CuadroTexto 3"/>
          <p:cNvSpPr txBox="1"/>
          <p:nvPr/>
        </p:nvSpPr>
        <p:spPr>
          <a:xfrm>
            <a:off x="1338467" y="806781"/>
            <a:ext cx="1572867" cy="523220"/>
          </a:xfrm>
          <a:prstGeom prst="rect">
            <a:avLst/>
          </a:prstGeom>
          <a:noFill/>
        </p:spPr>
        <p:txBody>
          <a:bodyPr wrap="none" rtlCol="0">
            <a:spAutoFit/>
          </a:bodyPr>
          <a:lstStyle/>
          <a:p>
            <a:pPr algn="ctr"/>
            <a:r>
              <a:rPr lang="es-CO" sz="2800" b="1" dirty="0" smtClean="0"/>
              <a:t>GENERAL</a:t>
            </a:r>
          </a:p>
        </p:txBody>
      </p:sp>
      <p:sp>
        <p:nvSpPr>
          <p:cNvPr id="5" name="Proceso alternativo 4"/>
          <p:cNvSpPr/>
          <p:nvPr/>
        </p:nvSpPr>
        <p:spPr>
          <a:xfrm>
            <a:off x="5290458" y="1493475"/>
            <a:ext cx="5676964" cy="849087"/>
          </a:xfrm>
          <a:prstGeom prst="flowChartAlternateProcess">
            <a:avLst/>
          </a:prstGeom>
          <a:ln w="38100"/>
        </p:spPr>
        <p:style>
          <a:lnRef idx="2">
            <a:schemeClr val="accent5"/>
          </a:lnRef>
          <a:fillRef idx="1">
            <a:schemeClr val="lt1"/>
          </a:fillRef>
          <a:effectRef idx="0">
            <a:schemeClr val="accent5"/>
          </a:effectRef>
          <a:fontRef idx="minor">
            <a:schemeClr val="dk1"/>
          </a:fontRef>
        </p:style>
        <p:txBody>
          <a:bodyPr rtlCol="0" anchor="ctr"/>
          <a:lstStyle/>
          <a:p>
            <a:pPr lvl="0" algn="just"/>
            <a:r>
              <a:rPr lang="es-CO" sz="1600" dirty="0"/>
              <a:t>Definir el fundamento teórico que sustente la investigación para el estudio del turismo de naturaleza y actividades recreativas.</a:t>
            </a:r>
          </a:p>
        </p:txBody>
      </p:sp>
      <p:sp>
        <p:nvSpPr>
          <p:cNvPr id="6" name="Elipse 5"/>
          <p:cNvSpPr/>
          <p:nvPr/>
        </p:nvSpPr>
        <p:spPr>
          <a:xfrm>
            <a:off x="446320" y="2078481"/>
            <a:ext cx="3357155" cy="3059119"/>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es-CO" dirty="0"/>
              <a:t>Analizar el turismo de naturaleza para diversificar la oferta de actividades recreativas en la parroquia Juan Montalvo del cantón Latacunga.</a:t>
            </a:r>
          </a:p>
        </p:txBody>
      </p:sp>
      <p:sp>
        <p:nvSpPr>
          <p:cNvPr id="7" name="Proceso alternativo 6"/>
          <p:cNvSpPr/>
          <p:nvPr/>
        </p:nvSpPr>
        <p:spPr>
          <a:xfrm>
            <a:off x="5290458" y="2662258"/>
            <a:ext cx="5676964" cy="849087"/>
          </a:xfrm>
          <a:prstGeom prst="flowChartAlternateProcess">
            <a:avLst/>
          </a:prstGeom>
          <a:ln w="38100"/>
        </p:spPr>
        <p:style>
          <a:lnRef idx="2">
            <a:schemeClr val="accent5"/>
          </a:lnRef>
          <a:fillRef idx="1">
            <a:schemeClr val="lt1"/>
          </a:fillRef>
          <a:effectRef idx="0">
            <a:schemeClr val="accent5"/>
          </a:effectRef>
          <a:fontRef idx="minor">
            <a:schemeClr val="dk1"/>
          </a:fontRef>
        </p:style>
        <p:txBody>
          <a:bodyPr rtlCol="0" anchor="ctr"/>
          <a:lstStyle/>
          <a:p>
            <a:pPr lvl="0" algn="just"/>
            <a:r>
              <a:rPr lang="es-CO" sz="1600" dirty="0"/>
              <a:t>Desarrollar el diagnóstico situacional para generar una línea base que permita identificar el estado actual del área de estudio.</a:t>
            </a:r>
          </a:p>
        </p:txBody>
      </p:sp>
      <p:sp>
        <p:nvSpPr>
          <p:cNvPr id="8" name="Proceso alternativo 7"/>
          <p:cNvSpPr/>
          <p:nvPr/>
        </p:nvSpPr>
        <p:spPr>
          <a:xfrm>
            <a:off x="5290458" y="3866701"/>
            <a:ext cx="5676964" cy="849087"/>
          </a:xfrm>
          <a:prstGeom prst="flowChartAlternateProcess">
            <a:avLst/>
          </a:prstGeom>
          <a:ln w="38100"/>
        </p:spPr>
        <p:style>
          <a:lnRef idx="2">
            <a:schemeClr val="accent5"/>
          </a:lnRef>
          <a:fillRef idx="1">
            <a:schemeClr val="lt1"/>
          </a:fillRef>
          <a:effectRef idx="0">
            <a:schemeClr val="accent5"/>
          </a:effectRef>
          <a:fontRef idx="minor">
            <a:schemeClr val="dk1"/>
          </a:fontRef>
        </p:style>
        <p:txBody>
          <a:bodyPr rtlCol="0" anchor="ctr"/>
          <a:lstStyle/>
          <a:p>
            <a:pPr lvl="0" algn="just"/>
            <a:r>
              <a:rPr lang="es-CO" sz="1600" dirty="0"/>
              <a:t>Identificar la metodología adecuada que permita la recolección de información con su respectiva tabulación de datos.</a:t>
            </a:r>
          </a:p>
        </p:txBody>
      </p:sp>
      <p:sp>
        <p:nvSpPr>
          <p:cNvPr id="9" name="Proceso alternativo 8"/>
          <p:cNvSpPr/>
          <p:nvPr/>
        </p:nvSpPr>
        <p:spPr>
          <a:xfrm>
            <a:off x="5290458" y="5071144"/>
            <a:ext cx="5676964" cy="849087"/>
          </a:xfrm>
          <a:prstGeom prst="flowChartAlternateProcess">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es-CO" sz="1600" dirty="0"/>
              <a:t>Elaborar la propuesta de implementación de actividades recreativas en el río Yanayacu tramo San Martín-La Cocha de la parroquia Juan Montalvo</a:t>
            </a:r>
            <a:r>
              <a:rPr lang="es-CO" sz="1600" dirty="0" smtClean="0"/>
              <a:t>.</a:t>
            </a:r>
            <a:endParaRPr lang="es-CO" sz="1600" dirty="0"/>
          </a:p>
        </p:txBody>
      </p:sp>
      <p:sp>
        <p:nvSpPr>
          <p:cNvPr id="11" name="CuadroTexto 10"/>
          <p:cNvSpPr txBox="1"/>
          <p:nvPr/>
        </p:nvSpPr>
        <p:spPr>
          <a:xfrm>
            <a:off x="1303487" y="298163"/>
            <a:ext cx="1642822" cy="523220"/>
          </a:xfrm>
          <a:prstGeom prst="rect">
            <a:avLst/>
          </a:prstGeom>
          <a:noFill/>
        </p:spPr>
        <p:txBody>
          <a:bodyPr wrap="none" rtlCol="0">
            <a:spAutoFit/>
          </a:bodyPr>
          <a:lstStyle/>
          <a:p>
            <a:pPr algn="ctr"/>
            <a:r>
              <a:rPr lang="es-CO" sz="2800" b="1" dirty="0" smtClean="0"/>
              <a:t>OBJETIVO</a:t>
            </a:r>
          </a:p>
        </p:txBody>
      </p:sp>
      <p:sp>
        <p:nvSpPr>
          <p:cNvPr id="12" name="CuadroTexto 11"/>
          <p:cNvSpPr txBox="1"/>
          <p:nvPr/>
        </p:nvSpPr>
        <p:spPr>
          <a:xfrm>
            <a:off x="6968600" y="821383"/>
            <a:ext cx="2034339" cy="523220"/>
          </a:xfrm>
          <a:prstGeom prst="rect">
            <a:avLst/>
          </a:prstGeom>
          <a:noFill/>
        </p:spPr>
        <p:txBody>
          <a:bodyPr wrap="none" rtlCol="0">
            <a:spAutoFit/>
          </a:bodyPr>
          <a:lstStyle/>
          <a:p>
            <a:pPr algn="ctr"/>
            <a:r>
              <a:rPr lang="es-CO" sz="2800" b="1" dirty="0" smtClean="0"/>
              <a:t>ESPECÍFICOS</a:t>
            </a:r>
          </a:p>
        </p:txBody>
      </p:sp>
      <p:sp>
        <p:nvSpPr>
          <p:cNvPr id="13" name="Abrir llave 12"/>
          <p:cNvSpPr/>
          <p:nvPr/>
        </p:nvSpPr>
        <p:spPr>
          <a:xfrm>
            <a:off x="4398316" y="1344603"/>
            <a:ext cx="416115" cy="4691976"/>
          </a:xfrm>
          <a:prstGeom prst="leftBrace">
            <a:avLst/>
          </a:prstGeom>
          <a:ln w="57150"/>
        </p:spPr>
        <p:style>
          <a:lnRef idx="3">
            <a:schemeClr val="dk1"/>
          </a:lnRef>
          <a:fillRef idx="0">
            <a:schemeClr val="dk1"/>
          </a:fillRef>
          <a:effectRef idx="2">
            <a:schemeClr val="dk1"/>
          </a:effectRef>
          <a:fontRef idx="minor">
            <a:schemeClr val="tx1"/>
          </a:fontRef>
        </p:style>
        <p:txBody>
          <a:bodyPr rtlCol="0" anchor="ctr"/>
          <a:lstStyle/>
          <a:p>
            <a:pPr algn="ctr"/>
            <a:endParaRPr lang="es-CO"/>
          </a:p>
        </p:txBody>
      </p:sp>
      <p:sp>
        <p:nvSpPr>
          <p:cNvPr id="14" name="Flecha derecha 13"/>
          <p:cNvSpPr/>
          <p:nvPr/>
        </p:nvSpPr>
        <p:spPr>
          <a:xfrm>
            <a:off x="4814431" y="1847283"/>
            <a:ext cx="280083" cy="141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lecha derecha 14"/>
          <p:cNvSpPr/>
          <p:nvPr/>
        </p:nvSpPr>
        <p:spPr>
          <a:xfrm>
            <a:off x="4814431" y="3016066"/>
            <a:ext cx="280083" cy="141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derecha 15"/>
          <p:cNvSpPr/>
          <p:nvPr/>
        </p:nvSpPr>
        <p:spPr>
          <a:xfrm>
            <a:off x="4827494" y="4218137"/>
            <a:ext cx="280083" cy="141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derecha 16"/>
          <p:cNvSpPr/>
          <p:nvPr/>
        </p:nvSpPr>
        <p:spPr>
          <a:xfrm>
            <a:off x="4827494" y="5426081"/>
            <a:ext cx="280083" cy="141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CuadroTexto 17"/>
          <p:cNvSpPr txBox="1"/>
          <p:nvPr/>
        </p:nvSpPr>
        <p:spPr>
          <a:xfrm>
            <a:off x="7079399" y="399925"/>
            <a:ext cx="1812740" cy="523220"/>
          </a:xfrm>
          <a:prstGeom prst="rect">
            <a:avLst/>
          </a:prstGeom>
          <a:noFill/>
        </p:spPr>
        <p:txBody>
          <a:bodyPr wrap="none" rtlCol="0">
            <a:spAutoFit/>
          </a:bodyPr>
          <a:lstStyle/>
          <a:p>
            <a:pPr algn="ctr"/>
            <a:r>
              <a:rPr lang="es-CO" sz="2800" b="1" dirty="0" smtClean="0"/>
              <a:t>OBJETIVOS</a:t>
            </a:r>
          </a:p>
        </p:txBody>
      </p:sp>
    </p:spTree>
    <p:extLst>
      <p:ext uri="{BB962C8B-B14F-4D97-AF65-F5344CB8AC3E}">
        <p14:creationId xmlns:p14="http://schemas.microsoft.com/office/powerpoint/2010/main" val="161450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6" name="CuadroTexto 5"/>
          <p:cNvSpPr txBox="1"/>
          <p:nvPr/>
        </p:nvSpPr>
        <p:spPr>
          <a:xfrm>
            <a:off x="2651137" y="1871895"/>
            <a:ext cx="6325899" cy="1938992"/>
          </a:xfrm>
          <a:prstGeom prst="rect">
            <a:avLst/>
          </a:prstGeom>
          <a:noFill/>
        </p:spPr>
        <p:txBody>
          <a:bodyPr wrap="none" rtlCol="0">
            <a:spAutoFit/>
          </a:bodyPr>
          <a:lstStyle/>
          <a:p>
            <a:pPr algn="ctr"/>
            <a:r>
              <a:rPr lang="es-CO" sz="4000" b="1" dirty="0" smtClean="0"/>
              <a:t>CAPÍTULO II</a:t>
            </a:r>
          </a:p>
          <a:p>
            <a:pPr algn="ctr"/>
            <a:endParaRPr lang="es-CO" sz="4000" b="1" dirty="0"/>
          </a:p>
          <a:p>
            <a:pPr algn="ctr"/>
            <a:r>
              <a:rPr lang="es-CO" sz="4000" b="1" dirty="0" smtClean="0"/>
              <a:t>FUNDAMENTACIÓN TEÓRICA</a:t>
            </a:r>
            <a:endParaRPr lang="es-CO" sz="4000" b="1" dirty="0"/>
          </a:p>
        </p:txBody>
      </p:sp>
    </p:spTree>
    <p:extLst>
      <p:ext uri="{BB962C8B-B14F-4D97-AF65-F5344CB8AC3E}">
        <p14:creationId xmlns:p14="http://schemas.microsoft.com/office/powerpoint/2010/main" val="393774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graphicFrame>
        <p:nvGraphicFramePr>
          <p:cNvPr id="4" name="Diagrama 3"/>
          <p:cNvGraphicFramePr/>
          <p:nvPr>
            <p:extLst>
              <p:ext uri="{D42A27DB-BD31-4B8C-83A1-F6EECF244321}">
                <p14:modId xmlns:p14="http://schemas.microsoft.com/office/powerpoint/2010/main" val="503168954"/>
              </p:ext>
            </p:extLst>
          </p:nvPr>
        </p:nvGraphicFramePr>
        <p:xfrm>
          <a:off x="4579683" y="702813"/>
          <a:ext cx="57404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p:cNvSpPr txBox="1"/>
          <p:nvPr/>
        </p:nvSpPr>
        <p:spPr>
          <a:xfrm>
            <a:off x="3601388" y="118038"/>
            <a:ext cx="4708918" cy="584775"/>
          </a:xfrm>
          <a:prstGeom prst="rect">
            <a:avLst/>
          </a:prstGeom>
          <a:noFill/>
        </p:spPr>
        <p:txBody>
          <a:bodyPr wrap="none" rtlCol="0">
            <a:spAutoFit/>
          </a:bodyPr>
          <a:lstStyle/>
          <a:p>
            <a:pPr algn="ctr"/>
            <a:r>
              <a:rPr lang="es-CO" sz="3200" b="1" dirty="0" smtClean="0"/>
              <a:t>VARIABLE INDEPENDIENTE</a:t>
            </a:r>
            <a:endParaRPr lang="es-CO" sz="3200" b="1" dirty="0"/>
          </a:p>
        </p:txBody>
      </p:sp>
      <p:pic>
        <p:nvPicPr>
          <p:cNvPr id="2050" name="Picture 2"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29" y="2089794"/>
            <a:ext cx="3568259" cy="31878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 name="Conector recto de flecha 9"/>
          <p:cNvCxnSpPr/>
          <p:nvPr/>
        </p:nvCxnSpPr>
        <p:spPr>
          <a:xfrm flipV="1">
            <a:off x="8903477" y="1613262"/>
            <a:ext cx="459529" cy="35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8929603" y="1979022"/>
            <a:ext cx="433403" cy="52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8903477" y="1990901"/>
            <a:ext cx="365760" cy="44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8902324" y="4954746"/>
            <a:ext cx="459529" cy="35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8902324" y="5332385"/>
            <a:ext cx="365760" cy="44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flipV="1">
            <a:off x="5636356" y="3000075"/>
            <a:ext cx="322472" cy="356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H="1" flipV="1">
            <a:off x="5636356" y="3357154"/>
            <a:ext cx="348598" cy="12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a:off x="5636356" y="3381637"/>
            <a:ext cx="322472" cy="302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9389132" y="1432539"/>
            <a:ext cx="2076540" cy="1208023"/>
          </a:xfrm>
          <a:prstGeom prst="rect">
            <a:avLst/>
          </a:prstGeom>
          <a:noFill/>
        </p:spPr>
        <p:txBody>
          <a:bodyPr wrap="square" rtlCol="0">
            <a:spAutoFit/>
          </a:bodyPr>
          <a:lstStyle/>
          <a:p>
            <a:r>
              <a:rPr lang="es-CO" dirty="0" smtClean="0"/>
              <a:t>Actividades</a:t>
            </a:r>
          </a:p>
          <a:p>
            <a:endParaRPr lang="es-CO" sz="800" dirty="0" smtClean="0"/>
          </a:p>
          <a:p>
            <a:r>
              <a:rPr lang="es-CO" dirty="0" smtClean="0"/>
              <a:t>Lugares diferentes</a:t>
            </a:r>
          </a:p>
          <a:p>
            <a:endParaRPr lang="es-CO" sz="800" dirty="0"/>
          </a:p>
          <a:p>
            <a:r>
              <a:rPr lang="es-CO" dirty="0" smtClean="0"/>
              <a:t>Periodo de tiempo </a:t>
            </a:r>
            <a:endParaRPr lang="es-CO" dirty="0"/>
          </a:p>
        </p:txBody>
      </p:sp>
      <p:sp>
        <p:nvSpPr>
          <p:cNvPr id="32" name="CuadroTexto 31"/>
          <p:cNvSpPr txBox="1"/>
          <p:nvPr/>
        </p:nvSpPr>
        <p:spPr>
          <a:xfrm>
            <a:off x="3601388" y="2858417"/>
            <a:ext cx="2076540" cy="1046440"/>
          </a:xfrm>
          <a:prstGeom prst="rect">
            <a:avLst/>
          </a:prstGeom>
          <a:noFill/>
        </p:spPr>
        <p:txBody>
          <a:bodyPr wrap="square" rtlCol="0">
            <a:spAutoFit/>
          </a:bodyPr>
          <a:lstStyle/>
          <a:p>
            <a:pPr algn="r"/>
            <a:r>
              <a:rPr lang="es-CO" sz="1600" dirty="0" smtClean="0"/>
              <a:t>Actividades</a:t>
            </a:r>
          </a:p>
          <a:p>
            <a:endParaRPr lang="es-CO" sz="700" dirty="0" smtClean="0"/>
          </a:p>
          <a:p>
            <a:pPr algn="r"/>
            <a:r>
              <a:rPr lang="es-CO" sz="1600" dirty="0" smtClean="0"/>
              <a:t>Medio ambiente</a:t>
            </a:r>
          </a:p>
          <a:p>
            <a:endParaRPr lang="es-CO" sz="700" dirty="0"/>
          </a:p>
          <a:p>
            <a:r>
              <a:rPr lang="es-CO" sz="1600" dirty="0" smtClean="0"/>
              <a:t>Expresiones culturales</a:t>
            </a:r>
            <a:endParaRPr lang="es-CO" sz="1600" dirty="0"/>
          </a:p>
        </p:txBody>
      </p:sp>
      <p:sp>
        <p:nvSpPr>
          <p:cNvPr id="33" name="CuadroTexto 32"/>
          <p:cNvSpPr txBox="1"/>
          <p:nvPr/>
        </p:nvSpPr>
        <p:spPr>
          <a:xfrm>
            <a:off x="9328698" y="4790832"/>
            <a:ext cx="2076540" cy="1200329"/>
          </a:xfrm>
          <a:prstGeom prst="rect">
            <a:avLst/>
          </a:prstGeom>
          <a:noFill/>
        </p:spPr>
        <p:txBody>
          <a:bodyPr wrap="square" rtlCol="0">
            <a:spAutoFit/>
          </a:bodyPr>
          <a:lstStyle/>
          <a:p>
            <a:r>
              <a:rPr lang="es-CO" dirty="0" smtClean="0"/>
              <a:t>Contacto con la naturaleza &amp; cultura</a:t>
            </a:r>
          </a:p>
          <a:p>
            <a:endParaRPr lang="es-CO" dirty="0" smtClean="0"/>
          </a:p>
          <a:p>
            <a:r>
              <a:rPr lang="es-CO" dirty="0" smtClean="0"/>
              <a:t>Conservación </a:t>
            </a:r>
            <a:endParaRPr lang="es-CO" dirty="0"/>
          </a:p>
        </p:txBody>
      </p:sp>
    </p:spTree>
    <p:extLst>
      <p:ext uri="{BB962C8B-B14F-4D97-AF65-F5344CB8AC3E}">
        <p14:creationId xmlns:p14="http://schemas.microsoft.com/office/powerpoint/2010/main" val="145037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5" name="CuadroTexto 4"/>
          <p:cNvSpPr txBox="1"/>
          <p:nvPr/>
        </p:nvSpPr>
        <p:spPr>
          <a:xfrm>
            <a:off x="3736842" y="118038"/>
            <a:ext cx="4438010" cy="584775"/>
          </a:xfrm>
          <a:prstGeom prst="rect">
            <a:avLst/>
          </a:prstGeom>
          <a:noFill/>
        </p:spPr>
        <p:txBody>
          <a:bodyPr wrap="none" rtlCol="0">
            <a:spAutoFit/>
          </a:bodyPr>
          <a:lstStyle/>
          <a:p>
            <a:pPr algn="ctr"/>
            <a:r>
              <a:rPr lang="es-CO" sz="3200" b="1" dirty="0" smtClean="0"/>
              <a:t>VARIABLE DEPENDIENTE</a:t>
            </a:r>
            <a:endParaRPr lang="es-CO" sz="3200" b="1" dirty="0"/>
          </a:p>
        </p:txBody>
      </p:sp>
      <p:graphicFrame>
        <p:nvGraphicFramePr>
          <p:cNvPr id="4" name="Diagrama 3"/>
          <p:cNvGraphicFramePr/>
          <p:nvPr>
            <p:extLst>
              <p:ext uri="{D42A27DB-BD31-4B8C-83A1-F6EECF244321}">
                <p14:modId xmlns:p14="http://schemas.microsoft.com/office/powerpoint/2010/main" val="2591611143"/>
              </p:ext>
            </p:extLst>
          </p:nvPr>
        </p:nvGraphicFramePr>
        <p:xfrm>
          <a:off x="3474720" y="768391"/>
          <a:ext cx="7680960" cy="51467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4" name="Picture 2" descr="Resultado de imagen para actividades físic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641" y="1711234"/>
            <a:ext cx="3866222" cy="35616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 name="Conector recto de flecha 7"/>
          <p:cNvCxnSpPr/>
          <p:nvPr/>
        </p:nvCxnSpPr>
        <p:spPr>
          <a:xfrm flipV="1">
            <a:off x="8302586" y="1358537"/>
            <a:ext cx="459529" cy="35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8302586" y="1736176"/>
            <a:ext cx="365760" cy="44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10405706" y="4082142"/>
            <a:ext cx="459529" cy="35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10431832" y="4447902"/>
            <a:ext cx="433403" cy="52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0405706" y="4459781"/>
            <a:ext cx="365760" cy="44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5199017" y="4057201"/>
            <a:ext cx="405633" cy="377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5651192" y="4070263"/>
            <a:ext cx="312161" cy="364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8762115" y="1124496"/>
            <a:ext cx="2076540" cy="1477328"/>
          </a:xfrm>
          <a:prstGeom prst="rect">
            <a:avLst/>
          </a:prstGeom>
          <a:noFill/>
        </p:spPr>
        <p:txBody>
          <a:bodyPr wrap="square" rtlCol="0">
            <a:spAutoFit/>
          </a:bodyPr>
          <a:lstStyle/>
          <a:p>
            <a:r>
              <a:rPr lang="es-CO" dirty="0" smtClean="0"/>
              <a:t>Ocupaciones</a:t>
            </a:r>
          </a:p>
          <a:p>
            <a:endParaRPr lang="es-CO" dirty="0" smtClean="0"/>
          </a:p>
          <a:p>
            <a:r>
              <a:rPr lang="es-CO" dirty="0" smtClean="0"/>
              <a:t>Obligaciones y responsabilidades</a:t>
            </a:r>
          </a:p>
          <a:p>
            <a:endParaRPr lang="es-CO" dirty="0"/>
          </a:p>
        </p:txBody>
      </p:sp>
      <p:sp>
        <p:nvSpPr>
          <p:cNvPr id="39" name="CuadroTexto 38"/>
          <p:cNvSpPr txBox="1"/>
          <p:nvPr/>
        </p:nvSpPr>
        <p:spPr>
          <a:xfrm>
            <a:off x="4551148" y="4474027"/>
            <a:ext cx="2789794" cy="369332"/>
          </a:xfrm>
          <a:prstGeom prst="rect">
            <a:avLst/>
          </a:prstGeom>
          <a:noFill/>
        </p:spPr>
        <p:txBody>
          <a:bodyPr wrap="square" rtlCol="0">
            <a:spAutoFit/>
          </a:bodyPr>
          <a:lstStyle/>
          <a:p>
            <a:r>
              <a:rPr lang="es-CO" dirty="0" smtClean="0"/>
              <a:t>Facilidades   Usuarios </a:t>
            </a:r>
          </a:p>
        </p:txBody>
      </p:sp>
      <p:sp>
        <p:nvSpPr>
          <p:cNvPr id="40" name="CuadroTexto 39"/>
          <p:cNvSpPr txBox="1"/>
          <p:nvPr/>
        </p:nvSpPr>
        <p:spPr>
          <a:xfrm>
            <a:off x="10891361" y="3889251"/>
            <a:ext cx="2076540" cy="1169551"/>
          </a:xfrm>
          <a:prstGeom prst="rect">
            <a:avLst/>
          </a:prstGeom>
          <a:noFill/>
        </p:spPr>
        <p:txBody>
          <a:bodyPr wrap="square" rtlCol="0">
            <a:spAutoFit/>
          </a:bodyPr>
          <a:lstStyle/>
          <a:p>
            <a:r>
              <a:rPr lang="es-CO" dirty="0" smtClean="0"/>
              <a:t>Ocio</a:t>
            </a:r>
          </a:p>
          <a:p>
            <a:endParaRPr lang="es-CO" sz="800" dirty="0" smtClean="0"/>
          </a:p>
          <a:p>
            <a:r>
              <a:rPr lang="es-CO" dirty="0" smtClean="0"/>
              <a:t>Recreación</a:t>
            </a:r>
          </a:p>
          <a:p>
            <a:endParaRPr lang="es-CO" sz="800" dirty="0" smtClean="0"/>
          </a:p>
          <a:p>
            <a:r>
              <a:rPr lang="es-CO" dirty="0" smtClean="0"/>
              <a:t>Desarrollo</a:t>
            </a:r>
          </a:p>
        </p:txBody>
      </p:sp>
    </p:spTree>
    <p:extLst>
      <p:ext uri="{BB962C8B-B14F-4D97-AF65-F5344CB8AC3E}">
        <p14:creationId xmlns:p14="http://schemas.microsoft.com/office/powerpoint/2010/main" val="243527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97" t="81357" r="28305" b="12766"/>
          <a:stretch/>
        </p:blipFill>
        <p:spPr bwMode="auto">
          <a:xfrm>
            <a:off x="13447" y="6414247"/>
            <a:ext cx="9628094" cy="43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01" t="14172" r="8949" b="8477"/>
          <a:stretch/>
        </p:blipFill>
        <p:spPr>
          <a:xfrm>
            <a:off x="9641541" y="6197491"/>
            <a:ext cx="2281857" cy="621770"/>
          </a:xfrm>
          <a:prstGeom prst="rect">
            <a:avLst/>
          </a:prstGeom>
        </p:spPr>
      </p:pic>
      <p:sp>
        <p:nvSpPr>
          <p:cNvPr id="6" name="CuadroTexto 5"/>
          <p:cNvSpPr txBox="1"/>
          <p:nvPr/>
        </p:nvSpPr>
        <p:spPr>
          <a:xfrm>
            <a:off x="2678346" y="1871895"/>
            <a:ext cx="6193106" cy="1938992"/>
          </a:xfrm>
          <a:prstGeom prst="rect">
            <a:avLst/>
          </a:prstGeom>
          <a:noFill/>
        </p:spPr>
        <p:txBody>
          <a:bodyPr wrap="none" rtlCol="0">
            <a:spAutoFit/>
          </a:bodyPr>
          <a:lstStyle/>
          <a:p>
            <a:pPr algn="ctr"/>
            <a:r>
              <a:rPr lang="es-CO" sz="4000" b="1" dirty="0" smtClean="0"/>
              <a:t>CAPÍTULO III</a:t>
            </a:r>
          </a:p>
          <a:p>
            <a:pPr algn="ctr"/>
            <a:endParaRPr lang="es-CO" sz="4000" b="1" dirty="0"/>
          </a:p>
          <a:p>
            <a:pPr algn="ctr"/>
            <a:r>
              <a:rPr lang="es-CO" sz="4000" b="1" dirty="0"/>
              <a:t>DIAGNÓSTICO SITUACIONAL</a:t>
            </a:r>
          </a:p>
        </p:txBody>
      </p:sp>
    </p:spTree>
    <p:extLst>
      <p:ext uri="{BB962C8B-B14F-4D97-AF65-F5344CB8AC3E}">
        <p14:creationId xmlns:p14="http://schemas.microsoft.com/office/powerpoint/2010/main" val="24493719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1301</Words>
  <Application>Microsoft Office PowerPoint</Application>
  <PresentationFormat>Panorámica</PresentationFormat>
  <Paragraphs>204</Paragraphs>
  <Slides>35</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Times New Roman</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Soria</dc:creator>
  <cp:lastModifiedBy>Daniela Soria</cp:lastModifiedBy>
  <cp:revision>26</cp:revision>
  <dcterms:created xsi:type="dcterms:W3CDTF">2019-12-09T15:08:35Z</dcterms:created>
  <dcterms:modified xsi:type="dcterms:W3CDTF">2019-12-10T13:12:53Z</dcterms:modified>
</cp:coreProperties>
</file>