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5" r:id="rId18"/>
    <p:sldId id="296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3" r:id="rId29"/>
    <p:sldId id="282" r:id="rId30"/>
    <p:sldId id="281" r:id="rId31"/>
    <p:sldId id="284" r:id="rId32"/>
    <p:sldId id="285" r:id="rId33"/>
    <p:sldId id="287" r:id="rId34"/>
    <p:sldId id="288" r:id="rId35"/>
    <p:sldId id="289" r:id="rId36"/>
    <p:sldId id="290" r:id="rId37"/>
    <p:sldId id="286" r:id="rId38"/>
    <p:sldId id="291" r:id="rId39"/>
    <p:sldId id="292" r:id="rId40"/>
    <p:sldId id="293" r:id="rId41"/>
    <p:sldId id="294" r:id="rId4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6" autoAdjust="0"/>
    <p:restoredTop sz="94729" autoAdjust="0"/>
  </p:normalViewPr>
  <p:slideViewPr>
    <p:cSldViewPr>
      <p:cViewPr>
        <p:scale>
          <a:sx n="80" d="100"/>
          <a:sy n="80" d="100"/>
        </p:scale>
        <p:origin x="-1686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4CD6DA-3950-4C67-AB40-785B8E5BC338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876F1BD-F561-4D42-830B-E78596EF6F0A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Robótica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5A1539-A36D-4E5D-822A-B36A234C2412}" type="parTrans" cxnId="{F9190287-00D8-46DD-BCAA-0DFD8EB38F6D}">
      <dgm:prSet/>
      <dgm:spPr/>
      <dgm:t>
        <a:bodyPr/>
        <a:lstStyle/>
        <a:p>
          <a:endParaRPr lang="es-EC"/>
        </a:p>
      </dgm:t>
    </dgm:pt>
    <dgm:pt modelId="{2F71A872-2914-401D-8E45-E9C4BB399806}" type="sibTrans" cxnId="{F9190287-00D8-46DD-BCAA-0DFD8EB38F6D}">
      <dgm:prSet/>
      <dgm:spPr/>
      <dgm:t>
        <a:bodyPr/>
        <a:lstStyle/>
        <a:p>
          <a:endParaRPr lang="es-EC"/>
        </a:p>
      </dgm:t>
    </dgm:pt>
    <dgm:pt modelId="{6D87720B-B65D-4114-B7B7-8B4594C24BE0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Innovación en la sociedad.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E55C8-1DD4-48FF-85AD-3745231031A2}" type="parTrans" cxnId="{C73E0D5E-3653-4558-B318-A95EF430B852}">
      <dgm:prSet/>
      <dgm:spPr/>
      <dgm:t>
        <a:bodyPr/>
        <a:lstStyle/>
        <a:p>
          <a:endParaRPr lang="es-EC"/>
        </a:p>
      </dgm:t>
    </dgm:pt>
    <dgm:pt modelId="{D37C1567-260D-4442-B971-28D46EF6AB69}" type="sibTrans" cxnId="{C73E0D5E-3653-4558-B318-A95EF430B852}">
      <dgm:prSet/>
      <dgm:spPr/>
      <dgm:t>
        <a:bodyPr/>
        <a:lstStyle/>
        <a:p>
          <a:endParaRPr lang="es-EC"/>
        </a:p>
      </dgm:t>
    </dgm:pt>
    <dgm:pt modelId="{6DFEDBAF-1061-4543-9A09-135025B323EA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Base Tecnológica.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D18211-59E8-4D6F-8C7C-972E4B7AE27D}" type="parTrans" cxnId="{F899ED7B-8C79-4D83-B5D7-096691EEA3F4}">
      <dgm:prSet/>
      <dgm:spPr/>
      <dgm:t>
        <a:bodyPr/>
        <a:lstStyle/>
        <a:p>
          <a:endParaRPr lang="es-EC"/>
        </a:p>
      </dgm:t>
    </dgm:pt>
    <dgm:pt modelId="{DA42A96C-6E3A-4AD9-8C4F-15C86C9EE328}" type="sibTrans" cxnId="{F899ED7B-8C79-4D83-B5D7-096691EEA3F4}">
      <dgm:prSet/>
      <dgm:spPr/>
      <dgm:t>
        <a:bodyPr/>
        <a:lstStyle/>
        <a:p>
          <a:endParaRPr lang="es-EC"/>
        </a:p>
      </dgm:t>
    </dgm:pt>
    <dgm:pt modelId="{335389D7-E4F5-4547-9FB2-3C1346781E2A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Agricultura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13963F-27B3-409D-BBA1-7DAE62CE8EE1}" type="parTrans" cxnId="{97E8D284-2C3F-403B-BBFE-EC8669C6AB26}">
      <dgm:prSet/>
      <dgm:spPr/>
      <dgm:t>
        <a:bodyPr/>
        <a:lstStyle/>
        <a:p>
          <a:endParaRPr lang="es-EC"/>
        </a:p>
      </dgm:t>
    </dgm:pt>
    <dgm:pt modelId="{E64C5294-092E-44E5-B7DF-67904AAAA85D}" type="sibTrans" cxnId="{97E8D284-2C3F-403B-BBFE-EC8669C6AB26}">
      <dgm:prSet/>
      <dgm:spPr/>
      <dgm:t>
        <a:bodyPr/>
        <a:lstStyle/>
        <a:p>
          <a:endParaRPr lang="es-EC"/>
        </a:p>
      </dgm:t>
    </dgm:pt>
    <dgm:pt modelId="{C0AE85E3-C327-41D0-A05C-5B4325D1034B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 más importante.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F45811-1D77-4B36-B118-70FE0DA2A022}" type="parTrans" cxnId="{123F791A-C27C-418D-8DF7-FCFBF3152853}">
      <dgm:prSet/>
      <dgm:spPr/>
      <dgm:t>
        <a:bodyPr/>
        <a:lstStyle/>
        <a:p>
          <a:endParaRPr lang="es-EC"/>
        </a:p>
      </dgm:t>
    </dgm:pt>
    <dgm:pt modelId="{112E1AE6-9CB2-4CAB-AAE6-FDC8FB76AD51}" type="sibTrans" cxnId="{123F791A-C27C-418D-8DF7-FCFBF3152853}">
      <dgm:prSet/>
      <dgm:spPr/>
      <dgm:t>
        <a:bodyPr/>
        <a:lstStyle/>
        <a:p>
          <a:endParaRPr lang="es-EC"/>
        </a:p>
      </dgm:t>
    </dgm:pt>
    <dgm:pt modelId="{67A5874F-4A29-4199-9BA8-78E9D68E054D}">
      <dgm:prSet phldrT="[Texto]" custT="1"/>
      <dgm:spPr/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Aplicaciones.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50B365-214B-4F6A-8AD9-4645F98199A9}" type="parTrans" cxnId="{E2603D91-480F-4587-B6D6-C4445B36844F}">
      <dgm:prSet/>
      <dgm:spPr/>
      <dgm:t>
        <a:bodyPr/>
        <a:lstStyle/>
        <a:p>
          <a:endParaRPr lang="es-EC"/>
        </a:p>
      </dgm:t>
    </dgm:pt>
    <dgm:pt modelId="{78656422-1B1E-4334-A5C9-05F21CB3A689}" type="sibTrans" cxnId="{E2603D91-480F-4587-B6D6-C4445B36844F}">
      <dgm:prSet/>
      <dgm:spPr/>
      <dgm:t>
        <a:bodyPr/>
        <a:lstStyle/>
        <a:p>
          <a:endParaRPr lang="es-EC"/>
        </a:p>
      </dgm:t>
    </dgm:pt>
    <dgm:pt modelId="{2C55761C-6A86-4D17-9986-EB0E64725934}" type="pres">
      <dgm:prSet presAssocID="{C34CD6DA-3950-4C67-AB40-785B8E5BC33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8421875-FF05-447A-9D49-105E97B68591}" type="pres">
      <dgm:prSet presAssocID="{C876F1BD-F561-4D42-830B-E78596EF6F0A}" presName="root1" presStyleCnt="0"/>
      <dgm:spPr/>
    </dgm:pt>
    <dgm:pt modelId="{0CF652BF-B19F-499A-8CCE-939197C5AAB3}" type="pres">
      <dgm:prSet presAssocID="{C876F1BD-F561-4D42-830B-E78596EF6F0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3AA564E-8B14-47DA-BE72-1600B934FACC}" type="pres">
      <dgm:prSet presAssocID="{C876F1BD-F561-4D42-830B-E78596EF6F0A}" presName="level2hierChild" presStyleCnt="0"/>
      <dgm:spPr/>
    </dgm:pt>
    <dgm:pt modelId="{6B6B7C0D-5669-476D-BAF1-E20C5521AF63}" type="pres">
      <dgm:prSet presAssocID="{6AD18211-59E8-4D6F-8C7C-972E4B7AE27D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B9433124-6716-433F-ABAF-A17C6273A6AD}" type="pres">
      <dgm:prSet presAssocID="{6AD18211-59E8-4D6F-8C7C-972E4B7AE27D}" presName="connTx" presStyleLbl="parChTrans1D2" presStyleIdx="0" presStyleCnt="3"/>
      <dgm:spPr/>
      <dgm:t>
        <a:bodyPr/>
        <a:lstStyle/>
        <a:p>
          <a:endParaRPr lang="es-EC"/>
        </a:p>
      </dgm:t>
    </dgm:pt>
    <dgm:pt modelId="{34FC9F31-9550-4428-A792-7235A772392B}" type="pres">
      <dgm:prSet presAssocID="{6DFEDBAF-1061-4543-9A09-135025B323EA}" presName="root2" presStyleCnt="0"/>
      <dgm:spPr/>
    </dgm:pt>
    <dgm:pt modelId="{CDEF6952-329C-4371-A161-F86437B42469}" type="pres">
      <dgm:prSet presAssocID="{6DFEDBAF-1061-4543-9A09-135025B323EA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69E9F6D-C6DF-4742-A506-3E2B8F8A594D}" type="pres">
      <dgm:prSet presAssocID="{6DFEDBAF-1061-4543-9A09-135025B323EA}" presName="level3hierChild" presStyleCnt="0"/>
      <dgm:spPr/>
    </dgm:pt>
    <dgm:pt modelId="{BC236DE2-7406-4B39-8EDD-1E5240490A1E}" type="pres">
      <dgm:prSet presAssocID="{5DFE55C8-1DD4-48FF-85AD-3745231031A2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E5E81F2D-3CEA-42E4-BAE3-3B385AB47942}" type="pres">
      <dgm:prSet presAssocID="{5DFE55C8-1DD4-48FF-85AD-3745231031A2}" presName="connTx" presStyleLbl="parChTrans1D2" presStyleIdx="1" presStyleCnt="3"/>
      <dgm:spPr/>
      <dgm:t>
        <a:bodyPr/>
        <a:lstStyle/>
        <a:p>
          <a:endParaRPr lang="es-EC"/>
        </a:p>
      </dgm:t>
    </dgm:pt>
    <dgm:pt modelId="{9038ED51-EBDE-4C7C-B986-60529F298B2E}" type="pres">
      <dgm:prSet presAssocID="{6D87720B-B65D-4114-B7B7-8B4594C24BE0}" presName="root2" presStyleCnt="0"/>
      <dgm:spPr/>
    </dgm:pt>
    <dgm:pt modelId="{6F988789-0EA2-431A-B537-5699C3848576}" type="pres">
      <dgm:prSet presAssocID="{6D87720B-B65D-4114-B7B7-8B4594C24BE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8F46E62-FAD3-4502-9096-20B5FB89A035}" type="pres">
      <dgm:prSet presAssocID="{6D87720B-B65D-4114-B7B7-8B4594C24BE0}" presName="level3hierChild" presStyleCnt="0"/>
      <dgm:spPr/>
    </dgm:pt>
    <dgm:pt modelId="{CFA12D11-B030-450C-AA6E-3800132BB224}" type="pres">
      <dgm:prSet presAssocID="{7B13963F-27B3-409D-BBA1-7DAE62CE8EE1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936574F3-EF45-406B-BCBA-307F4C051A7D}" type="pres">
      <dgm:prSet presAssocID="{7B13963F-27B3-409D-BBA1-7DAE62CE8EE1}" presName="connTx" presStyleLbl="parChTrans1D2" presStyleIdx="2" presStyleCnt="3"/>
      <dgm:spPr/>
      <dgm:t>
        <a:bodyPr/>
        <a:lstStyle/>
        <a:p>
          <a:endParaRPr lang="es-EC"/>
        </a:p>
      </dgm:t>
    </dgm:pt>
    <dgm:pt modelId="{958D0932-80A0-49EB-A81C-502982C70DDB}" type="pres">
      <dgm:prSet presAssocID="{335389D7-E4F5-4547-9FB2-3C1346781E2A}" presName="root2" presStyleCnt="0"/>
      <dgm:spPr/>
    </dgm:pt>
    <dgm:pt modelId="{1597F756-C800-49D9-B874-0010DF675381}" type="pres">
      <dgm:prSet presAssocID="{335389D7-E4F5-4547-9FB2-3C1346781E2A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D650B3A-51B3-4783-AD46-067DA51D1903}" type="pres">
      <dgm:prSet presAssocID="{335389D7-E4F5-4547-9FB2-3C1346781E2A}" presName="level3hierChild" presStyleCnt="0"/>
      <dgm:spPr/>
    </dgm:pt>
    <dgm:pt modelId="{4B7978FB-6B37-447D-8EA5-AC90255A3D3C}" type="pres">
      <dgm:prSet presAssocID="{01F45811-1D77-4B36-B118-70FE0DA2A022}" presName="conn2-1" presStyleLbl="parChTrans1D3" presStyleIdx="0" presStyleCnt="2"/>
      <dgm:spPr/>
      <dgm:t>
        <a:bodyPr/>
        <a:lstStyle/>
        <a:p>
          <a:endParaRPr lang="es-EC"/>
        </a:p>
      </dgm:t>
    </dgm:pt>
    <dgm:pt modelId="{C97149DE-7F7B-4B6A-B0DB-F86656BB9F2B}" type="pres">
      <dgm:prSet presAssocID="{01F45811-1D77-4B36-B118-70FE0DA2A022}" presName="connTx" presStyleLbl="parChTrans1D3" presStyleIdx="0" presStyleCnt="2"/>
      <dgm:spPr/>
      <dgm:t>
        <a:bodyPr/>
        <a:lstStyle/>
        <a:p>
          <a:endParaRPr lang="es-EC"/>
        </a:p>
      </dgm:t>
    </dgm:pt>
    <dgm:pt modelId="{C83080AA-1070-4222-A29D-A976B5586EE1}" type="pres">
      <dgm:prSet presAssocID="{C0AE85E3-C327-41D0-A05C-5B4325D1034B}" presName="root2" presStyleCnt="0"/>
      <dgm:spPr/>
    </dgm:pt>
    <dgm:pt modelId="{8B9A14B2-B67A-4FA6-AAC0-8A5B4F045E56}" type="pres">
      <dgm:prSet presAssocID="{C0AE85E3-C327-41D0-A05C-5B4325D1034B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6445F7F-03AF-4CA3-B240-4A757568A0AD}" type="pres">
      <dgm:prSet presAssocID="{C0AE85E3-C327-41D0-A05C-5B4325D1034B}" presName="level3hierChild" presStyleCnt="0"/>
      <dgm:spPr/>
    </dgm:pt>
    <dgm:pt modelId="{FC190953-E2C2-43AE-B8B6-32454DCB7062}" type="pres">
      <dgm:prSet presAssocID="{D450B365-214B-4F6A-8AD9-4645F98199A9}" presName="conn2-1" presStyleLbl="parChTrans1D3" presStyleIdx="1" presStyleCnt="2"/>
      <dgm:spPr/>
      <dgm:t>
        <a:bodyPr/>
        <a:lstStyle/>
        <a:p>
          <a:endParaRPr lang="es-EC"/>
        </a:p>
      </dgm:t>
    </dgm:pt>
    <dgm:pt modelId="{5ED4BD70-371C-47E3-8736-95E35439BC1E}" type="pres">
      <dgm:prSet presAssocID="{D450B365-214B-4F6A-8AD9-4645F98199A9}" presName="connTx" presStyleLbl="parChTrans1D3" presStyleIdx="1" presStyleCnt="2"/>
      <dgm:spPr/>
      <dgm:t>
        <a:bodyPr/>
        <a:lstStyle/>
        <a:p>
          <a:endParaRPr lang="es-EC"/>
        </a:p>
      </dgm:t>
    </dgm:pt>
    <dgm:pt modelId="{1C48B960-F8BF-408A-BD80-FCC8C2EED391}" type="pres">
      <dgm:prSet presAssocID="{67A5874F-4A29-4199-9BA8-78E9D68E054D}" presName="root2" presStyleCnt="0"/>
      <dgm:spPr/>
    </dgm:pt>
    <dgm:pt modelId="{4DCD3AA0-FA4B-4C20-A476-6D6B747F4D83}" type="pres">
      <dgm:prSet presAssocID="{67A5874F-4A29-4199-9BA8-78E9D68E054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AF57F86-7C1F-4342-83C8-556A12C73D10}" type="pres">
      <dgm:prSet presAssocID="{67A5874F-4A29-4199-9BA8-78E9D68E054D}" presName="level3hierChild" presStyleCnt="0"/>
      <dgm:spPr/>
    </dgm:pt>
  </dgm:ptLst>
  <dgm:cxnLst>
    <dgm:cxn modelId="{123F791A-C27C-418D-8DF7-FCFBF3152853}" srcId="{335389D7-E4F5-4547-9FB2-3C1346781E2A}" destId="{C0AE85E3-C327-41D0-A05C-5B4325D1034B}" srcOrd="0" destOrd="0" parTransId="{01F45811-1D77-4B36-B118-70FE0DA2A022}" sibTransId="{112E1AE6-9CB2-4CAB-AAE6-FDC8FB76AD51}"/>
    <dgm:cxn modelId="{E98D809E-84DF-4017-B11B-DFE45EB2FAA6}" type="presOf" srcId="{6AD18211-59E8-4D6F-8C7C-972E4B7AE27D}" destId="{B9433124-6716-433F-ABAF-A17C6273A6AD}" srcOrd="1" destOrd="0" presId="urn:microsoft.com/office/officeart/2005/8/layout/hierarchy2"/>
    <dgm:cxn modelId="{84E75F43-EC49-4D02-863D-0D7B4A17FB5A}" type="presOf" srcId="{5DFE55C8-1DD4-48FF-85AD-3745231031A2}" destId="{BC236DE2-7406-4B39-8EDD-1E5240490A1E}" srcOrd="0" destOrd="0" presId="urn:microsoft.com/office/officeart/2005/8/layout/hierarchy2"/>
    <dgm:cxn modelId="{0DB71501-EAA7-4F72-BCCB-FDA38BDD348D}" type="presOf" srcId="{01F45811-1D77-4B36-B118-70FE0DA2A022}" destId="{4B7978FB-6B37-447D-8EA5-AC90255A3D3C}" srcOrd="0" destOrd="0" presId="urn:microsoft.com/office/officeart/2005/8/layout/hierarchy2"/>
    <dgm:cxn modelId="{996F18D1-A637-42B5-91AE-0F45B916B925}" type="presOf" srcId="{D450B365-214B-4F6A-8AD9-4645F98199A9}" destId="{FC190953-E2C2-43AE-B8B6-32454DCB7062}" srcOrd="0" destOrd="0" presId="urn:microsoft.com/office/officeart/2005/8/layout/hierarchy2"/>
    <dgm:cxn modelId="{503ABB97-C86E-46CA-93EA-20D378B765F2}" type="presOf" srcId="{C876F1BD-F561-4D42-830B-E78596EF6F0A}" destId="{0CF652BF-B19F-499A-8CCE-939197C5AAB3}" srcOrd="0" destOrd="0" presId="urn:microsoft.com/office/officeart/2005/8/layout/hierarchy2"/>
    <dgm:cxn modelId="{97E8D284-2C3F-403B-BBFE-EC8669C6AB26}" srcId="{C876F1BD-F561-4D42-830B-E78596EF6F0A}" destId="{335389D7-E4F5-4547-9FB2-3C1346781E2A}" srcOrd="2" destOrd="0" parTransId="{7B13963F-27B3-409D-BBA1-7DAE62CE8EE1}" sibTransId="{E64C5294-092E-44E5-B7DF-67904AAAA85D}"/>
    <dgm:cxn modelId="{1E3E89E4-9961-4DD9-909B-10171E8B910A}" type="presOf" srcId="{5DFE55C8-1DD4-48FF-85AD-3745231031A2}" destId="{E5E81F2D-3CEA-42E4-BAE3-3B385AB47942}" srcOrd="1" destOrd="0" presId="urn:microsoft.com/office/officeart/2005/8/layout/hierarchy2"/>
    <dgm:cxn modelId="{F899ED7B-8C79-4D83-B5D7-096691EEA3F4}" srcId="{C876F1BD-F561-4D42-830B-E78596EF6F0A}" destId="{6DFEDBAF-1061-4543-9A09-135025B323EA}" srcOrd="0" destOrd="0" parTransId="{6AD18211-59E8-4D6F-8C7C-972E4B7AE27D}" sibTransId="{DA42A96C-6E3A-4AD9-8C4F-15C86C9EE328}"/>
    <dgm:cxn modelId="{C73E0D5E-3653-4558-B318-A95EF430B852}" srcId="{C876F1BD-F561-4D42-830B-E78596EF6F0A}" destId="{6D87720B-B65D-4114-B7B7-8B4594C24BE0}" srcOrd="1" destOrd="0" parTransId="{5DFE55C8-1DD4-48FF-85AD-3745231031A2}" sibTransId="{D37C1567-260D-4442-B971-28D46EF6AB69}"/>
    <dgm:cxn modelId="{CD92F564-DD5E-4EFA-B48D-49929A8FF3E3}" type="presOf" srcId="{67A5874F-4A29-4199-9BA8-78E9D68E054D}" destId="{4DCD3AA0-FA4B-4C20-A476-6D6B747F4D83}" srcOrd="0" destOrd="0" presId="urn:microsoft.com/office/officeart/2005/8/layout/hierarchy2"/>
    <dgm:cxn modelId="{81F41097-5C9A-467B-9C80-68F7447ABB1F}" type="presOf" srcId="{C0AE85E3-C327-41D0-A05C-5B4325D1034B}" destId="{8B9A14B2-B67A-4FA6-AAC0-8A5B4F045E56}" srcOrd="0" destOrd="0" presId="urn:microsoft.com/office/officeart/2005/8/layout/hierarchy2"/>
    <dgm:cxn modelId="{E45E60E0-13EA-40F0-9246-6E8FE6E5AFB5}" type="presOf" srcId="{6D87720B-B65D-4114-B7B7-8B4594C24BE0}" destId="{6F988789-0EA2-431A-B537-5699C3848576}" srcOrd="0" destOrd="0" presId="urn:microsoft.com/office/officeart/2005/8/layout/hierarchy2"/>
    <dgm:cxn modelId="{F4EA265F-753F-41FF-9B54-3B282ECB346B}" type="presOf" srcId="{6AD18211-59E8-4D6F-8C7C-972E4B7AE27D}" destId="{6B6B7C0D-5669-476D-BAF1-E20C5521AF63}" srcOrd="0" destOrd="0" presId="urn:microsoft.com/office/officeart/2005/8/layout/hierarchy2"/>
    <dgm:cxn modelId="{F9190287-00D8-46DD-BCAA-0DFD8EB38F6D}" srcId="{C34CD6DA-3950-4C67-AB40-785B8E5BC338}" destId="{C876F1BD-F561-4D42-830B-E78596EF6F0A}" srcOrd="0" destOrd="0" parTransId="{845A1539-A36D-4E5D-822A-B36A234C2412}" sibTransId="{2F71A872-2914-401D-8E45-E9C4BB399806}"/>
    <dgm:cxn modelId="{4AC1AA01-54DD-424D-B4A5-A8481C648FFD}" type="presOf" srcId="{7B13963F-27B3-409D-BBA1-7DAE62CE8EE1}" destId="{CFA12D11-B030-450C-AA6E-3800132BB224}" srcOrd="0" destOrd="0" presId="urn:microsoft.com/office/officeart/2005/8/layout/hierarchy2"/>
    <dgm:cxn modelId="{E2603D91-480F-4587-B6D6-C4445B36844F}" srcId="{335389D7-E4F5-4547-9FB2-3C1346781E2A}" destId="{67A5874F-4A29-4199-9BA8-78E9D68E054D}" srcOrd="1" destOrd="0" parTransId="{D450B365-214B-4F6A-8AD9-4645F98199A9}" sibTransId="{78656422-1B1E-4334-A5C9-05F21CB3A689}"/>
    <dgm:cxn modelId="{11E3A677-AC68-4FF3-98D4-9CDA3D6DF37A}" type="presOf" srcId="{335389D7-E4F5-4547-9FB2-3C1346781E2A}" destId="{1597F756-C800-49D9-B874-0010DF675381}" srcOrd="0" destOrd="0" presId="urn:microsoft.com/office/officeart/2005/8/layout/hierarchy2"/>
    <dgm:cxn modelId="{528E5ECA-572A-4607-9A05-DE8470F09D8D}" type="presOf" srcId="{C34CD6DA-3950-4C67-AB40-785B8E5BC338}" destId="{2C55761C-6A86-4D17-9986-EB0E64725934}" srcOrd="0" destOrd="0" presId="urn:microsoft.com/office/officeart/2005/8/layout/hierarchy2"/>
    <dgm:cxn modelId="{37C3897B-6C0B-4A9F-9181-1F0A0DB1F477}" type="presOf" srcId="{D450B365-214B-4F6A-8AD9-4645F98199A9}" destId="{5ED4BD70-371C-47E3-8736-95E35439BC1E}" srcOrd="1" destOrd="0" presId="urn:microsoft.com/office/officeart/2005/8/layout/hierarchy2"/>
    <dgm:cxn modelId="{506F213F-047A-4BE8-962F-1A85F4C4C5D5}" type="presOf" srcId="{01F45811-1D77-4B36-B118-70FE0DA2A022}" destId="{C97149DE-7F7B-4B6A-B0DB-F86656BB9F2B}" srcOrd="1" destOrd="0" presId="urn:microsoft.com/office/officeart/2005/8/layout/hierarchy2"/>
    <dgm:cxn modelId="{5FD89EFA-25C0-4E9D-9744-40500458D9E7}" type="presOf" srcId="{7B13963F-27B3-409D-BBA1-7DAE62CE8EE1}" destId="{936574F3-EF45-406B-BCBA-307F4C051A7D}" srcOrd="1" destOrd="0" presId="urn:microsoft.com/office/officeart/2005/8/layout/hierarchy2"/>
    <dgm:cxn modelId="{E64B9E9F-E553-4E7D-A411-771F709A53E7}" type="presOf" srcId="{6DFEDBAF-1061-4543-9A09-135025B323EA}" destId="{CDEF6952-329C-4371-A161-F86437B42469}" srcOrd="0" destOrd="0" presId="urn:microsoft.com/office/officeart/2005/8/layout/hierarchy2"/>
    <dgm:cxn modelId="{0344DECD-34C4-4DB5-B8DE-99EBB6D1F99D}" type="presParOf" srcId="{2C55761C-6A86-4D17-9986-EB0E64725934}" destId="{28421875-FF05-447A-9D49-105E97B68591}" srcOrd="0" destOrd="0" presId="urn:microsoft.com/office/officeart/2005/8/layout/hierarchy2"/>
    <dgm:cxn modelId="{76554F51-EC27-4C74-A3C4-440E4A81718F}" type="presParOf" srcId="{28421875-FF05-447A-9D49-105E97B68591}" destId="{0CF652BF-B19F-499A-8CCE-939197C5AAB3}" srcOrd="0" destOrd="0" presId="urn:microsoft.com/office/officeart/2005/8/layout/hierarchy2"/>
    <dgm:cxn modelId="{5A084317-8B33-46B6-8ABD-16362C569703}" type="presParOf" srcId="{28421875-FF05-447A-9D49-105E97B68591}" destId="{C3AA564E-8B14-47DA-BE72-1600B934FACC}" srcOrd="1" destOrd="0" presId="urn:microsoft.com/office/officeart/2005/8/layout/hierarchy2"/>
    <dgm:cxn modelId="{D4BF8D08-0A77-474D-8D8D-07A83DBCB2FF}" type="presParOf" srcId="{C3AA564E-8B14-47DA-BE72-1600B934FACC}" destId="{6B6B7C0D-5669-476D-BAF1-E20C5521AF63}" srcOrd="0" destOrd="0" presId="urn:microsoft.com/office/officeart/2005/8/layout/hierarchy2"/>
    <dgm:cxn modelId="{36D9EBED-6D39-459B-858E-B75723439373}" type="presParOf" srcId="{6B6B7C0D-5669-476D-BAF1-E20C5521AF63}" destId="{B9433124-6716-433F-ABAF-A17C6273A6AD}" srcOrd="0" destOrd="0" presId="urn:microsoft.com/office/officeart/2005/8/layout/hierarchy2"/>
    <dgm:cxn modelId="{9E4A517C-9D1D-439D-BE00-D23BE15240C8}" type="presParOf" srcId="{C3AA564E-8B14-47DA-BE72-1600B934FACC}" destId="{34FC9F31-9550-4428-A792-7235A772392B}" srcOrd="1" destOrd="0" presId="urn:microsoft.com/office/officeart/2005/8/layout/hierarchy2"/>
    <dgm:cxn modelId="{3BEF6833-7878-484D-84B1-CF7674C5E221}" type="presParOf" srcId="{34FC9F31-9550-4428-A792-7235A772392B}" destId="{CDEF6952-329C-4371-A161-F86437B42469}" srcOrd="0" destOrd="0" presId="urn:microsoft.com/office/officeart/2005/8/layout/hierarchy2"/>
    <dgm:cxn modelId="{0FD6379D-B36F-4959-BE14-72C980E9E63A}" type="presParOf" srcId="{34FC9F31-9550-4428-A792-7235A772392B}" destId="{C69E9F6D-C6DF-4742-A506-3E2B8F8A594D}" srcOrd="1" destOrd="0" presId="urn:microsoft.com/office/officeart/2005/8/layout/hierarchy2"/>
    <dgm:cxn modelId="{FC6593C8-2A47-4FB0-8A74-6D77C2F381D8}" type="presParOf" srcId="{C3AA564E-8B14-47DA-BE72-1600B934FACC}" destId="{BC236DE2-7406-4B39-8EDD-1E5240490A1E}" srcOrd="2" destOrd="0" presId="urn:microsoft.com/office/officeart/2005/8/layout/hierarchy2"/>
    <dgm:cxn modelId="{A860411A-D3F7-40E8-AECD-3BA78E01E395}" type="presParOf" srcId="{BC236DE2-7406-4B39-8EDD-1E5240490A1E}" destId="{E5E81F2D-3CEA-42E4-BAE3-3B385AB47942}" srcOrd="0" destOrd="0" presId="urn:microsoft.com/office/officeart/2005/8/layout/hierarchy2"/>
    <dgm:cxn modelId="{312D1760-D187-4BA1-B51B-FB277FCCBD9B}" type="presParOf" srcId="{C3AA564E-8B14-47DA-BE72-1600B934FACC}" destId="{9038ED51-EBDE-4C7C-B986-60529F298B2E}" srcOrd="3" destOrd="0" presId="urn:microsoft.com/office/officeart/2005/8/layout/hierarchy2"/>
    <dgm:cxn modelId="{46D6EBFE-E6CC-4C95-B0C2-3CEB4FA542E2}" type="presParOf" srcId="{9038ED51-EBDE-4C7C-B986-60529F298B2E}" destId="{6F988789-0EA2-431A-B537-5699C3848576}" srcOrd="0" destOrd="0" presId="urn:microsoft.com/office/officeart/2005/8/layout/hierarchy2"/>
    <dgm:cxn modelId="{88CC5215-3FFE-4DF1-A610-7495CFE6DD78}" type="presParOf" srcId="{9038ED51-EBDE-4C7C-B986-60529F298B2E}" destId="{48F46E62-FAD3-4502-9096-20B5FB89A035}" srcOrd="1" destOrd="0" presId="urn:microsoft.com/office/officeart/2005/8/layout/hierarchy2"/>
    <dgm:cxn modelId="{4FFAB681-5B80-436E-B3CF-311BDEDA8980}" type="presParOf" srcId="{C3AA564E-8B14-47DA-BE72-1600B934FACC}" destId="{CFA12D11-B030-450C-AA6E-3800132BB224}" srcOrd="4" destOrd="0" presId="urn:microsoft.com/office/officeart/2005/8/layout/hierarchy2"/>
    <dgm:cxn modelId="{FE35FC1A-F337-4A70-93EF-888CFA7969BC}" type="presParOf" srcId="{CFA12D11-B030-450C-AA6E-3800132BB224}" destId="{936574F3-EF45-406B-BCBA-307F4C051A7D}" srcOrd="0" destOrd="0" presId="urn:microsoft.com/office/officeart/2005/8/layout/hierarchy2"/>
    <dgm:cxn modelId="{04DFE096-8639-4BC3-813D-250C52BF086A}" type="presParOf" srcId="{C3AA564E-8B14-47DA-BE72-1600B934FACC}" destId="{958D0932-80A0-49EB-A81C-502982C70DDB}" srcOrd="5" destOrd="0" presId="urn:microsoft.com/office/officeart/2005/8/layout/hierarchy2"/>
    <dgm:cxn modelId="{FA6185E8-B3B5-4379-8F62-3ADF4C3ECE50}" type="presParOf" srcId="{958D0932-80A0-49EB-A81C-502982C70DDB}" destId="{1597F756-C800-49D9-B874-0010DF675381}" srcOrd="0" destOrd="0" presId="urn:microsoft.com/office/officeart/2005/8/layout/hierarchy2"/>
    <dgm:cxn modelId="{8E4E64F1-8F31-48C9-B744-8CF2AC8D10BB}" type="presParOf" srcId="{958D0932-80A0-49EB-A81C-502982C70DDB}" destId="{1D650B3A-51B3-4783-AD46-067DA51D1903}" srcOrd="1" destOrd="0" presId="urn:microsoft.com/office/officeart/2005/8/layout/hierarchy2"/>
    <dgm:cxn modelId="{D275949B-7E82-4F02-8422-6119742176E1}" type="presParOf" srcId="{1D650B3A-51B3-4783-AD46-067DA51D1903}" destId="{4B7978FB-6B37-447D-8EA5-AC90255A3D3C}" srcOrd="0" destOrd="0" presId="urn:microsoft.com/office/officeart/2005/8/layout/hierarchy2"/>
    <dgm:cxn modelId="{3A60D512-8425-4DA6-89B9-B72D9245E52C}" type="presParOf" srcId="{4B7978FB-6B37-447D-8EA5-AC90255A3D3C}" destId="{C97149DE-7F7B-4B6A-B0DB-F86656BB9F2B}" srcOrd="0" destOrd="0" presId="urn:microsoft.com/office/officeart/2005/8/layout/hierarchy2"/>
    <dgm:cxn modelId="{61748285-2BA6-4184-BB9C-8625D2C0C334}" type="presParOf" srcId="{1D650B3A-51B3-4783-AD46-067DA51D1903}" destId="{C83080AA-1070-4222-A29D-A976B5586EE1}" srcOrd="1" destOrd="0" presId="urn:microsoft.com/office/officeart/2005/8/layout/hierarchy2"/>
    <dgm:cxn modelId="{B239E4EF-27D0-41CE-B194-703E2A09C72F}" type="presParOf" srcId="{C83080AA-1070-4222-A29D-A976B5586EE1}" destId="{8B9A14B2-B67A-4FA6-AAC0-8A5B4F045E56}" srcOrd="0" destOrd="0" presId="urn:microsoft.com/office/officeart/2005/8/layout/hierarchy2"/>
    <dgm:cxn modelId="{5E102854-4B4D-464F-8044-8356D03931DF}" type="presParOf" srcId="{C83080AA-1070-4222-A29D-A976B5586EE1}" destId="{F6445F7F-03AF-4CA3-B240-4A757568A0AD}" srcOrd="1" destOrd="0" presId="urn:microsoft.com/office/officeart/2005/8/layout/hierarchy2"/>
    <dgm:cxn modelId="{F10CCAFC-090C-4041-90E5-DFD8C0BDF3F1}" type="presParOf" srcId="{1D650B3A-51B3-4783-AD46-067DA51D1903}" destId="{FC190953-E2C2-43AE-B8B6-32454DCB7062}" srcOrd="2" destOrd="0" presId="urn:microsoft.com/office/officeart/2005/8/layout/hierarchy2"/>
    <dgm:cxn modelId="{15C66A5B-052E-4CF0-AFFC-3D794DD4AEEC}" type="presParOf" srcId="{FC190953-E2C2-43AE-B8B6-32454DCB7062}" destId="{5ED4BD70-371C-47E3-8736-95E35439BC1E}" srcOrd="0" destOrd="0" presId="urn:microsoft.com/office/officeart/2005/8/layout/hierarchy2"/>
    <dgm:cxn modelId="{C3A6B3EC-F7D7-4F7E-AF94-61C3763FC0EF}" type="presParOf" srcId="{1D650B3A-51B3-4783-AD46-067DA51D1903}" destId="{1C48B960-F8BF-408A-BD80-FCC8C2EED391}" srcOrd="3" destOrd="0" presId="urn:microsoft.com/office/officeart/2005/8/layout/hierarchy2"/>
    <dgm:cxn modelId="{DBBF522C-9298-4C90-A341-0502519D9FAB}" type="presParOf" srcId="{1C48B960-F8BF-408A-BD80-FCC8C2EED391}" destId="{4DCD3AA0-FA4B-4C20-A476-6D6B747F4D83}" srcOrd="0" destOrd="0" presId="urn:microsoft.com/office/officeart/2005/8/layout/hierarchy2"/>
    <dgm:cxn modelId="{9C6C8098-0338-4D8C-A789-3864053CE398}" type="presParOf" srcId="{1C48B960-F8BF-408A-BD80-FCC8C2EED391}" destId="{7AF57F86-7C1F-4342-83C8-556A12C73D1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A6A7B4-0F64-48B8-81EB-5E755A420E10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B4C725C-0A06-4879-B3F3-553731C6D047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Torque Motor</a:t>
          </a:r>
        </a:p>
      </dgm:t>
    </dgm:pt>
    <dgm:pt modelId="{DB18CFF2-4550-4305-83B1-28D4140152DC}" type="parTrans" cxnId="{B2C84693-AC1F-4B8A-B805-B9129CC1EB9C}">
      <dgm:prSet/>
      <dgm:spPr/>
      <dgm:t>
        <a:bodyPr/>
        <a:lstStyle/>
        <a:p>
          <a:endParaRPr lang="es-EC"/>
        </a:p>
      </dgm:t>
    </dgm:pt>
    <dgm:pt modelId="{8E3AC969-6AFF-48F3-9F24-DD5424EAA721}" type="sibTrans" cxnId="{B2C84693-AC1F-4B8A-B805-B9129CC1EB9C}">
      <dgm:prSet/>
      <dgm:spPr/>
      <dgm:t>
        <a:bodyPr/>
        <a:lstStyle/>
        <a:p>
          <a:endParaRPr lang="es-EC"/>
        </a:p>
      </dgm:t>
    </dgm:pt>
    <dgm:pt modelId="{9C0C4FED-F967-4028-9C66-8AE03F41AFE3}">
      <dgm:prSet phldrT="[Texto]" custT="1"/>
      <dgm:spPr>
        <a:ln w="3175"/>
      </dgm:spPr>
      <dgm:t>
        <a:bodyPr/>
        <a:lstStyle/>
        <a:p>
          <a:r>
            <a:rPr lang="es-EC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Fuerza</a:t>
          </a:r>
        </a:p>
      </dgm:t>
    </dgm:pt>
    <dgm:pt modelId="{DEA78597-8D56-4E90-976B-ECFE923B19E2}" type="parTrans" cxnId="{BCCF1DF4-B799-4ADD-A460-388B76DE2541}">
      <dgm:prSet/>
      <dgm:spPr>
        <a:ln w="3175"/>
      </dgm:spPr>
      <dgm:t>
        <a:bodyPr/>
        <a:lstStyle/>
        <a:p>
          <a:endParaRPr lang="es-EC"/>
        </a:p>
      </dgm:t>
    </dgm:pt>
    <dgm:pt modelId="{23D6BA0C-6388-47FC-8AAB-DB9EE50D55F2}" type="sibTrans" cxnId="{BCCF1DF4-B799-4ADD-A460-388B76DE2541}">
      <dgm:prSet/>
      <dgm:spPr/>
      <dgm:t>
        <a:bodyPr/>
        <a:lstStyle/>
        <a:p>
          <a:endParaRPr lang="es-EC"/>
        </a:p>
      </dgm:t>
    </dgm:pt>
    <dgm:pt modelId="{62D5E5A1-39C6-45FE-92FB-D19F9445A343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Paso - Diámetro Piñón</a:t>
          </a:r>
        </a:p>
      </dgm:t>
    </dgm:pt>
    <dgm:pt modelId="{20A46BD3-45A3-4AEC-8E8B-B5C6AEB7A426}" type="parTrans" cxnId="{6F23EBE0-82CF-42A9-9DBA-A3AB398B938C}">
      <dgm:prSet/>
      <dgm:spPr>
        <a:ln w="3175"/>
      </dgm:spPr>
      <dgm:t>
        <a:bodyPr/>
        <a:lstStyle/>
        <a:p>
          <a:endParaRPr lang="es-EC"/>
        </a:p>
      </dgm:t>
    </dgm:pt>
    <dgm:pt modelId="{96136119-5574-4152-8643-853C3D06F2F7}" type="sibTrans" cxnId="{6F23EBE0-82CF-42A9-9DBA-A3AB398B938C}">
      <dgm:prSet/>
      <dgm:spPr/>
      <dgm:t>
        <a:bodyPr/>
        <a:lstStyle/>
        <a:p>
          <a:endParaRPr lang="es-EC"/>
        </a:p>
      </dgm:t>
    </dgm:pt>
    <dgm:pt modelId="{37A19441-43C6-4A65-B689-8F2DAA253287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Eficiencia</a:t>
          </a:r>
        </a:p>
      </dgm:t>
    </dgm:pt>
    <dgm:pt modelId="{AFAFDA15-ABD9-4DA0-B2E6-208AE88ECDF1}" type="parTrans" cxnId="{877B44E7-760F-431E-9287-E59E7EEB9888}">
      <dgm:prSet/>
      <dgm:spPr>
        <a:ln w="3175"/>
      </dgm:spPr>
      <dgm:t>
        <a:bodyPr/>
        <a:lstStyle/>
        <a:p>
          <a:endParaRPr lang="es-EC"/>
        </a:p>
      </dgm:t>
    </dgm:pt>
    <dgm:pt modelId="{F3A47461-3C75-4C85-BC61-BBB55EC73026}" type="sibTrans" cxnId="{877B44E7-760F-431E-9287-E59E7EEB9888}">
      <dgm:prSet/>
      <dgm:spPr/>
      <dgm:t>
        <a:bodyPr/>
        <a:lstStyle/>
        <a:p>
          <a:endParaRPr lang="es-EC"/>
        </a:p>
      </dgm:t>
    </dgm:pt>
    <dgm:pt modelId="{CBA2F5A5-6C20-48AD-85F3-DAFBEB8F069D}">
      <dgm:prSet phldrT="[Texto]" custT="1"/>
      <dgm:spPr>
        <a:ln w="3175"/>
      </dgm:spPr>
      <dgm:t>
        <a:bodyPr/>
        <a:lstStyle/>
        <a:p>
          <a:r>
            <a:rPr lang="es-EC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Lagrange Euler</a:t>
          </a:r>
        </a:p>
      </dgm:t>
    </dgm:pt>
    <dgm:pt modelId="{C0B347EC-B853-41CC-991B-50193B1AA5F9}" type="parTrans" cxnId="{8221CF98-13DA-4A11-AF60-264E23B2F7C1}">
      <dgm:prSet/>
      <dgm:spPr>
        <a:ln w="3175"/>
      </dgm:spPr>
      <dgm:t>
        <a:bodyPr/>
        <a:lstStyle/>
        <a:p>
          <a:endParaRPr lang="es-EC"/>
        </a:p>
      </dgm:t>
    </dgm:pt>
    <dgm:pt modelId="{7C62CEA5-5ED4-499C-B14A-7E7D246A5B1F}" type="sibTrans" cxnId="{8221CF98-13DA-4A11-AF60-264E23B2F7C1}">
      <dgm:prSet/>
      <dgm:spPr/>
      <dgm:t>
        <a:bodyPr/>
        <a:lstStyle/>
        <a:p>
          <a:endParaRPr lang="es-EC"/>
        </a:p>
      </dgm:t>
    </dgm:pt>
    <dgm:pt modelId="{32AF2C2B-87CA-45C0-BDF2-4D3AD383F561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Lagrangiano</a:t>
          </a:r>
        </a:p>
      </dgm:t>
    </dgm:pt>
    <dgm:pt modelId="{DAC88E6B-10D1-4348-B7C8-F562FB96C478}" type="parTrans" cxnId="{CABD1E3B-E375-475D-A6D0-F2F0B6D6049A}">
      <dgm:prSet/>
      <dgm:spPr>
        <a:ln w="3175"/>
      </dgm:spPr>
      <dgm:t>
        <a:bodyPr/>
        <a:lstStyle/>
        <a:p>
          <a:endParaRPr lang="es-EC"/>
        </a:p>
      </dgm:t>
    </dgm:pt>
    <dgm:pt modelId="{4BD7B028-0DC1-44E4-ACC1-C84195FDA8EA}" type="sibTrans" cxnId="{CABD1E3B-E375-475D-A6D0-F2F0B6D6049A}">
      <dgm:prSet/>
      <dgm:spPr/>
      <dgm:t>
        <a:bodyPr/>
        <a:lstStyle/>
        <a:p>
          <a:endParaRPr lang="es-EC"/>
        </a:p>
      </dgm:t>
    </dgm:pt>
    <dgm:pt modelId="{670874F7-5CC8-4347-AB8C-EAA79A8500B5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Energía Cinética</a:t>
          </a:r>
        </a:p>
      </dgm:t>
    </dgm:pt>
    <dgm:pt modelId="{0325002F-8407-4935-9A55-1893FC67DCCD}" type="parTrans" cxnId="{D7AFA92D-5A96-4346-8A24-A75544AD094A}">
      <dgm:prSet/>
      <dgm:spPr>
        <a:ln w="3175"/>
      </dgm:spPr>
      <dgm:t>
        <a:bodyPr/>
        <a:lstStyle/>
        <a:p>
          <a:endParaRPr lang="es-EC"/>
        </a:p>
      </dgm:t>
    </dgm:pt>
    <dgm:pt modelId="{B2D7D0F5-C6F9-4CF3-91B2-E55BE208D1CC}" type="sibTrans" cxnId="{D7AFA92D-5A96-4346-8A24-A75544AD094A}">
      <dgm:prSet/>
      <dgm:spPr/>
      <dgm:t>
        <a:bodyPr/>
        <a:lstStyle/>
        <a:p>
          <a:endParaRPr lang="es-EC"/>
        </a:p>
      </dgm:t>
    </dgm:pt>
    <dgm:pt modelId="{D22DCF55-35FC-46D1-8230-1780C33437D5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Energía Potencial</a:t>
          </a:r>
        </a:p>
      </dgm:t>
    </dgm:pt>
    <dgm:pt modelId="{2F209FAF-6840-4EF8-A35A-B813D71176CD}" type="parTrans" cxnId="{FE251D21-400C-4DDE-A3AB-2DDCA5F801EE}">
      <dgm:prSet/>
      <dgm:spPr>
        <a:ln w="3175"/>
      </dgm:spPr>
      <dgm:t>
        <a:bodyPr/>
        <a:lstStyle/>
        <a:p>
          <a:endParaRPr lang="es-EC"/>
        </a:p>
      </dgm:t>
    </dgm:pt>
    <dgm:pt modelId="{9FEC9950-6220-4B6D-AB8A-D05EB90613FE}" type="sibTrans" cxnId="{FE251D21-400C-4DDE-A3AB-2DDCA5F801EE}">
      <dgm:prSet/>
      <dgm:spPr/>
      <dgm:t>
        <a:bodyPr/>
        <a:lstStyle/>
        <a:p>
          <a:endParaRPr lang="es-EC"/>
        </a:p>
      </dgm:t>
    </dgm:pt>
    <dgm:pt modelId="{C5B7AE0C-BD01-4EE1-9FE0-392BC3320F82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Velocidad Lineal</a:t>
          </a:r>
        </a:p>
      </dgm:t>
    </dgm:pt>
    <dgm:pt modelId="{60482C8D-148C-42C7-BE83-39F04B92FAD1}" type="parTrans" cxnId="{DCA8A469-3E2B-4571-9074-68C229578696}">
      <dgm:prSet/>
      <dgm:spPr>
        <a:ln w="3175"/>
      </dgm:spPr>
      <dgm:t>
        <a:bodyPr/>
        <a:lstStyle/>
        <a:p>
          <a:endParaRPr lang="es-EC"/>
        </a:p>
      </dgm:t>
    </dgm:pt>
    <dgm:pt modelId="{23D6CF92-C33F-4DD3-9B7E-8329474CDF2F}" type="sibTrans" cxnId="{DCA8A469-3E2B-4571-9074-68C229578696}">
      <dgm:prSet/>
      <dgm:spPr/>
      <dgm:t>
        <a:bodyPr/>
        <a:lstStyle/>
        <a:p>
          <a:endParaRPr lang="es-EC"/>
        </a:p>
      </dgm:t>
    </dgm:pt>
    <dgm:pt modelId="{78C8CE15-599E-4608-AD96-EB3C9392ABB5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Velocidad lineal Transpuesta</a:t>
          </a:r>
        </a:p>
      </dgm:t>
    </dgm:pt>
    <dgm:pt modelId="{F9D95CE9-0A18-44D6-8C82-DF23ADAC48BE}" type="parTrans" cxnId="{1CE7E344-B26F-48FF-967F-69B554856B0C}">
      <dgm:prSet/>
      <dgm:spPr>
        <a:ln w="3175"/>
      </dgm:spPr>
      <dgm:t>
        <a:bodyPr/>
        <a:lstStyle/>
        <a:p>
          <a:endParaRPr lang="es-EC"/>
        </a:p>
      </dgm:t>
    </dgm:pt>
    <dgm:pt modelId="{C92A15FA-A4ED-4EA4-9DC3-F3BBF675B718}" type="sibTrans" cxnId="{1CE7E344-B26F-48FF-967F-69B554856B0C}">
      <dgm:prSet/>
      <dgm:spPr/>
      <dgm:t>
        <a:bodyPr/>
        <a:lstStyle/>
        <a:p>
          <a:endParaRPr lang="es-EC"/>
        </a:p>
      </dgm:t>
    </dgm:pt>
    <dgm:pt modelId="{C40A15D7-215A-4AB9-97C3-46D7B236D2B1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masa</a:t>
          </a:r>
        </a:p>
      </dgm:t>
    </dgm:pt>
    <dgm:pt modelId="{1394A138-0258-42BD-9AD9-448E6D5C76AB}" type="parTrans" cxnId="{E2A4BD6F-6B73-42E8-9A12-C4D676B6C1B9}">
      <dgm:prSet/>
      <dgm:spPr>
        <a:ln w="3175"/>
      </dgm:spPr>
      <dgm:t>
        <a:bodyPr/>
        <a:lstStyle/>
        <a:p>
          <a:endParaRPr lang="es-EC"/>
        </a:p>
      </dgm:t>
    </dgm:pt>
    <dgm:pt modelId="{C71A21B4-F4EE-4080-A52B-D13BF5064217}" type="sibTrans" cxnId="{E2A4BD6F-6B73-42E8-9A12-C4D676B6C1B9}">
      <dgm:prSet/>
      <dgm:spPr/>
      <dgm:t>
        <a:bodyPr/>
        <a:lstStyle/>
        <a:p>
          <a:endParaRPr lang="es-EC"/>
        </a:p>
      </dgm:t>
    </dgm:pt>
    <dgm:pt modelId="{5C10F73D-525C-4893-B783-8F492CA8D86F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Jacobiano</a:t>
          </a:r>
        </a:p>
      </dgm:t>
    </dgm:pt>
    <dgm:pt modelId="{5E374C1D-2B2C-48BB-B263-1913A217D337}" type="parTrans" cxnId="{79CB78A1-F189-4491-9EE8-DB6640D29FE0}">
      <dgm:prSet/>
      <dgm:spPr>
        <a:ln w="3175"/>
      </dgm:spPr>
      <dgm:t>
        <a:bodyPr/>
        <a:lstStyle/>
        <a:p>
          <a:endParaRPr lang="es-EC"/>
        </a:p>
      </dgm:t>
    </dgm:pt>
    <dgm:pt modelId="{14468105-6157-44F5-904C-67726AAAA9E4}" type="sibTrans" cxnId="{79CB78A1-F189-4491-9EE8-DB6640D29FE0}">
      <dgm:prSet/>
      <dgm:spPr/>
      <dgm:t>
        <a:bodyPr/>
        <a:lstStyle/>
        <a:p>
          <a:endParaRPr lang="es-EC"/>
        </a:p>
      </dgm:t>
    </dgm:pt>
    <dgm:pt modelId="{C57A7E33-8863-469D-81FB-5441B81A4285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Variable articular</a:t>
          </a:r>
        </a:p>
      </dgm:t>
    </dgm:pt>
    <dgm:pt modelId="{061DCB56-C7FC-4CCB-9EED-1E55EEA79108}" type="parTrans" cxnId="{2DA071DE-F7E1-426D-8CD0-8354AA5B75E3}">
      <dgm:prSet/>
      <dgm:spPr>
        <a:ln w="3175"/>
      </dgm:spPr>
      <dgm:t>
        <a:bodyPr/>
        <a:lstStyle/>
        <a:p>
          <a:endParaRPr lang="es-EC"/>
        </a:p>
      </dgm:t>
    </dgm:pt>
    <dgm:pt modelId="{15379D28-840D-4305-B079-95F3404F6F54}" type="sibTrans" cxnId="{2DA071DE-F7E1-426D-8CD0-8354AA5B75E3}">
      <dgm:prSet/>
      <dgm:spPr/>
      <dgm:t>
        <a:bodyPr/>
        <a:lstStyle/>
        <a:p>
          <a:endParaRPr lang="es-EC"/>
        </a:p>
      </dgm:t>
    </dgm:pt>
    <dgm:pt modelId="{7344D588-9DED-40B2-A160-9D16198DB742}">
      <dgm:prSet phldrT="[Texto]" custT="1"/>
      <dgm:spPr>
        <a:ln w="3175"/>
      </dgm:spPr>
      <dgm:t>
        <a:bodyPr/>
        <a:lstStyle/>
        <a:p>
          <a:r>
            <a:rPr lang="es-EC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Matriz Homogénea</a:t>
          </a:r>
        </a:p>
      </dgm:t>
    </dgm:pt>
    <dgm:pt modelId="{BA30893C-C0AD-4EA2-AB75-731CA0B47459}" type="parTrans" cxnId="{9FC1260B-4063-4B2A-9B3E-07644C694C1D}">
      <dgm:prSet/>
      <dgm:spPr>
        <a:ln w="3175"/>
      </dgm:spPr>
      <dgm:t>
        <a:bodyPr/>
        <a:lstStyle/>
        <a:p>
          <a:endParaRPr lang="es-EC"/>
        </a:p>
      </dgm:t>
    </dgm:pt>
    <dgm:pt modelId="{CB0381DC-B8DA-41F4-AD05-76161D637DF5}" type="sibTrans" cxnId="{9FC1260B-4063-4B2A-9B3E-07644C694C1D}">
      <dgm:prSet/>
      <dgm:spPr/>
      <dgm:t>
        <a:bodyPr/>
        <a:lstStyle/>
        <a:p>
          <a:endParaRPr lang="es-EC"/>
        </a:p>
      </dgm:t>
    </dgm:pt>
    <dgm:pt modelId="{CF878917-5474-4213-B9F1-79C314CDA642}">
      <dgm:prSet phldrT="[Texto]" custT="1"/>
      <dgm:spPr>
        <a:ln w="3175"/>
      </dgm:spPr>
      <dgm:t>
        <a:bodyPr/>
        <a:lstStyle/>
        <a:p>
          <a:r>
            <a:rPr lang="es-EC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Parámetros Denavit Hartenberg</a:t>
          </a:r>
        </a:p>
      </dgm:t>
    </dgm:pt>
    <dgm:pt modelId="{CA8BF178-22BB-4A45-958A-BC3B122F19B5}" type="parTrans" cxnId="{76AECDD2-5B2C-4110-83BC-A2F9318584BE}">
      <dgm:prSet/>
      <dgm:spPr>
        <a:ln w="3175"/>
      </dgm:spPr>
      <dgm:t>
        <a:bodyPr/>
        <a:lstStyle/>
        <a:p>
          <a:endParaRPr lang="es-EC"/>
        </a:p>
      </dgm:t>
    </dgm:pt>
    <dgm:pt modelId="{4C85561D-26CB-453D-86BE-A72BAC247AB1}" type="sibTrans" cxnId="{76AECDD2-5B2C-4110-83BC-A2F9318584BE}">
      <dgm:prSet/>
      <dgm:spPr/>
      <dgm:t>
        <a:bodyPr/>
        <a:lstStyle/>
        <a:p>
          <a:endParaRPr lang="es-EC"/>
        </a:p>
      </dgm:t>
    </dgm:pt>
    <dgm:pt modelId="{DBCC50F4-58C7-4550-9090-A43973723940}" type="pres">
      <dgm:prSet presAssocID="{26A6A7B4-0F64-48B8-81EB-5E755A420E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E9B0980-3732-4C80-81E4-95A9D78B794E}" type="pres">
      <dgm:prSet presAssocID="{CB4C725C-0A06-4879-B3F3-553731C6D047}" presName="hierRoot1" presStyleCnt="0">
        <dgm:presLayoutVars>
          <dgm:hierBranch val="init"/>
        </dgm:presLayoutVars>
      </dgm:prSet>
      <dgm:spPr/>
    </dgm:pt>
    <dgm:pt modelId="{8CB44E4C-806B-4467-B926-F3A1571F324F}" type="pres">
      <dgm:prSet presAssocID="{CB4C725C-0A06-4879-B3F3-553731C6D047}" presName="rootComposite1" presStyleCnt="0"/>
      <dgm:spPr/>
    </dgm:pt>
    <dgm:pt modelId="{84C3CAF2-27ED-47C0-9915-2F1A6AA1F045}" type="pres">
      <dgm:prSet presAssocID="{CB4C725C-0A06-4879-B3F3-553731C6D04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C650668-5D9F-4F5F-8558-40847B47AE5E}" type="pres">
      <dgm:prSet presAssocID="{CB4C725C-0A06-4879-B3F3-553731C6D047}" presName="rootConnector1" presStyleLbl="node1" presStyleIdx="0" presStyleCnt="0"/>
      <dgm:spPr/>
      <dgm:t>
        <a:bodyPr/>
        <a:lstStyle/>
        <a:p>
          <a:endParaRPr lang="es-EC"/>
        </a:p>
      </dgm:t>
    </dgm:pt>
    <dgm:pt modelId="{A410A1FC-99F8-46E4-AA2E-C96AD5B900FA}" type="pres">
      <dgm:prSet presAssocID="{CB4C725C-0A06-4879-B3F3-553731C6D047}" presName="hierChild2" presStyleCnt="0"/>
      <dgm:spPr/>
    </dgm:pt>
    <dgm:pt modelId="{1BE5CD34-ED29-4EE0-B974-28B59E2B2C82}" type="pres">
      <dgm:prSet presAssocID="{DEA78597-8D56-4E90-976B-ECFE923B19E2}" presName="Name37" presStyleLbl="parChTrans1D2" presStyleIdx="0" presStyleCnt="3"/>
      <dgm:spPr/>
      <dgm:t>
        <a:bodyPr/>
        <a:lstStyle/>
        <a:p>
          <a:endParaRPr lang="es-EC"/>
        </a:p>
      </dgm:t>
    </dgm:pt>
    <dgm:pt modelId="{E53D9DE9-31FC-478B-9CA3-33C80601B9F2}" type="pres">
      <dgm:prSet presAssocID="{9C0C4FED-F967-4028-9C66-8AE03F41AFE3}" presName="hierRoot2" presStyleCnt="0">
        <dgm:presLayoutVars>
          <dgm:hierBranch val="init"/>
        </dgm:presLayoutVars>
      </dgm:prSet>
      <dgm:spPr/>
    </dgm:pt>
    <dgm:pt modelId="{0F471094-2152-48CB-A307-F9160702DF00}" type="pres">
      <dgm:prSet presAssocID="{9C0C4FED-F967-4028-9C66-8AE03F41AFE3}" presName="rootComposite" presStyleCnt="0"/>
      <dgm:spPr/>
    </dgm:pt>
    <dgm:pt modelId="{CBD1509B-A4E4-400B-8917-B629E72D90A9}" type="pres">
      <dgm:prSet presAssocID="{9C0C4FED-F967-4028-9C66-8AE03F41AFE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74DED41-C6B6-40BE-A9D0-5F287AB1689B}" type="pres">
      <dgm:prSet presAssocID="{9C0C4FED-F967-4028-9C66-8AE03F41AFE3}" presName="rootConnector" presStyleLbl="node2" presStyleIdx="0" presStyleCnt="3"/>
      <dgm:spPr/>
      <dgm:t>
        <a:bodyPr/>
        <a:lstStyle/>
        <a:p>
          <a:endParaRPr lang="es-EC"/>
        </a:p>
      </dgm:t>
    </dgm:pt>
    <dgm:pt modelId="{FD620C59-A09F-4920-AB21-7BB05ADB93A8}" type="pres">
      <dgm:prSet presAssocID="{9C0C4FED-F967-4028-9C66-8AE03F41AFE3}" presName="hierChild4" presStyleCnt="0"/>
      <dgm:spPr/>
    </dgm:pt>
    <dgm:pt modelId="{9FE372AE-84C2-45C5-9F02-2B876FBA7428}" type="pres">
      <dgm:prSet presAssocID="{C0B347EC-B853-41CC-991B-50193B1AA5F9}" presName="Name37" presStyleLbl="parChTrans1D3" presStyleIdx="0" presStyleCnt="1"/>
      <dgm:spPr/>
      <dgm:t>
        <a:bodyPr/>
        <a:lstStyle/>
        <a:p>
          <a:endParaRPr lang="es-EC"/>
        </a:p>
      </dgm:t>
    </dgm:pt>
    <dgm:pt modelId="{4F7B6780-065D-4BC1-8AB3-2E841142BF4B}" type="pres">
      <dgm:prSet presAssocID="{CBA2F5A5-6C20-48AD-85F3-DAFBEB8F069D}" presName="hierRoot2" presStyleCnt="0">
        <dgm:presLayoutVars>
          <dgm:hierBranch val="init"/>
        </dgm:presLayoutVars>
      </dgm:prSet>
      <dgm:spPr/>
    </dgm:pt>
    <dgm:pt modelId="{5249CB13-D084-45DC-8644-6A77790CEBBC}" type="pres">
      <dgm:prSet presAssocID="{CBA2F5A5-6C20-48AD-85F3-DAFBEB8F069D}" presName="rootComposite" presStyleCnt="0"/>
      <dgm:spPr/>
    </dgm:pt>
    <dgm:pt modelId="{054EFB3D-1383-4809-A0E7-7B6FC58B9A27}" type="pres">
      <dgm:prSet presAssocID="{CBA2F5A5-6C20-48AD-85F3-DAFBEB8F069D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0BBBFB7-82BE-4426-82E3-0D973B3C3B06}" type="pres">
      <dgm:prSet presAssocID="{CBA2F5A5-6C20-48AD-85F3-DAFBEB8F069D}" presName="rootConnector" presStyleLbl="node3" presStyleIdx="0" presStyleCnt="1"/>
      <dgm:spPr/>
      <dgm:t>
        <a:bodyPr/>
        <a:lstStyle/>
        <a:p>
          <a:endParaRPr lang="es-EC"/>
        </a:p>
      </dgm:t>
    </dgm:pt>
    <dgm:pt modelId="{BA1C76A2-69AC-46CD-9FBB-4A9D87131EEE}" type="pres">
      <dgm:prSet presAssocID="{CBA2F5A5-6C20-48AD-85F3-DAFBEB8F069D}" presName="hierChild4" presStyleCnt="0"/>
      <dgm:spPr/>
    </dgm:pt>
    <dgm:pt modelId="{3A2D5CDB-7613-424F-B172-981A4D5E25F6}" type="pres">
      <dgm:prSet presAssocID="{DAC88E6B-10D1-4348-B7C8-F562FB96C478}" presName="Name37" presStyleLbl="parChTrans1D4" presStyleIdx="0" presStyleCnt="10"/>
      <dgm:spPr/>
      <dgm:t>
        <a:bodyPr/>
        <a:lstStyle/>
        <a:p>
          <a:endParaRPr lang="es-EC"/>
        </a:p>
      </dgm:t>
    </dgm:pt>
    <dgm:pt modelId="{8B7CC4B6-859C-4293-84D3-4C5D18DB1B32}" type="pres">
      <dgm:prSet presAssocID="{32AF2C2B-87CA-45C0-BDF2-4D3AD383F561}" presName="hierRoot2" presStyleCnt="0">
        <dgm:presLayoutVars>
          <dgm:hierBranch val="init"/>
        </dgm:presLayoutVars>
      </dgm:prSet>
      <dgm:spPr/>
    </dgm:pt>
    <dgm:pt modelId="{8E67B71D-2A61-4C29-8FEB-4D82C8108938}" type="pres">
      <dgm:prSet presAssocID="{32AF2C2B-87CA-45C0-BDF2-4D3AD383F561}" presName="rootComposite" presStyleCnt="0"/>
      <dgm:spPr/>
    </dgm:pt>
    <dgm:pt modelId="{D1387DF8-8586-43F9-9CCD-215FD272B1BF}" type="pres">
      <dgm:prSet presAssocID="{32AF2C2B-87CA-45C0-BDF2-4D3AD383F561}" presName="rootText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CD89E0B-F639-4326-A217-A5E69F7400E1}" type="pres">
      <dgm:prSet presAssocID="{32AF2C2B-87CA-45C0-BDF2-4D3AD383F561}" presName="rootConnector" presStyleLbl="node4" presStyleIdx="0" presStyleCnt="10"/>
      <dgm:spPr/>
      <dgm:t>
        <a:bodyPr/>
        <a:lstStyle/>
        <a:p>
          <a:endParaRPr lang="es-EC"/>
        </a:p>
      </dgm:t>
    </dgm:pt>
    <dgm:pt modelId="{A25A1ED4-5951-4277-9449-44D7BE81FEC5}" type="pres">
      <dgm:prSet presAssocID="{32AF2C2B-87CA-45C0-BDF2-4D3AD383F561}" presName="hierChild4" presStyleCnt="0"/>
      <dgm:spPr/>
    </dgm:pt>
    <dgm:pt modelId="{57AA7688-9844-4A81-9A60-C848755AEB75}" type="pres">
      <dgm:prSet presAssocID="{0325002F-8407-4935-9A55-1893FC67DCCD}" presName="Name37" presStyleLbl="parChTrans1D4" presStyleIdx="1" presStyleCnt="10"/>
      <dgm:spPr/>
      <dgm:t>
        <a:bodyPr/>
        <a:lstStyle/>
        <a:p>
          <a:endParaRPr lang="es-EC"/>
        </a:p>
      </dgm:t>
    </dgm:pt>
    <dgm:pt modelId="{4A3632BE-CBB9-4A77-AC10-CC6164E6B319}" type="pres">
      <dgm:prSet presAssocID="{670874F7-5CC8-4347-AB8C-EAA79A8500B5}" presName="hierRoot2" presStyleCnt="0">
        <dgm:presLayoutVars>
          <dgm:hierBranch val="init"/>
        </dgm:presLayoutVars>
      </dgm:prSet>
      <dgm:spPr/>
    </dgm:pt>
    <dgm:pt modelId="{7B6056EF-BC09-40FF-A468-49BF4F38DBF3}" type="pres">
      <dgm:prSet presAssocID="{670874F7-5CC8-4347-AB8C-EAA79A8500B5}" presName="rootComposite" presStyleCnt="0"/>
      <dgm:spPr/>
    </dgm:pt>
    <dgm:pt modelId="{336317CC-BEB3-4253-B60C-DC245409BE19}" type="pres">
      <dgm:prSet presAssocID="{670874F7-5CC8-4347-AB8C-EAA79A8500B5}" presName="rootText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1A93438-13DF-42AF-8C01-84D86F5BF0FF}" type="pres">
      <dgm:prSet presAssocID="{670874F7-5CC8-4347-AB8C-EAA79A8500B5}" presName="rootConnector" presStyleLbl="node4" presStyleIdx="1" presStyleCnt="10"/>
      <dgm:spPr/>
      <dgm:t>
        <a:bodyPr/>
        <a:lstStyle/>
        <a:p>
          <a:endParaRPr lang="es-EC"/>
        </a:p>
      </dgm:t>
    </dgm:pt>
    <dgm:pt modelId="{5D2F86C8-02FF-412C-9B46-39BE56C99C64}" type="pres">
      <dgm:prSet presAssocID="{670874F7-5CC8-4347-AB8C-EAA79A8500B5}" presName="hierChild4" presStyleCnt="0"/>
      <dgm:spPr/>
    </dgm:pt>
    <dgm:pt modelId="{569B45F9-AF37-45B0-AAF1-D12F37C61582}" type="pres">
      <dgm:prSet presAssocID="{60482C8D-148C-42C7-BE83-39F04B92FAD1}" presName="Name37" presStyleLbl="parChTrans1D4" presStyleIdx="2" presStyleCnt="10"/>
      <dgm:spPr/>
      <dgm:t>
        <a:bodyPr/>
        <a:lstStyle/>
        <a:p>
          <a:endParaRPr lang="es-EC"/>
        </a:p>
      </dgm:t>
    </dgm:pt>
    <dgm:pt modelId="{9C35FF0D-076D-453C-89F9-7460B4FA2022}" type="pres">
      <dgm:prSet presAssocID="{C5B7AE0C-BD01-4EE1-9FE0-392BC3320F82}" presName="hierRoot2" presStyleCnt="0">
        <dgm:presLayoutVars>
          <dgm:hierBranch val="init"/>
        </dgm:presLayoutVars>
      </dgm:prSet>
      <dgm:spPr/>
    </dgm:pt>
    <dgm:pt modelId="{14C2AF36-06D6-43F6-991A-6511DCBBC23F}" type="pres">
      <dgm:prSet presAssocID="{C5B7AE0C-BD01-4EE1-9FE0-392BC3320F82}" presName="rootComposite" presStyleCnt="0"/>
      <dgm:spPr/>
    </dgm:pt>
    <dgm:pt modelId="{6FD72FC0-6C2B-45F8-87C4-63AF24A4D3B7}" type="pres">
      <dgm:prSet presAssocID="{C5B7AE0C-BD01-4EE1-9FE0-392BC3320F82}" presName="rootText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886F489-2AB2-44B7-A8CA-F9D6BF116B29}" type="pres">
      <dgm:prSet presAssocID="{C5B7AE0C-BD01-4EE1-9FE0-392BC3320F82}" presName="rootConnector" presStyleLbl="node4" presStyleIdx="2" presStyleCnt="10"/>
      <dgm:spPr/>
      <dgm:t>
        <a:bodyPr/>
        <a:lstStyle/>
        <a:p>
          <a:endParaRPr lang="es-EC"/>
        </a:p>
      </dgm:t>
    </dgm:pt>
    <dgm:pt modelId="{2CD05BCC-1E16-4E6D-BD29-44FCBC7CC039}" type="pres">
      <dgm:prSet presAssocID="{C5B7AE0C-BD01-4EE1-9FE0-392BC3320F82}" presName="hierChild4" presStyleCnt="0"/>
      <dgm:spPr/>
    </dgm:pt>
    <dgm:pt modelId="{A575C488-D1E0-45CA-949D-C6E832E83391}" type="pres">
      <dgm:prSet presAssocID="{5E374C1D-2B2C-48BB-B263-1913A217D337}" presName="Name37" presStyleLbl="parChTrans1D4" presStyleIdx="3" presStyleCnt="10"/>
      <dgm:spPr/>
      <dgm:t>
        <a:bodyPr/>
        <a:lstStyle/>
        <a:p>
          <a:endParaRPr lang="es-EC"/>
        </a:p>
      </dgm:t>
    </dgm:pt>
    <dgm:pt modelId="{7C1D089D-08FD-4430-8A71-5AFEFDF00165}" type="pres">
      <dgm:prSet presAssocID="{5C10F73D-525C-4893-B783-8F492CA8D86F}" presName="hierRoot2" presStyleCnt="0">
        <dgm:presLayoutVars>
          <dgm:hierBranch val="init"/>
        </dgm:presLayoutVars>
      </dgm:prSet>
      <dgm:spPr/>
    </dgm:pt>
    <dgm:pt modelId="{90920880-8A85-4218-8F11-1CE385FBA1CF}" type="pres">
      <dgm:prSet presAssocID="{5C10F73D-525C-4893-B783-8F492CA8D86F}" presName="rootComposite" presStyleCnt="0"/>
      <dgm:spPr/>
    </dgm:pt>
    <dgm:pt modelId="{ADA16402-8BB2-40D7-8321-A4AAA6570ABC}" type="pres">
      <dgm:prSet presAssocID="{5C10F73D-525C-4893-B783-8F492CA8D86F}" presName="rootText" presStyleLbl="node4" presStyleIdx="3" presStyleCnt="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BE84CB0-78BB-4F71-B52C-CCDDE4BAEBDB}" type="pres">
      <dgm:prSet presAssocID="{5C10F73D-525C-4893-B783-8F492CA8D86F}" presName="rootConnector" presStyleLbl="node4" presStyleIdx="3" presStyleCnt="10"/>
      <dgm:spPr/>
      <dgm:t>
        <a:bodyPr/>
        <a:lstStyle/>
        <a:p>
          <a:endParaRPr lang="es-EC"/>
        </a:p>
      </dgm:t>
    </dgm:pt>
    <dgm:pt modelId="{AB8B1E60-504D-4275-B075-60DEE494B1A7}" type="pres">
      <dgm:prSet presAssocID="{5C10F73D-525C-4893-B783-8F492CA8D86F}" presName="hierChild4" presStyleCnt="0"/>
      <dgm:spPr/>
    </dgm:pt>
    <dgm:pt modelId="{9E7ED151-C218-408C-BA1B-CE1B4F7EF9C3}" type="pres">
      <dgm:prSet presAssocID="{BA30893C-C0AD-4EA2-AB75-731CA0B47459}" presName="Name37" presStyleLbl="parChTrans1D4" presStyleIdx="4" presStyleCnt="10"/>
      <dgm:spPr/>
      <dgm:t>
        <a:bodyPr/>
        <a:lstStyle/>
        <a:p>
          <a:endParaRPr lang="es-EC"/>
        </a:p>
      </dgm:t>
    </dgm:pt>
    <dgm:pt modelId="{157918C5-B3E4-4480-9ABE-6162A944629A}" type="pres">
      <dgm:prSet presAssocID="{7344D588-9DED-40B2-A160-9D16198DB742}" presName="hierRoot2" presStyleCnt="0">
        <dgm:presLayoutVars>
          <dgm:hierBranch val="init"/>
        </dgm:presLayoutVars>
      </dgm:prSet>
      <dgm:spPr/>
    </dgm:pt>
    <dgm:pt modelId="{C6A0CB8B-D7BC-43E3-A055-D3DF58C1C862}" type="pres">
      <dgm:prSet presAssocID="{7344D588-9DED-40B2-A160-9D16198DB742}" presName="rootComposite" presStyleCnt="0"/>
      <dgm:spPr/>
    </dgm:pt>
    <dgm:pt modelId="{F252A357-5BD9-44E2-903F-3E8D2FC58AC8}" type="pres">
      <dgm:prSet presAssocID="{7344D588-9DED-40B2-A160-9D16198DB742}" presName="rootText" presStyleLbl="node4" presStyleIdx="4" presStyleCnt="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16DB5D-84D7-4B7E-9CCE-51C45259A831}" type="pres">
      <dgm:prSet presAssocID="{7344D588-9DED-40B2-A160-9D16198DB742}" presName="rootConnector" presStyleLbl="node4" presStyleIdx="4" presStyleCnt="10"/>
      <dgm:spPr/>
      <dgm:t>
        <a:bodyPr/>
        <a:lstStyle/>
        <a:p>
          <a:endParaRPr lang="es-EC"/>
        </a:p>
      </dgm:t>
    </dgm:pt>
    <dgm:pt modelId="{F16001BE-F014-4B30-8E51-DC0AE5C5A32D}" type="pres">
      <dgm:prSet presAssocID="{7344D588-9DED-40B2-A160-9D16198DB742}" presName="hierChild4" presStyleCnt="0"/>
      <dgm:spPr/>
    </dgm:pt>
    <dgm:pt modelId="{AC3D0FBE-9A7F-4999-9046-E0AB0630FBF6}" type="pres">
      <dgm:prSet presAssocID="{CA8BF178-22BB-4A45-958A-BC3B122F19B5}" presName="Name37" presStyleLbl="parChTrans1D4" presStyleIdx="5" presStyleCnt="10"/>
      <dgm:spPr/>
      <dgm:t>
        <a:bodyPr/>
        <a:lstStyle/>
        <a:p>
          <a:endParaRPr lang="es-EC"/>
        </a:p>
      </dgm:t>
    </dgm:pt>
    <dgm:pt modelId="{D7C0CE00-F47C-48F9-A0D4-CE9830A4551E}" type="pres">
      <dgm:prSet presAssocID="{CF878917-5474-4213-B9F1-79C314CDA642}" presName="hierRoot2" presStyleCnt="0">
        <dgm:presLayoutVars>
          <dgm:hierBranch val="init"/>
        </dgm:presLayoutVars>
      </dgm:prSet>
      <dgm:spPr/>
    </dgm:pt>
    <dgm:pt modelId="{F3B092B7-9097-4BE7-9F4E-4AD41991E689}" type="pres">
      <dgm:prSet presAssocID="{CF878917-5474-4213-B9F1-79C314CDA642}" presName="rootComposite" presStyleCnt="0"/>
      <dgm:spPr/>
    </dgm:pt>
    <dgm:pt modelId="{7B064C42-1B0C-4B0F-9E42-104E040091D9}" type="pres">
      <dgm:prSet presAssocID="{CF878917-5474-4213-B9F1-79C314CDA642}" presName="rootText" presStyleLbl="node4" presStyleIdx="5" presStyleCnt="10" custLinFactNeighborY="405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5FD8DC5-2FEA-4565-8039-D2A8B41D4337}" type="pres">
      <dgm:prSet presAssocID="{CF878917-5474-4213-B9F1-79C314CDA642}" presName="rootConnector" presStyleLbl="node4" presStyleIdx="5" presStyleCnt="10"/>
      <dgm:spPr/>
      <dgm:t>
        <a:bodyPr/>
        <a:lstStyle/>
        <a:p>
          <a:endParaRPr lang="es-EC"/>
        </a:p>
      </dgm:t>
    </dgm:pt>
    <dgm:pt modelId="{F29CBBF0-1041-4163-AE4C-0C896F1B387E}" type="pres">
      <dgm:prSet presAssocID="{CF878917-5474-4213-B9F1-79C314CDA642}" presName="hierChild4" presStyleCnt="0"/>
      <dgm:spPr/>
    </dgm:pt>
    <dgm:pt modelId="{A2CD9743-4B0F-497A-930F-95B8DA7B4629}" type="pres">
      <dgm:prSet presAssocID="{CF878917-5474-4213-B9F1-79C314CDA642}" presName="hierChild5" presStyleCnt="0"/>
      <dgm:spPr/>
    </dgm:pt>
    <dgm:pt modelId="{16F7C040-5F7B-4142-9489-133836ECB584}" type="pres">
      <dgm:prSet presAssocID="{7344D588-9DED-40B2-A160-9D16198DB742}" presName="hierChild5" presStyleCnt="0"/>
      <dgm:spPr/>
    </dgm:pt>
    <dgm:pt modelId="{28CF48B9-018B-49EA-A5AA-9297CF1A51A7}" type="pres">
      <dgm:prSet presAssocID="{5C10F73D-525C-4893-B783-8F492CA8D86F}" presName="hierChild5" presStyleCnt="0"/>
      <dgm:spPr/>
    </dgm:pt>
    <dgm:pt modelId="{B049AC79-4171-4480-81DD-580B12353C34}" type="pres">
      <dgm:prSet presAssocID="{061DCB56-C7FC-4CCB-9EED-1E55EEA79108}" presName="Name37" presStyleLbl="parChTrans1D4" presStyleIdx="6" presStyleCnt="10"/>
      <dgm:spPr/>
      <dgm:t>
        <a:bodyPr/>
        <a:lstStyle/>
        <a:p>
          <a:endParaRPr lang="es-EC"/>
        </a:p>
      </dgm:t>
    </dgm:pt>
    <dgm:pt modelId="{564A05F1-854B-4003-8A14-DD12F1D202BB}" type="pres">
      <dgm:prSet presAssocID="{C57A7E33-8863-469D-81FB-5441B81A4285}" presName="hierRoot2" presStyleCnt="0">
        <dgm:presLayoutVars>
          <dgm:hierBranch val="init"/>
        </dgm:presLayoutVars>
      </dgm:prSet>
      <dgm:spPr/>
    </dgm:pt>
    <dgm:pt modelId="{18A9AFE3-E10D-4FD7-9DD7-9F45F5FA0AF5}" type="pres">
      <dgm:prSet presAssocID="{C57A7E33-8863-469D-81FB-5441B81A4285}" presName="rootComposite" presStyleCnt="0"/>
      <dgm:spPr/>
    </dgm:pt>
    <dgm:pt modelId="{4D9C2E2D-A65C-4514-9806-56852EBAC01D}" type="pres">
      <dgm:prSet presAssocID="{C57A7E33-8863-469D-81FB-5441B81A4285}" presName="rootText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FEF5962-B56F-4616-BC88-CC11B10F9F3E}" type="pres">
      <dgm:prSet presAssocID="{C57A7E33-8863-469D-81FB-5441B81A4285}" presName="rootConnector" presStyleLbl="node4" presStyleIdx="6" presStyleCnt="10"/>
      <dgm:spPr/>
      <dgm:t>
        <a:bodyPr/>
        <a:lstStyle/>
        <a:p>
          <a:endParaRPr lang="es-EC"/>
        </a:p>
      </dgm:t>
    </dgm:pt>
    <dgm:pt modelId="{CE1822BE-E769-45F4-B622-548B826A4928}" type="pres">
      <dgm:prSet presAssocID="{C57A7E33-8863-469D-81FB-5441B81A4285}" presName="hierChild4" presStyleCnt="0"/>
      <dgm:spPr/>
    </dgm:pt>
    <dgm:pt modelId="{A9D83F25-5F27-49C2-9DE9-34A214B562FB}" type="pres">
      <dgm:prSet presAssocID="{C57A7E33-8863-469D-81FB-5441B81A4285}" presName="hierChild5" presStyleCnt="0"/>
      <dgm:spPr/>
    </dgm:pt>
    <dgm:pt modelId="{345EEAD5-445F-44A1-9DB1-50F9DBEBADE3}" type="pres">
      <dgm:prSet presAssocID="{C5B7AE0C-BD01-4EE1-9FE0-392BC3320F82}" presName="hierChild5" presStyleCnt="0"/>
      <dgm:spPr/>
    </dgm:pt>
    <dgm:pt modelId="{30CE5DE9-D877-4723-B2C6-91192474105F}" type="pres">
      <dgm:prSet presAssocID="{F9D95CE9-0A18-44D6-8C82-DF23ADAC48BE}" presName="Name37" presStyleLbl="parChTrans1D4" presStyleIdx="7" presStyleCnt="10"/>
      <dgm:spPr/>
      <dgm:t>
        <a:bodyPr/>
        <a:lstStyle/>
        <a:p>
          <a:endParaRPr lang="es-EC"/>
        </a:p>
      </dgm:t>
    </dgm:pt>
    <dgm:pt modelId="{F7D25A77-3F50-437F-A09E-429F3C8D32A9}" type="pres">
      <dgm:prSet presAssocID="{78C8CE15-599E-4608-AD96-EB3C9392ABB5}" presName="hierRoot2" presStyleCnt="0">
        <dgm:presLayoutVars>
          <dgm:hierBranch val="init"/>
        </dgm:presLayoutVars>
      </dgm:prSet>
      <dgm:spPr/>
    </dgm:pt>
    <dgm:pt modelId="{65425D7E-7C2D-4806-AB71-02137BF8062B}" type="pres">
      <dgm:prSet presAssocID="{78C8CE15-599E-4608-AD96-EB3C9392ABB5}" presName="rootComposite" presStyleCnt="0"/>
      <dgm:spPr/>
    </dgm:pt>
    <dgm:pt modelId="{32F8D616-2639-4D5A-B300-24483DF896CE}" type="pres">
      <dgm:prSet presAssocID="{78C8CE15-599E-4608-AD96-EB3C9392ABB5}" presName="rootText" presStyleLbl="node4" presStyleIdx="7" presStyleCnt="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F174799-C150-4F8D-9830-A36B5B431454}" type="pres">
      <dgm:prSet presAssocID="{78C8CE15-599E-4608-AD96-EB3C9392ABB5}" presName="rootConnector" presStyleLbl="node4" presStyleIdx="7" presStyleCnt="10"/>
      <dgm:spPr/>
      <dgm:t>
        <a:bodyPr/>
        <a:lstStyle/>
        <a:p>
          <a:endParaRPr lang="es-EC"/>
        </a:p>
      </dgm:t>
    </dgm:pt>
    <dgm:pt modelId="{9BAEA818-4980-40EB-B421-AD8046EEEB5E}" type="pres">
      <dgm:prSet presAssocID="{78C8CE15-599E-4608-AD96-EB3C9392ABB5}" presName="hierChild4" presStyleCnt="0"/>
      <dgm:spPr/>
    </dgm:pt>
    <dgm:pt modelId="{A6496D78-6C57-4F5A-94A4-DC7769196BE0}" type="pres">
      <dgm:prSet presAssocID="{78C8CE15-599E-4608-AD96-EB3C9392ABB5}" presName="hierChild5" presStyleCnt="0"/>
      <dgm:spPr/>
    </dgm:pt>
    <dgm:pt modelId="{79C39680-B98D-41BD-A21D-2B08DD246132}" type="pres">
      <dgm:prSet presAssocID="{1394A138-0258-42BD-9AD9-448E6D5C76AB}" presName="Name37" presStyleLbl="parChTrans1D4" presStyleIdx="8" presStyleCnt="10"/>
      <dgm:spPr/>
      <dgm:t>
        <a:bodyPr/>
        <a:lstStyle/>
        <a:p>
          <a:endParaRPr lang="es-EC"/>
        </a:p>
      </dgm:t>
    </dgm:pt>
    <dgm:pt modelId="{B7B14FE0-1041-4092-9D62-AD5EBC9BEDD5}" type="pres">
      <dgm:prSet presAssocID="{C40A15D7-215A-4AB9-97C3-46D7B236D2B1}" presName="hierRoot2" presStyleCnt="0">
        <dgm:presLayoutVars>
          <dgm:hierBranch val="init"/>
        </dgm:presLayoutVars>
      </dgm:prSet>
      <dgm:spPr/>
    </dgm:pt>
    <dgm:pt modelId="{0469A967-A8C0-4FB4-9772-DD235D6071E7}" type="pres">
      <dgm:prSet presAssocID="{C40A15D7-215A-4AB9-97C3-46D7B236D2B1}" presName="rootComposite" presStyleCnt="0"/>
      <dgm:spPr/>
    </dgm:pt>
    <dgm:pt modelId="{32108452-04A8-4AB0-A258-1F6115E9D11A}" type="pres">
      <dgm:prSet presAssocID="{C40A15D7-215A-4AB9-97C3-46D7B236D2B1}" presName="rootText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62B1F48-A7A4-4377-92D7-1C68ACE808AD}" type="pres">
      <dgm:prSet presAssocID="{C40A15D7-215A-4AB9-97C3-46D7B236D2B1}" presName="rootConnector" presStyleLbl="node4" presStyleIdx="8" presStyleCnt="10"/>
      <dgm:spPr/>
      <dgm:t>
        <a:bodyPr/>
        <a:lstStyle/>
        <a:p>
          <a:endParaRPr lang="es-EC"/>
        </a:p>
      </dgm:t>
    </dgm:pt>
    <dgm:pt modelId="{141ED070-EF26-485F-BECD-878729DABC78}" type="pres">
      <dgm:prSet presAssocID="{C40A15D7-215A-4AB9-97C3-46D7B236D2B1}" presName="hierChild4" presStyleCnt="0"/>
      <dgm:spPr/>
    </dgm:pt>
    <dgm:pt modelId="{6EAB0D78-DCBC-4063-934F-E0F9940CC6EC}" type="pres">
      <dgm:prSet presAssocID="{C40A15D7-215A-4AB9-97C3-46D7B236D2B1}" presName="hierChild5" presStyleCnt="0"/>
      <dgm:spPr/>
    </dgm:pt>
    <dgm:pt modelId="{79FE047E-9545-43D7-82E4-F4AF72743885}" type="pres">
      <dgm:prSet presAssocID="{670874F7-5CC8-4347-AB8C-EAA79A8500B5}" presName="hierChild5" presStyleCnt="0"/>
      <dgm:spPr/>
    </dgm:pt>
    <dgm:pt modelId="{7B6536C4-EDD0-455B-B902-E35146085BE7}" type="pres">
      <dgm:prSet presAssocID="{2F209FAF-6840-4EF8-A35A-B813D71176CD}" presName="Name37" presStyleLbl="parChTrans1D4" presStyleIdx="9" presStyleCnt="10"/>
      <dgm:spPr/>
      <dgm:t>
        <a:bodyPr/>
        <a:lstStyle/>
        <a:p>
          <a:endParaRPr lang="es-EC"/>
        </a:p>
      </dgm:t>
    </dgm:pt>
    <dgm:pt modelId="{91AF2A46-60B6-401B-8D7E-78F9F82C042A}" type="pres">
      <dgm:prSet presAssocID="{D22DCF55-35FC-46D1-8230-1780C33437D5}" presName="hierRoot2" presStyleCnt="0">
        <dgm:presLayoutVars>
          <dgm:hierBranch val="init"/>
        </dgm:presLayoutVars>
      </dgm:prSet>
      <dgm:spPr/>
    </dgm:pt>
    <dgm:pt modelId="{1FD3A8B1-9126-495A-83BD-8931AE6273EC}" type="pres">
      <dgm:prSet presAssocID="{D22DCF55-35FC-46D1-8230-1780C33437D5}" presName="rootComposite" presStyleCnt="0"/>
      <dgm:spPr/>
    </dgm:pt>
    <dgm:pt modelId="{30246ADD-63BC-4AD4-9D88-73BE0ACA5EA5}" type="pres">
      <dgm:prSet presAssocID="{D22DCF55-35FC-46D1-8230-1780C33437D5}" presName="rootText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0077A80-915C-4CBA-82AA-C871899B1C31}" type="pres">
      <dgm:prSet presAssocID="{D22DCF55-35FC-46D1-8230-1780C33437D5}" presName="rootConnector" presStyleLbl="node4" presStyleIdx="9" presStyleCnt="10"/>
      <dgm:spPr/>
      <dgm:t>
        <a:bodyPr/>
        <a:lstStyle/>
        <a:p>
          <a:endParaRPr lang="es-EC"/>
        </a:p>
      </dgm:t>
    </dgm:pt>
    <dgm:pt modelId="{AF5B688A-D342-42A9-97BC-A173AD82F258}" type="pres">
      <dgm:prSet presAssocID="{D22DCF55-35FC-46D1-8230-1780C33437D5}" presName="hierChild4" presStyleCnt="0"/>
      <dgm:spPr/>
    </dgm:pt>
    <dgm:pt modelId="{620EE7F1-0EB7-41FD-BC2F-0EF71E210B8C}" type="pres">
      <dgm:prSet presAssocID="{D22DCF55-35FC-46D1-8230-1780C33437D5}" presName="hierChild5" presStyleCnt="0"/>
      <dgm:spPr/>
    </dgm:pt>
    <dgm:pt modelId="{FF506DB0-34AC-4950-8966-B19B5EE4EA94}" type="pres">
      <dgm:prSet presAssocID="{32AF2C2B-87CA-45C0-BDF2-4D3AD383F561}" presName="hierChild5" presStyleCnt="0"/>
      <dgm:spPr/>
    </dgm:pt>
    <dgm:pt modelId="{DF1A78F5-3EE1-4FE2-BE7C-1FB3D92FD129}" type="pres">
      <dgm:prSet presAssocID="{CBA2F5A5-6C20-48AD-85F3-DAFBEB8F069D}" presName="hierChild5" presStyleCnt="0"/>
      <dgm:spPr/>
    </dgm:pt>
    <dgm:pt modelId="{3FB8A8C3-6258-4E8B-86FB-60837B6159CA}" type="pres">
      <dgm:prSet presAssocID="{9C0C4FED-F967-4028-9C66-8AE03F41AFE3}" presName="hierChild5" presStyleCnt="0"/>
      <dgm:spPr/>
    </dgm:pt>
    <dgm:pt modelId="{C770B99D-77EC-4B78-9601-16495C94D48A}" type="pres">
      <dgm:prSet presAssocID="{20A46BD3-45A3-4AEC-8E8B-B5C6AEB7A426}" presName="Name37" presStyleLbl="parChTrans1D2" presStyleIdx="1" presStyleCnt="3"/>
      <dgm:spPr/>
      <dgm:t>
        <a:bodyPr/>
        <a:lstStyle/>
        <a:p>
          <a:endParaRPr lang="es-EC"/>
        </a:p>
      </dgm:t>
    </dgm:pt>
    <dgm:pt modelId="{E87E416D-D715-42A3-A1BF-074580161B3A}" type="pres">
      <dgm:prSet presAssocID="{62D5E5A1-39C6-45FE-92FB-D19F9445A343}" presName="hierRoot2" presStyleCnt="0">
        <dgm:presLayoutVars>
          <dgm:hierBranch val="init"/>
        </dgm:presLayoutVars>
      </dgm:prSet>
      <dgm:spPr/>
    </dgm:pt>
    <dgm:pt modelId="{2DE6E57B-A838-4466-BF0B-71B8594B0962}" type="pres">
      <dgm:prSet presAssocID="{62D5E5A1-39C6-45FE-92FB-D19F9445A343}" presName="rootComposite" presStyleCnt="0"/>
      <dgm:spPr/>
    </dgm:pt>
    <dgm:pt modelId="{B0A232DF-C1C2-4D08-A62C-03A25A7B8276}" type="pres">
      <dgm:prSet presAssocID="{62D5E5A1-39C6-45FE-92FB-D19F9445A34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9B043FA-CE6C-42B3-B3CB-A3FE645F0806}" type="pres">
      <dgm:prSet presAssocID="{62D5E5A1-39C6-45FE-92FB-D19F9445A343}" presName="rootConnector" presStyleLbl="node2" presStyleIdx="1" presStyleCnt="3"/>
      <dgm:spPr/>
      <dgm:t>
        <a:bodyPr/>
        <a:lstStyle/>
        <a:p>
          <a:endParaRPr lang="es-EC"/>
        </a:p>
      </dgm:t>
    </dgm:pt>
    <dgm:pt modelId="{0DF50F01-08FC-4F23-A283-49A1653D5393}" type="pres">
      <dgm:prSet presAssocID="{62D5E5A1-39C6-45FE-92FB-D19F9445A343}" presName="hierChild4" presStyleCnt="0"/>
      <dgm:spPr/>
    </dgm:pt>
    <dgm:pt modelId="{D239B9D9-3B08-40F1-84EF-F07E19555BDA}" type="pres">
      <dgm:prSet presAssocID="{62D5E5A1-39C6-45FE-92FB-D19F9445A343}" presName="hierChild5" presStyleCnt="0"/>
      <dgm:spPr/>
    </dgm:pt>
    <dgm:pt modelId="{0C001C17-B669-4EEA-8CA8-F188AC614CBE}" type="pres">
      <dgm:prSet presAssocID="{AFAFDA15-ABD9-4DA0-B2E6-208AE88ECDF1}" presName="Name37" presStyleLbl="parChTrans1D2" presStyleIdx="2" presStyleCnt="3"/>
      <dgm:spPr/>
      <dgm:t>
        <a:bodyPr/>
        <a:lstStyle/>
        <a:p>
          <a:endParaRPr lang="es-EC"/>
        </a:p>
      </dgm:t>
    </dgm:pt>
    <dgm:pt modelId="{2759E072-E057-42EC-AD46-2F76EA3B35BD}" type="pres">
      <dgm:prSet presAssocID="{37A19441-43C6-4A65-B689-8F2DAA253287}" presName="hierRoot2" presStyleCnt="0">
        <dgm:presLayoutVars>
          <dgm:hierBranch val="init"/>
        </dgm:presLayoutVars>
      </dgm:prSet>
      <dgm:spPr/>
    </dgm:pt>
    <dgm:pt modelId="{8A3D859C-CEE1-4143-AC42-B698B9B5676E}" type="pres">
      <dgm:prSet presAssocID="{37A19441-43C6-4A65-B689-8F2DAA253287}" presName="rootComposite" presStyleCnt="0"/>
      <dgm:spPr/>
    </dgm:pt>
    <dgm:pt modelId="{D8FA6622-19AF-44C3-B9D3-5E635A59B556}" type="pres">
      <dgm:prSet presAssocID="{37A19441-43C6-4A65-B689-8F2DAA253287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E0034BD-6144-4827-877C-5FD6191C7510}" type="pres">
      <dgm:prSet presAssocID="{37A19441-43C6-4A65-B689-8F2DAA253287}" presName="rootConnector" presStyleLbl="node2" presStyleIdx="2" presStyleCnt="3"/>
      <dgm:spPr/>
      <dgm:t>
        <a:bodyPr/>
        <a:lstStyle/>
        <a:p>
          <a:endParaRPr lang="es-EC"/>
        </a:p>
      </dgm:t>
    </dgm:pt>
    <dgm:pt modelId="{516E8B4A-85C4-4501-8ABC-C8D8F72A297C}" type="pres">
      <dgm:prSet presAssocID="{37A19441-43C6-4A65-B689-8F2DAA253287}" presName="hierChild4" presStyleCnt="0"/>
      <dgm:spPr/>
    </dgm:pt>
    <dgm:pt modelId="{DD2F8335-8F86-4611-8220-D5E82E6F8AD5}" type="pres">
      <dgm:prSet presAssocID="{37A19441-43C6-4A65-B689-8F2DAA253287}" presName="hierChild5" presStyleCnt="0"/>
      <dgm:spPr/>
    </dgm:pt>
    <dgm:pt modelId="{E3AA1248-4CC0-4B00-B831-40FD31956C11}" type="pres">
      <dgm:prSet presAssocID="{CB4C725C-0A06-4879-B3F3-553731C6D047}" presName="hierChild3" presStyleCnt="0"/>
      <dgm:spPr/>
    </dgm:pt>
  </dgm:ptLst>
  <dgm:cxnLst>
    <dgm:cxn modelId="{332EDDCA-4C10-4ED2-BB1F-C08FEE45ADBC}" type="presOf" srcId="{D22DCF55-35FC-46D1-8230-1780C33437D5}" destId="{20077A80-915C-4CBA-82AA-C871899B1C31}" srcOrd="1" destOrd="0" presId="urn:microsoft.com/office/officeart/2005/8/layout/orgChart1"/>
    <dgm:cxn modelId="{10B8EEB7-4244-4D1A-8CAC-BD45F19CF6F6}" type="presOf" srcId="{061DCB56-C7FC-4CCB-9EED-1E55EEA79108}" destId="{B049AC79-4171-4480-81DD-580B12353C34}" srcOrd="0" destOrd="0" presId="urn:microsoft.com/office/officeart/2005/8/layout/orgChart1"/>
    <dgm:cxn modelId="{50433079-AEB5-48A7-8177-C7CC0B4C5331}" type="presOf" srcId="{78C8CE15-599E-4608-AD96-EB3C9392ABB5}" destId="{32F8D616-2639-4D5A-B300-24483DF896CE}" srcOrd="0" destOrd="0" presId="urn:microsoft.com/office/officeart/2005/8/layout/orgChart1"/>
    <dgm:cxn modelId="{1DDEE82B-53D5-42D6-A458-A82D56ED6669}" type="presOf" srcId="{62D5E5A1-39C6-45FE-92FB-D19F9445A343}" destId="{D9B043FA-CE6C-42B3-B3CB-A3FE645F0806}" srcOrd="1" destOrd="0" presId="urn:microsoft.com/office/officeart/2005/8/layout/orgChart1"/>
    <dgm:cxn modelId="{D5CD1637-A84D-4C7C-AF4B-03CBCD31609E}" type="presOf" srcId="{5C10F73D-525C-4893-B783-8F492CA8D86F}" destId="{1BE84CB0-78BB-4F71-B52C-CCDDE4BAEBDB}" srcOrd="1" destOrd="0" presId="urn:microsoft.com/office/officeart/2005/8/layout/orgChart1"/>
    <dgm:cxn modelId="{A212374C-E3D8-4AD7-B4F9-A6FCE3BFE46B}" type="presOf" srcId="{CB4C725C-0A06-4879-B3F3-553731C6D047}" destId="{84C3CAF2-27ED-47C0-9915-2F1A6AA1F045}" srcOrd="0" destOrd="0" presId="urn:microsoft.com/office/officeart/2005/8/layout/orgChart1"/>
    <dgm:cxn modelId="{865138C4-C414-4AC6-B5BF-5D7200EB0B6D}" type="presOf" srcId="{CB4C725C-0A06-4879-B3F3-553731C6D047}" destId="{7C650668-5D9F-4F5F-8558-40847B47AE5E}" srcOrd="1" destOrd="0" presId="urn:microsoft.com/office/officeart/2005/8/layout/orgChart1"/>
    <dgm:cxn modelId="{2DC2C23C-3E5B-4CBC-AF47-4DCB3A0526F9}" type="presOf" srcId="{BA30893C-C0AD-4EA2-AB75-731CA0B47459}" destId="{9E7ED151-C218-408C-BA1B-CE1B4F7EF9C3}" srcOrd="0" destOrd="0" presId="urn:microsoft.com/office/officeart/2005/8/layout/orgChart1"/>
    <dgm:cxn modelId="{B54CF6F2-C124-40E5-AF28-DA99E1574AF5}" type="presOf" srcId="{C5B7AE0C-BD01-4EE1-9FE0-392BC3320F82}" destId="{6FD72FC0-6C2B-45F8-87C4-63AF24A4D3B7}" srcOrd="0" destOrd="0" presId="urn:microsoft.com/office/officeart/2005/8/layout/orgChart1"/>
    <dgm:cxn modelId="{1CE7E344-B26F-48FF-967F-69B554856B0C}" srcId="{670874F7-5CC8-4347-AB8C-EAA79A8500B5}" destId="{78C8CE15-599E-4608-AD96-EB3C9392ABB5}" srcOrd="1" destOrd="0" parTransId="{F9D95CE9-0A18-44D6-8C82-DF23ADAC48BE}" sibTransId="{C92A15FA-A4ED-4EA4-9DC3-F3BBF675B718}"/>
    <dgm:cxn modelId="{B2E9638A-4090-4A7B-BF53-FFF9726A7EF2}" type="presOf" srcId="{DEA78597-8D56-4E90-976B-ECFE923B19E2}" destId="{1BE5CD34-ED29-4EE0-B974-28B59E2B2C82}" srcOrd="0" destOrd="0" presId="urn:microsoft.com/office/officeart/2005/8/layout/orgChart1"/>
    <dgm:cxn modelId="{9C7FF18A-95EC-45E2-9760-9CF930F17992}" type="presOf" srcId="{37A19441-43C6-4A65-B689-8F2DAA253287}" destId="{DE0034BD-6144-4827-877C-5FD6191C7510}" srcOrd="1" destOrd="0" presId="urn:microsoft.com/office/officeart/2005/8/layout/orgChart1"/>
    <dgm:cxn modelId="{79CB78A1-F189-4491-9EE8-DB6640D29FE0}" srcId="{C5B7AE0C-BD01-4EE1-9FE0-392BC3320F82}" destId="{5C10F73D-525C-4893-B783-8F492CA8D86F}" srcOrd="0" destOrd="0" parTransId="{5E374C1D-2B2C-48BB-B263-1913A217D337}" sibTransId="{14468105-6157-44F5-904C-67726AAAA9E4}"/>
    <dgm:cxn modelId="{B8084A2C-35A3-4E16-9765-95C090EC1A48}" type="presOf" srcId="{5C10F73D-525C-4893-B783-8F492CA8D86F}" destId="{ADA16402-8BB2-40D7-8321-A4AAA6570ABC}" srcOrd="0" destOrd="0" presId="urn:microsoft.com/office/officeart/2005/8/layout/orgChart1"/>
    <dgm:cxn modelId="{8221CF98-13DA-4A11-AF60-264E23B2F7C1}" srcId="{9C0C4FED-F967-4028-9C66-8AE03F41AFE3}" destId="{CBA2F5A5-6C20-48AD-85F3-DAFBEB8F069D}" srcOrd="0" destOrd="0" parTransId="{C0B347EC-B853-41CC-991B-50193B1AA5F9}" sibTransId="{7C62CEA5-5ED4-499C-B14A-7E7D246A5B1F}"/>
    <dgm:cxn modelId="{FBFE3CA9-BB61-40CA-834E-1BA73F312D90}" type="presOf" srcId="{5E374C1D-2B2C-48BB-B263-1913A217D337}" destId="{A575C488-D1E0-45CA-949D-C6E832E83391}" srcOrd="0" destOrd="0" presId="urn:microsoft.com/office/officeart/2005/8/layout/orgChart1"/>
    <dgm:cxn modelId="{00E04535-5B0E-4C0F-91F0-AC72453529F0}" type="presOf" srcId="{C57A7E33-8863-469D-81FB-5441B81A4285}" destId="{DFEF5962-B56F-4616-BC88-CC11B10F9F3E}" srcOrd="1" destOrd="0" presId="urn:microsoft.com/office/officeart/2005/8/layout/orgChart1"/>
    <dgm:cxn modelId="{877B44E7-760F-431E-9287-E59E7EEB9888}" srcId="{CB4C725C-0A06-4879-B3F3-553731C6D047}" destId="{37A19441-43C6-4A65-B689-8F2DAA253287}" srcOrd="2" destOrd="0" parTransId="{AFAFDA15-ABD9-4DA0-B2E6-208AE88ECDF1}" sibTransId="{F3A47461-3C75-4C85-BC61-BBB55EC73026}"/>
    <dgm:cxn modelId="{37FB03B5-C0AA-4249-9E93-50D437AB35CB}" type="presOf" srcId="{C5B7AE0C-BD01-4EE1-9FE0-392BC3320F82}" destId="{B886F489-2AB2-44B7-A8CA-F9D6BF116B29}" srcOrd="1" destOrd="0" presId="urn:microsoft.com/office/officeart/2005/8/layout/orgChart1"/>
    <dgm:cxn modelId="{0FE7A589-2093-492C-84F4-3A0BA23DBB59}" type="presOf" srcId="{2F209FAF-6840-4EF8-A35A-B813D71176CD}" destId="{7B6536C4-EDD0-455B-B902-E35146085BE7}" srcOrd="0" destOrd="0" presId="urn:microsoft.com/office/officeart/2005/8/layout/orgChart1"/>
    <dgm:cxn modelId="{8D7D5407-774B-42AD-8D9F-FB7CF1E114C3}" type="presOf" srcId="{670874F7-5CC8-4347-AB8C-EAA79A8500B5}" destId="{61A93438-13DF-42AF-8C01-84D86F5BF0FF}" srcOrd="1" destOrd="0" presId="urn:microsoft.com/office/officeart/2005/8/layout/orgChart1"/>
    <dgm:cxn modelId="{9FC1260B-4063-4B2A-9B3E-07644C694C1D}" srcId="{5C10F73D-525C-4893-B783-8F492CA8D86F}" destId="{7344D588-9DED-40B2-A160-9D16198DB742}" srcOrd="0" destOrd="0" parTransId="{BA30893C-C0AD-4EA2-AB75-731CA0B47459}" sibTransId="{CB0381DC-B8DA-41F4-AD05-76161D637DF5}"/>
    <dgm:cxn modelId="{D44FB495-39D2-4E48-9955-9D00CF548C17}" type="presOf" srcId="{20A46BD3-45A3-4AEC-8E8B-B5C6AEB7A426}" destId="{C770B99D-77EC-4B78-9601-16495C94D48A}" srcOrd="0" destOrd="0" presId="urn:microsoft.com/office/officeart/2005/8/layout/orgChart1"/>
    <dgm:cxn modelId="{F7BE8B4F-8C9F-412F-82AA-2B13C2C37801}" type="presOf" srcId="{CBA2F5A5-6C20-48AD-85F3-DAFBEB8F069D}" destId="{054EFB3D-1383-4809-A0E7-7B6FC58B9A27}" srcOrd="0" destOrd="0" presId="urn:microsoft.com/office/officeart/2005/8/layout/orgChart1"/>
    <dgm:cxn modelId="{D4EAD404-7EF3-4C25-AC5D-4B019A8F0D6E}" type="presOf" srcId="{32AF2C2B-87CA-45C0-BDF2-4D3AD383F561}" destId="{4CD89E0B-F639-4326-A217-A5E69F7400E1}" srcOrd="1" destOrd="0" presId="urn:microsoft.com/office/officeart/2005/8/layout/orgChart1"/>
    <dgm:cxn modelId="{4326A1B8-8676-4082-9D47-FE3CB3CB840D}" type="presOf" srcId="{0325002F-8407-4935-9A55-1893FC67DCCD}" destId="{57AA7688-9844-4A81-9A60-C848755AEB75}" srcOrd="0" destOrd="0" presId="urn:microsoft.com/office/officeart/2005/8/layout/orgChart1"/>
    <dgm:cxn modelId="{CABD1E3B-E375-475D-A6D0-F2F0B6D6049A}" srcId="{CBA2F5A5-6C20-48AD-85F3-DAFBEB8F069D}" destId="{32AF2C2B-87CA-45C0-BDF2-4D3AD383F561}" srcOrd="0" destOrd="0" parTransId="{DAC88E6B-10D1-4348-B7C8-F562FB96C478}" sibTransId="{4BD7B028-0DC1-44E4-ACC1-C84195FDA8EA}"/>
    <dgm:cxn modelId="{7A6F4131-51E2-4865-9885-8F56483292E2}" type="presOf" srcId="{26A6A7B4-0F64-48B8-81EB-5E755A420E10}" destId="{DBCC50F4-58C7-4550-9090-A43973723940}" srcOrd="0" destOrd="0" presId="urn:microsoft.com/office/officeart/2005/8/layout/orgChart1"/>
    <dgm:cxn modelId="{3276CF06-E854-4106-9E7D-F325201FD0E1}" type="presOf" srcId="{CBA2F5A5-6C20-48AD-85F3-DAFBEB8F069D}" destId="{60BBBFB7-82BE-4426-82E3-0D973B3C3B06}" srcOrd="1" destOrd="0" presId="urn:microsoft.com/office/officeart/2005/8/layout/orgChart1"/>
    <dgm:cxn modelId="{7C2479D1-08CF-4447-8120-CABDBEFFC252}" type="presOf" srcId="{AFAFDA15-ABD9-4DA0-B2E6-208AE88ECDF1}" destId="{0C001C17-B669-4EEA-8CA8-F188AC614CBE}" srcOrd="0" destOrd="0" presId="urn:microsoft.com/office/officeart/2005/8/layout/orgChart1"/>
    <dgm:cxn modelId="{320F2A68-E9C3-453D-B473-A48A3CE246C5}" type="presOf" srcId="{F9D95CE9-0A18-44D6-8C82-DF23ADAC48BE}" destId="{30CE5DE9-D877-4723-B2C6-91192474105F}" srcOrd="0" destOrd="0" presId="urn:microsoft.com/office/officeart/2005/8/layout/orgChart1"/>
    <dgm:cxn modelId="{91E0CFD4-98DF-4622-83D7-3D1A9C1F8523}" type="presOf" srcId="{78C8CE15-599E-4608-AD96-EB3C9392ABB5}" destId="{FF174799-C150-4F8D-9830-A36B5B431454}" srcOrd="1" destOrd="0" presId="urn:microsoft.com/office/officeart/2005/8/layout/orgChart1"/>
    <dgm:cxn modelId="{B0B00FEA-0B98-4D5E-818A-A54596AAFD04}" type="presOf" srcId="{CA8BF178-22BB-4A45-958A-BC3B122F19B5}" destId="{AC3D0FBE-9A7F-4999-9046-E0AB0630FBF6}" srcOrd="0" destOrd="0" presId="urn:microsoft.com/office/officeart/2005/8/layout/orgChart1"/>
    <dgm:cxn modelId="{D7AFA92D-5A96-4346-8A24-A75544AD094A}" srcId="{32AF2C2B-87CA-45C0-BDF2-4D3AD383F561}" destId="{670874F7-5CC8-4347-AB8C-EAA79A8500B5}" srcOrd="0" destOrd="0" parTransId="{0325002F-8407-4935-9A55-1893FC67DCCD}" sibTransId="{B2D7D0F5-C6F9-4CF3-91B2-E55BE208D1CC}"/>
    <dgm:cxn modelId="{6F23EBE0-82CF-42A9-9DBA-A3AB398B938C}" srcId="{CB4C725C-0A06-4879-B3F3-553731C6D047}" destId="{62D5E5A1-39C6-45FE-92FB-D19F9445A343}" srcOrd="1" destOrd="0" parTransId="{20A46BD3-45A3-4AEC-8E8B-B5C6AEB7A426}" sibTransId="{96136119-5574-4152-8643-853C3D06F2F7}"/>
    <dgm:cxn modelId="{D3C7DDD5-325B-4260-84BA-C8F740B427EA}" type="presOf" srcId="{32AF2C2B-87CA-45C0-BDF2-4D3AD383F561}" destId="{D1387DF8-8586-43F9-9CCD-215FD272B1BF}" srcOrd="0" destOrd="0" presId="urn:microsoft.com/office/officeart/2005/8/layout/orgChart1"/>
    <dgm:cxn modelId="{BD24F768-2DC2-4F25-A518-F755126C71A6}" type="presOf" srcId="{1394A138-0258-42BD-9AD9-448E6D5C76AB}" destId="{79C39680-B98D-41BD-A21D-2B08DD246132}" srcOrd="0" destOrd="0" presId="urn:microsoft.com/office/officeart/2005/8/layout/orgChart1"/>
    <dgm:cxn modelId="{417B0011-D0E5-4729-B214-1B10BE04FA71}" type="presOf" srcId="{7344D588-9DED-40B2-A160-9D16198DB742}" destId="{F252A357-5BD9-44E2-903F-3E8D2FC58AC8}" srcOrd="0" destOrd="0" presId="urn:microsoft.com/office/officeart/2005/8/layout/orgChart1"/>
    <dgm:cxn modelId="{BA4A3B2D-62AA-4908-A9CA-7EE3CF2D4E7A}" type="presOf" srcId="{9C0C4FED-F967-4028-9C66-8AE03F41AFE3}" destId="{474DED41-C6B6-40BE-A9D0-5F287AB1689B}" srcOrd="1" destOrd="0" presId="urn:microsoft.com/office/officeart/2005/8/layout/orgChart1"/>
    <dgm:cxn modelId="{F5124A6A-592F-4113-AF4C-F6F78C67C717}" type="presOf" srcId="{60482C8D-148C-42C7-BE83-39F04B92FAD1}" destId="{569B45F9-AF37-45B0-AAF1-D12F37C61582}" srcOrd="0" destOrd="0" presId="urn:microsoft.com/office/officeart/2005/8/layout/orgChart1"/>
    <dgm:cxn modelId="{DCA8A469-3E2B-4571-9074-68C229578696}" srcId="{670874F7-5CC8-4347-AB8C-EAA79A8500B5}" destId="{C5B7AE0C-BD01-4EE1-9FE0-392BC3320F82}" srcOrd="0" destOrd="0" parTransId="{60482C8D-148C-42C7-BE83-39F04B92FAD1}" sibTransId="{23D6CF92-C33F-4DD3-9B7E-8329474CDF2F}"/>
    <dgm:cxn modelId="{1819DE1C-A6BA-47F8-AE7B-3950A3ED25BE}" type="presOf" srcId="{670874F7-5CC8-4347-AB8C-EAA79A8500B5}" destId="{336317CC-BEB3-4253-B60C-DC245409BE19}" srcOrd="0" destOrd="0" presId="urn:microsoft.com/office/officeart/2005/8/layout/orgChart1"/>
    <dgm:cxn modelId="{2196FF63-BC0E-4FC1-AF5A-6260A333A630}" type="presOf" srcId="{7344D588-9DED-40B2-A160-9D16198DB742}" destId="{7016DB5D-84D7-4B7E-9CCE-51C45259A831}" srcOrd="1" destOrd="0" presId="urn:microsoft.com/office/officeart/2005/8/layout/orgChart1"/>
    <dgm:cxn modelId="{8F1C6459-CD2E-442A-B819-774219A24B7B}" type="presOf" srcId="{CF878917-5474-4213-B9F1-79C314CDA642}" destId="{7B064C42-1B0C-4B0F-9E42-104E040091D9}" srcOrd="0" destOrd="0" presId="urn:microsoft.com/office/officeart/2005/8/layout/orgChart1"/>
    <dgm:cxn modelId="{D704516B-CC90-4EF4-A794-B90C970A1244}" type="presOf" srcId="{C0B347EC-B853-41CC-991B-50193B1AA5F9}" destId="{9FE372AE-84C2-45C5-9F02-2B876FBA7428}" srcOrd="0" destOrd="0" presId="urn:microsoft.com/office/officeart/2005/8/layout/orgChart1"/>
    <dgm:cxn modelId="{573268D8-B100-4D2D-BC57-72266F23B2E1}" type="presOf" srcId="{62D5E5A1-39C6-45FE-92FB-D19F9445A343}" destId="{B0A232DF-C1C2-4D08-A62C-03A25A7B8276}" srcOrd="0" destOrd="0" presId="urn:microsoft.com/office/officeart/2005/8/layout/orgChart1"/>
    <dgm:cxn modelId="{E2A4BD6F-6B73-42E8-9A12-C4D676B6C1B9}" srcId="{670874F7-5CC8-4347-AB8C-EAA79A8500B5}" destId="{C40A15D7-215A-4AB9-97C3-46D7B236D2B1}" srcOrd="2" destOrd="0" parTransId="{1394A138-0258-42BD-9AD9-448E6D5C76AB}" sibTransId="{C71A21B4-F4EE-4080-A52B-D13BF5064217}"/>
    <dgm:cxn modelId="{AE995F0F-6437-40E1-AA57-75AF41D9CD31}" type="presOf" srcId="{DAC88E6B-10D1-4348-B7C8-F562FB96C478}" destId="{3A2D5CDB-7613-424F-B172-981A4D5E25F6}" srcOrd="0" destOrd="0" presId="urn:microsoft.com/office/officeart/2005/8/layout/orgChart1"/>
    <dgm:cxn modelId="{B2C84693-AC1F-4B8A-B805-B9129CC1EB9C}" srcId="{26A6A7B4-0F64-48B8-81EB-5E755A420E10}" destId="{CB4C725C-0A06-4879-B3F3-553731C6D047}" srcOrd="0" destOrd="0" parTransId="{DB18CFF2-4550-4305-83B1-28D4140152DC}" sibTransId="{8E3AC969-6AFF-48F3-9F24-DD5424EAA721}"/>
    <dgm:cxn modelId="{154C25E6-7D04-49E5-8678-585188C01863}" type="presOf" srcId="{9C0C4FED-F967-4028-9C66-8AE03F41AFE3}" destId="{CBD1509B-A4E4-400B-8917-B629E72D90A9}" srcOrd="0" destOrd="0" presId="urn:microsoft.com/office/officeart/2005/8/layout/orgChart1"/>
    <dgm:cxn modelId="{BB01CB5C-7932-4A8C-A9AE-C27B5F8B6B73}" type="presOf" srcId="{D22DCF55-35FC-46D1-8230-1780C33437D5}" destId="{30246ADD-63BC-4AD4-9D88-73BE0ACA5EA5}" srcOrd="0" destOrd="0" presId="urn:microsoft.com/office/officeart/2005/8/layout/orgChart1"/>
    <dgm:cxn modelId="{9DA8A196-D4CB-4EFB-99BA-87FC5DD21964}" type="presOf" srcId="{C40A15D7-215A-4AB9-97C3-46D7B236D2B1}" destId="{32108452-04A8-4AB0-A258-1F6115E9D11A}" srcOrd="0" destOrd="0" presId="urn:microsoft.com/office/officeart/2005/8/layout/orgChart1"/>
    <dgm:cxn modelId="{FE251D21-400C-4DDE-A3AB-2DDCA5F801EE}" srcId="{32AF2C2B-87CA-45C0-BDF2-4D3AD383F561}" destId="{D22DCF55-35FC-46D1-8230-1780C33437D5}" srcOrd="1" destOrd="0" parTransId="{2F209FAF-6840-4EF8-A35A-B813D71176CD}" sibTransId="{9FEC9950-6220-4B6D-AB8A-D05EB90613FE}"/>
    <dgm:cxn modelId="{C2B516FC-EA33-479B-A623-E9279CFF2E3A}" type="presOf" srcId="{C40A15D7-215A-4AB9-97C3-46D7B236D2B1}" destId="{562B1F48-A7A4-4377-92D7-1C68ACE808AD}" srcOrd="1" destOrd="0" presId="urn:microsoft.com/office/officeart/2005/8/layout/orgChart1"/>
    <dgm:cxn modelId="{66035C10-877D-4FBA-A20E-46827B1D2524}" type="presOf" srcId="{C57A7E33-8863-469D-81FB-5441B81A4285}" destId="{4D9C2E2D-A65C-4514-9806-56852EBAC01D}" srcOrd="0" destOrd="0" presId="urn:microsoft.com/office/officeart/2005/8/layout/orgChart1"/>
    <dgm:cxn modelId="{BCCF1DF4-B799-4ADD-A460-388B76DE2541}" srcId="{CB4C725C-0A06-4879-B3F3-553731C6D047}" destId="{9C0C4FED-F967-4028-9C66-8AE03F41AFE3}" srcOrd="0" destOrd="0" parTransId="{DEA78597-8D56-4E90-976B-ECFE923B19E2}" sibTransId="{23D6BA0C-6388-47FC-8AAB-DB9EE50D55F2}"/>
    <dgm:cxn modelId="{2DA071DE-F7E1-426D-8CD0-8354AA5B75E3}" srcId="{C5B7AE0C-BD01-4EE1-9FE0-392BC3320F82}" destId="{C57A7E33-8863-469D-81FB-5441B81A4285}" srcOrd="1" destOrd="0" parTransId="{061DCB56-C7FC-4CCB-9EED-1E55EEA79108}" sibTransId="{15379D28-840D-4305-B079-95F3404F6F54}"/>
    <dgm:cxn modelId="{AEE6C893-3F05-4199-A559-E79F56E32863}" type="presOf" srcId="{CF878917-5474-4213-B9F1-79C314CDA642}" destId="{45FD8DC5-2FEA-4565-8039-D2A8B41D4337}" srcOrd="1" destOrd="0" presId="urn:microsoft.com/office/officeart/2005/8/layout/orgChart1"/>
    <dgm:cxn modelId="{76AECDD2-5B2C-4110-83BC-A2F9318584BE}" srcId="{7344D588-9DED-40B2-A160-9D16198DB742}" destId="{CF878917-5474-4213-B9F1-79C314CDA642}" srcOrd="0" destOrd="0" parTransId="{CA8BF178-22BB-4A45-958A-BC3B122F19B5}" sibTransId="{4C85561D-26CB-453D-86BE-A72BAC247AB1}"/>
    <dgm:cxn modelId="{7A6179B2-4968-45B8-911C-A187125A714A}" type="presOf" srcId="{37A19441-43C6-4A65-B689-8F2DAA253287}" destId="{D8FA6622-19AF-44C3-B9D3-5E635A59B556}" srcOrd="0" destOrd="0" presId="urn:microsoft.com/office/officeart/2005/8/layout/orgChart1"/>
    <dgm:cxn modelId="{EEEB10CA-3037-4840-BABD-C1F3DE6FD99F}" type="presParOf" srcId="{DBCC50F4-58C7-4550-9090-A43973723940}" destId="{2E9B0980-3732-4C80-81E4-95A9D78B794E}" srcOrd="0" destOrd="0" presId="urn:microsoft.com/office/officeart/2005/8/layout/orgChart1"/>
    <dgm:cxn modelId="{F0CA8755-4BA2-4ED9-A278-012D3BBD9639}" type="presParOf" srcId="{2E9B0980-3732-4C80-81E4-95A9D78B794E}" destId="{8CB44E4C-806B-4467-B926-F3A1571F324F}" srcOrd="0" destOrd="0" presId="urn:microsoft.com/office/officeart/2005/8/layout/orgChart1"/>
    <dgm:cxn modelId="{76852CF9-72ED-41C5-92F3-5FAF1BA4A20B}" type="presParOf" srcId="{8CB44E4C-806B-4467-B926-F3A1571F324F}" destId="{84C3CAF2-27ED-47C0-9915-2F1A6AA1F045}" srcOrd="0" destOrd="0" presId="urn:microsoft.com/office/officeart/2005/8/layout/orgChart1"/>
    <dgm:cxn modelId="{ABB1E871-1C54-47C0-9050-9DB0367D83FF}" type="presParOf" srcId="{8CB44E4C-806B-4467-B926-F3A1571F324F}" destId="{7C650668-5D9F-4F5F-8558-40847B47AE5E}" srcOrd="1" destOrd="0" presId="urn:microsoft.com/office/officeart/2005/8/layout/orgChart1"/>
    <dgm:cxn modelId="{0001AB58-BAA0-4341-9C6A-37CC26677249}" type="presParOf" srcId="{2E9B0980-3732-4C80-81E4-95A9D78B794E}" destId="{A410A1FC-99F8-46E4-AA2E-C96AD5B900FA}" srcOrd="1" destOrd="0" presId="urn:microsoft.com/office/officeart/2005/8/layout/orgChart1"/>
    <dgm:cxn modelId="{2893A1F2-3526-4E81-BED9-5B516F1A3D7C}" type="presParOf" srcId="{A410A1FC-99F8-46E4-AA2E-C96AD5B900FA}" destId="{1BE5CD34-ED29-4EE0-B974-28B59E2B2C82}" srcOrd="0" destOrd="0" presId="urn:microsoft.com/office/officeart/2005/8/layout/orgChart1"/>
    <dgm:cxn modelId="{73B37D22-0F53-4910-A65D-8829BF25489A}" type="presParOf" srcId="{A410A1FC-99F8-46E4-AA2E-C96AD5B900FA}" destId="{E53D9DE9-31FC-478B-9CA3-33C80601B9F2}" srcOrd="1" destOrd="0" presId="urn:microsoft.com/office/officeart/2005/8/layout/orgChart1"/>
    <dgm:cxn modelId="{23ED5155-7180-4623-9490-62BE65FBB34E}" type="presParOf" srcId="{E53D9DE9-31FC-478B-9CA3-33C80601B9F2}" destId="{0F471094-2152-48CB-A307-F9160702DF00}" srcOrd="0" destOrd="0" presId="urn:microsoft.com/office/officeart/2005/8/layout/orgChart1"/>
    <dgm:cxn modelId="{AD9929E0-003F-41EC-93EC-65FC45484F46}" type="presParOf" srcId="{0F471094-2152-48CB-A307-F9160702DF00}" destId="{CBD1509B-A4E4-400B-8917-B629E72D90A9}" srcOrd="0" destOrd="0" presId="urn:microsoft.com/office/officeart/2005/8/layout/orgChart1"/>
    <dgm:cxn modelId="{4ED64C8D-432B-4E15-833B-1BF9A5CBE222}" type="presParOf" srcId="{0F471094-2152-48CB-A307-F9160702DF00}" destId="{474DED41-C6B6-40BE-A9D0-5F287AB1689B}" srcOrd="1" destOrd="0" presId="urn:microsoft.com/office/officeart/2005/8/layout/orgChart1"/>
    <dgm:cxn modelId="{9DCBE228-805B-404D-BEB4-80F7D2611052}" type="presParOf" srcId="{E53D9DE9-31FC-478B-9CA3-33C80601B9F2}" destId="{FD620C59-A09F-4920-AB21-7BB05ADB93A8}" srcOrd="1" destOrd="0" presId="urn:microsoft.com/office/officeart/2005/8/layout/orgChart1"/>
    <dgm:cxn modelId="{9F6E364C-F223-4E41-9099-CF48E9BB50DF}" type="presParOf" srcId="{FD620C59-A09F-4920-AB21-7BB05ADB93A8}" destId="{9FE372AE-84C2-45C5-9F02-2B876FBA7428}" srcOrd="0" destOrd="0" presId="urn:microsoft.com/office/officeart/2005/8/layout/orgChart1"/>
    <dgm:cxn modelId="{EA607078-3017-428D-80CF-40FBE8FF4754}" type="presParOf" srcId="{FD620C59-A09F-4920-AB21-7BB05ADB93A8}" destId="{4F7B6780-065D-4BC1-8AB3-2E841142BF4B}" srcOrd="1" destOrd="0" presId="urn:microsoft.com/office/officeart/2005/8/layout/orgChart1"/>
    <dgm:cxn modelId="{A5163EBB-139E-48EB-8778-5A5C41332B5C}" type="presParOf" srcId="{4F7B6780-065D-4BC1-8AB3-2E841142BF4B}" destId="{5249CB13-D084-45DC-8644-6A77790CEBBC}" srcOrd="0" destOrd="0" presId="urn:microsoft.com/office/officeart/2005/8/layout/orgChart1"/>
    <dgm:cxn modelId="{25B86DBC-0000-405A-B5F0-7DDF7A50D64F}" type="presParOf" srcId="{5249CB13-D084-45DC-8644-6A77790CEBBC}" destId="{054EFB3D-1383-4809-A0E7-7B6FC58B9A27}" srcOrd="0" destOrd="0" presId="urn:microsoft.com/office/officeart/2005/8/layout/orgChart1"/>
    <dgm:cxn modelId="{904DF5C1-9606-4F6B-BAAB-C6CE0F951CC5}" type="presParOf" srcId="{5249CB13-D084-45DC-8644-6A77790CEBBC}" destId="{60BBBFB7-82BE-4426-82E3-0D973B3C3B06}" srcOrd="1" destOrd="0" presId="urn:microsoft.com/office/officeart/2005/8/layout/orgChart1"/>
    <dgm:cxn modelId="{EA130078-662A-444D-AEDC-A7B519BF4F90}" type="presParOf" srcId="{4F7B6780-065D-4BC1-8AB3-2E841142BF4B}" destId="{BA1C76A2-69AC-46CD-9FBB-4A9D87131EEE}" srcOrd="1" destOrd="0" presId="urn:microsoft.com/office/officeart/2005/8/layout/orgChart1"/>
    <dgm:cxn modelId="{35A4F63F-FC9F-48FF-B37B-5CD0B795089F}" type="presParOf" srcId="{BA1C76A2-69AC-46CD-9FBB-4A9D87131EEE}" destId="{3A2D5CDB-7613-424F-B172-981A4D5E25F6}" srcOrd="0" destOrd="0" presId="urn:microsoft.com/office/officeart/2005/8/layout/orgChart1"/>
    <dgm:cxn modelId="{94BD409B-A483-42B2-9A13-7682184D03D9}" type="presParOf" srcId="{BA1C76A2-69AC-46CD-9FBB-4A9D87131EEE}" destId="{8B7CC4B6-859C-4293-84D3-4C5D18DB1B32}" srcOrd="1" destOrd="0" presId="urn:microsoft.com/office/officeart/2005/8/layout/orgChart1"/>
    <dgm:cxn modelId="{F731BB2A-959E-4BB4-BEB6-C0E7B18FBDBB}" type="presParOf" srcId="{8B7CC4B6-859C-4293-84D3-4C5D18DB1B32}" destId="{8E67B71D-2A61-4C29-8FEB-4D82C8108938}" srcOrd="0" destOrd="0" presId="urn:microsoft.com/office/officeart/2005/8/layout/orgChart1"/>
    <dgm:cxn modelId="{C6C5582F-E2FD-41BA-AEC0-8D2EC8CE3D4D}" type="presParOf" srcId="{8E67B71D-2A61-4C29-8FEB-4D82C8108938}" destId="{D1387DF8-8586-43F9-9CCD-215FD272B1BF}" srcOrd="0" destOrd="0" presId="urn:microsoft.com/office/officeart/2005/8/layout/orgChart1"/>
    <dgm:cxn modelId="{47D5C0C4-15AD-40F4-B0F1-45A1E4A08EFD}" type="presParOf" srcId="{8E67B71D-2A61-4C29-8FEB-4D82C8108938}" destId="{4CD89E0B-F639-4326-A217-A5E69F7400E1}" srcOrd="1" destOrd="0" presId="urn:microsoft.com/office/officeart/2005/8/layout/orgChart1"/>
    <dgm:cxn modelId="{F8D42C05-41CC-4BA0-A980-DFBA5E728DB3}" type="presParOf" srcId="{8B7CC4B6-859C-4293-84D3-4C5D18DB1B32}" destId="{A25A1ED4-5951-4277-9449-44D7BE81FEC5}" srcOrd="1" destOrd="0" presId="urn:microsoft.com/office/officeart/2005/8/layout/orgChart1"/>
    <dgm:cxn modelId="{011BF63B-B636-46A5-AE5D-9D035A2BB814}" type="presParOf" srcId="{A25A1ED4-5951-4277-9449-44D7BE81FEC5}" destId="{57AA7688-9844-4A81-9A60-C848755AEB75}" srcOrd="0" destOrd="0" presId="urn:microsoft.com/office/officeart/2005/8/layout/orgChart1"/>
    <dgm:cxn modelId="{5561021D-A33B-4049-BE91-EEB25E0DA32C}" type="presParOf" srcId="{A25A1ED4-5951-4277-9449-44D7BE81FEC5}" destId="{4A3632BE-CBB9-4A77-AC10-CC6164E6B319}" srcOrd="1" destOrd="0" presId="urn:microsoft.com/office/officeart/2005/8/layout/orgChart1"/>
    <dgm:cxn modelId="{D448F8F8-6EFA-4390-A056-B5FB0DCB33FC}" type="presParOf" srcId="{4A3632BE-CBB9-4A77-AC10-CC6164E6B319}" destId="{7B6056EF-BC09-40FF-A468-49BF4F38DBF3}" srcOrd="0" destOrd="0" presId="urn:microsoft.com/office/officeart/2005/8/layout/orgChart1"/>
    <dgm:cxn modelId="{0EF32395-53AC-47B0-BE70-AD2E21EC10AB}" type="presParOf" srcId="{7B6056EF-BC09-40FF-A468-49BF4F38DBF3}" destId="{336317CC-BEB3-4253-B60C-DC245409BE19}" srcOrd="0" destOrd="0" presId="urn:microsoft.com/office/officeart/2005/8/layout/orgChart1"/>
    <dgm:cxn modelId="{988F4C68-9BB7-47CE-AF79-0E0236F34116}" type="presParOf" srcId="{7B6056EF-BC09-40FF-A468-49BF4F38DBF3}" destId="{61A93438-13DF-42AF-8C01-84D86F5BF0FF}" srcOrd="1" destOrd="0" presId="urn:microsoft.com/office/officeart/2005/8/layout/orgChart1"/>
    <dgm:cxn modelId="{BA007519-379E-4A72-85B9-FAD624D398D6}" type="presParOf" srcId="{4A3632BE-CBB9-4A77-AC10-CC6164E6B319}" destId="{5D2F86C8-02FF-412C-9B46-39BE56C99C64}" srcOrd="1" destOrd="0" presId="urn:microsoft.com/office/officeart/2005/8/layout/orgChart1"/>
    <dgm:cxn modelId="{8DD901FA-C7C3-4056-ABA8-B8031B270135}" type="presParOf" srcId="{5D2F86C8-02FF-412C-9B46-39BE56C99C64}" destId="{569B45F9-AF37-45B0-AAF1-D12F37C61582}" srcOrd="0" destOrd="0" presId="urn:microsoft.com/office/officeart/2005/8/layout/orgChart1"/>
    <dgm:cxn modelId="{E8FFA32B-BC61-45CB-B9B0-659FE4287AC2}" type="presParOf" srcId="{5D2F86C8-02FF-412C-9B46-39BE56C99C64}" destId="{9C35FF0D-076D-453C-89F9-7460B4FA2022}" srcOrd="1" destOrd="0" presId="urn:microsoft.com/office/officeart/2005/8/layout/orgChart1"/>
    <dgm:cxn modelId="{E53DBE23-BEF8-4624-B4B8-6A4A17477924}" type="presParOf" srcId="{9C35FF0D-076D-453C-89F9-7460B4FA2022}" destId="{14C2AF36-06D6-43F6-991A-6511DCBBC23F}" srcOrd="0" destOrd="0" presId="urn:microsoft.com/office/officeart/2005/8/layout/orgChart1"/>
    <dgm:cxn modelId="{5E5DC63D-B224-4F5C-962F-76382B842FC5}" type="presParOf" srcId="{14C2AF36-06D6-43F6-991A-6511DCBBC23F}" destId="{6FD72FC0-6C2B-45F8-87C4-63AF24A4D3B7}" srcOrd="0" destOrd="0" presId="urn:microsoft.com/office/officeart/2005/8/layout/orgChart1"/>
    <dgm:cxn modelId="{7814B389-F6FE-41E3-B324-AE1CE738C130}" type="presParOf" srcId="{14C2AF36-06D6-43F6-991A-6511DCBBC23F}" destId="{B886F489-2AB2-44B7-A8CA-F9D6BF116B29}" srcOrd="1" destOrd="0" presId="urn:microsoft.com/office/officeart/2005/8/layout/orgChart1"/>
    <dgm:cxn modelId="{3D4B4312-19AA-488A-B8F6-770EEF98306D}" type="presParOf" srcId="{9C35FF0D-076D-453C-89F9-7460B4FA2022}" destId="{2CD05BCC-1E16-4E6D-BD29-44FCBC7CC039}" srcOrd="1" destOrd="0" presId="urn:microsoft.com/office/officeart/2005/8/layout/orgChart1"/>
    <dgm:cxn modelId="{00977EE1-705E-42E4-AD17-FB7221C9E0E0}" type="presParOf" srcId="{2CD05BCC-1E16-4E6D-BD29-44FCBC7CC039}" destId="{A575C488-D1E0-45CA-949D-C6E832E83391}" srcOrd="0" destOrd="0" presId="urn:microsoft.com/office/officeart/2005/8/layout/orgChart1"/>
    <dgm:cxn modelId="{7085B428-637F-4A70-973E-1476F0B0C265}" type="presParOf" srcId="{2CD05BCC-1E16-4E6D-BD29-44FCBC7CC039}" destId="{7C1D089D-08FD-4430-8A71-5AFEFDF00165}" srcOrd="1" destOrd="0" presId="urn:microsoft.com/office/officeart/2005/8/layout/orgChart1"/>
    <dgm:cxn modelId="{4A0D5D3E-678F-40FC-8BCA-9C68439DF599}" type="presParOf" srcId="{7C1D089D-08FD-4430-8A71-5AFEFDF00165}" destId="{90920880-8A85-4218-8F11-1CE385FBA1CF}" srcOrd="0" destOrd="0" presId="urn:microsoft.com/office/officeart/2005/8/layout/orgChart1"/>
    <dgm:cxn modelId="{FAB125A6-C56F-49BB-90B5-171B9B3B4969}" type="presParOf" srcId="{90920880-8A85-4218-8F11-1CE385FBA1CF}" destId="{ADA16402-8BB2-40D7-8321-A4AAA6570ABC}" srcOrd="0" destOrd="0" presId="urn:microsoft.com/office/officeart/2005/8/layout/orgChart1"/>
    <dgm:cxn modelId="{107C39A3-9323-4AED-9584-9404A9E6AFD0}" type="presParOf" srcId="{90920880-8A85-4218-8F11-1CE385FBA1CF}" destId="{1BE84CB0-78BB-4F71-B52C-CCDDE4BAEBDB}" srcOrd="1" destOrd="0" presId="urn:microsoft.com/office/officeart/2005/8/layout/orgChart1"/>
    <dgm:cxn modelId="{589A538F-71FE-45CA-B5EE-4484D70178F2}" type="presParOf" srcId="{7C1D089D-08FD-4430-8A71-5AFEFDF00165}" destId="{AB8B1E60-504D-4275-B075-60DEE494B1A7}" srcOrd="1" destOrd="0" presId="urn:microsoft.com/office/officeart/2005/8/layout/orgChart1"/>
    <dgm:cxn modelId="{37BCCB95-8FEC-4844-9128-4C3BFA596D99}" type="presParOf" srcId="{AB8B1E60-504D-4275-B075-60DEE494B1A7}" destId="{9E7ED151-C218-408C-BA1B-CE1B4F7EF9C3}" srcOrd="0" destOrd="0" presId="urn:microsoft.com/office/officeart/2005/8/layout/orgChart1"/>
    <dgm:cxn modelId="{BA18F4CC-E0F5-4868-A8E3-1751B552D6CD}" type="presParOf" srcId="{AB8B1E60-504D-4275-B075-60DEE494B1A7}" destId="{157918C5-B3E4-4480-9ABE-6162A944629A}" srcOrd="1" destOrd="0" presId="urn:microsoft.com/office/officeart/2005/8/layout/orgChart1"/>
    <dgm:cxn modelId="{4AB2AA72-2C42-4050-8E51-5095C647DA08}" type="presParOf" srcId="{157918C5-B3E4-4480-9ABE-6162A944629A}" destId="{C6A0CB8B-D7BC-43E3-A055-D3DF58C1C862}" srcOrd="0" destOrd="0" presId="urn:microsoft.com/office/officeart/2005/8/layout/orgChart1"/>
    <dgm:cxn modelId="{BE1423CC-E2E9-46EB-B4FD-F81FFC7CA8EA}" type="presParOf" srcId="{C6A0CB8B-D7BC-43E3-A055-D3DF58C1C862}" destId="{F252A357-5BD9-44E2-903F-3E8D2FC58AC8}" srcOrd="0" destOrd="0" presId="urn:microsoft.com/office/officeart/2005/8/layout/orgChart1"/>
    <dgm:cxn modelId="{1AB41F84-8DAE-4A24-BF0C-B9109C55A9F6}" type="presParOf" srcId="{C6A0CB8B-D7BC-43E3-A055-D3DF58C1C862}" destId="{7016DB5D-84D7-4B7E-9CCE-51C45259A831}" srcOrd="1" destOrd="0" presId="urn:microsoft.com/office/officeart/2005/8/layout/orgChart1"/>
    <dgm:cxn modelId="{16A9C85F-BBCE-411B-A789-9AD614B14424}" type="presParOf" srcId="{157918C5-B3E4-4480-9ABE-6162A944629A}" destId="{F16001BE-F014-4B30-8E51-DC0AE5C5A32D}" srcOrd="1" destOrd="0" presId="urn:microsoft.com/office/officeart/2005/8/layout/orgChart1"/>
    <dgm:cxn modelId="{3F10F7B8-AD15-4BEF-B7FB-AF0F8DAA8BC1}" type="presParOf" srcId="{F16001BE-F014-4B30-8E51-DC0AE5C5A32D}" destId="{AC3D0FBE-9A7F-4999-9046-E0AB0630FBF6}" srcOrd="0" destOrd="0" presId="urn:microsoft.com/office/officeart/2005/8/layout/orgChart1"/>
    <dgm:cxn modelId="{3EBD709E-1F2F-4CE7-A3B4-F77E2AA5F016}" type="presParOf" srcId="{F16001BE-F014-4B30-8E51-DC0AE5C5A32D}" destId="{D7C0CE00-F47C-48F9-A0D4-CE9830A4551E}" srcOrd="1" destOrd="0" presId="urn:microsoft.com/office/officeart/2005/8/layout/orgChart1"/>
    <dgm:cxn modelId="{A80AF9BA-1B64-476C-97A3-392B991F6856}" type="presParOf" srcId="{D7C0CE00-F47C-48F9-A0D4-CE9830A4551E}" destId="{F3B092B7-9097-4BE7-9F4E-4AD41991E689}" srcOrd="0" destOrd="0" presId="urn:microsoft.com/office/officeart/2005/8/layout/orgChart1"/>
    <dgm:cxn modelId="{6B0802C0-C91A-4B9B-AE78-936307EE47B1}" type="presParOf" srcId="{F3B092B7-9097-4BE7-9F4E-4AD41991E689}" destId="{7B064C42-1B0C-4B0F-9E42-104E040091D9}" srcOrd="0" destOrd="0" presId="urn:microsoft.com/office/officeart/2005/8/layout/orgChart1"/>
    <dgm:cxn modelId="{1731AD27-1472-4590-99F8-DF04E2398DFE}" type="presParOf" srcId="{F3B092B7-9097-4BE7-9F4E-4AD41991E689}" destId="{45FD8DC5-2FEA-4565-8039-D2A8B41D4337}" srcOrd="1" destOrd="0" presId="urn:microsoft.com/office/officeart/2005/8/layout/orgChart1"/>
    <dgm:cxn modelId="{F76ADF1A-1241-4DD7-A68D-02B69121E128}" type="presParOf" srcId="{D7C0CE00-F47C-48F9-A0D4-CE9830A4551E}" destId="{F29CBBF0-1041-4163-AE4C-0C896F1B387E}" srcOrd="1" destOrd="0" presId="urn:microsoft.com/office/officeart/2005/8/layout/orgChart1"/>
    <dgm:cxn modelId="{3CA431E4-113D-4592-8502-3D170C938300}" type="presParOf" srcId="{D7C0CE00-F47C-48F9-A0D4-CE9830A4551E}" destId="{A2CD9743-4B0F-497A-930F-95B8DA7B4629}" srcOrd="2" destOrd="0" presId="urn:microsoft.com/office/officeart/2005/8/layout/orgChart1"/>
    <dgm:cxn modelId="{BB67FD64-CF68-471E-A119-600EA5B27A33}" type="presParOf" srcId="{157918C5-B3E4-4480-9ABE-6162A944629A}" destId="{16F7C040-5F7B-4142-9489-133836ECB584}" srcOrd="2" destOrd="0" presId="urn:microsoft.com/office/officeart/2005/8/layout/orgChart1"/>
    <dgm:cxn modelId="{4C7B1B13-42EA-4FA8-B03A-E1A4A8C60B5E}" type="presParOf" srcId="{7C1D089D-08FD-4430-8A71-5AFEFDF00165}" destId="{28CF48B9-018B-49EA-A5AA-9297CF1A51A7}" srcOrd="2" destOrd="0" presId="urn:microsoft.com/office/officeart/2005/8/layout/orgChart1"/>
    <dgm:cxn modelId="{F8D89C2A-2E76-4709-9917-2CD1717CEED6}" type="presParOf" srcId="{2CD05BCC-1E16-4E6D-BD29-44FCBC7CC039}" destId="{B049AC79-4171-4480-81DD-580B12353C34}" srcOrd="2" destOrd="0" presId="urn:microsoft.com/office/officeart/2005/8/layout/orgChart1"/>
    <dgm:cxn modelId="{7683405C-DBE6-4597-B6EC-F1B056B49D08}" type="presParOf" srcId="{2CD05BCC-1E16-4E6D-BD29-44FCBC7CC039}" destId="{564A05F1-854B-4003-8A14-DD12F1D202BB}" srcOrd="3" destOrd="0" presId="urn:microsoft.com/office/officeart/2005/8/layout/orgChart1"/>
    <dgm:cxn modelId="{A25E6767-5E96-4193-A3BF-342E865465D5}" type="presParOf" srcId="{564A05F1-854B-4003-8A14-DD12F1D202BB}" destId="{18A9AFE3-E10D-4FD7-9DD7-9F45F5FA0AF5}" srcOrd="0" destOrd="0" presId="urn:microsoft.com/office/officeart/2005/8/layout/orgChart1"/>
    <dgm:cxn modelId="{134C5B53-9BFD-4572-8843-C9A15279C292}" type="presParOf" srcId="{18A9AFE3-E10D-4FD7-9DD7-9F45F5FA0AF5}" destId="{4D9C2E2D-A65C-4514-9806-56852EBAC01D}" srcOrd="0" destOrd="0" presId="urn:microsoft.com/office/officeart/2005/8/layout/orgChart1"/>
    <dgm:cxn modelId="{35A0F10F-F6A5-4F67-8A18-C98455310C22}" type="presParOf" srcId="{18A9AFE3-E10D-4FD7-9DD7-9F45F5FA0AF5}" destId="{DFEF5962-B56F-4616-BC88-CC11B10F9F3E}" srcOrd="1" destOrd="0" presId="urn:microsoft.com/office/officeart/2005/8/layout/orgChart1"/>
    <dgm:cxn modelId="{25AD779E-544D-4E8E-9B6C-A79E409A4A90}" type="presParOf" srcId="{564A05F1-854B-4003-8A14-DD12F1D202BB}" destId="{CE1822BE-E769-45F4-B622-548B826A4928}" srcOrd="1" destOrd="0" presId="urn:microsoft.com/office/officeart/2005/8/layout/orgChart1"/>
    <dgm:cxn modelId="{ED630D73-E6DE-45E5-8E1D-3B88D4CAA8CB}" type="presParOf" srcId="{564A05F1-854B-4003-8A14-DD12F1D202BB}" destId="{A9D83F25-5F27-49C2-9DE9-34A214B562FB}" srcOrd="2" destOrd="0" presId="urn:microsoft.com/office/officeart/2005/8/layout/orgChart1"/>
    <dgm:cxn modelId="{24D8F363-2C03-483F-9B21-76BB05AECA1B}" type="presParOf" srcId="{9C35FF0D-076D-453C-89F9-7460B4FA2022}" destId="{345EEAD5-445F-44A1-9DB1-50F9DBEBADE3}" srcOrd="2" destOrd="0" presId="urn:microsoft.com/office/officeart/2005/8/layout/orgChart1"/>
    <dgm:cxn modelId="{C7673606-D329-42A1-A7FB-F2A92ABA624F}" type="presParOf" srcId="{5D2F86C8-02FF-412C-9B46-39BE56C99C64}" destId="{30CE5DE9-D877-4723-B2C6-91192474105F}" srcOrd="2" destOrd="0" presId="urn:microsoft.com/office/officeart/2005/8/layout/orgChart1"/>
    <dgm:cxn modelId="{6B59B426-A08F-42A1-8906-0046FD0A3465}" type="presParOf" srcId="{5D2F86C8-02FF-412C-9B46-39BE56C99C64}" destId="{F7D25A77-3F50-437F-A09E-429F3C8D32A9}" srcOrd="3" destOrd="0" presId="urn:microsoft.com/office/officeart/2005/8/layout/orgChart1"/>
    <dgm:cxn modelId="{B18577F9-5092-418D-9C6E-15AFC97C3B6E}" type="presParOf" srcId="{F7D25A77-3F50-437F-A09E-429F3C8D32A9}" destId="{65425D7E-7C2D-4806-AB71-02137BF8062B}" srcOrd="0" destOrd="0" presId="urn:microsoft.com/office/officeart/2005/8/layout/orgChart1"/>
    <dgm:cxn modelId="{D445663B-E478-4FAB-A22B-125817CB02B1}" type="presParOf" srcId="{65425D7E-7C2D-4806-AB71-02137BF8062B}" destId="{32F8D616-2639-4D5A-B300-24483DF896CE}" srcOrd="0" destOrd="0" presId="urn:microsoft.com/office/officeart/2005/8/layout/orgChart1"/>
    <dgm:cxn modelId="{3053EF03-1BF1-4989-890B-E0BD1F45D0B5}" type="presParOf" srcId="{65425D7E-7C2D-4806-AB71-02137BF8062B}" destId="{FF174799-C150-4F8D-9830-A36B5B431454}" srcOrd="1" destOrd="0" presId="urn:microsoft.com/office/officeart/2005/8/layout/orgChart1"/>
    <dgm:cxn modelId="{B8F273E6-80EB-4DA8-91BB-D84D6FB9FFD4}" type="presParOf" srcId="{F7D25A77-3F50-437F-A09E-429F3C8D32A9}" destId="{9BAEA818-4980-40EB-B421-AD8046EEEB5E}" srcOrd="1" destOrd="0" presId="urn:microsoft.com/office/officeart/2005/8/layout/orgChart1"/>
    <dgm:cxn modelId="{CD233E3E-8E49-461F-940C-50EC06F79A01}" type="presParOf" srcId="{F7D25A77-3F50-437F-A09E-429F3C8D32A9}" destId="{A6496D78-6C57-4F5A-94A4-DC7769196BE0}" srcOrd="2" destOrd="0" presId="urn:microsoft.com/office/officeart/2005/8/layout/orgChart1"/>
    <dgm:cxn modelId="{24CFE030-1DC2-4541-8314-A352982EA451}" type="presParOf" srcId="{5D2F86C8-02FF-412C-9B46-39BE56C99C64}" destId="{79C39680-B98D-41BD-A21D-2B08DD246132}" srcOrd="4" destOrd="0" presId="urn:microsoft.com/office/officeart/2005/8/layout/orgChart1"/>
    <dgm:cxn modelId="{450AA780-F743-46C5-94D2-D3E06D8D38A4}" type="presParOf" srcId="{5D2F86C8-02FF-412C-9B46-39BE56C99C64}" destId="{B7B14FE0-1041-4092-9D62-AD5EBC9BEDD5}" srcOrd="5" destOrd="0" presId="urn:microsoft.com/office/officeart/2005/8/layout/orgChart1"/>
    <dgm:cxn modelId="{E0FAB8ED-EE20-4122-A47D-ACE8C9201EF0}" type="presParOf" srcId="{B7B14FE0-1041-4092-9D62-AD5EBC9BEDD5}" destId="{0469A967-A8C0-4FB4-9772-DD235D6071E7}" srcOrd="0" destOrd="0" presId="urn:microsoft.com/office/officeart/2005/8/layout/orgChart1"/>
    <dgm:cxn modelId="{2541342A-26A7-4005-B884-41181C15B3D1}" type="presParOf" srcId="{0469A967-A8C0-4FB4-9772-DD235D6071E7}" destId="{32108452-04A8-4AB0-A258-1F6115E9D11A}" srcOrd="0" destOrd="0" presId="urn:microsoft.com/office/officeart/2005/8/layout/orgChart1"/>
    <dgm:cxn modelId="{B1857AF6-D9AB-44E9-AC0B-CFCFB72EC745}" type="presParOf" srcId="{0469A967-A8C0-4FB4-9772-DD235D6071E7}" destId="{562B1F48-A7A4-4377-92D7-1C68ACE808AD}" srcOrd="1" destOrd="0" presId="urn:microsoft.com/office/officeart/2005/8/layout/orgChart1"/>
    <dgm:cxn modelId="{DBE38C02-41F7-45F6-B0E8-4749815955A6}" type="presParOf" srcId="{B7B14FE0-1041-4092-9D62-AD5EBC9BEDD5}" destId="{141ED070-EF26-485F-BECD-878729DABC78}" srcOrd="1" destOrd="0" presId="urn:microsoft.com/office/officeart/2005/8/layout/orgChart1"/>
    <dgm:cxn modelId="{4DECEB17-0974-4E45-8D0F-393959FBA39E}" type="presParOf" srcId="{B7B14FE0-1041-4092-9D62-AD5EBC9BEDD5}" destId="{6EAB0D78-DCBC-4063-934F-E0F9940CC6EC}" srcOrd="2" destOrd="0" presId="urn:microsoft.com/office/officeart/2005/8/layout/orgChart1"/>
    <dgm:cxn modelId="{2E14E237-37E4-43B9-B2D8-6BFE047E9198}" type="presParOf" srcId="{4A3632BE-CBB9-4A77-AC10-CC6164E6B319}" destId="{79FE047E-9545-43D7-82E4-F4AF72743885}" srcOrd="2" destOrd="0" presId="urn:microsoft.com/office/officeart/2005/8/layout/orgChart1"/>
    <dgm:cxn modelId="{485AED66-36E8-4A44-AB06-AC223EC11F47}" type="presParOf" srcId="{A25A1ED4-5951-4277-9449-44D7BE81FEC5}" destId="{7B6536C4-EDD0-455B-B902-E35146085BE7}" srcOrd="2" destOrd="0" presId="urn:microsoft.com/office/officeart/2005/8/layout/orgChart1"/>
    <dgm:cxn modelId="{FD26597B-4D43-4875-9B3A-C0BC0FC071D6}" type="presParOf" srcId="{A25A1ED4-5951-4277-9449-44D7BE81FEC5}" destId="{91AF2A46-60B6-401B-8D7E-78F9F82C042A}" srcOrd="3" destOrd="0" presId="urn:microsoft.com/office/officeart/2005/8/layout/orgChart1"/>
    <dgm:cxn modelId="{73CBE89C-33B1-4D9B-B6C3-048E801BAF46}" type="presParOf" srcId="{91AF2A46-60B6-401B-8D7E-78F9F82C042A}" destId="{1FD3A8B1-9126-495A-83BD-8931AE6273EC}" srcOrd="0" destOrd="0" presId="urn:microsoft.com/office/officeart/2005/8/layout/orgChart1"/>
    <dgm:cxn modelId="{A11BFB8C-1629-4B97-BF8D-93DBB930D171}" type="presParOf" srcId="{1FD3A8B1-9126-495A-83BD-8931AE6273EC}" destId="{30246ADD-63BC-4AD4-9D88-73BE0ACA5EA5}" srcOrd="0" destOrd="0" presId="urn:microsoft.com/office/officeart/2005/8/layout/orgChart1"/>
    <dgm:cxn modelId="{D3067477-7697-430F-8D2B-D134F220FAAE}" type="presParOf" srcId="{1FD3A8B1-9126-495A-83BD-8931AE6273EC}" destId="{20077A80-915C-4CBA-82AA-C871899B1C31}" srcOrd="1" destOrd="0" presId="urn:microsoft.com/office/officeart/2005/8/layout/orgChart1"/>
    <dgm:cxn modelId="{EF93A324-ABAE-479D-9D7D-86B795756E91}" type="presParOf" srcId="{91AF2A46-60B6-401B-8D7E-78F9F82C042A}" destId="{AF5B688A-D342-42A9-97BC-A173AD82F258}" srcOrd="1" destOrd="0" presId="urn:microsoft.com/office/officeart/2005/8/layout/orgChart1"/>
    <dgm:cxn modelId="{098DD5B8-7BDA-41C4-8AE2-EF7952759890}" type="presParOf" srcId="{91AF2A46-60B6-401B-8D7E-78F9F82C042A}" destId="{620EE7F1-0EB7-41FD-BC2F-0EF71E210B8C}" srcOrd="2" destOrd="0" presId="urn:microsoft.com/office/officeart/2005/8/layout/orgChart1"/>
    <dgm:cxn modelId="{7EBECE38-7008-4427-A434-6B21FF82CD17}" type="presParOf" srcId="{8B7CC4B6-859C-4293-84D3-4C5D18DB1B32}" destId="{FF506DB0-34AC-4950-8966-B19B5EE4EA94}" srcOrd="2" destOrd="0" presId="urn:microsoft.com/office/officeart/2005/8/layout/orgChart1"/>
    <dgm:cxn modelId="{FA6212C9-18F9-472A-902A-81CCA4976C37}" type="presParOf" srcId="{4F7B6780-065D-4BC1-8AB3-2E841142BF4B}" destId="{DF1A78F5-3EE1-4FE2-BE7C-1FB3D92FD129}" srcOrd="2" destOrd="0" presId="urn:microsoft.com/office/officeart/2005/8/layout/orgChart1"/>
    <dgm:cxn modelId="{2D3A9C4E-6D4C-4FA5-B256-C9C29C6D615C}" type="presParOf" srcId="{E53D9DE9-31FC-478B-9CA3-33C80601B9F2}" destId="{3FB8A8C3-6258-4E8B-86FB-60837B6159CA}" srcOrd="2" destOrd="0" presId="urn:microsoft.com/office/officeart/2005/8/layout/orgChart1"/>
    <dgm:cxn modelId="{DB53577D-03A5-41A6-9DF3-11F55C5F0A46}" type="presParOf" srcId="{A410A1FC-99F8-46E4-AA2E-C96AD5B900FA}" destId="{C770B99D-77EC-4B78-9601-16495C94D48A}" srcOrd="2" destOrd="0" presId="urn:microsoft.com/office/officeart/2005/8/layout/orgChart1"/>
    <dgm:cxn modelId="{6FEFDEEC-A5A4-4219-9E97-E9979A427DB9}" type="presParOf" srcId="{A410A1FC-99F8-46E4-AA2E-C96AD5B900FA}" destId="{E87E416D-D715-42A3-A1BF-074580161B3A}" srcOrd="3" destOrd="0" presId="urn:microsoft.com/office/officeart/2005/8/layout/orgChart1"/>
    <dgm:cxn modelId="{3AD1839D-C620-48EA-BF76-58008FA5DD23}" type="presParOf" srcId="{E87E416D-D715-42A3-A1BF-074580161B3A}" destId="{2DE6E57B-A838-4466-BF0B-71B8594B0962}" srcOrd="0" destOrd="0" presId="urn:microsoft.com/office/officeart/2005/8/layout/orgChart1"/>
    <dgm:cxn modelId="{4CE25FBE-695A-4750-80F7-B1C35A100CA9}" type="presParOf" srcId="{2DE6E57B-A838-4466-BF0B-71B8594B0962}" destId="{B0A232DF-C1C2-4D08-A62C-03A25A7B8276}" srcOrd="0" destOrd="0" presId="urn:microsoft.com/office/officeart/2005/8/layout/orgChart1"/>
    <dgm:cxn modelId="{304320D8-E663-4941-AE52-02A84AA02617}" type="presParOf" srcId="{2DE6E57B-A838-4466-BF0B-71B8594B0962}" destId="{D9B043FA-CE6C-42B3-B3CB-A3FE645F0806}" srcOrd="1" destOrd="0" presId="urn:microsoft.com/office/officeart/2005/8/layout/orgChart1"/>
    <dgm:cxn modelId="{B6CE4286-8090-49B4-B96E-5DFBB5C27816}" type="presParOf" srcId="{E87E416D-D715-42A3-A1BF-074580161B3A}" destId="{0DF50F01-08FC-4F23-A283-49A1653D5393}" srcOrd="1" destOrd="0" presId="urn:microsoft.com/office/officeart/2005/8/layout/orgChart1"/>
    <dgm:cxn modelId="{70E83B74-C4FF-48FA-8893-3FDAEA3ABAD7}" type="presParOf" srcId="{E87E416D-D715-42A3-A1BF-074580161B3A}" destId="{D239B9D9-3B08-40F1-84EF-F07E19555BDA}" srcOrd="2" destOrd="0" presId="urn:microsoft.com/office/officeart/2005/8/layout/orgChart1"/>
    <dgm:cxn modelId="{CD2E9FDF-021C-4D5D-994C-20118A87DB43}" type="presParOf" srcId="{A410A1FC-99F8-46E4-AA2E-C96AD5B900FA}" destId="{0C001C17-B669-4EEA-8CA8-F188AC614CBE}" srcOrd="4" destOrd="0" presId="urn:microsoft.com/office/officeart/2005/8/layout/orgChart1"/>
    <dgm:cxn modelId="{B05E7978-FD42-40EE-98D2-9FEE17D7EBC5}" type="presParOf" srcId="{A410A1FC-99F8-46E4-AA2E-C96AD5B900FA}" destId="{2759E072-E057-42EC-AD46-2F76EA3B35BD}" srcOrd="5" destOrd="0" presId="urn:microsoft.com/office/officeart/2005/8/layout/orgChart1"/>
    <dgm:cxn modelId="{E9600FC9-3A58-4E60-A563-0D87CAA6BCEA}" type="presParOf" srcId="{2759E072-E057-42EC-AD46-2F76EA3B35BD}" destId="{8A3D859C-CEE1-4143-AC42-B698B9B5676E}" srcOrd="0" destOrd="0" presId="urn:microsoft.com/office/officeart/2005/8/layout/orgChart1"/>
    <dgm:cxn modelId="{602B8632-45B6-4DE1-8763-167567580518}" type="presParOf" srcId="{8A3D859C-CEE1-4143-AC42-B698B9B5676E}" destId="{D8FA6622-19AF-44C3-B9D3-5E635A59B556}" srcOrd="0" destOrd="0" presId="urn:microsoft.com/office/officeart/2005/8/layout/orgChart1"/>
    <dgm:cxn modelId="{A3786BC1-5CD7-4D14-BF8C-755155A7AA6C}" type="presParOf" srcId="{8A3D859C-CEE1-4143-AC42-B698B9B5676E}" destId="{DE0034BD-6144-4827-877C-5FD6191C7510}" srcOrd="1" destOrd="0" presId="urn:microsoft.com/office/officeart/2005/8/layout/orgChart1"/>
    <dgm:cxn modelId="{4948195A-66C3-41D5-A2BD-C8BF525E284B}" type="presParOf" srcId="{2759E072-E057-42EC-AD46-2F76EA3B35BD}" destId="{516E8B4A-85C4-4501-8ABC-C8D8F72A297C}" srcOrd="1" destOrd="0" presId="urn:microsoft.com/office/officeart/2005/8/layout/orgChart1"/>
    <dgm:cxn modelId="{07EC50F2-6D58-4303-8530-102630528B0B}" type="presParOf" srcId="{2759E072-E057-42EC-AD46-2F76EA3B35BD}" destId="{DD2F8335-8F86-4611-8220-D5E82E6F8AD5}" srcOrd="2" destOrd="0" presId="urn:microsoft.com/office/officeart/2005/8/layout/orgChart1"/>
    <dgm:cxn modelId="{FDD9DAB5-D3EE-4F15-A1B0-4578232C6CEB}" type="presParOf" srcId="{2E9B0980-3732-4C80-81E4-95A9D78B794E}" destId="{E3AA1248-4CC0-4B00-B831-40FD31956C1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3A938C3-B902-4022-BBC7-B94103AAD206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E296230-34A5-431D-AD6A-FF484355354B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6350">
          <a:solidFill>
            <a:schemeClr val="tx1"/>
          </a:solidFill>
        </a:ln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Torque Requerido.</a:t>
          </a:r>
        </a:p>
      </dgm:t>
    </dgm:pt>
    <dgm:pt modelId="{1080B9C2-E982-4094-8D13-E4CF62CDA1BF}" type="parTrans" cxnId="{F3B569E9-A556-46D7-85E1-8764B08703AD}">
      <dgm:prSet/>
      <dgm:spPr/>
      <dgm:t>
        <a:bodyPr/>
        <a:lstStyle/>
        <a:p>
          <a:endParaRPr lang="es-EC"/>
        </a:p>
      </dgm:t>
    </dgm:pt>
    <dgm:pt modelId="{7EF7AF88-DADC-45CC-8743-32756D1BAAA8}" type="sibTrans" cxnId="{F3B569E9-A556-46D7-85E1-8764B08703AD}">
      <dgm:prSet/>
      <dgm:spPr/>
      <dgm:t>
        <a:bodyPr/>
        <a:lstStyle/>
        <a:p>
          <a:endParaRPr lang="es-EC"/>
        </a:p>
      </dgm:t>
    </dgm:pt>
    <dgm:pt modelId="{30BB56E9-B8CC-4D1E-AE36-484A63988327}">
      <dgm:prSet phldrT="[Texto]" custT="1"/>
      <dgm:spPr>
        <a:ln w="3175"/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Torque aceleración.</a:t>
          </a:r>
        </a:p>
      </dgm:t>
    </dgm:pt>
    <dgm:pt modelId="{C0C2C666-5FB1-4EE5-8BAD-919A958D8AF3}" type="parTrans" cxnId="{319F1F7A-EC19-450E-9F63-DF4A0FC7161C}">
      <dgm:prSet/>
      <dgm:spPr>
        <a:ln w="3175"/>
      </dgm:spPr>
      <dgm:t>
        <a:bodyPr/>
        <a:lstStyle/>
        <a:p>
          <a:endParaRPr lang="es-EC"/>
        </a:p>
      </dgm:t>
    </dgm:pt>
    <dgm:pt modelId="{5C515884-2E37-43AA-923B-FD3361ADB726}" type="sibTrans" cxnId="{319F1F7A-EC19-450E-9F63-DF4A0FC7161C}">
      <dgm:prSet/>
      <dgm:spPr/>
      <dgm:t>
        <a:bodyPr/>
        <a:lstStyle/>
        <a:p>
          <a:endParaRPr lang="es-EC"/>
        </a:p>
      </dgm:t>
    </dgm:pt>
    <dgm:pt modelId="{EE7E6F2F-0965-4096-A24A-44BC0BEA0E7E}">
      <dgm:prSet phldrT="[Texto]" custT="1"/>
      <dgm:spPr>
        <a:ln w="3175"/>
      </dgm:spPr>
      <dgm:t>
        <a:bodyPr/>
        <a:lstStyle/>
        <a:p>
          <a:pPr algn="ctr"/>
          <a:r>
            <a:rPr lang="es-EC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RPM.</a:t>
          </a:r>
        </a:p>
      </dgm:t>
    </dgm:pt>
    <dgm:pt modelId="{74223D71-B5D9-4999-A38B-E499D20DAEFA}" type="parTrans" cxnId="{29FDD6BD-4AD2-47E4-9D19-5F9ECD11C574}">
      <dgm:prSet/>
      <dgm:spPr>
        <a:ln w="3175"/>
      </dgm:spPr>
      <dgm:t>
        <a:bodyPr/>
        <a:lstStyle/>
        <a:p>
          <a:endParaRPr lang="es-EC"/>
        </a:p>
      </dgm:t>
    </dgm:pt>
    <dgm:pt modelId="{D7A83244-F34D-4A61-A85A-AE2CC097C5D9}" type="sibTrans" cxnId="{29FDD6BD-4AD2-47E4-9D19-5F9ECD11C574}">
      <dgm:prSet/>
      <dgm:spPr/>
      <dgm:t>
        <a:bodyPr/>
        <a:lstStyle/>
        <a:p>
          <a:endParaRPr lang="es-EC"/>
        </a:p>
      </dgm:t>
    </dgm:pt>
    <dgm:pt modelId="{0819994A-63F3-4E56-8570-D9E589759D20}">
      <dgm:prSet phldrT="[Texto]" custT="1"/>
      <dgm:spPr>
        <a:ln w="3175"/>
      </dgm:spPr>
      <dgm:t>
        <a:bodyPr/>
        <a:lstStyle/>
        <a:p>
          <a:pPr algn="ctr"/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Torque Resistivo a la Carga.</a:t>
          </a:r>
        </a:p>
      </dgm:t>
    </dgm:pt>
    <dgm:pt modelId="{A26DEE83-F16E-43DC-8462-380D4534D108}" type="parTrans" cxnId="{893461A5-D955-4BD2-B10C-D41D31147EFA}">
      <dgm:prSet/>
      <dgm:spPr>
        <a:ln w="3175"/>
      </dgm:spPr>
      <dgm:t>
        <a:bodyPr/>
        <a:lstStyle/>
        <a:p>
          <a:endParaRPr lang="es-EC"/>
        </a:p>
      </dgm:t>
    </dgm:pt>
    <dgm:pt modelId="{9B129D6B-91C4-49D8-A8DF-4EE43BF39DA7}" type="sibTrans" cxnId="{893461A5-D955-4BD2-B10C-D41D31147EFA}">
      <dgm:prSet/>
      <dgm:spPr/>
      <dgm:t>
        <a:bodyPr/>
        <a:lstStyle/>
        <a:p>
          <a:endParaRPr lang="es-EC"/>
        </a:p>
      </dgm:t>
    </dgm:pt>
    <dgm:pt modelId="{A2EBCB1F-3793-4ED2-9970-F5E7D8D8F9BB}">
      <dgm:prSet phldrT="[Texto]" custT="1"/>
      <dgm:spPr>
        <a:ln w="3175"/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Fuerza Total.</a:t>
          </a:r>
        </a:p>
      </dgm:t>
    </dgm:pt>
    <dgm:pt modelId="{B8AC376B-4007-400E-A8D8-7838C9A62F89}" type="parTrans" cxnId="{3FC4BD32-FA67-4703-9493-C45FEC87D326}">
      <dgm:prSet/>
      <dgm:spPr>
        <a:ln w="3175"/>
      </dgm:spPr>
      <dgm:t>
        <a:bodyPr/>
        <a:lstStyle/>
        <a:p>
          <a:endParaRPr lang="es-EC"/>
        </a:p>
      </dgm:t>
    </dgm:pt>
    <dgm:pt modelId="{C4ED61E9-B755-4C4A-94D7-918EB7A88EE2}" type="sibTrans" cxnId="{3FC4BD32-FA67-4703-9493-C45FEC87D326}">
      <dgm:prSet/>
      <dgm:spPr/>
      <dgm:t>
        <a:bodyPr/>
        <a:lstStyle/>
        <a:p>
          <a:endParaRPr lang="es-EC"/>
        </a:p>
      </dgm:t>
    </dgm:pt>
    <dgm:pt modelId="{A9AC14A7-CAF9-4869-ACE8-E096DD94C53F}">
      <dgm:prSet phldrT="[Texto]" custT="1"/>
      <dgm:spPr>
        <a:ln w="3175"/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Inercia reflejada en el Motor.</a:t>
          </a:r>
        </a:p>
      </dgm:t>
    </dgm:pt>
    <dgm:pt modelId="{BA9D1867-4662-443D-BB06-86FFD4FD097C}" type="parTrans" cxnId="{D63F09B6-2E4D-4A7A-B4FB-B354FFFC127E}">
      <dgm:prSet/>
      <dgm:spPr>
        <a:ln w="3175"/>
      </dgm:spPr>
      <dgm:t>
        <a:bodyPr/>
        <a:lstStyle/>
        <a:p>
          <a:endParaRPr lang="es-EC"/>
        </a:p>
      </dgm:t>
    </dgm:pt>
    <dgm:pt modelId="{000923F5-C121-4BB0-AA0E-91C471D5DF35}" type="sibTrans" cxnId="{D63F09B6-2E4D-4A7A-B4FB-B354FFFC127E}">
      <dgm:prSet/>
      <dgm:spPr/>
      <dgm:t>
        <a:bodyPr/>
        <a:lstStyle/>
        <a:p>
          <a:endParaRPr lang="es-EC"/>
        </a:p>
      </dgm:t>
    </dgm:pt>
    <dgm:pt modelId="{1720AEB7-150F-4EC7-A19F-BFFB7C452532}">
      <dgm:prSet phldrT="[Texto]" custT="1"/>
      <dgm:spPr>
        <a:ln w="3175"/>
      </dgm:spPr>
      <dgm:t>
        <a:bodyPr/>
        <a:lstStyle/>
        <a:p>
          <a:pPr algn="ctr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Paso / Diámetro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5A900B-7B9D-48D0-B124-49DE439488F3}" type="parTrans" cxnId="{C5873647-E9D7-4CBD-83DC-E7E30047A8C7}">
      <dgm:prSet/>
      <dgm:spPr>
        <a:ln w="3175"/>
      </dgm:spPr>
      <dgm:t>
        <a:bodyPr/>
        <a:lstStyle/>
        <a:p>
          <a:endParaRPr lang="es-EC"/>
        </a:p>
      </dgm:t>
    </dgm:pt>
    <dgm:pt modelId="{5D174254-166E-4D72-B4DF-A155052F9E18}" type="sibTrans" cxnId="{C5873647-E9D7-4CBD-83DC-E7E30047A8C7}">
      <dgm:prSet/>
      <dgm:spPr/>
      <dgm:t>
        <a:bodyPr/>
        <a:lstStyle/>
        <a:p>
          <a:endParaRPr lang="es-EC"/>
        </a:p>
      </dgm:t>
    </dgm:pt>
    <dgm:pt modelId="{2C757648-6514-463E-B7CA-CB44947F081B}">
      <dgm:prSet phldrT="[Texto]" custT="1"/>
      <dgm:spPr>
        <a:ln w="3175"/>
      </dgm:spPr>
      <dgm:t>
        <a:bodyPr/>
        <a:lstStyle/>
        <a:p>
          <a:pPr algn="ctr"/>
          <a:r>
            <a:rPr lang="es-EC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Eficiencia.</a:t>
          </a:r>
        </a:p>
      </dgm:t>
    </dgm:pt>
    <dgm:pt modelId="{4983D7AE-804C-46F7-83CC-435B6F2295F5}" type="parTrans" cxnId="{E700FD04-A0F7-42D2-A43A-4C015D4F1182}">
      <dgm:prSet/>
      <dgm:spPr>
        <a:ln w="3175"/>
      </dgm:spPr>
      <dgm:t>
        <a:bodyPr/>
        <a:lstStyle/>
        <a:p>
          <a:endParaRPr lang="es-EC"/>
        </a:p>
      </dgm:t>
    </dgm:pt>
    <dgm:pt modelId="{B326C1BD-73C9-47FF-BD35-DC2E3F812FEA}" type="sibTrans" cxnId="{E700FD04-A0F7-42D2-A43A-4C015D4F1182}">
      <dgm:prSet/>
      <dgm:spPr/>
      <dgm:t>
        <a:bodyPr/>
        <a:lstStyle/>
        <a:p>
          <a:endParaRPr lang="es-EC"/>
        </a:p>
      </dgm:t>
    </dgm:pt>
    <dgm:pt modelId="{462A292D-4C26-420C-B580-33041A15EFD8}">
      <dgm:prSet phldrT="[Texto]" custT="1"/>
      <dgm:spPr>
        <a:ln w="3175"/>
      </dgm:spPr>
      <dgm:t>
        <a:bodyPr/>
        <a:lstStyle/>
        <a:p>
          <a:pPr algn="ctr"/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Inercia del </a:t>
          </a:r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Tornillo / </a:t>
          </a:r>
          <a:r>
            <a:rPr lang="es-EC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Piñon</a:t>
          </a:r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456372-F976-407B-AC11-199AC741C128}" type="parTrans" cxnId="{65A5AEF8-3F03-4E16-8C94-9D847114EE8E}">
      <dgm:prSet/>
      <dgm:spPr>
        <a:ln w="3175"/>
      </dgm:spPr>
      <dgm:t>
        <a:bodyPr/>
        <a:lstStyle/>
        <a:p>
          <a:endParaRPr lang="es-EC"/>
        </a:p>
      </dgm:t>
    </dgm:pt>
    <dgm:pt modelId="{44045FF2-4995-45FD-BBC6-1171CE655ED5}" type="sibTrans" cxnId="{65A5AEF8-3F03-4E16-8C94-9D847114EE8E}">
      <dgm:prSet/>
      <dgm:spPr/>
      <dgm:t>
        <a:bodyPr/>
        <a:lstStyle/>
        <a:p>
          <a:endParaRPr lang="es-EC"/>
        </a:p>
      </dgm:t>
    </dgm:pt>
    <dgm:pt modelId="{7E9BEC6F-A2BF-43F6-8F7E-78ED8015CC97}">
      <dgm:prSet phldrT="[Texto]" custT="1"/>
      <dgm:spPr>
        <a:ln w="3175"/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Inercia de Carga.</a:t>
          </a:r>
        </a:p>
      </dgm:t>
    </dgm:pt>
    <dgm:pt modelId="{9EE849B4-0B8D-4315-84DD-D7A19A1071CB}" type="parTrans" cxnId="{A34B4950-B0FA-4130-A8F7-35EC3B766F42}">
      <dgm:prSet/>
      <dgm:spPr>
        <a:ln w="3175"/>
      </dgm:spPr>
      <dgm:t>
        <a:bodyPr/>
        <a:lstStyle/>
        <a:p>
          <a:endParaRPr lang="es-EC"/>
        </a:p>
      </dgm:t>
    </dgm:pt>
    <dgm:pt modelId="{27DC35F8-4890-450A-A212-482F02AA36EC}" type="sibTrans" cxnId="{A34B4950-B0FA-4130-A8F7-35EC3B766F42}">
      <dgm:prSet/>
      <dgm:spPr/>
      <dgm:t>
        <a:bodyPr/>
        <a:lstStyle/>
        <a:p>
          <a:endParaRPr lang="es-EC"/>
        </a:p>
      </dgm:t>
    </dgm:pt>
    <dgm:pt modelId="{A9D98DB5-18E1-414D-83DF-E07E4E3B4C6F}">
      <dgm:prSet phldrT="[Texto]" custT="1"/>
      <dgm:spPr>
        <a:ln w="3175"/>
      </dgm:spPr>
      <dgm:t>
        <a:bodyPr/>
        <a:lstStyle/>
        <a:p>
          <a:pPr algn="ctr"/>
          <a:r>
            <a:rPr lang="es-EC" sz="12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Longitud / Espesor</a:t>
          </a:r>
          <a:endParaRPr lang="es-EC" sz="1200" b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D7616-CDD2-40A5-AD98-48D18FE53A93}" type="parTrans" cxnId="{D316A3C9-92F1-46EA-9B68-3D842D1598AC}">
      <dgm:prSet/>
      <dgm:spPr>
        <a:ln w="3175"/>
      </dgm:spPr>
      <dgm:t>
        <a:bodyPr/>
        <a:lstStyle/>
        <a:p>
          <a:endParaRPr lang="es-EC"/>
        </a:p>
      </dgm:t>
    </dgm:pt>
    <dgm:pt modelId="{9A4177D4-7DD1-4E4A-B74E-C38F371795B3}" type="sibTrans" cxnId="{D316A3C9-92F1-46EA-9B68-3D842D1598AC}">
      <dgm:prSet/>
      <dgm:spPr/>
      <dgm:t>
        <a:bodyPr/>
        <a:lstStyle/>
        <a:p>
          <a:endParaRPr lang="es-EC"/>
        </a:p>
      </dgm:t>
    </dgm:pt>
    <dgm:pt modelId="{A0D84E40-64DD-4006-AD83-B58921F76208}">
      <dgm:prSet phldrT="[Texto]" custT="1"/>
      <dgm:spPr>
        <a:ln w="3175"/>
      </dgm:spPr>
      <dgm:t>
        <a:bodyPr/>
        <a:lstStyle/>
        <a:p>
          <a:pPr algn="ctr"/>
          <a:r>
            <a:rPr lang="es-EC" sz="12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Densidad de material.</a:t>
          </a:r>
        </a:p>
      </dgm:t>
    </dgm:pt>
    <dgm:pt modelId="{C94F5A9C-B243-43EF-BCA6-76D110541ED4}" type="parTrans" cxnId="{D9751616-114E-4AD9-BEF6-EF9C6D85FFF2}">
      <dgm:prSet/>
      <dgm:spPr>
        <a:ln w="3175"/>
      </dgm:spPr>
      <dgm:t>
        <a:bodyPr/>
        <a:lstStyle/>
        <a:p>
          <a:endParaRPr lang="es-EC"/>
        </a:p>
      </dgm:t>
    </dgm:pt>
    <dgm:pt modelId="{E9E4387E-F529-47C0-AAEA-82A4594BE620}" type="sibTrans" cxnId="{D9751616-114E-4AD9-BEF6-EF9C6D85FFF2}">
      <dgm:prSet/>
      <dgm:spPr/>
      <dgm:t>
        <a:bodyPr/>
        <a:lstStyle/>
        <a:p>
          <a:endParaRPr lang="es-EC"/>
        </a:p>
      </dgm:t>
    </dgm:pt>
    <dgm:pt modelId="{02435976-AE1F-4365-9F6C-39AD32FCD387}">
      <dgm:prSet phldrT="[Texto]" custT="1"/>
      <dgm:spPr>
        <a:ln w="3175"/>
      </dgm:spPr>
      <dgm:t>
        <a:bodyPr/>
        <a:lstStyle/>
        <a:p>
          <a:pPr algn="ctr"/>
          <a:r>
            <a:rPr lang="es-EC" sz="12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Diámetro.</a:t>
          </a:r>
        </a:p>
      </dgm:t>
    </dgm:pt>
    <dgm:pt modelId="{D8118007-02F4-413A-9491-49A0017EBA8A}" type="parTrans" cxnId="{7C94612E-E996-42B1-BEA6-C233AE095C6E}">
      <dgm:prSet/>
      <dgm:spPr>
        <a:ln w="3175"/>
      </dgm:spPr>
      <dgm:t>
        <a:bodyPr/>
        <a:lstStyle/>
        <a:p>
          <a:endParaRPr lang="es-EC"/>
        </a:p>
      </dgm:t>
    </dgm:pt>
    <dgm:pt modelId="{FCAAF7AA-ACD5-46A9-BF1D-E8FAF0F254BC}" type="sibTrans" cxnId="{7C94612E-E996-42B1-BEA6-C233AE095C6E}">
      <dgm:prSet/>
      <dgm:spPr/>
      <dgm:t>
        <a:bodyPr/>
        <a:lstStyle/>
        <a:p>
          <a:endParaRPr lang="es-EC"/>
        </a:p>
      </dgm:t>
    </dgm:pt>
    <dgm:pt modelId="{8C2BF7A3-AC8C-4240-B3B8-781148E881BF}">
      <dgm:prSet phldrT="[Texto]" custT="1"/>
      <dgm:spPr>
        <a:ln w="3175"/>
      </dgm:spPr>
      <dgm:t>
        <a:bodyPr/>
        <a:lstStyle/>
        <a:p>
          <a:pPr algn="ctr"/>
          <a:r>
            <a:rPr lang="es-EC" sz="12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Peso.</a:t>
          </a:r>
        </a:p>
      </dgm:t>
    </dgm:pt>
    <dgm:pt modelId="{08B37E8A-9AF6-4093-8CF5-C67C897C6926}" type="parTrans" cxnId="{42571DD8-6922-43FC-9D7F-477FB180A551}">
      <dgm:prSet/>
      <dgm:spPr>
        <a:ln w="3175"/>
      </dgm:spPr>
      <dgm:t>
        <a:bodyPr/>
        <a:lstStyle/>
        <a:p>
          <a:endParaRPr lang="es-EC"/>
        </a:p>
      </dgm:t>
    </dgm:pt>
    <dgm:pt modelId="{8D5DDAF1-EBE7-474D-B853-7E38B4ADD55B}" type="sibTrans" cxnId="{42571DD8-6922-43FC-9D7F-477FB180A551}">
      <dgm:prSet/>
      <dgm:spPr/>
      <dgm:t>
        <a:bodyPr/>
        <a:lstStyle/>
        <a:p>
          <a:endParaRPr lang="es-EC"/>
        </a:p>
      </dgm:t>
    </dgm:pt>
    <dgm:pt modelId="{4A8665DB-E903-45CF-B263-9331C0D08566}">
      <dgm:prSet phldrT="[Texto]" custT="1"/>
      <dgm:spPr>
        <a:ln w="3175"/>
      </dgm:spPr>
      <dgm:t>
        <a:bodyPr/>
        <a:lstStyle/>
        <a:p>
          <a:pPr algn="ctr"/>
          <a:r>
            <a:rPr lang="es-EC" sz="12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Paso / Diámetro</a:t>
          </a:r>
          <a:endParaRPr lang="es-EC" sz="1200" b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5E920B-034B-4F00-AEC6-F5527B6BBA4B}" type="parTrans" cxnId="{EF998090-90C9-4F88-AE08-AFF7FC5EBCDB}">
      <dgm:prSet/>
      <dgm:spPr>
        <a:ln w="3175"/>
      </dgm:spPr>
      <dgm:t>
        <a:bodyPr/>
        <a:lstStyle/>
        <a:p>
          <a:endParaRPr lang="es-EC"/>
        </a:p>
      </dgm:t>
    </dgm:pt>
    <dgm:pt modelId="{6C2974A3-C655-4F5C-9531-1E38D0884BA0}" type="sibTrans" cxnId="{EF998090-90C9-4F88-AE08-AFF7FC5EBCDB}">
      <dgm:prSet/>
      <dgm:spPr/>
      <dgm:t>
        <a:bodyPr/>
        <a:lstStyle/>
        <a:p>
          <a:endParaRPr lang="es-EC"/>
        </a:p>
      </dgm:t>
    </dgm:pt>
    <dgm:pt modelId="{26921AB4-6C77-4518-8191-C4432D3AA590}">
      <dgm:prSet phldrT="[Texto]" custT="1"/>
      <dgm:spPr>
        <a:ln w="3175"/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Fuerza Gravedad.</a:t>
          </a:r>
        </a:p>
      </dgm:t>
    </dgm:pt>
    <dgm:pt modelId="{5169FEBB-6DB4-4D9D-9787-84523D6336BB}" type="parTrans" cxnId="{478FB6CB-37D5-4803-B540-AF550D880A3F}">
      <dgm:prSet/>
      <dgm:spPr>
        <a:ln w="3175"/>
      </dgm:spPr>
      <dgm:t>
        <a:bodyPr/>
        <a:lstStyle/>
        <a:p>
          <a:endParaRPr lang="es-EC"/>
        </a:p>
      </dgm:t>
    </dgm:pt>
    <dgm:pt modelId="{FF58F362-A7B9-49FF-890A-02490206592B}" type="sibTrans" cxnId="{478FB6CB-37D5-4803-B540-AF550D880A3F}">
      <dgm:prSet/>
      <dgm:spPr/>
      <dgm:t>
        <a:bodyPr/>
        <a:lstStyle/>
        <a:p>
          <a:endParaRPr lang="es-EC"/>
        </a:p>
      </dgm:t>
    </dgm:pt>
    <dgm:pt modelId="{FC141B80-48E9-4A6E-B5F9-97FE2C299527}">
      <dgm:prSet phldrT="[Texto]" custT="1"/>
      <dgm:spPr>
        <a:ln w="3175"/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Fuerza Fricción.</a:t>
          </a:r>
        </a:p>
      </dgm:t>
    </dgm:pt>
    <dgm:pt modelId="{82625D75-F35A-4463-8CBC-E84162908C92}" type="parTrans" cxnId="{CB9465C2-F212-4EC7-AA7B-B6FEA6704058}">
      <dgm:prSet/>
      <dgm:spPr>
        <a:ln w="3175"/>
      </dgm:spPr>
      <dgm:t>
        <a:bodyPr/>
        <a:lstStyle/>
        <a:p>
          <a:endParaRPr lang="es-EC"/>
        </a:p>
      </dgm:t>
    </dgm:pt>
    <dgm:pt modelId="{AC8B39CA-F31F-4702-A6BC-D60F5A19E75A}" type="sibTrans" cxnId="{CB9465C2-F212-4EC7-AA7B-B6FEA6704058}">
      <dgm:prSet/>
      <dgm:spPr/>
      <dgm:t>
        <a:bodyPr/>
        <a:lstStyle/>
        <a:p>
          <a:endParaRPr lang="es-EC"/>
        </a:p>
      </dgm:t>
    </dgm:pt>
    <dgm:pt modelId="{9FCD079D-ACFF-4FB8-BA5A-10354BBF1993}">
      <dgm:prSet phldrT="[Texto]" custT="1"/>
      <dgm:spPr>
        <a:ln w="3175"/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Fuerzas Externas.</a:t>
          </a:r>
        </a:p>
      </dgm:t>
    </dgm:pt>
    <dgm:pt modelId="{32CF4EE0-9083-489C-9EA7-231D7F73DE8F}" type="parTrans" cxnId="{6A86D4D2-241C-41C9-8D3B-E0215E488EA5}">
      <dgm:prSet/>
      <dgm:spPr>
        <a:ln w="3175"/>
      </dgm:spPr>
      <dgm:t>
        <a:bodyPr/>
        <a:lstStyle/>
        <a:p>
          <a:endParaRPr lang="es-EC"/>
        </a:p>
      </dgm:t>
    </dgm:pt>
    <dgm:pt modelId="{B3B31687-49D6-4486-B91F-CD6E8A333D44}" type="sibTrans" cxnId="{6A86D4D2-241C-41C9-8D3B-E0215E488EA5}">
      <dgm:prSet/>
      <dgm:spPr/>
      <dgm:t>
        <a:bodyPr/>
        <a:lstStyle/>
        <a:p>
          <a:endParaRPr lang="es-EC"/>
        </a:p>
      </dgm:t>
    </dgm:pt>
    <dgm:pt modelId="{109D887B-4414-4E5D-A2B4-B831176973F6}">
      <dgm:prSet phldrT="[Texto]" custT="1"/>
      <dgm:spPr>
        <a:ln w="3175"/>
      </dgm:spPr>
      <dgm:t>
        <a:bodyPr/>
        <a:lstStyle/>
        <a:p>
          <a:pPr algn="ctr"/>
          <a:r>
            <a:rPr lang="es-EC" sz="12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Gravedad.</a:t>
          </a:r>
        </a:p>
      </dgm:t>
    </dgm:pt>
    <dgm:pt modelId="{7031FD37-8D68-40A3-B3A9-5DB745E2888B}" type="parTrans" cxnId="{02A5AF63-F95D-478F-9E9C-25C9798EE03C}">
      <dgm:prSet/>
      <dgm:spPr>
        <a:ln w="3175"/>
      </dgm:spPr>
      <dgm:t>
        <a:bodyPr/>
        <a:lstStyle/>
        <a:p>
          <a:endParaRPr lang="es-EC"/>
        </a:p>
      </dgm:t>
    </dgm:pt>
    <dgm:pt modelId="{5EDAFAC7-EC9F-46DC-A2F9-3ECA9AEC82AB}" type="sibTrans" cxnId="{02A5AF63-F95D-478F-9E9C-25C9798EE03C}">
      <dgm:prSet/>
      <dgm:spPr/>
      <dgm:t>
        <a:bodyPr/>
        <a:lstStyle/>
        <a:p>
          <a:endParaRPr lang="es-EC"/>
        </a:p>
      </dgm:t>
    </dgm:pt>
    <dgm:pt modelId="{084CFFA6-B3D0-4EB7-8DA2-E69CB710D6FD}">
      <dgm:prSet phldrT="[Texto]" custT="1"/>
      <dgm:spPr>
        <a:ln w="3175"/>
      </dgm:spPr>
      <dgm:t>
        <a:bodyPr/>
        <a:lstStyle/>
        <a:p>
          <a:pPr algn="ctr"/>
          <a:r>
            <a:rPr lang="es-EC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Gravedad</a:t>
          </a:r>
        </a:p>
      </dgm:t>
    </dgm:pt>
    <dgm:pt modelId="{7F63B607-8758-4E9B-85DB-9FE9E4DC4AC5}" type="parTrans" cxnId="{6E8E9645-6CA9-4441-9E5C-8D5862080833}">
      <dgm:prSet/>
      <dgm:spPr>
        <a:ln w="3175"/>
      </dgm:spPr>
      <dgm:t>
        <a:bodyPr/>
        <a:lstStyle/>
        <a:p>
          <a:endParaRPr lang="es-EC"/>
        </a:p>
      </dgm:t>
    </dgm:pt>
    <dgm:pt modelId="{7C324CB9-BD25-4C15-BEF4-7A3846B34A03}" type="sibTrans" cxnId="{6E8E9645-6CA9-4441-9E5C-8D5862080833}">
      <dgm:prSet/>
      <dgm:spPr/>
      <dgm:t>
        <a:bodyPr/>
        <a:lstStyle/>
        <a:p>
          <a:endParaRPr lang="es-EC"/>
        </a:p>
      </dgm:t>
    </dgm:pt>
    <dgm:pt modelId="{C106DA2D-9965-47C9-9780-D2753EED6D09}">
      <dgm:prSet phldrT="[Texto]" custT="1"/>
      <dgm:spPr>
        <a:ln w="3175"/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Peso.</a:t>
          </a:r>
        </a:p>
      </dgm:t>
    </dgm:pt>
    <dgm:pt modelId="{3ECB4F98-5A56-43F0-A3A1-14922CEF2391}" type="parTrans" cxnId="{8A078282-39F7-4EBF-89C1-18174A80F9CF}">
      <dgm:prSet/>
      <dgm:spPr>
        <a:ln w="3175"/>
      </dgm:spPr>
      <dgm:t>
        <a:bodyPr/>
        <a:lstStyle/>
        <a:p>
          <a:endParaRPr lang="es-EC"/>
        </a:p>
      </dgm:t>
    </dgm:pt>
    <dgm:pt modelId="{B00B708C-79B1-4233-A7D0-39FC0FB83D70}" type="sibTrans" cxnId="{8A078282-39F7-4EBF-89C1-18174A80F9CF}">
      <dgm:prSet/>
      <dgm:spPr/>
      <dgm:t>
        <a:bodyPr/>
        <a:lstStyle/>
        <a:p>
          <a:endParaRPr lang="es-EC"/>
        </a:p>
      </dgm:t>
    </dgm:pt>
    <dgm:pt modelId="{C3CB38AB-F88B-4E93-B676-383DBECE85D4}">
      <dgm:prSet phldrT="[Texto]" custT="1"/>
      <dgm:spPr>
        <a:ln w="3175"/>
      </dgm:spPr>
      <dgm:t>
        <a:bodyPr/>
        <a:lstStyle/>
        <a:p>
          <a:pPr algn="ctr"/>
          <a:r>
            <a:rPr lang="es-EC" sz="12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Coeficiente de rozamiento.</a:t>
          </a:r>
        </a:p>
      </dgm:t>
    </dgm:pt>
    <dgm:pt modelId="{7D0F36B8-C42B-4335-8D33-8BA6E4440A80}" type="parTrans" cxnId="{65B22770-4C5B-49B1-8EB2-324DAAED4D72}">
      <dgm:prSet/>
      <dgm:spPr>
        <a:ln w="3175"/>
      </dgm:spPr>
      <dgm:t>
        <a:bodyPr/>
        <a:lstStyle/>
        <a:p>
          <a:endParaRPr lang="es-EC"/>
        </a:p>
      </dgm:t>
    </dgm:pt>
    <dgm:pt modelId="{17076D4A-4864-4B70-BF27-58914B2F667A}" type="sibTrans" cxnId="{65B22770-4C5B-49B1-8EB2-324DAAED4D72}">
      <dgm:prSet/>
      <dgm:spPr/>
      <dgm:t>
        <a:bodyPr/>
        <a:lstStyle/>
        <a:p>
          <a:endParaRPr lang="es-EC"/>
        </a:p>
      </dgm:t>
    </dgm:pt>
    <dgm:pt modelId="{896BD4DC-1FEB-464A-AF64-0C1571F2825F}">
      <dgm:prSet phldrT="[Texto]" custT="1"/>
      <dgm:spPr>
        <a:ln w="3175"/>
      </dgm:spPr>
      <dgm:t>
        <a:bodyPr/>
        <a:lstStyle/>
        <a:p>
          <a:pPr algn="ctr"/>
          <a:r>
            <a:rPr lang="es-EC" sz="1200">
              <a:latin typeface="Times New Roman" panose="02020603050405020304" pitchFamily="18" charset="0"/>
              <a:cs typeface="Times New Roman" panose="02020603050405020304" pitchFamily="18" charset="0"/>
            </a:rPr>
            <a:t>Peso.</a:t>
          </a:r>
        </a:p>
      </dgm:t>
    </dgm:pt>
    <dgm:pt modelId="{AAB48456-805B-4E62-9E69-1308E5FD719B}" type="parTrans" cxnId="{8035061A-3E8C-4FF4-BD74-32E5FEBE1CCA}">
      <dgm:prSet/>
      <dgm:spPr>
        <a:ln w="3175"/>
      </dgm:spPr>
      <dgm:t>
        <a:bodyPr/>
        <a:lstStyle/>
        <a:p>
          <a:endParaRPr lang="es-EC"/>
        </a:p>
      </dgm:t>
    </dgm:pt>
    <dgm:pt modelId="{68E927A1-D69A-4BD7-93F5-3D0015222E92}" type="sibTrans" cxnId="{8035061A-3E8C-4FF4-BD74-32E5FEBE1CCA}">
      <dgm:prSet/>
      <dgm:spPr/>
      <dgm:t>
        <a:bodyPr/>
        <a:lstStyle/>
        <a:p>
          <a:endParaRPr lang="es-EC"/>
        </a:p>
      </dgm:t>
    </dgm:pt>
    <dgm:pt modelId="{6B809C07-08BE-4B32-A989-F9695BE945DF}" type="pres">
      <dgm:prSet presAssocID="{C3A938C3-B902-4022-BBC7-B94103AAD206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C3CDC32-2512-49C2-B83C-2C723CAC9C1A}" type="pres">
      <dgm:prSet presAssocID="{6E296230-34A5-431D-AD6A-FF484355354B}" presName="root1" presStyleCnt="0"/>
      <dgm:spPr/>
    </dgm:pt>
    <dgm:pt modelId="{EDE6757C-C474-4F7C-88EA-758FF6AD2D8C}" type="pres">
      <dgm:prSet presAssocID="{6E296230-34A5-431D-AD6A-FF484355354B}" presName="LevelOneTextNode" presStyleLbl="node0" presStyleIdx="0" presStyleCnt="1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9745E1D-9695-4226-8E8C-B3EFEE3DB3CE}" type="pres">
      <dgm:prSet presAssocID="{6E296230-34A5-431D-AD6A-FF484355354B}" presName="level2hierChild" presStyleCnt="0"/>
      <dgm:spPr/>
    </dgm:pt>
    <dgm:pt modelId="{A7CD7E8A-9621-4C90-943F-6374EE2AA780}" type="pres">
      <dgm:prSet presAssocID="{C0C2C666-5FB1-4EE5-8BAD-919A958D8AF3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9EE39F0B-B4A6-4054-9537-ACD2BC06AB23}" type="pres">
      <dgm:prSet presAssocID="{C0C2C666-5FB1-4EE5-8BAD-919A958D8AF3}" presName="connTx" presStyleLbl="parChTrans1D2" presStyleIdx="0" presStyleCnt="2"/>
      <dgm:spPr/>
      <dgm:t>
        <a:bodyPr/>
        <a:lstStyle/>
        <a:p>
          <a:endParaRPr lang="es-EC"/>
        </a:p>
      </dgm:t>
    </dgm:pt>
    <dgm:pt modelId="{4F806A2C-940F-4C63-A276-588EE109075D}" type="pres">
      <dgm:prSet presAssocID="{30BB56E9-B8CC-4D1E-AE36-484A63988327}" presName="root2" presStyleCnt="0"/>
      <dgm:spPr/>
    </dgm:pt>
    <dgm:pt modelId="{557C4534-FB27-4568-AAD7-E47EDA1DB866}" type="pres">
      <dgm:prSet presAssocID="{30BB56E9-B8CC-4D1E-AE36-484A63988327}" presName="LevelTwoTextNode" presStyleLbl="node2" presStyleIdx="0" presStyleCnt="2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14628AF-7813-4140-9C94-80EB06CC5C88}" type="pres">
      <dgm:prSet presAssocID="{30BB56E9-B8CC-4D1E-AE36-484A63988327}" presName="level3hierChild" presStyleCnt="0"/>
      <dgm:spPr/>
    </dgm:pt>
    <dgm:pt modelId="{CCAE0709-E8C9-4C2F-A493-88192E76F7C2}" type="pres">
      <dgm:prSet presAssocID="{BA9D1867-4662-443D-BB06-86FFD4FD097C}" presName="conn2-1" presStyleLbl="parChTrans1D3" presStyleIdx="0" presStyleCnt="5"/>
      <dgm:spPr/>
      <dgm:t>
        <a:bodyPr/>
        <a:lstStyle/>
        <a:p>
          <a:endParaRPr lang="es-EC"/>
        </a:p>
      </dgm:t>
    </dgm:pt>
    <dgm:pt modelId="{9EE122BF-0DA4-429D-A2DC-991F69AAA57E}" type="pres">
      <dgm:prSet presAssocID="{BA9D1867-4662-443D-BB06-86FFD4FD097C}" presName="connTx" presStyleLbl="parChTrans1D3" presStyleIdx="0" presStyleCnt="5"/>
      <dgm:spPr/>
      <dgm:t>
        <a:bodyPr/>
        <a:lstStyle/>
        <a:p>
          <a:endParaRPr lang="es-EC"/>
        </a:p>
      </dgm:t>
    </dgm:pt>
    <dgm:pt modelId="{70973B0B-758F-4E7F-BA4C-ED5F70485D84}" type="pres">
      <dgm:prSet presAssocID="{A9AC14A7-CAF9-4869-ACE8-E096DD94C53F}" presName="root2" presStyleCnt="0"/>
      <dgm:spPr/>
    </dgm:pt>
    <dgm:pt modelId="{698B74CD-8F69-4813-B008-68FF048AECA3}" type="pres">
      <dgm:prSet presAssocID="{A9AC14A7-CAF9-4869-ACE8-E096DD94C53F}" presName="LevelTwoTextNode" presStyleLbl="node3" presStyleIdx="0" presStyleCnt="5" custScaleX="128721" custScaleY="13224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FA5AA79-1AF2-4A4F-9651-D4B3FDD0A5E6}" type="pres">
      <dgm:prSet presAssocID="{A9AC14A7-CAF9-4869-ACE8-E096DD94C53F}" presName="level3hierChild" presStyleCnt="0"/>
      <dgm:spPr/>
    </dgm:pt>
    <dgm:pt modelId="{2DABFF33-7DD6-47E1-8AFD-EC698E930BB1}" type="pres">
      <dgm:prSet presAssocID="{97456372-F976-407B-AC11-199AC741C128}" presName="conn2-1" presStyleLbl="parChTrans1D4" presStyleIdx="0" presStyleCnt="15"/>
      <dgm:spPr/>
      <dgm:t>
        <a:bodyPr/>
        <a:lstStyle/>
        <a:p>
          <a:endParaRPr lang="es-EC"/>
        </a:p>
      </dgm:t>
    </dgm:pt>
    <dgm:pt modelId="{1B9EAF57-4D7A-45DE-87A6-1DD75B5BF77E}" type="pres">
      <dgm:prSet presAssocID="{97456372-F976-407B-AC11-199AC741C128}" presName="connTx" presStyleLbl="parChTrans1D4" presStyleIdx="0" presStyleCnt="15"/>
      <dgm:spPr/>
      <dgm:t>
        <a:bodyPr/>
        <a:lstStyle/>
        <a:p>
          <a:endParaRPr lang="es-EC"/>
        </a:p>
      </dgm:t>
    </dgm:pt>
    <dgm:pt modelId="{16D21745-3258-48B0-85E7-2D405439947C}" type="pres">
      <dgm:prSet presAssocID="{462A292D-4C26-420C-B580-33041A15EFD8}" presName="root2" presStyleCnt="0"/>
      <dgm:spPr/>
    </dgm:pt>
    <dgm:pt modelId="{0E2858BC-69AB-4EBE-A7FE-97C116613341}" type="pres">
      <dgm:prSet presAssocID="{462A292D-4C26-420C-B580-33041A15EFD8}" presName="LevelTwoTextNode" presStyleLbl="node4" presStyleIdx="0" presStyleCnt="15" custScaleX="14361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C238EA1-952C-4C42-B02C-5143C88C5B73}" type="pres">
      <dgm:prSet presAssocID="{462A292D-4C26-420C-B580-33041A15EFD8}" presName="level3hierChild" presStyleCnt="0"/>
      <dgm:spPr/>
    </dgm:pt>
    <dgm:pt modelId="{F60B053D-0767-4D08-A915-9F0808F32BB6}" type="pres">
      <dgm:prSet presAssocID="{F9ED7616-CDD2-40A5-AD98-48D18FE53A93}" presName="conn2-1" presStyleLbl="parChTrans1D4" presStyleIdx="1" presStyleCnt="15"/>
      <dgm:spPr/>
      <dgm:t>
        <a:bodyPr/>
        <a:lstStyle/>
        <a:p>
          <a:endParaRPr lang="es-EC"/>
        </a:p>
      </dgm:t>
    </dgm:pt>
    <dgm:pt modelId="{A4570234-4080-4EA0-8E75-D18166A12B1C}" type="pres">
      <dgm:prSet presAssocID="{F9ED7616-CDD2-40A5-AD98-48D18FE53A93}" presName="connTx" presStyleLbl="parChTrans1D4" presStyleIdx="1" presStyleCnt="15"/>
      <dgm:spPr/>
      <dgm:t>
        <a:bodyPr/>
        <a:lstStyle/>
        <a:p>
          <a:endParaRPr lang="es-EC"/>
        </a:p>
      </dgm:t>
    </dgm:pt>
    <dgm:pt modelId="{3B95B80C-13EE-4672-A0EC-7FD8E2981F60}" type="pres">
      <dgm:prSet presAssocID="{A9D98DB5-18E1-414D-83DF-E07E4E3B4C6F}" presName="root2" presStyleCnt="0"/>
      <dgm:spPr/>
    </dgm:pt>
    <dgm:pt modelId="{8FEF190F-E072-4266-9074-836B7272E87D}" type="pres">
      <dgm:prSet presAssocID="{A9D98DB5-18E1-414D-83DF-E07E4E3B4C6F}" presName="LevelTwoTextNode" presStyleLbl="node4" presStyleIdx="1" presStyleCnt="15" custScaleX="17667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7150604-A6F5-4F0C-AA6F-EC128B89BB12}" type="pres">
      <dgm:prSet presAssocID="{A9D98DB5-18E1-414D-83DF-E07E4E3B4C6F}" presName="level3hierChild" presStyleCnt="0"/>
      <dgm:spPr/>
    </dgm:pt>
    <dgm:pt modelId="{85206019-69D0-4664-A7C2-AC0E9BBDCA13}" type="pres">
      <dgm:prSet presAssocID="{C94F5A9C-B243-43EF-BCA6-76D110541ED4}" presName="conn2-1" presStyleLbl="parChTrans1D4" presStyleIdx="2" presStyleCnt="15"/>
      <dgm:spPr/>
      <dgm:t>
        <a:bodyPr/>
        <a:lstStyle/>
        <a:p>
          <a:endParaRPr lang="es-EC"/>
        </a:p>
      </dgm:t>
    </dgm:pt>
    <dgm:pt modelId="{4C1B802D-A382-420F-9DF0-DF22EB781339}" type="pres">
      <dgm:prSet presAssocID="{C94F5A9C-B243-43EF-BCA6-76D110541ED4}" presName="connTx" presStyleLbl="parChTrans1D4" presStyleIdx="2" presStyleCnt="15"/>
      <dgm:spPr/>
      <dgm:t>
        <a:bodyPr/>
        <a:lstStyle/>
        <a:p>
          <a:endParaRPr lang="es-EC"/>
        </a:p>
      </dgm:t>
    </dgm:pt>
    <dgm:pt modelId="{1EF7DA9B-B6AD-4AB5-B4D6-39793B4ABE09}" type="pres">
      <dgm:prSet presAssocID="{A0D84E40-64DD-4006-AD83-B58921F76208}" presName="root2" presStyleCnt="0"/>
      <dgm:spPr/>
    </dgm:pt>
    <dgm:pt modelId="{AB40BB5C-FDF9-4A10-96D3-CE3C220E345B}" type="pres">
      <dgm:prSet presAssocID="{A0D84E40-64DD-4006-AD83-B58921F76208}" presName="LevelTwoTextNode" presStyleLbl="node4" presStyleIdx="2" presStyleCnt="15" custScaleX="17052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28C944E-B0B3-482C-9889-94DD77ADE4D0}" type="pres">
      <dgm:prSet presAssocID="{A0D84E40-64DD-4006-AD83-B58921F76208}" presName="level3hierChild" presStyleCnt="0"/>
      <dgm:spPr/>
    </dgm:pt>
    <dgm:pt modelId="{E380DA84-A4B3-42F9-A21D-E84149B6D5F4}" type="pres">
      <dgm:prSet presAssocID="{D8118007-02F4-413A-9491-49A0017EBA8A}" presName="conn2-1" presStyleLbl="parChTrans1D4" presStyleIdx="3" presStyleCnt="15"/>
      <dgm:spPr/>
      <dgm:t>
        <a:bodyPr/>
        <a:lstStyle/>
        <a:p>
          <a:endParaRPr lang="es-EC"/>
        </a:p>
      </dgm:t>
    </dgm:pt>
    <dgm:pt modelId="{2612A123-2127-4462-99BC-9D356B7C1FE7}" type="pres">
      <dgm:prSet presAssocID="{D8118007-02F4-413A-9491-49A0017EBA8A}" presName="connTx" presStyleLbl="parChTrans1D4" presStyleIdx="3" presStyleCnt="15"/>
      <dgm:spPr/>
      <dgm:t>
        <a:bodyPr/>
        <a:lstStyle/>
        <a:p>
          <a:endParaRPr lang="es-EC"/>
        </a:p>
      </dgm:t>
    </dgm:pt>
    <dgm:pt modelId="{B3291909-C587-4A4F-8E53-D8078E38EB5B}" type="pres">
      <dgm:prSet presAssocID="{02435976-AE1F-4365-9F6C-39AD32FCD387}" presName="root2" presStyleCnt="0"/>
      <dgm:spPr/>
    </dgm:pt>
    <dgm:pt modelId="{DCEBFD62-F3AB-4C89-B9CF-1F665103635C}" type="pres">
      <dgm:prSet presAssocID="{02435976-AE1F-4365-9F6C-39AD32FCD387}" presName="LevelTwoTextNode" presStyleLbl="node4" presStyleIdx="3" presStyleCnt="15" custScaleX="17052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2828354-79D2-462B-BF1A-1302BD79E298}" type="pres">
      <dgm:prSet presAssocID="{02435976-AE1F-4365-9F6C-39AD32FCD387}" presName="level3hierChild" presStyleCnt="0"/>
      <dgm:spPr/>
    </dgm:pt>
    <dgm:pt modelId="{9568BC1E-76B4-4A3A-8B81-B88514E5EBF1}" type="pres">
      <dgm:prSet presAssocID="{9EE849B4-0B8D-4315-84DD-D7A19A1071CB}" presName="conn2-1" presStyleLbl="parChTrans1D4" presStyleIdx="4" presStyleCnt="15"/>
      <dgm:spPr/>
      <dgm:t>
        <a:bodyPr/>
        <a:lstStyle/>
        <a:p>
          <a:endParaRPr lang="es-EC"/>
        </a:p>
      </dgm:t>
    </dgm:pt>
    <dgm:pt modelId="{BBD68435-A246-419D-9189-C76B10F1BCFC}" type="pres">
      <dgm:prSet presAssocID="{9EE849B4-0B8D-4315-84DD-D7A19A1071CB}" presName="connTx" presStyleLbl="parChTrans1D4" presStyleIdx="4" presStyleCnt="15"/>
      <dgm:spPr/>
      <dgm:t>
        <a:bodyPr/>
        <a:lstStyle/>
        <a:p>
          <a:endParaRPr lang="es-EC"/>
        </a:p>
      </dgm:t>
    </dgm:pt>
    <dgm:pt modelId="{E0B14207-C257-4A20-87C5-FAA8F9B1504E}" type="pres">
      <dgm:prSet presAssocID="{7E9BEC6F-A2BF-43F6-8F7E-78ED8015CC97}" presName="root2" presStyleCnt="0"/>
      <dgm:spPr/>
    </dgm:pt>
    <dgm:pt modelId="{740A35AB-1A5A-4221-A575-70F0AA91CE99}" type="pres">
      <dgm:prSet presAssocID="{7E9BEC6F-A2BF-43F6-8F7E-78ED8015CC97}" presName="LevelTwoTextNode" presStyleLbl="node4" presStyleIdx="4" presStyleCnt="1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3FB8A5B-5ADF-4D42-8A41-4E542DBAF92B}" type="pres">
      <dgm:prSet presAssocID="{7E9BEC6F-A2BF-43F6-8F7E-78ED8015CC97}" presName="level3hierChild" presStyleCnt="0"/>
      <dgm:spPr/>
    </dgm:pt>
    <dgm:pt modelId="{1C1B7E85-9408-4FB8-8808-D02AC33B9C64}" type="pres">
      <dgm:prSet presAssocID="{08B37E8A-9AF6-4093-8CF5-C67C897C6926}" presName="conn2-1" presStyleLbl="parChTrans1D4" presStyleIdx="5" presStyleCnt="15"/>
      <dgm:spPr/>
      <dgm:t>
        <a:bodyPr/>
        <a:lstStyle/>
        <a:p>
          <a:endParaRPr lang="es-EC"/>
        </a:p>
      </dgm:t>
    </dgm:pt>
    <dgm:pt modelId="{D7003EAE-64A4-414F-A19C-1AEE74D23C58}" type="pres">
      <dgm:prSet presAssocID="{08B37E8A-9AF6-4093-8CF5-C67C897C6926}" presName="connTx" presStyleLbl="parChTrans1D4" presStyleIdx="5" presStyleCnt="15"/>
      <dgm:spPr/>
      <dgm:t>
        <a:bodyPr/>
        <a:lstStyle/>
        <a:p>
          <a:endParaRPr lang="es-EC"/>
        </a:p>
      </dgm:t>
    </dgm:pt>
    <dgm:pt modelId="{84E3AD6A-485D-4D64-A6CF-B62B8EDA766C}" type="pres">
      <dgm:prSet presAssocID="{8C2BF7A3-AC8C-4240-B3B8-781148E881BF}" presName="root2" presStyleCnt="0"/>
      <dgm:spPr/>
    </dgm:pt>
    <dgm:pt modelId="{DC4F03C2-CE13-4781-B7EB-4F4F7DA10E6F}" type="pres">
      <dgm:prSet presAssocID="{8C2BF7A3-AC8C-4240-B3B8-781148E881BF}" presName="LevelTwoTextNode" presStyleLbl="node4" presStyleIdx="5" presStyleCnt="1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B622B41-7666-4CA0-BC01-01BA364D5740}" type="pres">
      <dgm:prSet presAssocID="{8C2BF7A3-AC8C-4240-B3B8-781148E881BF}" presName="level3hierChild" presStyleCnt="0"/>
      <dgm:spPr/>
    </dgm:pt>
    <dgm:pt modelId="{8347EB92-DB11-4BB0-BADE-528C6EBBE20E}" type="pres">
      <dgm:prSet presAssocID="{695E920B-034B-4F00-AEC6-F5527B6BBA4B}" presName="conn2-1" presStyleLbl="parChTrans1D4" presStyleIdx="6" presStyleCnt="15"/>
      <dgm:spPr/>
      <dgm:t>
        <a:bodyPr/>
        <a:lstStyle/>
        <a:p>
          <a:endParaRPr lang="es-EC"/>
        </a:p>
      </dgm:t>
    </dgm:pt>
    <dgm:pt modelId="{D016683A-388F-4E56-A74A-0E259BB13A76}" type="pres">
      <dgm:prSet presAssocID="{695E920B-034B-4F00-AEC6-F5527B6BBA4B}" presName="connTx" presStyleLbl="parChTrans1D4" presStyleIdx="6" presStyleCnt="15"/>
      <dgm:spPr/>
      <dgm:t>
        <a:bodyPr/>
        <a:lstStyle/>
        <a:p>
          <a:endParaRPr lang="es-EC"/>
        </a:p>
      </dgm:t>
    </dgm:pt>
    <dgm:pt modelId="{914779D6-52F6-4D06-B2C7-ABB8A0B673F5}" type="pres">
      <dgm:prSet presAssocID="{4A8665DB-E903-45CF-B263-9331C0D08566}" presName="root2" presStyleCnt="0"/>
      <dgm:spPr/>
    </dgm:pt>
    <dgm:pt modelId="{8D98BEF5-4124-4D78-BBA2-96DE4F92F22D}" type="pres">
      <dgm:prSet presAssocID="{4A8665DB-E903-45CF-B263-9331C0D08566}" presName="LevelTwoTextNode" presStyleLbl="node4" presStyleIdx="6" presStyleCnt="15" custScaleX="18071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2ABA94A-D029-4C54-904E-55FE2C8D59B2}" type="pres">
      <dgm:prSet presAssocID="{4A8665DB-E903-45CF-B263-9331C0D08566}" presName="level3hierChild" presStyleCnt="0"/>
      <dgm:spPr/>
    </dgm:pt>
    <dgm:pt modelId="{1CDE215E-7DFC-430F-9C4E-25365B866F0B}" type="pres">
      <dgm:prSet presAssocID="{74223D71-B5D9-4999-A38B-E499D20DAEFA}" presName="conn2-1" presStyleLbl="parChTrans1D3" presStyleIdx="1" presStyleCnt="5"/>
      <dgm:spPr/>
      <dgm:t>
        <a:bodyPr/>
        <a:lstStyle/>
        <a:p>
          <a:endParaRPr lang="es-EC"/>
        </a:p>
      </dgm:t>
    </dgm:pt>
    <dgm:pt modelId="{8D9E954C-8D5A-435B-B421-1128A91CA031}" type="pres">
      <dgm:prSet presAssocID="{74223D71-B5D9-4999-A38B-E499D20DAEFA}" presName="connTx" presStyleLbl="parChTrans1D3" presStyleIdx="1" presStyleCnt="5"/>
      <dgm:spPr/>
      <dgm:t>
        <a:bodyPr/>
        <a:lstStyle/>
        <a:p>
          <a:endParaRPr lang="es-EC"/>
        </a:p>
      </dgm:t>
    </dgm:pt>
    <dgm:pt modelId="{5F34D87D-929A-41C1-AD8B-685896489A4C}" type="pres">
      <dgm:prSet presAssocID="{EE7E6F2F-0965-4096-A24A-44BC0BEA0E7E}" presName="root2" presStyleCnt="0"/>
      <dgm:spPr/>
    </dgm:pt>
    <dgm:pt modelId="{9AE21AAC-B62C-48C6-81F2-4A479960A55B}" type="pres">
      <dgm:prSet presAssocID="{EE7E6F2F-0965-4096-A24A-44BC0BEA0E7E}" presName="LevelTwoTextNode" presStyleLbl="node3" presStyleIdx="1" presStyleCnt="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B8EE9CC-B22B-403B-9E28-E4481AA8CD4B}" type="pres">
      <dgm:prSet presAssocID="{EE7E6F2F-0965-4096-A24A-44BC0BEA0E7E}" presName="level3hierChild" presStyleCnt="0"/>
      <dgm:spPr/>
    </dgm:pt>
    <dgm:pt modelId="{C35A7572-5C01-404B-959D-B6C8F99B5831}" type="pres">
      <dgm:prSet presAssocID="{A26DEE83-F16E-43DC-8462-380D4534D108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186A44D0-1BFB-424E-A4DF-33F2B558C8CF}" type="pres">
      <dgm:prSet presAssocID="{A26DEE83-F16E-43DC-8462-380D4534D108}" presName="connTx" presStyleLbl="parChTrans1D2" presStyleIdx="1" presStyleCnt="2"/>
      <dgm:spPr/>
      <dgm:t>
        <a:bodyPr/>
        <a:lstStyle/>
        <a:p>
          <a:endParaRPr lang="es-EC"/>
        </a:p>
      </dgm:t>
    </dgm:pt>
    <dgm:pt modelId="{4C64DD78-B21B-4236-8853-23D99E896603}" type="pres">
      <dgm:prSet presAssocID="{0819994A-63F3-4E56-8570-D9E589759D20}" presName="root2" presStyleCnt="0"/>
      <dgm:spPr/>
    </dgm:pt>
    <dgm:pt modelId="{092C3FD4-F9AB-4BFA-9094-226F0692AEBE}" type="pres">
      <dgm:prSet presAssocID="{0819994A-63F3-4E56-8570-D9E589759D20}" presName="LevelTwoTextNode" presStyleLbl="node2" presStyleIdx="1" presStyleCnt="2" custScaleX="128721" custScaleY="13960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7C0A931-7CCF-4116-90A8-9A16FB169280}" type="pres">
      <dgm:prSet presAssocID="{0819994A-63F3-4E56-8570-D9E589759D20}" presName="level3hierChild" presStyleCnt="0"/>
      <dgm:spPr/>
    </dgm:pt>
    <dgm:pt modelId="{B24FBEC2-DBB6-471D-8686-A660F111290B}" type="pres">
      <dgm:prSet presAssocID="{B8AC376B-4007-400E-A8D8-7838C9A62F89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8E4D77AA-D0A3-4D02-80E4-6501B80FD536}" type="pres">
      <dgm:prSet presAssocID="{B8AC376B-4007-400E-A8D8-7838C9A62F89}" presName="connTx" presStyleLbl="parChTrans1D3" presStyleIdx="2" presStyleCnt="5"/>
      <dgm:spPr/>
      <dgm:t>
        <a:bodyPr/>
        <a:lstStyle/>
        <a:p>
          <a:endParaRPr lang="es-EC"/>
        </a:p>
      </dgm:t>
    </dgm:pt>
    <dgm:pt modelId="{7E086525-63CC-4C53-8CAA-F2A200975730}" type="pres">
      <dgm:prSet presAssocID="{A2EBCB1F-3793-4ED2-9970-F5E7D8D8F9BB}" presName="root2" presStyleCnt="0"/>
      <dgm:spPr/>
    </dgm:pt>
    <dgm:pt modelId="{8E6FDBF5-1DCC-4213-8E5A-8BBA116C3F28}" type="pres">
      <dgm:prSet presAssocID="{A2EBCB1F-3793-4ED2-9970-F5E7D8D8F9BB}" presName="LevelTwoTextNode" presStyleLbl="node3" presStyleIdx="2" presStyleCnt="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741A835-2C7E-4090-AEF3-F96B37F6102E}" type="pres">
      <dgm:prSet presAssocID="{A2EBCB1F-3793-4ED2-9970-F5E7D8D8F9BB}" presName="level3hierChild" presStyleCnt="0"/>
      <dgm:spPr/>
    </dgm:pt>
    <dgm:pt modelId="{20908EF7-A6AB-4577-9D8E-5A8DAC26E06B}" type="pres">
      <dgm:prSet presAssocID="{5169FEBB-6DB4-4D9D-9787-84523D6336BB}" presName="conn2-1" presStyleLbl="parChTrans1D4" presStyleIdx="7" presStyleCnt="15"/>
      <dgm:spPr/>
      <dgm:t>
        <a:bodyPr/>
        <a:lstStyle/>
        <a:p>
          <a:endParaRPr lang="es-EC"/>
        </a:p>
      </dgm:t>
    </dgm:pt>
    <dgm:pt modelId="{4DFDC723-1642-4ABB-BBA1-5AA905E1023D}" type="pres">
      <dgm:prSet presAssocID="{5169FEBB-6DB4-4D9D-9787-84523D6336BB}" presName="connTx" presStyleLbl="parChTrans1D4" presStyleIdx="7" presStyleCnt="15"/>
      <dgm:spPr/>
      <dgm:t>
        <a:bodyPr/>
        <a:lstStyle/>
        <a:p>
          <a:endParaRPr lang="es-EC"/>
        </a:p>
      </dgm:t>
    </dgm:pt>
    <dgm:pt modelId="{A8CF8123-6C67-46D4-9B4F-1B3CB16DB48D}" type="pres">
      <dgm:prSet presAssocID="{26921AB4-6C77-4518-8191-C4432D3AA590}" presName="root2" presStyleCnt="0"/>
      <dgm:spPr/>
    </dgm:pt>
    <dgm:pt modelId="{55C33F3F-9741-4179-80BA-041F32B342B2}" type="pres">
      <dgm:prSet presAssocID="{26921AB4-6C77-4518-8191-C4432D3AA590}" presName="LevelTwoTextNode" presStyleLbl="node4" presStyleIdx="7" presStyleCnt="1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AC881A7-C57F-45C9-8CD2-A7C50709D2B2}" type="pres">
      <dgm:prSet presAssocID="{26921AB4-6C77-4518-8191-C4432D3AA590}" presName="level3hierChild" presStyleCnt="0"/>
      <dgm:spPr/>
    </dgm:pt>
    <dgm:pt modelId="{59900619-C600-4F28-904A-4CAA899FC5D6}" type="pres">
      <dgm:prSet presAssocID="{7031FD37-8D68-40A3-B3A9-5DB745E2888B}" presName="conn2-1" presStyleLbl="parChTrans1D4" presStyleIdx="8" presStyleCnt="15"/>
      <dgm:spPr/>
      <dgm:t>
        <a:bodyPr/>
        <a:lstStyle/>
        <a:p>
          <a:endParaRPr lang="es-EC"/>
        </a:p>
      </dgm:t>
    </dgm:pt>
    <dgm:pt modelId="{23074BB4-0C27-4040-8649-EAC0FE602549}" type="pres">
      <dgm:prSet presAssocID="{7031FD37-8D68-40A3-B3A9-5DB745E2888B}" presName="connTx" presStyleLbl="parChTrans1D4" presStyleIdx="8" presStyleCnt="15"/>
      <dgm:spPr/>
      <dgm:t>
        <a:bodyPr/>
        <a:lstStyle/>
        <a:p>
          <a:endParaRPr lang="es-EC"/>
        </a:p>
      </dgm:t>
    </dgm:pt>
    <dgm:pt modelId="{6993AF11-6775-4BF9-AAF3-5801CE3D3A50}" type="pres">
      <dgm:prSet presAssocID="{109D887B-4414-4E5D-A2B4-B831176973F6}" presName="root2" presStyleCnt="0"/>
      <dgm:spPr/>
    </dgm:pt>
    <dgm:pt modelId="{BB131C76-6738-4F12-898A-377C61CBA81A}" type="pres">
      <dgm:prSet presAssocID="{109D887B-4414-4E5D-A2B4-B831176973F6}" presName="LevelTwoTextNode" presStyleLbl="node4" presStyleIdx="8" presStyleCnt="1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737C371-8341-4DAD-955C-81785DE67C03}" type="pres">
      <dgm:prSet presAssocID="{109D887B-4414-4E5D-A2B4-B831176973F6}" presName="level3hierChild" presStyleCnt="0"/>
      <dgm:spPr/>
    </dgm:pt>
    <dgm:pt modelId="{DEF51D2F-D057-4DFF-BC85-443CA2D32E98}" type="pres">
      <dgm:prSet presAssocID="{AAB48456-805B-4E62-9E69-1308E5FD719B}" presName="conn2-1" presStyleLbl="parChTrans1D4" presStyleIdx="9" presStyleCnt="15"/>
      <dgm:spPr/>
      <dgm:t>
        <a:bodyPr/>
        <a:lstStyle/>
        <a:p>
          <a:endParaRPr lang="es-EC"/>
        </a:p>
      </dgm:t>
    </dgm:pt>
    <dgm:pt modelId="{472554C2-FEC2-4105-87E4-7DB7B9DD28D4}" type="pres">
      <dgm:prSet presAssocID="{AAB48456-805B-4E62-9E69-1308E5FD719B}" presName="connTx" presStyleLbl="parChTrans1D4" presStyleIdx="9" presStyleCnt="15"/>
      <dgm:spPr/>
      <dgm:t>
        <a:bodyPr/>
        <a:lstStyle/>
        <a:p>
          <a:endParaRPr lang="es-EC"/>
        </a:p>
      </dgm:t>
    </dgm:pt>
    <dgm:pt modelId="{3C0889FD-5713-47AA-9AD4-948413427B10}" type="pres">
      <dgm:prSet presAssocID="{896BD4DC-1FEB-464A-AF64-0C1571F2825F}" presName="root2" presStyleCnt="0"/>
      <dgm:spPr/>
    </dgm:pt>
    <dgm:pt modelId="{9C2C08E0-142C-4AC0-8E12-3E41B7B73543}" type="pres">
      <dgm:prSet presAssocID="{896BD4DC-1FEB-464A-AF64-0C1571F2825F}" presName="LevelTwoTextNode" presStyleLbl="node4" presStyleIdx="9" presStyleCnt="1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0426FE-EDBC-44F2-AD45-804BAE7A6FCC}" type="pres">
      <dgm:prSet presAssocID="{896BD4DC-1FEB-464A-AF64-0C1571F2825F}" presName="level3hierChild" presStyleCnt="0"/>
      <dgm:spPr/>
    </dgm:pt>
    <dgm:pt modelId="{5C6836F2-8180-462B-890E-73CF47A1451D}" type="pres">
      <dgm:prSet presAssocID="{82625D75-F35A-4463-8CBC-E84162908C92}" presName="conn2-1" presStyleLbl="parChTrans1D4" presStyleIdx="10" presStyleCnt="15"/>
      <dgm:spPr/>
      <dgm:t>
        <a:bodyPr/>
        <a:lstStyle/>
        <a:p>
          <a:endParaRPr lang="es-EC"/>
        </a:p>
      </dgm:t>
    </dgm:pt>
    <dgm:pt modelId="{C31ADC63-D686-4D1D-A656-ACFBEFD7C2B6}" type="pres">
      <dgm:prSet presAssocID="{82625D75-F35A-4463-8CBC-E84162908C92}" presName="connTx" presStyleLbl="parChTrans1D4" presStyleIdx="10" presStyleCnt="15"/>
      <dgm:spPr/>
      <dgm:t>
        <a:bodyPr/>
        <a:lstStyle/>
        <a:p>
          <a:endParaRPr lang="es-EC"/>
        </a:p>
      </dgm:t>
    </dgm:pt>
    <dgm:pt modelId="{0F3BAB07-5168-44D8-9360-F978ED15E0F6}" type="pres">
      <dgm:prSet presAssocID="{FC141B80-48E9-4A6E-B5F9-97FE2C299527}" presName="root2" presStyleCnt="0"/>
      <dgm:spPr/>
    </dgm:pt>
    <dgm:pt modelId="{4DFE18B0-3C7A-4839-A9B0-DFBF71158B09}" type="pres">
      <dgm:prSet presAssocID="{FC141B80-48E9-4A6E-B5F9-97FE2C299527}" presName="LevelTwoTextNode" presStyleLbl="node4" presStyleIdx="10" presStyleCnt="1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F588038-2988-4C91-9271-5D7944C93266}" type="pres">
      <dgm:prSet presAssocID="{FC141B80-48E9-4A6E-B5F9-97FE2C299527}" presName="level3hierChild" presStyleCnt="0"/>
      <dgm:spPr/>
    </dgm:pt>
    <dgm:pt modelId="{AA09AABB-ED57-4129-9EA2-E14391E8BA8F}" type="pres">
      <dgm:prSet presAssocID="{7F63B607-8758-4E9B-85DB-9FE9E4DC4AC5}" presName="conn2-1" presStyleLbl="parChTrans1D4" presStyleIdx="11" presStyleCnt="15"/>
      <dgm:spPr/>
      <dgm:t>
        <a:bodyPr/>
        <a:lstStyle/>
        <a:p>
          <a:endParaRPr lang="es-EC"/>
        </a:p>
      </dgm:t>
    </dgm:pt>
    <dgm:pt modelId="{40B91A6E-591A-49BD-897F-70126697770F}" type="pres">
      <dgm:prSet presAssocID="{7F63B607-8758-4E9B-85DB-9FE9E4DC4AC5}" presName="connTx" presStyleLbl="parChTrans1D4" presStyleIdx="11" presStyleCnt="15"/>
      <dgm:spPr/>
      <dgm:t>
        <a:bodyPr/>
        <a:lstStyle/>
        <a:p>
          <a:endParaRPr lang="es-EC"/>
        </a:p>
      </dgm:t>
    </dgm:pt>
    <dgm:pt modelId="{1E8CA2F0-A6BD-4041-A33B-89C583700C2F}" type="pres">
      <dgm:prSet presAssocID="{084CFFA6-B3D0-4EB7-8DA2-E69CB710D6FD}" presName="root2" presStyleCnt="0"/>
      <dgm:spPr/>
    </dgm:pt>
    <dgm:pt modelId="{0CF15966-D026-4763-9001-6444258C45BB}" type="pres">
      <dgm:prSet presAssocID="{084CFFA6-B3D0-4EB7-8DA2-E69CB710D6FD}" presName="LevelTwoTextNode" presStyleLbl="node4" presStyleIdx="11" presStyleCnt="1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FFB8CF5-D96D-419F-8502-46CC97F73F84}" type="pres">
      <dgm:prSet presAssocID="{084CFFA6-B3D0-4EB7-8DA2-E69CB710D6FD}" presName="level3hierChild" presStyleCnt="0"/>
      <dgm:spPr/>
    </dgm:pt>
    <dgm:pt modelId="{EE935A7C-5317-4937-B635-AB082E33F36D}" type="pres">
      <dgm:prSet presAssocID="{3ECB4F98-5A56-43F0-A3A1-14922CEF2391}" presName="conn2-1" presStyleLbl="parChTrans1D4" presStyleIdx="12" presStyleCnt="15"/>
      <dgm:spPr/>
      <dgm:t>
        <a:bodyPr/>
        <a:lstStyle/>
        <a:p>
          <a:endParaRPr lang="es-EC"/>
        </a:p>
      </dgm:t>
    </dgm:pt>
    <dgm:pt modelId="{84A50B7B-44E1-451A-AFEF-9F3CC3B00A76}" type="pres">
      <dgm:prSet presAssocID="{3ECB4F98-5A56-43F0-A3A1-14922CEF2391}" presName="connTx" presStyleLbl="parChTrans1D4" presStyleIdx="12" presStyleCnt="15"/>
      <dgm:spPr/>
      <dgm:t>
        <a:bodyPr/>
        <a:lstStyle/>
        <a:p>
          <a:endParaRPr lang="es-EC"/>
        </a:p>
      </dgm:t>
    </dgm:pt>
    <dgm:pt modelId="{95C614C7-6CB0-4833-8AB3-90E055FF1B21}" type="pres">
      <dgm:prSet presAssocID="{C106DA2D-9965-47C9-9780-D2753EED6D09}" presName="root2" presStyleCnt="0"/>
      <dgm:spPr/>
    </dgm:pt>
    <dgm:pt modelId="{F512A5E4-409F-472C-8085-396291AED022}" type="pres">
      <dgm:prSet presAssocID="{C106DA2D-9965-47C9-9780-D2753EED6D09}" presName="LevelTwoTextNode" presStyleLbl="node4" presStyleIdx="12" presStyleCnt="1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0E159D8-0C1B-4CFD-A933-BF7A41F89CE1}" type="pres">
      <dgm:prSet presAssocID="{C106DA2D-9965-47C9-9780-D2753EED6D09}" presName="level3hierChild" presStyleCnt="0"/>
      <dgm:spPr/>
    </dgm:pt>
    <dgm:pt modelId="{4CD239CF-2766-4DDD-AD44-74320F43CA8E}" type="pres">
      <dgm:prSet presAssocID="{7D0F36B8-C42B-4335-8D33-8BA6E4440A80}" presName="conn2-1" presStyleLbl="parChTrans1D4" presStyleIdx="13" presStyleCnt="15"/>
      <dgm:spPr/>
      <dgm:t>
        <a:bodyPr/>
        <a:lstStyle/>
        <a:p>
          <a:endParaRPr lang="es-EC"/>
        </a:p>
      </dgm:t>
    </dgm:pt>
    <dgm:pt modelId="{2036F8AF-F9AD-4AE5-892A-5D8860FC313C}" type="pres">
      <dgm:prSet presAssocID="{7D0F36B8-C42B-4335-8D33-8BA6E4440A80}" presName="connTx" presStyleLbl="parChTrans1D4" presStyleIdx="13" presStyleCnt="15"/>
      <dgm:spPr/>
      <dgm:t>
        <a:bodyPr/>
        <a:lstStyle/>
        <a:p>
          <a:endParaRPr lang="es-EC"/>
        </a:p>
      </dgm:t>
    </dgm:pt>
    <dgm:pt modelId="{8235687F-BF28-42B2-B47F-D987F586E551}" type="pres">
      <dgm:prSet presAssocID="{C3CB38AB-F88B-4E93-B676-383DBECE85D4}" presName="root2" presStyleCnt="0"/>
      <dgm:spPr/>
    </dgm:pt>
    <dgm:pt modelId="{FD2C9E52-FC1B-4F66-80A0-B5EC46202DFC}" type="pres">
      <dgm:prSet presAssocID="{C3CB38AB-F88B-4E93-B676-383DBECE85D4}" presName="LevelTwoTextNode" presStyleLbl="node4" presStyleIdx="13" presStyleCnt="15" custScaleX="128721" custScaleY="13664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75B4B95-DC4B-4D45-B626-C59D6B07FAC7}" type="pres">
      <dgm:prSet presAssocID="{C3CB38AB-F88B-4E93-B676-383DBECE85D4}" presName="level3hierChild" presStyleCnt="0"/>
      <dgm:spPr/>
    </dgm:pt>
    <dgm:pt modelId="{775EA7EA-CFBC-4139-B376-63A33BCBBD6A}" type="pres">
      <dgm:prSet presAssocID="{32CF4EE0-9083-489C-9EA7-231D7F73DE8F}" presName="conn2-1" presStyleLbl="parChTrans1D4" presStyleIdx="14" presStyleCnt="15"/>
      <dgm:spPr/>
      <dgm:t>
        <a:bodyPr/>
        <a:lstStyle/>
        <a:p>
          <a:endParaRPr lang="es-EC"/>
        </a:p>
      </dgm:t>
    </dgm:pt>
    <dgm:pt modelId="{5238B39E-6477-4747-88B0-69A2E28FA0EB}" type="pres">
      <dgm:prSet presAssocID="{32CF4EE0-9083-489C-9EA7-231D7F73DE8F}" presName="connTx" presStyleLbl="parChTrans1D4" presStyleIdx="14" presStyleCnt="15"/>
      <dgm:spPr/>
      <dgm:t>
        <a:bodyPr/>
        <a:lstStyle/>
        <a:p>
          <a:endParaRPr lang="es-EC"/>
        </a:p>
      </dgm:t>
    </dgm:pt>
    <dgm:pt modelId="{0DB20B05-9B7B-4D19-A37D-7F528B24A35F}" type="pres">
      <dgm:prSet presAssocID="{9FCD079D-ACFF-4FB8-BA5A-10354BBF1993}" presName="root2" presStyleCnt="0"/>
      <dgm:spPr/>
    </dgm:pt>
    <dgm:pt modelId="{CD4EE095-5853-4303-BCBE-A3F53F253932}" type="pres">
      <dgm:prSet presAssocID="{9FCD079D-ACFF-4FB8-BA5A-10354BBF1993}" presName="LevelTwoTextNode" presStyleLbl="node4" presStyleIdx="14" presStyleCnt="1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232AE16-B66D-438E-BB9B-F5320BCA8C0E}" type="pres">
      <dgm:prSet presAssocID="{9FCD079D-ACFF-4FB8-BA5A-10354BBF1993}" presName="level3hierChild" presStyleCnt="0"/>
      <dgm:spPr/>
    </dgm:pt>
    <dgm:pt modelId="{F7E91A4A-98A6-4F1F-824B-3BBFF65BE1DE}" type="pres">
      <dgm:prSet presAssocID="{035A900B-7B9D-48D0-B124-49DE439488F3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DFF72C37-EAC5-4E4A-A7C9-5383A69F426A}" type="pres">
      <dgm:prSet presAssocID="{035A900B-7B9D-48D0-B124-49DE439488F3}" presName="connTx" presStyleLbl="parChTrans1D3" presStyleIdx="3" presStyleCnt="5"/>
      <dgm:spPr/>
      <dgm:t>
        <a:bodyPr/>
        <a:lstStyle/>
        <a:p>
          <a:endParaRPr lang="es-EC"/>
        </a:p>
      </dgm:t>
    </dgm:pt>
    <dgm:pt modelId="{3AABC885-B1DC-4D22-8998-34D465C77A6C}" type="pres">
      <dgm:prSet presAssocID="{1720AEB7-150F-4EC7-A19F-BFFB7C452532}" presName="root2" presStyleCnt="0"/>
      <dgm:spPr/>
    </dgm:pt>
    <dgm:pt modelId="{D878D416-C6CC-466E-AF4C-53D2AA1F5B8A}" type="pres">
      <dgm:prSet presAssocID="{1720AEB7-150F-4EC7-A19F-BFFB7C452532}" presName="LevelTwoTextNode" presStyleLbl="node3" presStyleIdx="3" presStyleCnt="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58A9792-BFBE-42B5-9215-83F3DDA2A6E3}" type="pres">
      <dgm:prSet presAssocID="{1720AEB7-150F-4EC7-A19F-BFFB7C452532}" presName="level3hierChild" presStyleCnt="0"/>
      <dgm:spPr/>
    </dgm:pt>
    <dgm:pt modelId="{355181B4-AFEE-4036-9A3B-3D5FC08D51A7}" type="pres">
      <dgm:prSet presAssocID="{4983D7AE-804C-46F7-83CC-435B6F2295F5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A57C8A90-E140-453C-98DB-5515F9A15B73}" type="pres">
      <dgm:prSet presAssocID="{4983D7AE-804C-46F7-83CC-435B6F2295F5}" presName="connTx" presStyleLbl="parChTrans1D3" presStyleIdx="4" presStyleCnt="5"/>
      <dgm:spPr/>
      <dgm:t>
        <a:bodyPr/>
        <a:lstStyle/>
        <a:p>
          <a:endParaRPr lang="es-EC"/>
        </a:p>
      </dgm:t>
    </dgm:pt>
    <dgm:pt modelId="{349ABAD1-06E7-433D-AB57-CD9898A3B111}" type="pres">
      <dgm:prSet presAssocID="{2C757648-6514-463E-B7CA-CB44947F081B}" presName="root2" presStyleCnt="0"/>
      <dgm:spPr/>
    </dgm:pt>
    <dgm:pt modelId="{EDE65083-D2D7-47B0-81C4-71A0D1C6AA8D}" type="pres">
      <dgm:prSet presAssocID="{2C757648-6514-463E-B7CA-CB44947F081B}" presName="LevelTwoTextNode" presStyleLbl="node3" presStyleIdx="4" presStyleCnt="5" custScaleX="1287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11E4B05-6F22-42DB-9587-FFAD34E71460}" type="pres">
      <dgm:prSet presAssocID="{2C757648-6514-463E-B7CA-CB44947F081B}" presName="level3hierChild" presStyleCnt="0"/>
      <dgm:spPr/>
    </dgm:pt>
  </dgm:ptLst>
  <dgm:cxnLst>
    <dgm:cxn modelId="{E01DB64B-872C-4871-B935-93FF4987FD2F}" type="presOf" srcId="{32CF4EE0-9083-489C-9EA7-231D7F73DE8F}" destId="{5238B39E-6477-4747-88B0-69A2E28FA0EB}" srcOrd="1" destOrd="0" presId="urn:microsoft.com/office/officeart/2005/8/layout/hierarchy2"/>
    <dgm:cxn modelId="{02A5AF63-F95D-478F-9E9C-25C9798EE03C}" srcId="{26921AB4-6C77-4518-8191-C4432D3AA590}" destId="{109D887B-4414-4E5D-A2B4-B831176973F6}" srcOrd="0" destOrd="0" parTransId="{7031FD37-8D68-40A3-B3A9-5DB745E2888B}" sibTransId="{5EDAFAC7-EC9F-46DC-A2F9-3ECA9AEC82AB}"/>
    <dgm:cxn modelId="{3B202A18-7335-4733-B20A-773845BF79F1}" type="presOf" srcId="{C3CB38AB-F88B-4E93-B676-383DBECE85D4}" destId="{FD2C9E52-FC1B-4F66-80A0-B5EC46202DFC}" srcOrd="0" destOrd="0" presId="urn:microsoft.com/office/officeart/2005/8/layout/hierarchy2"/>
    <dgm:cxn modelId="{3DC82D7E-5D1A-4A5B-9F53-D4891C72BE22}" type="presOf" srcId="{695E920B-034B-4F00-AEC6-F5527B6BBA4B}" destId="{D016683A-388F-4E56-A74A-0E259BB13A76}" srcOrd="1" destOrd="0" presId="urn:microsoft.com/office/officeart/2005/8/layout/hierarchy2"/>
    <dgm:cxn modelId="{D63F09B6-2E4D-4A7A-B4FB-B354FFFC127E}" srcId="{30BB56E9-B8CC-4D1E-AE36-484A63988327}" destId="{A9AC14A7-CAF9-4869-ACE8-E096DD94C53F}" srcOrd="0" destOrd="0" parTransId="{BA9D1867-4662-443D-BB06-86FFD4FD097C}" sibTransId="{000923F5-C121-4BB0-AA0E-91C471D5DF35}"/>
    <dgm:cxn modelId="{7C94612E-E996-42B1-BEA6-C233AE095C6E}" srcId="{462A292D-4C26-420C-B580-33041A15EFD8}" destId="{02435976-AE1F-4365-9F6C-39AD32FCD387}" srcOrd="2" destOrd="0" parTransId="{D8118007-02F4-413A-9491-49A0017EBA8A}" sibTransId="{FCAAF7AA-ACD5-46A9-BF1D-E8FAF0F254BC}"/>
    <dgm:cxn modelId="{319F1F7A-EC19-450E-9F63-DF4A0FC7161C}" srcId="{6E296230-34A5-431D-AD6A-FF484355354B}" destId="{30BB56E9-B8CC-4D1E-AE36-484A63988327}" srcOrd="0" destOrd="0" parTransId="{C0C2C666-5FB1-4EE5-8BAD-919A958D8AF3}" sibTransId="{5C515884-2E37-43AA-923B-FD3361ADB726}"/>
    <dgm:cxn modelId="{8D2FC3C3-25F5-428C-B564-8C5BA0B548EF}" type="presOf" srcId="{3ECB4F98-5A56-43F0-A3A1-14922CEF2391}" destId="{EE935A7C-5317-4937-B635-AB082E33F36D}" srcOrd="0" destOrd="0" presId="urn:microsoft.com/office/officeart/2005/8/layout/hierarchy2"/>
    <dgm:cxn modelId="{04F81F7F-68B0-4F44-807A-49E6731A3DCB}" type="presOf" srcId="{32CF4EE0-9083-489C-9EA7-231D7F73DE8F}" destId="{775EA7EA-CFBC-4139-B376-63A33BCBBD6A}" srcOrd="0" destOrd="0" presId="urn:microsoft.com/office/officeart/2005/8/layout/hierarchy2"/>
    <dgm:cxn modelId="{4C9E241B-194D-457C-BA15-5B3E7E4DB87B}" type="presOf" srcId="{EE7E6F2F-0965-4096-A24A-44BC0BEA0E7E}" destId="{9AE21AAC-B62C-48C6-81F2-4A479960A55B}" srcOrd="0" destOrd="0" presId="urn:microsoft.com/office/officeart/2005/8/layout/hierarchy2"/>
    <dgm:cxn modelId="{94C4CC7C-CEBD-4CFA-8B1F-CF75CF51EAAC}" type="presOf" srcId="{0819994A-63F3-4E56-8570-D9E589759D20}" destId="{092C3FD4-F9AB-4BFA-9094-226F0692AEBE}" srcOrd="0" destOrd="0" presId="urn:microsoft.com/office/officeart/2005/8/layout/hierarchy2"/>
    <dgm:cxn modelId="{65B22770-4C5B-49B1-8EB2-324DAAED4D72}" srcId="{FC141B80-48E9-4A6E-B5F9-97FE2C299527}" destId="{C3CB38AB-F88B-4E93-B676-383DBECE85D4}" srcOrd="2" destOrd="0" parTransId="{7D0F36B8-C42B-4335-8D33-8BA6E4440A80}" sibTransId="{17076D4A-4864-4B70-BF27-58914B2F667A}"/>
    <dgm:cxn modelId="{13FDD6F9-B00A-498A-A06C-2BF774C7846A}" type="presOf" srcId="{C0C2C666-5FB1-4EE5-8BAD-919A958D8AF3}" destId="{9EE39F0B-B4A6-4054-9537-ACD2BC06AB23}" srcOrd="1" destOrd="0" presId="urn:microsoft.com/office/officeart/2005/8/layout/hierarchy2"/>
    <dgm:cxn modelId="{73ECF6BB-034C-450B-8258-1012542620EE}" type="presOf" srcId="{BA9D1867-4662-443D-BB06-86FFD4FD097C}" destId="{CCAE0709-E8C9-4C2F-A493-88192E76F7C2}" srcOrd="0" destOrd="0" presId="urn:microsoft.com/office/officeart/2005/8/layout/hierarchy2"/>
    <dgm:cxn modelId="{722D72FF-AA7B-4BD1-B369-316788B282CD}" type="presOf" srcId="{02435976-AE1F-4365-9F6C-39AD32FCD387}" destId="{DCEBFD62-F3AB-4C89-B9CF-1F665103635C}" srcOrd="0" destOrd="0" presId="urn:microsoft.com/office/officeart/2005/8/layout/hierarchy2"/>
    <dgm:cxn modelId="{7AEF5188-0730-4DB7-8B66-13513F7275AA}" type="presOf" srcId="{A9D98DB5-18E1-414D-83DF-E07E4E3B4C6F}" destId="{8FEF190F-E072-4266-9074-836B7272E87D}" srcOrd="0" destOrd="0" presId="urn:microsoft.com/office/officeart/2005/8/layout/hierarchy2"/>
    <dgm:cxn modelId="{2098ACE4-A5C8-477E-A26A-AE52E21093A1}" type="presOf" srcId="{9FCD079D-ACFF-4FB8-BA5A-10354BBF1993}" destId="{CD4EE095-5853-4303-BCBE-A3F53F253932}" srcOrd="0" destOrd="0" presId="urn:microsoft.com/office/officeart/2005/8/layout/hierarchy2"/>
    <dgm:cxn modelId="{C353387A-7C3B-43B4-BA67-96F05C84B420}" type="presOf" srcId="{4983D7AE-804C-46F7-83CC-435B6F2295F5}" destId="{355181B4-AFEE-4036-9A3B-3D5FC08D51A7}" srcOrd="0" destOrd="0" presId="urn:microsoft.com/office/officeart/2005/8/layout/hierarchy2"/>
    <dgm:cxn modelId="{DCE09B8D-339C-4056-8E74-36150C0DE9BB}" type="presOf" srcId="{1720AEB7-150F-4EC7-A19F-BFFB7C452532}" destId="{D878D416-C6CC-466E-AF4C-53D2AA1F5B8A}" srcOrd="0" destOrd="0" presId="urn:microsoft.com/office/officeart/2005/8/layout/hierarchy2"/>
    <dgm:cxn modelId="{42571DD8-6922-43FC-9D7F-477FB180A551}" srcId="{7E9BEC6F-A2BF-43F6-8F7E-78ED8015CC97}" destId="{8C2BF7A3-AC8C-4240-B3B8-781148E881BF}" srcOrd="0" destOrd="0" parTransId="{08B37E8A-9AF6-4093-8CF5-C67C897C6926}" sibTransId="{8D5DDAF1-EBE7-474D-B853-7E38B4ADD55B}"/>
    <dgm:cxn modelId="{E2D38936-C409-4291-BEA6-B94E4D444BF2}" type="presOf" srcId="{A26DEE83-F16E-43DC-8462-380D4534D108}" destId="{186A44D0-1BFB-424E-A4DF-33F2B558C8CF}" srcOrd="1" destOrd="0" presId="urn:microsoft.com/office/officeart/2005/8/layout/hierarchy2"/>
    <dgm:cxn modelId="{ED313841-A86A-4311-9FD4-3AA90885E33B}" type="presOf" srcId="{D8118007-02F4-413A-9491-49A0017EBA8A}" destId="{2612A123-2127-4462-99BC-9D356B7C1FE7}" srcOrd="1" destOrd="0" presId="urn:microsoft.com/office/officeart/2005/8/layout/hierarchy2"/>
    <dgm:cxn modelId="{A34B4950-B0FA-4130-A8F7-35EC3B766F42}" srcId="{A9AC14A7-CAF9-4869-ACE8-E096DD94C53F}" destId="{7E9BEC6F-A2BF-43F6-8F7E-78ED8015CC97}" srcOrd="1" destOrd="0" parTransId="{9EE849B4-0B8D-4315-84DD-D7A19A1071CB}" sibTransId="{27DC35F8-4890-450A-A212-482F02AA36EC}"/>
    <dgm:cxn modelId="{49EF00E9-02ED-4072-B0E2-A01E1E1CF714}" type="presOf" srcId="{3ECB4F98-5A56-43F0-A3A1-14922CEF2391}" destId="{84A50B7B-44E1-451A-AFEF-9F3CC3B00A76}" srcOrd="1" destOrd="0" presId="urn:microsoft.com/office/officeart/2005/8/layout/hierarchy2"/>
    <dgm:cxn modelId="{26334755-71C4-4875-8FF3-C4538AC6B943}" type="presOf" srcId="{7031FD37-8D68-40A3-B3A9-5DB745E2888B}" destId="{23074BB4-0C27-4040-8649-EAC0FE602549}" srcOrd="1" destOrd="0" presId="urn:microsoft.com/office/officeart/2005/8/layout/hierarchy2"/>
    <dgm:cxn modelId="{2A21B57D-ADD6-43DA-8343-8576FD686130}" type="presOf" srcId="{4A8665DB-E903-45CF-B263-9331C0D08566}" destId="{8D98BEF5-4124-4D78-BBA2-96DE4F92F22D}" srcOrd="0" destOrd="0" presId="urn:microsoft.com/office/officeart/2005/8/layout/hierarchy2"/>
    <dgm:cxn modelId="{47027FC2-53A3-404C-973C-5A68A0819271}" type="presOf" srcId="{035A900B-7B9D-48D0-B124-49DE439488F3}" destId="{F7E91A4A-98A6-4F1F-824B-3BBFF65BE1DE}" srcOrd="0" destOrd="0" presId="urn:microsoft.com/office/officeart/2005/8/layout/hierarchy2"/>
    <dgm:cxn modelId="{7D113FCF-FCC5-4CA8-A483-DDC6A0F2A791}" type="presOf" srcId="{A0D84E40-64DD-4006-AD83-B58921F76208}" destId="{AB40BB5C-FDF9-4A10-96D3-CE3C220E345B}" srcOrd="0" destOrd="0" presId="urn:microsoft.com/office/officeart/2005/8/layout/hierarchy2"/>
    <dgm:cxn modelId="{CE38D8F4-E984-433C-83C2-F9ADFDD15B99}" type="presOf" srcId="{A9AC14A7-CAF9-4869-ACE8-E096DD94C53F}" destId="{698B74CD-8F69-4813-B008-68FF048AECA3}" srcOrd="0" destOrd="0" presId="urn:microsoft.com/office/officeart/2005/8/layout/hierarchy2"/>
    <dgm:cxn modelId="{D03FAC70-C3D0-49D3-A984-0F389216EA7E}" type="presOf" srcId="{97456372-F976-407B-AC11-199AC741C128}" destId="{1B9EAF57-4D7A-45DE-87A6-1DD75B5BF77E}" srcOrd="1" destOrd="0" presId="urn:microsoft.com/office/officeart/2005/8/layout/hierarchy2"/>
    <dgm:cxn modelId="{35F1BB31-889E-45FE-AE37-6D42BFA70BFC}" type="presOf" srcId="{7F63B607-8758-4E9B-85DB-9FE9E4DC4AC5}" destId="{AA09AABB-ED57-4129-9EA2-E14391E8BA8F}" srcOrd="0" destOrd="0" presId="urn:microsoft.com/office/officeart/2005/8/layout/hierarchy2"/>
    <dgm:cxn modelId="{ED34835F-E9C3-4CE4-9B08-63B0E795DB70}" type="presOf" srcId="{82625D75-F35A-4463-8CBC-E84162908C92}" destId="{5C6836F2-8180-462B-890E-73CF47A1451D}" srcOrd="0" destOrd="0" presId="urn:microsoft.com/office/officeart/2005/8/layout/hierarchy2"/>
    <dgm:cxn modelId="{C1A6E276-5E80-49DD-A92E-9507828C3D14}" type="presOf" srcId="{08B37E8A-9AF6-4093-8CF5-C67C897C6926}" destId="{D7003EAE-64A4-414F-A19C-1AEE74D23C58}" srcOrd="1" destOrd="0" presId="urn:microsoft.com/office/officeart/2005/8/layout/hierarchy2"/>
    <dgm:cxn modelId="{C5B1F10B-9A52-48FA-9A5E-2348E5ECE509}" type="presOf" srcId="{97456372-F976-407B-AC11-199AC741C128}" destId="{2DABFF33-7DD6-47E1-8AFD-EC698E930BB1}" srcOrd="0" destOrd="0" presId="urn:microsoft.com/office/officeart/2005/8/layout/hierarchy2"/>
    <dgm:cxn modelId="{AA3E6718-41C9-4552-B212-7E1C2F6A6B87}" type="presOf" srcId="{C106DA2D-9965-47C9-9780-D2753EED6D09}" destId="{F512A5E4-409F-472C-8085-396291AED022}" srcOrd="0" destOrd="0" presId="urn:microsoft.com/office/officeart/2005/8/layout/hierarchy2"/>
    <dgm:cxn modelId="{0B228EFC-CD38-4EDF-B7F8-BAE355CF160F}" type="presOf" srcId="{26921AB4-6C77-4518-8191-C4432D3AA590}" destId="{55C33F3F-9741-4179-80BA-041F32B342B2}" srcOrd="0" destOrd="0" presId="urn:microsoft.com/office/officeart/2005/8/layout/hierarchy2"/>
    <dgm:cxn modelId="{6B160D9C-8FE0-454A-9211-B7F035EC4CA0}" type="presOf" srcId="{AAB48456-805B-4E62-9E69-1308E5FD719B}" destId="{472554C2-FEC2-4105-87E4-7DB7B9DD28D4}" srcOrd="1" destOrd="0" presId="urn:microsoft.com/office/officeart/2005/8/layout/hierarchy2"/>
    <dgm:cxn modelId="{4830325D-F4C4-4BC7-A56A-018FB50D3A9E}" type="presOf" srcId="{BA9D1867-4662-443D-BB06-86FFD4FD097C}" destId="{9EE122BF-0DA4-429D-A2DC-991F69AAA57E}" srcOrd="1" destOrd="0" presId="urn:microsoft.com/office/officeart/2005/8/layout/hierarchy2"/>
    <dgm:cxn modelId="{AEE0CCE3-FE07-479B-BDA8-8ED3445302B3}" type="presOf" srcId="{035A900B-7B9D-48D0-B124-49DE439488F3}" destId="{DFF72C37-EAC5-4E4A-A7C9-5383A69F426A}" srcOrd="1" destOrd="0" presId="urn:microsoft.com/office/officeart/2005/8/layout/hierarchy2"/>
    <dgm:cxn modelId="{C3392118-1F34-4293-9EA3-057B47C0CE09}" type="presOf" srcId="{7E9BEC6F-A2BF-43F6-8F7E-78ED8015CC97}" destId="{740A35AB-1A5A-4221-A575-70F0AA91CE99}" srcOrd="0" destOrd="0" presId="urn:microsoft.com/office/officeart/2005/8/layout/hierarchy2"/>
    <dgm:cxn modelId="{27FD1127-1007-435F-968B-01B23E94BB21}" type="presOf" srcId="{B8AC376B-4007-400E-A8D8-7838C9A62F89}" destId="{B24FBEC2-DBB6-471D-8686-A660F111290B}" srcOrd="0" destOrd="0" presId="urn:microsoft.com/office/officeart/2005/8/layout/hierarchy2"/>
    <dgm:cxn modelId="{E923FD71-0241-42A1-AA78-B50BE849845D}" type="presOf" srcId="{82625D75-F35A-4463-8CBC-E84162908C92}" destId="{C31ADC63-D686-4D1D-A656-ACFBEFD7C2B6}" srcOrd="1" destOrd="0" presId="urn:microsoft.com/office/officeart/2005/8/layout/hierarchy2"/>
    <dgm:cxn modelId="{A9D2972B-8792-4F91-926A-1F65C05E7AAE}" type="presOf" srcId="{462A292D-4C26-420C-B580-33041A15EFD8}" destId="{0E2858BC-69AB-4EBE-A7FE-97C116613341}" srcOrd="0" destOrd="0" presId="urn:microsoft.com/office/officeart/2005/8/layout/hierarchy2"/>
    <dgm:cxn modelId="{7295B524-C632-457D-9CCE-39FDBF607671}" type="presOf" srcId="{6E296230-34A5-431D-AD6A-FF484355354B}" destId="{EDE6757C-C474-4F7C-88EA-758FF6AD2D8C}" srcOrd="0" destOrd="0" presId="urn:microsoft.com/office/officeart/2005/8/layout/hierarchy2"/>
    <dgm:cxn modelId="{4F2EF432-377A-4633-A500-72E6C421D265}" type="presOf" srcId="{4983D7AE-804C-46F7-83CC-435B6F2295F5}" destId="{A57C8A90-E140-453C-98DB-5515F9A15B73}" srcOrd="1" destOrd="0" presId="urn:microsoft.com/office/officeart/2005/8/layout/hierarchy2"/>
    <dgm:cxn modelId="{D316A3C9-92F1-46EA-9B68-3D842D1598AC}" srcId="{462A292D-4C26-420C-B580-33041A15EFD8}" destId="{A9D98DB5-18E1-414D-83DF-E07E4E3B4C6F}" srcOrd="0" destOrd="0" parTransId="{F9ED7616-CDD2-40A5-AD98-48D18FE53A93}" sibTransId="{9A4177D4-7DD1-4E4A-B74E-C38F371795B3}"/>
    <dgm:cxn modelId="{606EEC21-C863-4FC0-864F-AB6F6EB09D5B}" type="presOf" srcId="{FC141B80-48E9-4A6E-B5F9-97FE2C299527}" destId="{4DFE18B0-3C7A-4839-A9B0-DFBF71158B09}" srcOrd="0" destOrd="0" presId="urn:microsoft.com/office/officeart/2005/8/layout/hierarchy2"/>
    <dgm:cxn modelId="{9428968F-0A7B-4E45-BE1B-9DAA7BA0212A}" type="presOf" srcId="{7F63B607-8758-4E9B-85DB-9FE9E4DC4AC5}" destId="{40B91A6E-591A-49BD-897F-70126697770F}" srcOrd="1" destOrd="0" presId="urn:microsoft.com/office/officeart/2005/8/layout/hierarchy2"/>
    <dgm:cxn modelId="{0FB9D4B4-CBB7-4769-AA47-C464EA20946C}" type="presOf" srcId="{AAB48456-805B-4E62-9E69-1308E5FD719B}" destId="{DEF51D2F-D057-4DFF-BC85-443CA2D32E98}" srcOrd="0" destOrd="0" presId="urn:microsoft.com/office/officeart/2005/8/layout/hierarchy2"/>
    <dgm:cxn modelId="{F3B569E9-A556-46D7-85E1-8764B08703AD}" srcId="{C3A938C3-B902-4022-BBC7-B94103AAD206}" destId="{6E296230-34A5-431D-AD6A-FF484355354B}" srcOrd="0" destOrd="0" parTransId="{1080B9C2-E982-4094-8D13-E4CF62CDA1BF}" sibTransId="{7EF7AF88-DADC-45CC-8743-32756D1BAAA8}"/>
    <dgm:cxn modelId="{6A86D4D2-241C-41C9-8D3B-E0215E488EA5}" srcId="{A2EBCB1F-3793-4ED2-9970-F5E7D8D8F9BB}" destId="{9FCD079D-ACFF-4FB8-BA5A-10354BBF1993}" srcOrd="2" destOrd="0" parTransId="{32CF4EE0-9083-489C-9EA7-231D7F73DE8F}" sibTransId="{B3B31687-49D6-4486-B91F-CD6E8A333D44}"/>
    <dgm:cxn modelId="{FD02B12E-68C3-4441-823C-C5F86FA210CA}" type="presOf" srcId="{9EE849B4-0B8D-4315-84DD-D7A19A1071CB}" destId="{BBD68435-A246-419D-9189-C76B10F1BCFC}" srcOrd="1" destOrd="0" presId="urn:microsoft.com/office/officeart/2005/8/layout/hierarchy2"/>
    <dgm:cxn modelId="{EF998090-90C9-4F88-AE08-AFF7FC5EBCDB}" srcId="{7E9BEC6F-A2BF-43F6-8F7E-78ED8015CC97}" destId="{4A8665DB-E903-45CF-B263-9331C0D08566}" srcOrd="1" destOrd="0" parTransId="{695E920B-034B-4F00-AEC6-F5527B6BBA4B}" sibTransId="{6C2974A3-C655-4F5C-9531-1E38D0884BA0}"/>
    <dgm:cxn modelId="{07F96C7B-51E3-4110-8064-EC6D25F094A8}" type="presOf" srcId="{F9ED7616-CDD2-40A5-AD98-48D18FE53A93}" destId="{A4570234-4080-4EA0-8E75-D18166A12B1C}" srcOrd="1" destOrd="0" presId="urn:microsoft.com/office/officeart/2005/8/layout/hierarchy2"/>
    <dgm:cxn modelId="{0FB448E3-24F9-40E6-BB26-CD8FD8D328E6}" type="presOf" srcId="{74223D71-B5D9-4999-A38B-E499D20DAEFA}" destId="{8D9E954C-8D5A-435B-B421-1128A91CA031}" srcOrd="1" destOrd="0" presId="urn:microsoft.com/office/officeart/2005/8/layout/hierarchy2"/>
    <dgm:cxn modelId="{79EB4484-440A-41DD-A1F3-C89A85D04B23}" type="presOf" srcId="{695E920B-034B-4F00-AEC6-F5527B6BBA4B}" destId="{8347EB92-DB11-4BB0-BADE-528C6EBBE20E}" srcOrd="0" destOrd="0" presId="urn:microsoft.com/office/officeart/2005/8/layout/hierarchy2"/>
    <dgm:cxn modelId="{8AF38027-79CA-4419-B191-94FA4F634E09}" type="presOf" srcId="{C94F5A9C-B243-43EF-BCA6-76D110541ED4}" destId="{4C1B802D-A382-420F-9DF0-DF22EB781339}" srcOrd="1" destOrd="0" presId="urn:microsoft.com/office/officeart/2005/8/layout/hierarchy2"/>
    <dgm:cxn modelId="{69B0AD6F-98F6-40D7-A652-5EB9C4D51E4D}" type="presOf" srcId="{7D0F36B8-C42B-4335-8D33-8BA6E4440A80}" destId="{4CD239CF-2766-4DDD-AD44-74320F43CA8E}" srcOrd="0" destOrd="0" presId="urn:microsoft.com/office/officeart/2005/8/layout/hierarchy2"/>
    <dgm:cxn modelId="{B804EC14-30AF-470C-A083-21CBE341FFA8}" type="presOf" srcId="{9EE849B4-0B8D-4315-84DD-D7A19A1071CB}" destId="{9568BC1E-76B4-4A3A-8B81-B88514E5EBF1}" srcOrd="0" destOrd="0" presId="urn:microsoft.com/office/officeart/2005/8/layout/hierarchy2"/>
    <dgm:cxn modelId="{8C152B23-73F5-49E1-B548-2350DB0E7A89}" type="presOf" srcId="{08B37E8A-9AF6-4093-8CF5-C67C897C6926}" destId="{1C1B7E85-9408-4FB8-8808-D02AC33B9C64}" srcOrd="0" destOrd="0" presId="urn:microsoft.com/office/officeart/2005/8/layout/hierarchy2"/>
    <dgm:cxn modelId="{F4B519DA-7A44-4351-A684-5EEC1D9EA14F}" type="presOf" srcId="{74223D71-B5D9-4999-A38B-E499D20DAEFA}" destId="{1CDE215E-7DFC-430F-9C4E-25365B866F0B}" srcOrd="0" destOrd="0" presId="urn:microsoft.com/office/officeart/2005/8/layout/hierarchy2"/>
    <dgm:cxn modelId="{D9751616-114E-4AD9-BEF6-EF9C6D85FFF2}" srcId="{462A292D-4C26-420C-B580-33041A15EFD8}" destId="{A0D84E40-64DD-4006-AD83-B58921F76208}" srcOrd="1" destOrd="0" parTransId="{C94F5A9C-B243-43EF-BCA6-76D110541ED4}" sibTransId="{E9E4387E-F529-47C0-AAEA-82A4594BE620}"/>
    <dgm:cxn modelId="{34E4F1A1-066A-4727-8663-18A8775AC8B2}" type="presOf" srcId="{5169FEBB-6DB4-4D9D-9787-84523D6336BB}" destId="{20908EF7-A6AB-4577-9D8E-5A8DAC26E06B}" srcOrd="0" destOrd="0" presId="urn:microsoft.com/office/officeart/2005/8/layout/hierarchy2"/>
    <dgm:cxn modelId="{BEBC429B-4663-4DAD-B9D5-49E9B21BECEE}" type="presOf" srcId="{2C757648-6514-463E-B7CA-CB44947F081B}" destId="{EDE65083-D2D7-47B0-81C4-71A0D1C6AA8D}" srcOrd="0" destOrd="0" presId="urn:microsoft.com/office/officeart/2005/8/layout/hierarchy2"/>
    <dgm:cxn modelId="{3A70EFA3-B249-44FE-8944-0BBA31E58759}" type="presOf" srcId="{5169FEBB-6DB4-4D9D-9787-84523D6336BB}" destId="{4DFDC723-1642-4ABB-BBA1-5AA905E1023D}" srcOrd="1" destOrd="0" presId="urn:microsoft.com/office/officeart/2005/8/layout/hierarchy2"/>
    <dgm:cxn modelId="{2B3C94CA-306D-466B-BCC5-875801F95868}" type="presOf" srcId="{B8AC376B-4007-400E-A8D8-7838C9A62F89}" destId="{8E4D77AA-D0A3-4D02-80E4-6501B80FD536}" srcOrd="1" destOrd="0" presId="urn:microsoft.com/office/officeart/2005/8/layout/hierarchy2"/>
    <dgm:cxn modelId="{E700FD04-A0F7-42D2-A43A-4C015D4F1182}" srcId="{0819994A-63F3-4E56-8570-D9E589759D20}" destId="{2C757648-6514-463E-B7CA-CB44947F081B}" srcOrd="2" destOrd="0" parTransId="{4983D7AE-804C-46F7-83CC-435B6F2295F5}" sibTransId="{B326C1BD-73C9-47FF-BD35-DC2E3F812FEA}"/>
    <dgm:cxn modelId="{C5873647-E9D7-4CBD-83DC-E7E30047A8C7}" srcId="{0819994A-63F3-4E56-8570-D9E589759D20}" destId="{1720AEB7-150F-4EC7-A19F-BFFB7C452532}" srcOrd="1" destOrd="0" parTransId="{035A900B-7B9D-48D0-B124-49DE439488F3}" sibTransId="{5D174254-166E-4D72-B4DF-A155052F9E18}"/>
    <dgm:cxn modelId="{6E8E9645-6CA9-4441-9E5C-8D5862080833}" srcId="{FC141B80-48E9-4A6E-B5F9-97FE2C299527}" destId="{084CFFA6-B3D0-4EB7-8DA2-E69CB710D6FD}" srcOrd="0" destOrd="0" parTransId="{7F63B607-8758-4E9B-85DB-9FE9E4DC4AC5}" sibTransId="{7C324CB9-BD25-4C15-BEF4-7A3846B34A03}"/>
    <dgm:cxn modelId="{478FB6CB-37D5-4803-B540-AF550D880A3F}" srcId="{A2EBCB1F-3793-4ED2-9970-F5E7D8D8F9BB}" destId="{26921AB4-6C77-4518-8191-C4432D3AA590}" srcOrd="0" destOrd="0" parTransId="{5169FEBB-6DB4-4D9D-9787-84523D6336BB}" sibTransId="{FF58F362-A7B9-49FF-890A-02490206592B}"/>
    <dgm:cxn modelId="{732466FE-DBA9-4093-80E9-AE3AF8454483}" type="presOf" srcId="{8C2BF7A3-AC8C-4240-B3B8-781148E881BF}" destId="{DC4F03C2-CE13-4781-B7EB-4F4F7DA10E6F}" srcOrd="0" destOrd="0" presId="urn:microsoft.com/office/officeart/2005/8/layout/hierarchy2"/>
    <dgm:cxn modelId="{A59008BA-F44B-406C-B102-5D2AC59E51CB}" type="presOf" srcId="{C94F5A9C-B243-43EF-BCA6-76D110541ED4}" destId="{85206019-69D0-4664-A7C2-AC0E9BBDCA13}" srcOrd="0" destOrd="0" presId="urn:microsoft.com/office/officeart/2005/8/layout/hierarchy2"/>
    <dgm:cxn modelId="{3FC4BD32-FA67-4703-9493-C45FEC87D326}" srcId="{0819994A-63F3-4E56-8570-D9E589759D20}" destId="{A2EBCB1F-3793-4ED2-9970-F5E7D8D8F9BB}" srcOrd="0" destOrd="0" parTransId="{B8AC376B-4007-400E-A8D8-7838C9A62F89}" sibTransId="{C4ED61E9-B755-4C4A-94D7-918EB7A88EE2}"/>
    <dgm:cxn modelId="{33E6EE3F-8E51-4CC4-9D2D-90865FA98101}" type="presOf" srcId="{F9ED7616-CDD2-40A5-AD98-48D18FE53A93}" destId="{F60B053D-0767-4D08-A915-9F0808F32BB6}" srcOrd="0" destOrd="0" presId="urn:microsoft.com/office/officeart/2005/8/layout/hierarchy2"/>
    <dgm:cxn modelId="{D6D8E49D-C72E-4BEF-809D-967BAE8041E9}" type="presOf" srcId="{C3A938C3-B902-4022-BBC7-B94103AAD206}" destId="{6B809C07-08BE-4B32-A989-F9695BE945DF}" srcOrd="0" destOrd="0" presId="urn:microsoft.com/office/officeart/2005/8/layout/hierarchy2"/>
    <dgm:cxn modelId="{75AB3668-56C1-490E-87AC-7E47209E3906}" type="presOf" srcId="{A26DEE83-F16E-43DC-8462-380D4534D108}" destId="{C35A7572-5C01-404B-959D-B6C8F99B5831}" srcOrd="0" destOrd="0" presId="urn:microsoft.com/office/officeart/2005/8/layout/hierarchy2"/>
    <dgm:cxn modelId="{8035061A-3E8C-4FF4-BD74-32E5FEBE1CCA}" srcId="{26921AB4-6C77-4518-8191-C4432D3AA590}" destId="{896BD4DC-1FEB-464A-AF64-0C1571F2825F}" srcOrd="1" destOrd="0" parTransId="{AAB48456-805B-4E62-9E69-1308E5FD719B}" sibTransId="{68E927A1-D69A-4BD7-93F5-3D0015222E92}"/>
    <dgm:cxn modelId="{969BDEE4-E8C7-42F8-B1B4-650F2AE44684}" type="presOf" srcId="{7031FD37-8D68-40A3-B3A9-5DB745E2888B}" destId="{59900619-C600-4F28-904A-4CAA899FC5D6}" srcOrd="0" destOrd="0" presId="urn:microsoft.com/office/officeart/2005/8/layout/hierarchy2"/>
    <dgm:cxn modelId="{324FB770-D79A-47A7-B92D-51B1D7E85A83}" type="presOf" srcId="{7D0F36B8-C42B-4335-8D33-8BA6E4440A80}" destId="{2036F8AF-F9AD-4AE5-892A-5D8860FC313C}" srcOrd="1" destOrd="0" presId="urn:microsoft.com/office/officeart/2005/8/layout/hierarchy2"/>
    <dgm:cxn modelId="{CB9465C2-F212-4EC7-AA7B-B6FEA6704058}" srcId="{A2EBCB1F-3793-4ED2-9970-F5E7D8D8F9BB}" destId="{FC141B80-48E9-4A6E-B5F9-97FE2C299527}" srcOrd="1" destOrd="0" parTransId="{82625D75-F35A-4463-8CBC-E84162908C92}" sibTransId="{AC8B39CA-F31F-4702-A6BC-D60F5A19E75A}"/>
    <dgm:cxn modelId="{64B6A794-2124-4200-8958-D82CD8F82756}" type="presOf" srcId="{084CFFA6-B3D0-4EB7-8DA2-E69CB710D6FD}" destId="{0CF15966-D026-4763-9001-6444258C45BB}" srcOrd="0" destOrd="0" presId="urn:microsoft.com/office/officeart/2005/8/layout/hierarchy2"/>
    <dgm:cxn modelId="{12D91E01-6E73-4437-8521-CEFE00DED2BC}" type="presOf" srcId="{896BD4DC-1FEB-464A-AF64-0C1571F2825F}" destId="{9C2C08E0-142C-4AC0-8E12-3E41B7B73543}" srcOrd="0" destOrd="0" presId="urn:microsoft.com/office/officeart/2005/8/layout/hierarchy2"/>
    <dgm:cxn modelId="{20075946-8930-4A11-A37F-17E39B8F1E3A}" type="presOf" srcId="{109D887B-4414-4E5D-A2B4-B831176973F6}" destId="{BB131C76-6738-4F12-898A-377C61CBA81A}" srcOrd="0" destOrd="0" presId="urn:microsoft.com/office/officeart/2005/8/layout/hierarchy2"/>
    <dgm:cxn modelId="{893461A5-D955-4BD2-B10C-D41D31147EFA}" srcId="{6E296230-34A5-431D-AD6A-FF484355354B}" destId="{0819994A-63F3-4E56-8570-D9E589759D20}" srcOrd="1" destOrd="0" parTransId="{A26DEE83-F16E-43DC-8462-380D4534D108}" sibTransId="{9B129D6B-91C4-49D8-A8DF-4EE43BF39DA7}"/>
    <dgm:cxn modelId="{6F047418-8D97-4B54-8972-AB7B13BF2DE8}" type="presOf" srcId="{D8118007-02F4-413A-9491-49A0017EBA8A}" destId="{E380DA84-A4B3-42F9-A21D-E84149B6D5F4}" srcOrd="0" destOrd="0" presId="urn:microsoft.com/office/officeart/2005/8/layout/hierarchy2"/>
    <dgm:cxn modelId="{CA3F7A43-5969-4832-8802-888BFA4C97EE}" type="presOf" srcId="{C0C2C666-5FB1-4EE5-8BAD-919A958D8AF3}" destId="{A7CD7E8A-9621-4C90-943F-6374EE2AA780}" srcOrd="0" destOrd="0" presId="urn:microsoft.com/office/officeart/2005/8/layout/hierarchy2"/>
    <dgm:cxn modelId="{65A5AEF8-3F03-4E16-8C94-9D847114EE8E}" srcId="{A9AC14A7-CAF9-4869-ACE8-E096DD94C53F}" destId="{462A292D-4C26-420C-B580-33041A15EFD8}" srcOrd="0" destOrd="0" parTransId="{97456372-F976-407B-AC11-199AC741C128}" sibTransId="{44045FF2-4995-45FD-BBC6-1171CE655ED5}"/>
    <dgm:cxn modelId="{29FDD6BD-4AD2-47E4-9D19-5F9ECD11C574}" srcId="{30BB56E9-B8CC-4D1E-AE36-484A63988327}" destId="{EE7E6F2F-0965-4096-A24A-44BC0BEA0E7E}" srcOrd="1" destOrd="0" parTransId="{74223D71-B5D9-4999-A38B-E499D20DAEFA}" sibTransId="{D7A83244-F34D-4A61-A85A-AE2CC097C5D9}"/>
    <dgm:cxn modelId="{186090C6-F15D-4CDE-814C-69D365D40842}" type="presOf" srcId="{30BB56E9-B8CC-4D1E-AE36-484A63988327}" destId="{557C4534-FB27-4568-AAD7-E47EDA1DB866}" srcOrd="0" destOrd="0" presId="urn:microsoft.com/office/officeart/2005/8/layout/hierarchy2"/>
    <dgm:cxn modelId="{C50837C7-1AC2-424C-9F99-E8048EAEC265}" type="presOf" srcId="{A2EBCB1F-3793-4ED2-9970-F5E7D8D8F9BB}" destId="{8E6FDBF5-1DCC-4213-8E5A-8BBA116C3F28}" srcOrd="0" destOrd="0" presId="urn:microsoft.com/office/officeart/2005/8/layout/hierarchy2"/>
    <dgm:cxn modelId="{8A078282-39F7-4EBF-89C1-18174A80F9CF}" srcId="{FC141B80-48E9-4A6E-B5F9-97FE2C299527}" destId="{C106DA2D-9965-47C9-9780-D2753EED6D09}" srcOrd="1" destOrd="0" parTransId="{3ECB4F98-5A56-43F0-A3A1-14922CEF2391}" sibTransId="{B00B708C-79B1-4233-A7D0-39FC0FB83D70}"/>
    <dgm:cxn modelId="{0AB3FDDE-FA53-4FA7-967E-7C2967409C85}" type="presParOf" srcId="{6B809C07-08BE-4B32-A989-F9695BE945DF}" destId="{9C3CDC32-2512-49C2-B83C-2C723CAC9C1A}" srcOrd="0" destOrd="0" presId="urn:microsoft.com/office/officeart/2005/8/layout/hierarchy2"/>
    <dgm:cxn modelId="{7FF815DC-6AAE-46E8-A98C-BADE0B566A5D}" type="presParOf" srcId="{9C3CDC32-2512-49C2-B83C-2C723CAC9C1A}" destId="{EDE6757C-C474-4F7C-88EA-758FF6AD2D8C}" srcOrd="0" destOrd="0" presId="urn:microsoft.com/office/officeart/2005/8/layout/hierarchy2"/>
    <dgm:cxn modelId="{532CF97C-B4E7-4928-9943-74C195BBA159}" type="presParOf" srcId="{9C3CDC32-2512-49C2-B83C-2C723CAC9C1A}" destId="{59745E1D-9695-4226-8E8C-B3EFEE3DB3CE}" srcOrd="1" destOrd="0" presId="urn:microsoft.com/office/officeart/2005/8/layout/hierarchy2"/>
    <dgm:cxn modelId="{39AD3EF4-AF76-46D1-991E-1FB88332EE92}" type="presParOf" srcId="{59745E1D-9695-4226-8E8C-B3EFEE3DB3CE}" destId="{A7CD7E8A-9621-4C90-943F-6374EE2AA780}" srcOrd="0" destOrd="0" presId="urn:microsoft.com/office/officeart/2005/8/layout/hierarchy2"/>
    <dgm:cxn modelId="{9D998E93-5036-4281-85B9-566A2BE42AFD}" type="presParOf" srcId="{A7CD7E8A-9621-4C90-943F-6374EE2AA780}" destId="{9EE39F0B-B4A6-4054-9537-ACD2BC06AB23}" srcOrd="0" destOrd="0" presId="urn:microsoft.com/office/officeart/2005/8/layout/hierarchy2"/>
    <dgm:cxn modelId="{CDDD19A0-BE9C-477E-8ECE-720F099810B1}" type="presParOf" srcId="{59745E1D-9695-4226-8E8C-B3EFEE3DB3CE}" destId="{4F806A2C-940F-4C63-A276-588EE109075D}" srcOrd="1" destOrd="0" presId="urn:microsoft.com/office/officeart/2005/8/layout/hierarchy2"/>
    <dgm:cxn modelId="{54A96357-658F-40AC-9F6B-1D33DA56F7DB}" type="presParOf" srcId="{4F806A2C-940F-4C63-A276-588EE109075D}" destId="{557C4534-FB27-4568-AAD7-E47EDA1DB866}" srcOrd="0" destOrd="0" presId="urn:microsoft.com/office/officeart/2005/8/layout/hierarchy2"/>
    <dgm:cxn modelId="{D93AA836-FDF7-469B-9604-D7BFE306A8B4}" type="presParOf" srcId="{4F806A2C-940F-4C63-A276-588EE109075D}" destId="{D14628AF-7813-4140-9C94-80EB06CC5C88}" srcOrd="1" destOrd="0" presId="urn:microsoft.com/office/officeart/2005/8/layout/hierarchy2"/>
    <dgm:cxn modelId="{7E1326E8-34BE-4328-9FBC-570853C4F25F}" type="presParOf" srcId="{D14628AF-7813-4140-9C94-80EB06CC5C88}" destId="{CCAE0709-E8C9-4C2F-A493-88192E76F7C2}" srcOrd="0" destOrd="0" presId="urn:microsoft.com/office/officeart/2005/8/layout/hierarchy2"/>
    <dgm:cxn modelId="{9BC9B564-17D1-46B9-AF25-628EC673668C}" type="presParOf" srcId="{CCAE0709-E8C9-4C2F-A493-88192E76F7C2}" destId="{9EE122BF-0DA4-429D-A2DC-991F69AAA57E}" srcOrd="0" destOrd="0" presId="urn:microsoft.com/office/officeart/2005/8/layout/hierarchy2"/>
    <dgm:cxn modelId="{D948B98B-916C-4AFA-8733-CE9F5C126E20}" type="presParOf" srcId="{D14628AF-7813-4140-9C94-80EB06CC5C88}" destId="{70973B0B-758F-4E7F-BA4C-ED5F70485D84}" srcOrd="1" destOrd="0" presId="urn:microsoft.com/office/officeart/2005/8/layout/hierarchy2"/>
    <dgm:cxn modelId="{B36313EF-F282-4AC4-8953-99048A96E598}" type="presParOf" srcId="{70973B0B-758F-4E7F-BA4C-ED5F70485D84}" destId="{698B74CD-8F69-4813-B008-68FF048AECA3}" srcOrd="0" destOrd="0" presId="urn:microsoft.com/office/officeart/2005/8/layout/hierarchy2"/>
    <dgm:cxn modelId="{02D9CC0B-2EB9-4B98-8919-84DBAB401AC6}" type="presParOf" srcId="{70973B0B-758F-4E7F-BA4C-ED5F70485D84}" destId="{8FA5AA79-1AF2-4A4F-9651-D4B3FDD0A5E6}" srcOrd="1" destOrd="0" presId="urn:microsoft.com/office/officeart/2005/8/layout/hierarchy2"/>
    <dgm:cxn modelId="{C1DA8912-BA07-48B5-AA76-B32CF4A954F2}" type="presParOf" srcId="{8FA5AA79-1AF2-4A4F-9651-D4B3FDD0A5E6}" destId="{2DABFF33-7DD6-47E1-8AFD-EC698E930BB1}" srcOrd="0" destOrd="0" presId="urn:microsoft.com/office/officeart/2005/8/layout/hierarchy2"/>
    <dgm:cxn modelId="{201BBEA3-E6E5-4AA4-99A7-B44FE1CFF125}" type="presParOf" srcId="{2DABFF33-7DD6-47E1-8AFD-EC698E930BB1}" destId="{1B9EAF57-4D7A-45DE-87A6-1DD75B5BF77E}" srcOrd="0" destOrd="0" presId="urn:microsoft.com/office/officeart/2005/8/layout/hierarchy2"/>
    <dgm:cxn modelId="{A2646210-0DF2-47B0-BB20-A90BD21B6A8C}" type="presParOf" srcId="{8FA5AA79-1AF2-4A4F-9651-D4B3FDD0A5E6}" destId="{16D21745-3258-48B0-85E7-2D405439947C}" srcOrd="1" destOrd="0" presId="urn:microsoft.com/office/officeart/2005/8/layout/hierarchy2"/>
    <dgm:cxn modelId="{E6DF5A9A-6DF7-4E92-833E-90133FD3549F}" type="presParOf" srcId="{16D21745-3258-48B0-85E7-2D405439947C}" destId="{0E2858BC-69AB-4EBE-A7FE-97C116613341}" srcOrd="0" destOrd="0" presId="urn:microsoft.com/office/officeart/2005/8/layout/hierarchy2"/>
    <dgm:cxn modelId="{1B8616C1-C59E-4F8A-83DC-92742F000EE0}" type="presParOf" srcId="{16D21745-3258-48B0-85E7-2D405439947C}" destId="{EC238EA1-952C-4C42-B02C-5143C88C5B73}" srcOrd="1" destOrd="0" presId="urn:microsoft.com/office/officeart/2005/8/layout/hierarchy2"/>
    <dgm:cxn modelId="{186B1E7F-21E9-4ED9-A00A-BC4DCEA89F9E}" type="presParOf" srcId="{EC238EA1-952C-4C42-B02C-5143C88C5B73}" destId="{F60B053D-0767-4D08-A915-9F0808F32BB6}" srcOrd="0" destOrd="0" presId="urn:microsoft.com/office/officeart/2005/8/layout/hierarchy2"/>
    <dgm:cxn modelId="{E9260C39-75BB-484C-8929-82A4AD5CC218}" type="presParOf" srcId="{F60B053D-0767-4D08-A915-9F0808F32BB6}" destId="{A4570234-4080-4EA0-8E75-D18166A12B1C}" srcOrd="0" destOrd="0" presId="urn:microsoft.com/office/officeart/2005/8/layout/hierarchy2"/>
    <dgm:cxn modelId="{50149B4C-8A1E-4615-B60B-F4579E0B09BD}" type="presParOf" srcId="{EC238EA1-952C-4C42-B02C-5143C88C5B73}" destId="{3B95B80C-13EE-4672-A0EC-7FD8E2981F60}" srcOrd="1" destOrd="0" presId="urn:microsoft.com/office/officeart/2005/8/layout/hierarchy2"/>
    <dgm:cxn modelId="{105F39F6-11FE-4EBF-AC12-F22BD24E2D6A}" type="presParOf" srcId="{3B95B80C-13EE-4672-A0EC-7FD8E2981F60}" destId="{8FEF190F-E072-4266-9074-836B7272E87D}" srcOrd="0" destOrd="0" presId="urn:microsoft.com/office/officeart/2005/8/layout/hierarchy2"/>
    <dgm:cxn modelId="{D2E96025-0162-437F-8841-F25A8FE9E0A6}" type="presParOf" srcId="{3B95B80C-13EE-4672-A0EC-7FD8E2981F60}" destId="{67150604-A6F5-4F0C-AA6F-EC128B89BB12}" srcOrd="1" destOrd="0" presId="urn:microsoft.com/office/officeart/2005/8/layout/hierarchy2"/>
    <dgm:cxn modelId="{751E8A95-F7FF-4174-A77F-3414778593F0}" type="presParOf" srcId="{EC238EA1-952C-4C42-B02C-5143C88C5B73}" destId="{85206019-69D0-4664-A7C2-AC0E9BBDCA13}" srcOrd="2" destOrd="0" presId="urn:microsoft.com/office/officeart/2005/8/layout/hierarchy2"/>
    <dgm:cxn modelId="{B44AC6D6-2B1A-439C-8728-ACC76EB58EBC}" type="presParOf" srcId="{85206019-69D0-4664-A7C2-AC0E9BBDCA13}" destId="{4C1B802D-A382-420F-9DF0-DF22EB781339}" srcOrd="0" destOrd="0" presId="urn:microsoft.com/office/officeart/2005/8/layout/hierarchy2"/>
    <dgm:cxn modelId="{43EBE184-D914-437D-9F52-30BC10BEAD2A}" type="presParOf" srcId="{EC238EA1-952C-4C42-B02C-5143C88C5B73}" destId="{1EF7DA9B-B6AD-4AB5-B4D6-39793B4ABE09}" srcOrd="3" destOrd="0" presId="urn:microsoft.com/office/officeart/2005/8/layout/hierarchy2"/>
    <dgm:cxn modelId="{488BF3AC-9C70-4BEA-B88C-1F11CBDD4DBB}" type="presParOf" srcId="{1EF7DA9B-B6AD-4AB5-B4D6-39793B4ABE09}" destId="{AB40BB5C-FDF9-4A10-96D3-CE3C220E345B}" srcOrd="0" destOrd="0" presId="urn:microsoft.com/office/officeart/2005/8/layout/hierarchy2"/>
    <dgm:cxn modelId="{FA358E08-8EF4-4C26-A23B-52B19B9CEDB4}" type="presParOf" srcId="{1EF7DA9B-B6AD-4AB5-B4D6-39793B4ABE09}" destId="{028C944E-B0B3-482C-9889-94DD77ADE4D0}" srcOrd="1" destOrd="0" presId="urn:microsoft.com/office/officeart/2005/8/layout/hierarchy2"/>
    <dgm:cxn modelId="{D8ED0D07-8096-4C13-A0C8-7FD039FD743A}" type="presParOf" srcId="{EC238EA1-952C-4C42-B02C-5143C88C5B73}" destId="{E380DA84-A4B3-42F9-A21D-E84149B6D5F4}" srcOrd="4" destOrd="0" presId="urn:microsoft.com/office/officeart/2005/8/layout/hierarchy2"/>
    <dgm:cxn modelId="{3980C6DC-E1A2-4B06-9631-3A11AF3B5A2C}" type="presParOf" srcId="{E380DA84-A4B3-42F9-A21D-E84149B6D5F4}" destId="{2612A123-2127-4462-99BC-9D356B7C1FE7}" srcOrd="0" destOrd="0" presId="urn:microsoft.com/office/officeart/2005/8/layout/hierarchy2"/>
    <dgm:cxn modelId="{48CBFD17-34CE-49D1-967D-9757DE681F1A}" type="presParOf" srcId="{EC238EA1-952C-4C42-B02C-5143C88C5B73}" destId="{B3291909-C587-4A4F-8E53-D8078E38EB5B}" srcOrd="5" destOrd="0" presId="urn:microsoft.com/office/officeart/2005/8/layout/hierarchy2"/>
    <dgm:cxn modelId="{22668FA6-9E21-4905-A528-3B49D62E45B8}" type="presParOf" srcId="{B3291909-C587-4A4F-8E53-D8078E38EB5B}" destId="{DCEBFD62-F3AB-4C89-B9CF-1F665103635C}" srcOrd="0" destOrd="0" presId="urn:microsoft.com/office/officeart/2005/8/layout/hierarchy2"/>
    <dgm:cxn modelId="{70EB6F1F-1FC6-4D99-A319-12B4166C45AD}" type="presParOf" srcId="{B3291909-C587-4A4F-8E53-D8078E38EB5B}" destId="{D2828354-79D2-462B-BF1A-1302BD79E298}" srcOrd="1" destOrd="0" presId="urn:microsoft.com/office/officeart/2005/8/layout/hierarchy2"/>
    <dgm:cxn modelId="{28216590-621F-4EC0-8F7E-EFD8C13D5C76}" type="presParOf" srcId="{8FA5AA79-1AF2-4A4F-9651-D4B3FDD0A5E6}" destId="{9568BC1E-76B4-4A3A-8B81-B88514E5EBF1}" srcOrd="2" destOrd="0" presId="urn:microsoft.com/office/officeart/2005/8/layout/hierarchy2"/>
    <dgm:cxn modelId="{173E846F-A394-4B7D-9B9D-87C7A69978F0}" type="presParOf" srcId="{9568BC1E-76B4-4A3A-8B81-B88514E5EBF1}" destId="{BBD68435-A246-419D-9189-C76B10F1BCFC}" srcOrd="0" destOrd="0" presId="urn:microsoft.com/office/officeart/2005/8/layout/hierarchy2"/>
    <dgm:cxn modelId="{83E63C0B-2D5A-4355-AEB4-B1A8C9D77503}" type="presParOf" srcId="{8FA5AA79-1AF2-4A4F-9651-D4B3FDD0A5E6}" destId="{E0B14207-C257-4A20-87C5-FAA8F9B1504E}" srcOrd="3" destOrd="0" presId="urn:microsoft.com/office/officeart/2005/8/layout/hierarchy2"/>
    <dgm:cxn modelId="{C5CFCC04-CF3E-422D-9F4C-30FE02746C4B}" type="presParOf" srcId="{E0B14207-C257-4A20-87C5-FAA8F9B1504E}" destId="{740A35AB-1A5A-4221-A575-70F0AA91CE99}" srcOrd="0" destOrd="0" presId="urn:microsoft.com/office/officeart/2005/8/layout/hierarchy2"/>
    <dgm:cxn modelId="{4E375925-3DDA-4D92-8EB7-80FE6ED54716}" type="presParOf" srcId="{E0B14207-C257-4A20-87C5-FAA8F9B1504E}" destId="{F3FB8A5B-5ADF-4D42-8A41-4E542DBAF92B}" srcOrd="1" destOrd="0" presId="urn:microsoft.com/office/officeart/2005/8/layout/hierarchy2"/>
    <dgm:cxn modelId="{BA19A8ED-31EA-4311-93C6-C2A8FA3C3339}" type="presParOf" srcId="{F3FB8A5B-5ADF-4D42-8A41-4E542DBAF92B}" destId="{1C1B7E85-9408-4FB8-8808-D02AC33B9C64}" srcOrd="0" destOrd="0" presId="urn:microsoft.com/office/officeart/2005/8/layout/hierarchy2"/>
    <dgm:cxn modelId="{9E6B440E-A51B-4043-930B-B3FE4674D048}" type="presParOf" srcId="{1C1B7E85-9408-4FB8-8808-D02AC33B9C64}" destId="{D7003EAE-64A4-414F-A19C-1AEE74D23C58}" srcOrd="0" destOrd="0" presId="urn:microsoft.com/office/officeart/2005/8/layout/hierarchy2"/>
    <dgm:cxn modelId="{36FC341F-9D5A-48B9-AB4D-4596F67F9082}" type="presParOf" srcId="{F3FB8A5B-5ADF-4D42-8A41-4E542DBAF92B}" destId="{84E3AD6A-485D-4D64-A6CF-B62B8EDA766C}" srcOrd="1" destOrd="0" presId="urn:microsoft.com/office/officeart/2005/8/layout/hierarchy2"/>
    <dgm:cxn modelId="{A7C7BF7F-00E0-415C-8BBD-98088CB4AC60}" type="presParOf" srcId="{84E3AD6A-485D-4D64-A6CF-B62B8EDA766C}" destId="{DC4F03C2-CE13-4781-B7EB-4F4F7DA10E6F}" srcOrd="0" destOrd="0" presId="urn:microsoft.com/office/officeart/2005/8/layout/hierarchy2"/>
    <dgm:cxn modelId="{DF141190-B878-4B5E-9A6D-C4F2A705A6D5}" type="presParOf" srcId="{84E3AD6A-485D-4D64-A6CF-B62B8EDA766C}" destId="{AB622B41-7666-4CA0-BC01-01BA364D5740}" srcOrd="1" destOrd="0" presId="urn:microsoft.com/office/officeart/2005/8/layout/hierarchy2"/>
    <dgm:cxn modelId="{9F3B4B1A-AA9F-4D5C-A858-AFAC74C9B422}" type="presParOf" srcId="{F3FB8A5B-5ADF-4D42-8A41-4E542DBAF92B}" destId="{8347EB92-DB11-4BB0-BADE-528C6EBBE20E}" srcOrd="2" destOrd="0" presId="urn:microsoft.com/office/officeart/2005/8/layout/hierarchy2"/>
    <dgm:cxn modelId="{BDF6D045-63AD-4AA1-9DED-D3430F5C1533}" type="presParOf" srcId="{8347EB92-DB11-4BB0-BADE-528C6EBBE20E}" destId="{D016683A-388F-4E56-A74A-0E259BB13A76}" srcOrd="0" destOrd="0" presId="urn:microsoft.com/office/officeart/2005/8/layout/hierarchy2"/>
    <dgm:cxn modelId="{378370E2-A27E-41E5-89FB-455ABB9B5B89}" type="presParOf" srcId="{F3FB8A5B-5ADF-4D42-8A41-4E542DBAF92B}" destId="{914779D6-52F6-4D06-B2C7-ABB8A0B673F5}" srcOrd="3" destOrd="0" presId="urn:microsoft.com/office/officeart/2005/8/layout/hierarchy2"/>
    <dgm:cxn modelId="{9B7BC2E1-AA73-4D03-B1B9-D345E1853A36}" type="presParOf" srcId="{914779D6-52F6-4D06-B2C7-ABB8A0B673F5}" destId="{8D98BEF5-4124-4D78-BBA2-96DE4F92F22D}" srcOrd="0" destOrd="0" presId="urn:microsoft.com/office/officeart/2005/8/layout/hierarchy2"/>
    <dgm:cxn modelId="{921181A5-D440-49AC-896A-6B55EDDF6C37}" type="presParOf" srcId="{914779D6-52F6-4D06-B2C7-ABB8A0B673F5}" destId="{92ABA94A-D029-4C54-904E-55FE2C8D59B2}" srcOrd="1" destOrd="0" presId="urn:microsoft.com/office/officeart/2005/8/layout/hierarchy2"/>
    <dgm:cxn modelId="{344D149E-690C-4923-AD7E-DF40ACDB7788}" type="presParOf" srcId="{D14628AF-7813-4140-9C94-80EB06CC5C88}" destId="{1CDE215E-7DFC-430F-9C4E-25365B866F0B}" srcOrd="2" destOrd="0" presId="urn:microsoft.com/office/officeart/2005/8/layout/hierarchy2"/>
    <dgm:cxn modelId="{7D36FBB6-4C9C-4BB9-BFC4-C05A3548CC6C}" type="presParOf" srcId="{1CDE215E-7DFC-430F-9C4E-25365B866F0B}" destId="{8D9E954C-8D5A-435B-B421-1128A91CA031}" srcOrd="0" destOrd="0" presId="urn:microsoft.com/office/officeart/2005/8/layout/hierarchy2"/>
    <dgm:cxn modelId="{F8EC8B24-C564-4629-BECC-C94FAFFD1878}" type="presParOf" srcId="{D14628AF-7813-4140-9C94-80EB06CC5C88}" destId="{5F34D87D-929A-41C1-AD8B-685896489A4C}" srcOrd="3" destOrd="0" presId="urn:microsoft.com/office/officeart/2005/8/layout/hierarchy2"/>
    <dgm:cxn modelId="{51CCF83F-2085-485D-83B2-2C2E6035A47B}" type="presParOf" srcId="{5F34D87D-929A-41C1-AD8B-685896489A4C}" destId="{9AE21AAC-B62C-48C6-81F2-4A479960A55B}" srcOrd="0" destOrd="0" presId="urn:microsoft.com/office/officeart/2005/8/layout/hierarchy2"/>
    <dgm:cxn modelId="{BEB56BE1-699B-47BC-A46F-02909B4222BC}" type="presParOf" srcId="{5F34D87D-929A-41C1-AD8B-685896489A4C}" destId="{7B8EE9CC-B22B-403B-9E28-E4481AA8CD4B}" srcOrd="1" destOrd="0" presId="urn:microsoft.com/office/officeart/2005/8/layout/hierarchy2"/>
    <dgm:cxn modelId="{0BC8FAAC-8AC9-4569-AE57-FC1A26D78685}" type="presParOf" srcId="{59745E1D-9695-4226-8E8C-B3EFEE3DB3CE}" destId="{C35A7572-5C01-404B-959D-B6C8F99B5831}" srcOrd="2" destOrd="0" presId="urn:microsoft.com/office/officeart/2005/8/layout/hierarchy2"/>
    <dgm:cxn modelId="{4BF14178-2ECC-4261-8C8C-860FB97F1498}" type="presParOf" srcId="{C35A7572-5C01-404B-959D-B6C8F99B5831}" destId="{186A44D0-1BFB-424E-A4DF-33F2B558C8CF}" srcOrd="0" destOrd="0" presId="urn:microsoft.com/office/officeart/2005/8/layout/hierarchy2"/>
    <dgm:cxn modelId="{997AB75D-5243-49FC-B5F6-3CC34808B4B1}" type="presParOf" srcId="{59745E1D-9695-4226-8E8C-B3EFEE3DB3CE}" destId="{4C64DD78-B21B-4236-8853-23D99E896603}" srcOrd="3" destOrd="0" presId="urn:microsoft.com/office/officeart/2005/8/layout/hierarchy2"/>
    <dgm:cxn modelId="{1249A8E4-078A-4646-B88D-CE92A7C185A0}" type="presParOf" srcId="{4C64DD78-B21B-4236-8853-23D99E896603}" destId="{092C3FD4-F9AB-4BFA-9094-226F0692AEBE}" srcOrd="0" destOrd="0" presId="urn:microsoft.com/office/officeart/2005/8/layout/hierarchy2"/>
    <dgm:cxn modelId="{72358215-77ED-4EA8-895F-03F8FFC6AF7E}" type="presParOf" srcId="{4C64DD78-B21B-4236-8853-23D99E896603}" destId="{57C0A931-7CCF-4116-90A8-9A16FB169280}" srcOrd="1" destOrd="0" presId="urn:microsoft.com/office/officeart/2005/8/layout/hierarchy2"/>
    <dgm:cxn modelId="{B172B839-E5C4-4EA9-91D6-5D3976C63F09}" type="presParOf" srcId="{57C0A931-7CCF-4116-90A8-9A16FB169280}" destId="{B24FBEC2-DBB6-471D-8686-A660F111290B}" srcOrd="0" destOrd="0" presId="urn:microsoft.com/office/officeart/2005/8/layout/hierarchy2"/>
    <dgm:cxn modelId="{FEBFD04E-F4ED-4373-AEF2-C15C269F480B}" type="presParOf" srcId="{B24FBEC2-DBB6-471D-8686-A660F111290B}" destId="{8E4D77AA-D0A3-4D02-80E4-6501B80FD536}" srcOrd="0" destOrd="0" presId="urn:microsoft.com/office/officeart/2005/8/layout/hierarchy2"/>
    <dgm:cxn modelId="{97727C6B-47B5-48EE-A923-BE5CE1D986DF}" type="presParOf" srcId="{57C0A931-7CCF-4116-90A8-9A16FB169280}" destId="{7E086525-63CC-4C53-8CAA-F2A200975730}" srcOrd="1" destOrd="0" presId="urn:microsoft.com/office/officeart/2005/8/layout/hierarchy2"/>
    <dgm:cxn modelId="{91BD5754-97F7-4D50-B288-092B6BB9A669}" type="presParOf" srcId="{7E086525-63CC-4C53-8CAA-F2A200975730}" destId="{8E6FDBF5-1DCC-4213-8E5A-8BBA116C3F28}" srcOrd="0" destOrd="0" presId="urn:microsoft.com/office/officeart/2005/8/layout/hierarchy2"/>
    <dgm:cxn modelId="{1E351B42-05E9-4F5B-A6DA-2DC516E46D49}" type="presParOf" srcId="{7E086525-63CC-4C53-8CAA-F2A200975730}" destId="{D741A835-2C7E-4090-AEF3-F96B37F6102E}" srcOrd="1" destOrd="0" presId="urn:microsoft.com/office/officeart/2005/8/layout/hierarchy2"/>
    <dgm:cxn modelId="{BBE3F184-5419-4B90-866A-4EA8F204E2A4}" type="presParOf" srcId="{D741A835-2C7E-4090-AEF3-F96B37F6102E}" destId="{20908EF7-A6AB-4577-9D8E-5A8DAC26E06B}" srcOrd="0" destOrd="0" presId="urn:microsoft.com/office/officeart/2005/8/layout/hierarchy2"/>
    <dgm:cxn modelId="{97E89EF3-9CD1-41F1-B057-F6E4A3DF06A0}" type="presParOf" srcId="{20908EF7-A6AB-4577-9D8E-5A8DAC26E06B}" destId="{4DFDC723-1642-4ABB-BBA1-5AA905E1023D}" srcOrd="0" destOrd="0" presId="urn:microsoft.com/office/officeart/2005/8/layout/hierarchy2"/>
    <dgm:cxn modelId="{953812BD-73B3-42D1-BBFC-0BA0950DAA09}" type="presParOf" srcId="{D741A835-2C7E-4090-AEF3-F96B37F6102E}" destId="{A8CF8123-6C67-46D4-9B4F-1B3CB16DB48D}" srcOrd="1" destOrd="0" presId="urn:microsoft.com/office/officeart/2005/8/layout/hierarchy2"/>
    <dgm:cxn modelId="{5B2594E0-8916-4AC9-AEE0-FCF6164CF4E6}" type="presParOf" srcId="{A8CF8123-6C67-46D4-9B4F-1B3CB16DB48D}" destId="{55C33F3F-9741-4179-80BA-041F32B342B2}" srcOrd="0" destOrd="0" presId="urn:microsoft.com/office/officeart/2005/8/layout/hierarchy2"/>
    <dgm:cxn modelId="{57954FF1-9BE5-477E-9011-98195EFCC259}" type="presParOf" srcId="{A8CF8123-6C67-46D4-9B4F-1B3CB16DB48D}" destId="{9AC881A7-C57F-45C9-8CD2-A7C50709D2B2}" srcOrd="1" destOrd="0" presId="urn:microsoft.com/office/officeart/2005/8/layout/hierarchy2"/>
    <dgm:cxn modelId="{126EFAA2-545D-49F1-9C80-096E4A8DC776}" type="presParOf" srcId="{9AC881A7-C57F-45C9-8CD2-A7C50709D2B2}" destId="{59900619-C600-4F28-904A-4CAA899FC5D6}" srcOrd="0" destOrd="0" presId="urn:microsoft.com/office/officeart/2005/8/layout/hierarchy2"/>
    <dgm:cxn modelId="{1F2263E7-5D7A-448E-9660-AA4CA57DB311}" type="presParOf" srcId="{59900619-C600-4F28-904A-4CAA899FC5D6}" destId="{23074BB4-0C27-4040-8649-EAC0FE602549}" srcOrd="0" destOrd="0" presId="urn:microsoft.com/office/officeart/2005/8/layout/hierarchy2"/>
    <dgm:cxn modelId="{C21CE141-E9D4-40C0-850F-83148D91B890}" type="presParOf" srcId="{9AC881A7-C57F-45C9-8CD2-A7C50709D2B2}" destId="{6993AF11-6775-4BF9-AAF3-5801CE3D3A50}" srcOrd="1" destOrd="0" presId="urn:microsoft.com/office/officeart/2005/8/layout/hierarchy2"/>
    <dgm:cxn modelId="{54DBEC5A-B87E-4340-A1A5-2C8F17296B42}" type="presParOf" srcId="{6993AF11-6775-4BF9-AAF3-5801CE3D3A50}" destId="{BB131C76-6738-4F12-898A-377C61CBA81A}" srcOrd="0" destOrd="0" presId="urn:microsoft.com/office/officeart/2005/8/layout/hierarchy2"/>
    <dgm:cxn modelId="{90639201-E8B2-4F5B-B32D-D8CB933DCCA4}" type="presParOf" srcId="{6993AF11-6775-4BF9-AAF3-5801CE3D3A50}" destId="{D737C371-8341-4DAD-955C-81785DE67C03}" srcOrd="1" destOrd="0" presId="urn:microsoft.com/office/officeart/2005/8/layout/hierarchy2"/>
    <dgm:cxn modelId="{252C808E-E671-406C-94EB-BA152B246CDE}" type="presParOf" srcId="{9AC881A7-C57F-45C9-8CD2-A7C50709D2B2}" destId="{DEF51D2F-D057-4DFF-BC85-443CA2D32E98}" srcOrd="2" destOrd="0" presId="urn:microsoft.com/office/officeart/2005/8/layout/hierarchy2"/>
    <dgm:cxn modelId="{F49A4B6D-EE10-4800-BEE0-A58A487EB771}" type="presParOf" srcId="{DEF51D2F-D057-4DFF-BC85-443CA2D32E98}" destId="{472554C2-FEC2-4105-87E4-7DB7B9DD28D4}" srcOrd="0" destOrd="0" presId="urn:microsoft.com/office/officeart/2005/8/layout/hierarchy2"/>
    <dgm:cxn modelId="{49C3B450-0049-465D-929F-CE478EA8591D}" type="presParOf" srcId="{9AC881A7-C57F-45C9-8CD2-A7C50709D2B2}" destId="{3C0889FD-5713-47AA-9AD4-948413427B10}" srcOrd="3" destOrd="0" presId="urn:microsoft.com/office/officeart/2005/8/layout/hierarchy2"/>
    <dgm:cxn modelId="{135D5B12-6DBD-4D6A-BC5A-7B7BC68F4FE1}" type="presParOf" srcId="{3C0889FD-5713-47AA-9AD4-948413427B10}" destId="{9C2C08E0-142C-4AC0-8E12-3E41B7B73543}" srcOrd="0" destOrd="0" presId="urn:microsoft.com/office/officeart/2005/8/layout/hierarchy2"/>
    <dgm:cxn modelId="{85621D08-8D1A-4B6E-92F2-8E6B08A9A971}" type="presParOf" srcId="{3C0889FD-5713-47AA-9AD4-948413427B10}" destId="{5E0426FE-EDBC-44F2-AD45-804BAE7A6FCC}" srcOrd="1" destOrd="0" presId="urn:microsoft.com/office/officeart/2005/8/layout/hierarchy2"/>
    <dgm:cxn modelId="{37A45945-E6CA-4A87-A502-EEEBC222EDB8}" type="presParOf" srcId="{D741A835-2C7E-4090-AEF3-F96B37F6102E}" destId="{5C6836F2-8180-462B-890E-73CF47A1451D}" srcOrd="2" destOrd="0" presId="urn:microsoft.com/office/officeart/2005/8/layout/hierarchy2"/>
    <dgm:cxn modelId="{D2518E9D-5380-430E-87A9-C77FEDEE3B8B}" type="presParOf" srcId="{5C6836F2-8180-462B-890E-73CF47A1451D}" destId="{C31ADC63-D686-4D1D-A656-ACFBEFD7C2B6}" srcOrd="0" destOrd="0" presId="urn:microsoft.com/office/officeart/2005/8/layout/hierarchy2"/>
    <dgm:cxn modelId="{CC3B8C62-5AB6-4AE8-80F7-CA0DE892DF9F}" type="presParOf" srcId="{D741A835-2C7E-4090-AEF3-F96B37F6102E}" destId="{0F3BAB07-5168-44D8-9360-F978ED15E0F6}" srcOrd="3" destOrd="0" presId="urn:microsoft.com/office/officeart/2005/8/layout/hierarchy2"/>
    <dgm:cxn modelId="{86C990F2-D2D3-4DC8-847A-9A94B97B7DCE}" type="presParOf" srcId="{0F3BAB07-5168-44D8-9360-F978ED15E0F6}" destId="{4DFE18B0-3C7A-4839-A9B0-DFBF71158B09}" srcOrd="0" destOrd="0" presId="urn:microsoft.com/office/officeart/2005/8/layout/hierarchy2"/>
    <dgm:cxn modelId="{A8AE2C6E-F000-4D38-8A08-28E2DB850ECE}" type="presParOf" srcId="{0F3BAB07-5168-44D8-9360-F978ED15E0F6}" destId="{8F588038-2988-4C91-9271-5D7944C93266}" srcOrd="1" destOrd="0" presId="urn:microsoft.com/office/officeart/2005/8/layout/hierarchy2"/>
    <dgm:cxn modelId="{4E9F6B43-DF54-4BD1-9070-1E37E35FDD40}" type="presParOf" srcId="{8F588038-2988-4C91-9271-5D7944C93266}" destId="{AA09AABB-ED57-4129-9EA2-E14391E8BA8F}" srcOrd="0" destOrd="0" presId="urn:microsoft.com/office/officeart/2005/8/layout/hierarchy2"/>
    <dgm:cxn modelId="{7485C2B5-1E9F-4AED-8201-74D6CCDC1CB6}" type="presParOf" srcId="{AA09AABB-ED57-4129-9EA2-E14391E8BA8F}" destId="{40B91A6E-591A-49BD-897F-70126697770F}" srcOrd="0" destOrd="0" presId="urn:microsoft.com/office/officeart/2005/8/layout/hierarchy2"/>
    <dgm:cxn modelId="{C0A27747-ED7E-47ED-BDE7-FE014CFEA85F}" type="presParOf" srcId="{8F588038-2988-4C91-9271-5D7944C93266}" destId="{1E8CA2F0-A6BD-4041-A33B-89C583700C2F}" srcOrd="1" destOrd="0" presId="urn:microsoft.com/office/officeart/2005/8/layout/hierarchy2"/>
    <dgm:cxn modelId="{52EC44BE-735F-4C81-8630-3BD12F956D62}" type="presParOf" srcId="{1E8CA2F0-A6BD-4041-A33B-89C583700C2F}" destId="{0CF15966-D026-4763-9001-6444258C45BB}" srcOrd="0" destOrd="0" presId="urn:microsoft.com/office/officeart/2005/8/layout/hierarchy2"/>
    <dgm:cxn modelId="{944725CE-A3CF-4CBD-8800-235E6FA630EB}" type="presParOf" srcId="{1E8CA2F0-A6BD-4041-A33B-89C583700C2F}" destId="{DFFB8CF5-D96D-419F-8502-46CC97F73F84}" srcOrd="1" destOrd="0" presId="urn:microsoft.com/office/officeart/2005/8/layout/hierarchy2"/>
    <dgm:cxn modelId="{310DA2CE-99C5-4067-89FC-A4D2929D4FC1}" type="presParOf" srcId="{8F588038-2988-4C91-9271-5D7944C93266}" destId="{EE935A7C-5317-4937-B635-AB082E33F36D}" srcOrd="2" destOrd="0" presId="urn:microsoft.com/office/officeart/2005/8/layout/hierarchy2"/>
    <dgm:cxn modelId="{68E7BEAB-2D26-45EA-8DD1-D309B5D242D3}" type="presParOf" srcId="{EE935A7C-5317-4937-B635-AB082E33F36D}" destId="{84A50B7B-44E1-451A-AFEF-9F3CC3B00A76}" srcOrd="0" destOrd="0" presId="urn:microsoft.com/office/officeart/2005/8/layout/hierarchy2"/>
    <dgm:cxn modelId="{E2350403-41AD-458D-80B8-6E11B91A8970}" type="presParOf" srcId="{8F588038-2988-4C91-9271-5D7944C93266}" destId="{95C614C7-6CB0-4833-8AB3-90E055FF1B21}" srcOrd="3" destOrd="0" presId="urn:microsoft.com/office/officeart/2005/8/layout/hierarchy2"/>
    <dgm:cxn modelId="{0008D856-1A48-4D04-92D6-93DEE8FBC824}" type="presParOf" srcId="{95C614C7-6CB0-4833-8AB3-90E055FF1B21}" destId="{F512A5E4-409F-472C-8085-396291AED022}" srcOrd="0" destOrd="0" presId="urn:microsoft.com/office/officeart/2005/8/layout/hierarchy2"/>
    <dgm:cxn modelId="{259D315D-A87A-4BAD-8682-975C35DE51AC}" type="presParOf" srcId="{95C614C7-6CB0-4833-8AB3-90E055FF1B21}" destId="{E0E159D8-0C1B-4CFD-A933-BF7A41F89CE1}" srcOrd="1" destOrd="0" presId="urn:microsoft.com/office/officeart/2005/8/layout/hierarchy2"/>
    <dgm:cxn modelId="{9BAD807C-E27B-4C54-8A4F-696121DE4A0E}" type="presParOf" srcId="{8F588038-2988-4C91-9271-5D7944C93266}" destId="{4CD239CF-2766-4DDD-AD44-74320F43CA8E}" srcOrd="4" destOrd="0" presId="urn:microsoft.com/office/officeart/2005/8/layout/hierarchy2"/>
    <dgm:cxn modelId="{4402DCCF-41BB-45CD-B05C-7C674D0AA229}" type="presParOf" srcId="{4CD239CF-2766-4DDD-AD44-74320F43CA8E}" destId="{2036F8AF-F9AD-4AE5-892A-5D8860FC313C}" srcOrd="0" destOrd="0" presId="urn:microsoft.com/office/officeart/2005/8/layout/hierarchy2"/>
    <dgm:cxn modelId="{F1F3D9E0-4859-47BD-9B2E-AFFD0E4E380F}" type="presParOf" srcId="{8F588038-2988-4C91-9271-5D7944C93266}" destId="{8235687F-BF28-42B2-B47F-D987F586E551}" srcOrd="5" destOrd="0" presId="urn:microsoft.com/office/officeart/2005/8/layout/hierarchy2"/>
    <dgm:cxn modelId="{70735D74-E4AC-4878-BCB4-09CF18C8EBFB}" type="presParOf" srcId="{8235687F-BF28-42B2-B47F-D987F586E551}" destId="{FD2C9E52-FC1B-4F66-80A0-B5EC46202DFC}" srcOrd="0" destOrd="0" presId="urn:microsoft.com/office/officeart/2005/8/layout/hierarchy2"/>
    <dgm:cxn modelId="{B953389D-E4F7-495D-ADB6-8EE2B1FB129D}" type="presParOf" srcId="{8235687F-BF28-42B2-B47F-D987F586E551}" destId="{575B4B95-DC4B-4D45-B626-C59D6B07FAC7}" srcOrd="1" destOrd="0" presId="urn:microsoft.com/office/officeart/2005/8/layout/hierarchy2"/>
    <dgm:cxn modelId="{2912B7E2-EA26-4E61-91B2-EB15202886E0}" type="presParOf" srcId="{D741A835-2C7E-4090-AEF3-F96B37F6102E}" destId="{775EA7EA-CFBC-4139-B376-63A33BCBBD6A}" srcOrd="4" destOrd="0" presId="urn:microsoft.com/office/officeart/2005/8/layout/hierarchy2"/>
    <dgm:cxn modelId="{8BC3C315-F50E-413C-9405-0CE459AFBA26}" type="presParOf" srcId="{775EA7EA-CFBC-4139-B376-63A33BCBBD6A}" destId="{5238B39E-6477-4747-88B0-69A2E28FA0EB}" srcOrd="0" destOrd="0" presId="urn:microsoft.com/office/officeart/2005/8/layout/hierarchy2"/>
    <dgm:cxn modelId="{80DC43D5-CA0C-418D-9A40-2BED0079A81B}" type="presParOf" srcId="{D741A835-2C7E-4090-AEF3-F96B37F6102E}" destId="{0DB20B05-9B7B-4D19-A37D-7F528B24A35F}" srcOrd="5" destOrd="0" presId="urn:microsoft.com/office/officeart/2005/8/layout/hierarchy2"/>
    <dgm:cxn modelId="{227F0BC9-1C28-4B33-B445-A1C14C6FDF36}" type="presParOf" srcId="{0DB20B05-9B7B-4D19-A37D-7F528B24A35F}" destId="{CD4EE095-5853-4303-BCBE-A3F53F253932}" srcOrd="0" destOrd="0" presId="urn:microsoft.com/office/officeart/2005/8/layout/hierarchy2"/>
    <dgm:cxn modelId="{58E7309B-0FC1-4327-AD4A-9EFFCBC9C0C9}" type="presParOf" srcId="{0DB20B05-9B7B-4D19-A37D-7F528B24A35F}" destId="{D232AE16-B66D-438E-BB9B-F5320BCA8C0E}" srcOrd="1" destOrd="0" presId="urn:microsoft.com/office/officeart/2005/8/layout/hierarchy2"/>
    <dgm:cxn modelId="{FDCE7CC6-2293-4B6F-B1C2-90A8B60D8D8C}" type="presParOf" srcId="{57C0A931-7CCF-4116-90A8-9A16FB169280}" destId="{F7E91A4A-98A6-4F1F-824B-3BBFF65BE1DE}" srcOrd="2" destOrd="0" presId="urn:microsoft.com/office/officeart/2005/8/layout/hierarchy2"/>
    <dgm:cxn modelId="{F240A04C-090E-4391-9044-EE4BEE58D413}" type="presParOf" srcId="{F7E91A4A-98A6-4F1F-824B-3BBFF65BE1DE}" destId="{DFF72C37-EAC5-4E4A-A7C9-5383A69F426A}" srcOrd="0" destOrd="0" presId="urn:microsoft.com/office/officeart/2005/8/layout/hierarchy2"/>
    <dgm:cxn modelId="{0C8EE8F7-90C5-42FF-A5CD-33AEAE33DE3D}" type="presParOf" srcId="{57C0A931-7CCF-4116-90A8-9A16FB169280}" destId="{3AABC885-B1DC-4D22-8998-34D465C77A6C}" srcOrd="3" destOrd="0" presId="urn:microsoft.com/office/officeart/2005/8/layout/hierarchy2"/>
    <dgm:cxn modelId="{A286C874-1E5D-43EF-A89C-6DD9E064A2FE}" type="presParOf" srcId="{3AABC885-B1DC-4D22-8998-34D465C77A6C}" destId="{D878D416-C6CC-466E-AF4C-53D2AA1F5B8A}" srcOrd="0" destOrd="0" presId="urn:microsoft.com/office/officeart/2005/8/layout/hierarchy2"/>
    <dgm:cxn modelId="{3096FF01-AD63-4E88-B90A-65A5522E282D}" type="presParOf" srcId="{3AABC885-B1DC-4D22-8998-34D465C77A6C}" destId="{758A9792-BFBE-42B5-9215-83F3DDA2A6E3}" srcOrd="1" destOrd="0" presId="urn:microsoft.com/office/officeart/2005/8/layout/hierarchy2"/>
    <dgm:cxn modelId="{28EC54E3-E91D-49E4-802C-98373F7386A2}" type="presParOf" srcId="{57C0A931-7CCF-4116-90A8-9A16FB169280}" destId="{355181B4-AFEE-4036-9A3B-3D5FC08D51A7}" srcOrd="4" destOrd="0" presId="urn:microsoft.com/office/officeart/2005/8/layout/hierarchy2"/>
    <dgm:cxn modelId="{1E76F998-80A1-4227-80A9-F290D5DA5AED}" type="presParOf" srcId="{355181B4-AFEE-4036-9A3B-3D5FC08D51A7}" destId="{A57C8A90-E140-453C-98DB-5515F9A15B73}" srcOrd="0" destOrd="0" presId="urn:microsoft.com/office/officeart/2005/8/layout/hierarchy2"/>
    <dgm:cxn modelId="{3399CCF1-F131-450D-B5A3-B49E40D5A55C}" type="presParOf" srcId="{57C0A931-7CCF-4116-90A8-9A16FB169280}" destId="{349ABAD1-06E7-433D-AB57-CD9898A3B111}" srcOrd="5" destOrd="0" presId="urn:microsoft.com/office/officeart/2005/8/layout/hierarchy2"/>
    <dgm:cxn modelId="{221BF5C2-8F88-411C-9592-EBE8FD4EB5AC}" type="presParOf" srcId="{349ABAD1-06E7-433D-AB57-CD9898A3B111}" destId="{EDE65083-D2D7-47B0-81C4-71A0D1C6AA8D}" srcOrd="0" destOrd="0" presId="urn:microsoft.com/office/officeart/2005/8/layout/hierarchy2"/>
    <dgm:cxn modelId="{41BB08BF-3E65-40F7-BEE0-46CE5CB808D6}" type="presParOf" srcId="{349ABAD1-06E7-433D-AB57-CD9898A3B111}" destId="{711E4B05-6F22-42DB-9587-FFAD34E71460}" srcOrd="1" destOrd="0" presId="urn:microsoft.com/office/officeart/2005/8/layout/hierarchy2"/>
  </dgm:cxnLst>
  <dgm:bg/>
  <dgm:whole>
    <a:ln w="31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C31022-678E-46E6-A450-AC023C7A4247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 phldr="1"/>
      <dgm:spPr/>
    </dgm:pt>
    <dgm:pt modelId="{6C121C84-7645-4AB0-A5EF-FE5EEE42F6CD}">
      <dgm:prSet phldrT="[Texto]" custT="1"/>
      <dgm:spPr/>
      <dgm:t>
        <a:bodyPr/>
        <a:lstStyle/>
        <a:p>
          <a:r>
            <a:rPr lang="es-EC" sz="1600" dirty="0" smtClean="0"/>
            <a:t>Introducción</a:t>
          </a:r>
          <a:endParaRPr lang="es-EC" sz="1600" dirty="0"/>
        </a:p>
      </dgm:t>
    </dgm:pt>
    <dgm:pt modelId="{F16369A1-A590-493D-B210-817CB54976D3}" type="parTrans" cxnId="{2568EB6A-6BF1-42DD-A8FD-236E68D7F25A}">
      <dgm:prSet/>
      <dgm:spPr/>
      <dgm:t>
        <a:bodyPr/>
        <a:lstStyle/>
        <a:p>
          <a:endParaRPr lang="es-EC"/>
        </a:p>
      </dgm:t>
    </dgm:pt>
    <dgm:pt modelId="{FFCBE13E-2BD6-422D-A5A4-1C1644A9E4DA}" type="sibTrans" cxnId="{2568EB6A-6BF1-42DD-A8FD-236E68D7F25A}">
      <dgm:prSet/>
      <dgm:spPr/>
      <dgm:t>
        <a:bodyPr/>
        <a:lstStyle/>
        <a:p>
          <a:endParaRPr lang="es-EC"/>
        </a:p>
      </dgm:t>
    </dgm:pt>
    <dgm:pt modelId="{49B4D9EF-8093-4D76-9C0F-9C0A219A6F4F}">
      <dgm:prSet phldrT="[Texto]" custT="1"/>
      <dgm:spPr/>
      <dgm:t>
        <a:bodyPr/>
        <a:lstStyle/>
        <a:p>
          <a:r>
            <a:rPr lang="es-EC" sz="1600" dirty="0" smtClean="0"/>
            <a:t>Método de Cambio de Herramienta</a:t>
          </a:r>
          <a:endParaRPr lang="es-EC" sz="1600" dirty="0"/>
        </a:p>
      </dgm:t>
    </dgm:pt>
    <dgm:pt modelId="{DB9A4371-856E-4655-A02F-C6C59BA825E0}" type="parTrans" cxnId="{23BF46E9-3707-4196-A399-5D217B09803D}">
      <dgm:prSet/>
      <dgm:spPr/>
      <dgm:t>
        <a:bodyPr/>
        <a:lstStyle/>
        <a:p>
          <a:endParaRPr lang="es-EC"/>
        </a:p>
      </dgm:t>
    </dgm:pt>
    <dgm:pt modelId="{B1AD236C-3C9B-48BB-B013-02F2B844DD48}" type="sibTrans" cxnId="{23BF46E9-3707-4196-A399-5D217B09803D}">
      <dgm:prSet/>
      <dgm:spPr/>
      <dgm:t>
        <a:bodyPr/>
        <a:lstStyle/>
        <a:p>
          <a:endParaRPr lang="es-EC"/>
        </a:p>
      </dgm:t>
    </dgm:pt>
    <dgm:pt modelId="{ECCCDBD5-D573-4617-8D77-880F34D7022C}">
      <dgm:prSet phldrT="[Texto]" custT="1"/>
      <dgm:spPr/>
      <dgm:t>
        <a:bodyPr/>
        <a:lstStyle/>
        <a:p>
          <a:r>
            <a:rPr lang="es-EC" sz="1600" dirty="0" smtClean="0"/>
            <a:t>Proceso de cambio de Herramienta</a:t>
          </a:r>
          <a:endParaRPr lang="es-EC" sz="1600" dirty="0"/>
        </a:p>
      </dgm:t>
    </dgm:pt>
    <dgm:pt modelId="{65B835A7-07EB-4102-AE6E-44EE28831B9C}" type="parTrans" cxnId="{464FD1DA-55C9-4E68-B2B8-8027C28D8BA1}">
      <dgm:prSet/>
      <dgm:spPr/>
      <dgm:t>
        <a:bodyPr/>
        <a:lstStyle/>
        <a:p>
          <a:endParaRPr lang="es-EC"/>
        </a:p>
      </dgm:t>
    </dgm:pt>
    <dgm:pt modelId="{92B28A2B-8555-49DE-8FD4-03A3B214BAD5}" type="sibTrans" cxnId="{464FD1DA-55C9-4E68-B2B8-8027C28D8BA1}">
      <dgm:prSet/>
      <dgm:spPr/>
      <dgm:t>
        <a:bodyPr/>
        <a:lstStyle/>
        <a:p>
          <a:endParaRPr lang="es-EC"/>
        </a:p>
      </dgm:t>
    </dgm:pt>
    <dgm:pt modelId="{494F78F6-77D9-4BBF-BABC-900834B6B44A}" type="pres">
      <dgm:prSet presAssocID="{86C31022-678E-46E6-A450-AC023C7A4247}" presName="Name0" presStyleCnt="0">
        <dgm:presLayoutVars>
          <dgm:dir/>
          <dgm:resizeHandles val="exact"/>
        </dgm:presLayoutVars>
      </dgm:prSet>
      <dgm:spPr/>
    </dgm:pt>
    <dgm:pt modelId="{A218EDAF-C35A-4936-9DE5-DFCC9C9D2661}" type="pres">
      <dgm:prSet presAssocID="{6C121C84-7645-4AB0-A5EF-FE5EEE42F6C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42581A-ECF9-40D4-A651-96BD839D8D59}" type="pres">
      <dgm:prSet presAssocID="{FFCBE13E-2BD6-422D-A5A4-1C1644A9E4DA}" presName="sibTrans" presStyleLbl="sibTrans2D1" presStyleIdx="0" presStyleCnt="2"/>
      <dgm:spPr/>
      <dgm:t>
        <a:bodyPr/>
        <a:lstStyle/>
        <a:p>
          <a:endParaRPr lang="es-EC"/>
        </a:p>
      </dgm:t>
    </dgm:pt>
    <dgm:pt modelId="{0BF294A4-AF20-49C6-8658-AACBAF6F0466}" type="pres">
      <dgm:prSet presAssocID="{FFCBE13E-2BD6-422D-A5A4-1C1644A9E4DA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ACB49FB4-E000-4A1F-AC7E-6DDD2673CC21}" type="pres">
      <dgm:prSet presAssocID="{49B4D9EF-8093-4D76-9C0F-9C0A219A6F4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93E6B8-9BBF-41E0-9FF2-803B5B0359BD}" type="pres">
      <dgm:prSet presAssocID="{B1AD236C-3C9B-48BB-B013-02F2B844DD48}" presName="sibTrans" presStyleLbl="sibTrans2D1" presStyleIdx="1" presStyleCnt="2"/>
      <dgm:spPr/>
      <dgm:t>
        <a:bodyPr/>
        <a:lstStyle/>
        <a:p>
          <a:endParaRPr lang="es-EC"/>
        </a:p>
      </dgm:t>
    </dgm:pt>
    <dgm:pt modelId="{7BA805C0-DD32-412E-8FE8-2CFD3108F3B4}" type="pres">
      <dgm:prSet presAssocID="{B1AD236C-3C9B-48BB-B013-02F2B844DD4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C59577ED-F1CF-4E81-A82B-E86D845B8E69}" type="pres">
      <dgm:prSet presAssocID="{ECCCDBD5-D573-4617-8D77-880F34D7022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7E04530-0C25-4667-8096-C6CE42DA64D3}" type="presOf" srcId="{6C121C84-7645-4AB0-A5EF-FE5EEE42F6CD}" destId="{A218EDAF-C35A-4936-9DE5-DFCC9C9D2661}" srcOrd="0" destOrd="0" presId="urn:microsoft.com/office/officeart/2005/8/layout/process1"/>
    <dgm:cxn modelId="{2849112B-C3C1-44CA-AAAE-634711508615}" type="presOf" srcId="{49B4D9EF-8093-4D76-9C0F-9C0A219A6F4F}" destId="{ACB49FB4-E000-4A1F-AC7E-6DDD2673CC21}" srcOrd="0" destOrd="0" presId="urn:microsoft.com/office/officeart/2005/8/layout/process1"/>
    <dgm:cxn modelId="{55A34B8E-A61A-4BC8-9F5D-39B0A973FC11}" type="presOf" srcId="{FFCBE13E-2BD6-422D-A5A4-1C1644A9E4DA}" destId="{8742581A-ECF9-40D4-A651-96BD839D8D59}" srcOrd="0" destOrd="0" presId="urn:microsoft.com/office/officeart/2005/8/layout/process1"/>
    <dgm:cxn modelId="{EC351252-531E-4F44-886D-E2A9ACDFE08D}" type="presOf" srcId="{B1AD236C-3C9B-48BB-B013-02F2B844DD48}" destId="{A393E6B8-9BBF-41E0-9FF2-803B5B0359BD}" srcOrd="0" destOrd="0" presId="urn:microsoft.com/office/officeart/2005/8/layout/process1"/>
    <dgm:cxn modelId="{062276B3-B0BC-4298-8744-91C444E706BA}" type="presOf" srcId="{FFCBE13E-2BD6-422D-A5A4-1C1644A9E4DA}" destId="{0BF294A4-AF20-49C6-8658-AACBAF6F0466}" srcOrd="1" destOrd="0" presId="urn:microsoft.com/office/officeart/2005/8/layout/process1"/>
    <dgm:cxn modelId="{2568EB6A-6BF1-42DD-A8FD-236E68D7F25A}" srcId="{86C31022-678E-46E6-A450-AC023C7A4247}" destId="{6C121C84-7645-4AB0-A5EF-FE5EEE42F6CD}" srcOrd="0" destOrd="0" parTransId="{F16369A1-A590-493D-B210-817CB54976D3}" sibTransId="{FFCBE13E-2BD6-422D-A5A4-1C1644A9E4DA}"/>
    <dgm:cxn modelId="{D3C8290F-5091-4D8F-9A20-243E81885F01}" type="presOf" srcId="{B1AD236C-3C9B-48BB-B013-02F2B844DD48}" destId="{7BA805C0-DD32-412E-8FE8-2CFD3108F3B4}" srcOrd="1" destOrd="0" presId="urn:microsoft.com/office/officeart/2005/8/layout/process1"/>
    <dgm:cxn modelId="{8E3E5FF7-EAA6-4819-B1C5-45D617F5AC7E}" type="presOf" srcId="{86C31022-678E-46E6-A450-AC023C7A4247}" destId="{494F78F6-77D9-4BBF-BABC-900834B6B44A}" srcOrd="0" destOrd="0" presId="urn:microsoft.com/office/officeart/2005/8/layout/process1"/>
    <dgm:cxn modelId="{3310B44D-82DD-41E7-AB8E-3BB2905534FA}" type="presOf" srcId="{ECCCDBD5-D573-4617-8D77-880F34D7022C}" destId="{C59577ED-F1CF-4E81-A82B-E86D845B8E69}" srcOrd="0" destOrd="0" presId="urn:microsoft.com/office/officeart/2005/8/layout/process1"/>
    <dgm:cxn modelId="{23BF46E9-3707-4196-A399-5D217B09803D}" srcId="{86C31022-678E-46E6-A450-AC023C7A4247}" destId="{49B4D9EF-8093-4D76-9C0F-9C0A219A6F4F}" srcOrd="1" destOrd="0" parTransId="{DB9A4371-856E-4655-A02F-C6C59BA825E0}" sibTransId="{B1AD236C-3C9B-48BB-B013-02F2B844DD48}"/>
    <dgm:cxn modelId="{464FD1DA-55C9-4E68-B2B8-8027C28D8BA1}" srcId="{86C31022-678E-46E6-A450-AC023C7A4247}" destId="{ECCCDBD5-D573-4617-8D77-880F34D7022C}" srcOrd="2" destOrd="0" parTransId="{65B835A7-07EB-4102-AE6E-44EE28831B9C}" sibTransId="{92B28A2B-8555-49DE-8FD4-03A3B214BAD5}"/>
    <dgm:cxn modelId="{F89E8D6B-3493-42B3-B716-2EE008792A94}" type="presParOf" srcId="{494F78F6-77D9-4BBF-BABC-900834B6B44A}" destId="{A218EDAF-C35A-4936-9DE5-DFCC9C9D2661}" srcOrd="0" destOrd="0" presId="urn:microsoft.com/office/officeart/2005/8/layout/process1"/>
    <dgm:cxn modelId="{F95C70D8-C973-4B23-9DFB-49C0547BA37E}" type="presParOf" srcId="{494F78F6-77D9-4BBF-BABC-900834B6B44A}" destId="{8742581A-ECF9-40D4-A651-96BD839D8D59}" srcOrd="1" destOrd="0" presId="urn:microsoft.com/office/officeart/2005/8/layout/process1"/>
    <dgm:cxn modelId="{9500B5DA-64F3-430D-8219-DFA3011782F0}" type="presParOf" srcId="{8742581A-ECF9-40D4-A651-96BD839D8D59}" destId="{0BF294A4-AF20-49C6-8658-AACBAF6F0466}" srcOrd="0" destOrd="0" presId="urn:microsoft.com/office/officeart/2005/8/layout/process1"/>
    <dgm:cxn modelId="{F0E61905-152D-4A1C-BB5E-77A02D7F9884}" type="presParOf" srcId="{494F78F6-77D9-4BBF-BABC-900834B6B44A}" destId="{ACB49FB4-E000-4A1F-AC7E-6DDD2673CC21}" srcOrd="2" destOrd="0" presId="urn:microsoft.com/office/officeart/2005/8/layout/process1"/>
    <dgm:cxn modelId="{7296BFCA-08D6-445D-BE0F-39DE1B8200DC}" type="presParOf" srcId="{494F78F6-77D9-4BBF-BABC-900834B6B44A}" destId="{A393E6B8-9BBF-41E0-9FF2-803B5B0359BD}" srcOrd="3" destOrd="0" presId="urn:microsoft.com/office/officeart/2005/8/layout/process1"/>
    <dgm:cxn modelId="{7EBA5818-7313-4265-BF65-9884CDDF992A}" type="presParOf" srcId="{A393E6B8-9BBF-41E0-9FF2-803B5B0359BD}" destId="{7BA805C0-DD32-412E-8FE8-2CFD3108F3B4}" srcOrd="0" destOrd="0" presId="urn:microsoft.com/office/officeart/2005/8/layout/process1"/>
    <dgm:cxn modelId="{95EB5D02-5F4C-4656-982B-23DEE126644E}" type="presParOf" srcId="{494F78F6-77D9-4BBF-BABC-900834B6B44A}" destId="{C59577ED-F1CF-4E81-A82B-E86D845B8E6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2D65D0D-86B8-472A-8EAA-05DDB57F89A1}" type="doc">
      <dgm:prSet loTypeId="urn:microsoft.com/office/officeart/2005/8/layout/gear1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8E37966-D04D-417A-BA4E-8DADDAEFC2BA}">
      <dgm:prSet phldrT="[Texto]"/>
      <dgm:spPr/>
      <dgm:t>
        <a:bodyPr/>
        <a:lstStyle/>
        <a:p>
          <a:r>
            <a:rPr lang="es-EC" dirty="0" smtClean="0"/>
            <a:t>Sensor de Humedad</a:t>
          </a:r>
          <a:endParaRPr lang="es-EC" dirty="0"/>
        </a:p>
      </dgm:t>
    </dgm:pt>
    <dgm:pt modelId="{79490F44-69B1-4146-A040-B42079E79410}" type="parTrans" cxnId="{BC16011F-AE50-404D-9BDD-F0F329071ACF}">
      <dgm:prSet/>
      <dgm:spPr/>
      <dgm:t>
        <a:bodyPr/>
        <a:lstStyle/>
        <a:p>
          <a:endParaRPr lang="es-EC"/>
        </a:p>
      </dgm:t>
    </dgm:pt>
    <dgm:pt modelId="{D910378D-3FEC-4E8A-BE26-C0ED8C4733E3}" type="sibTrans" cxnId="{BC16011F-AE50-404D-9BDD-F0F329071ACF}">
      <dgm:prSet/>
      <dgm:spPr/>
      <dgm:t>
        <a:bodyPr/>
        <a:lstStyle/>
        <a:p>
          <a:endParaRPr lang="es-EC"/>
        </a:p>
      </dgm:t>
    </dgm:pt>
    <dgm:pt modelId="{C22D43B2-1F28-4047-AB6F-74F32F6F6140}">
      <dgm:prSet phldrT="[Texto]"/>
      <dgm:spPr/>
      <dgm:t>
        <a:bodyPr/>
        <a:lstStyle/>
        <a:p>
          <a:r>
            <a:rPr lang="es-EC" dirty="0" smtClean="0"/>
            <a:t>Transistor</a:t>
          </a:r>
          <a:endParaRPr lang="es-EC" dirty="0"/>
        </a:p>
      </dgm:t>
    </dgm:pt>
    <dgm:pt modelId="{4DF632DC-6B10-4725-A744-F03368A7179E}" type="parTrans" cxnId="{F1217E64-46BE-4763-95C8-7D8A66E24AE8}">
      <dgm:prSet/>
      <dgm:spPr/>
      <dgm:t>
        <a:bodyPr/>
        <a:lstStyle/>
        <a:p>
          <a:endParaRPr lang="es-EC"/>
        </a:p>
      </dgm:t>
    </dgm:pt>
    <dgm:pt modelId="{8BB86462-091D-4D4A-B47D-EC444799D9A3}" type="sibTrans" cxnId="{F1217E64-46BE-4763-95C8-7D8A66E24AE8}">
      <dgm:prSet/>
      <dgm:spPr/>
      <dgm:t>
        <a:bodyPr/>
        <a:lstStyle/>
        <a:p>
          <a:endParaRPr lang="es-EC"/>
        </a:p>
      </dgm:t>
    </dgm:pt>
    <dgm:pt modelId="{1DEFA475-D1FB-45DA-808B-09B7B88F7F5A}">
      <dgm:prSet phldrT="[Texto]"/>
      <dgm:spPr/>
      <dgm:t>
        <a:bodyPr/>
        <a:lstStyle/>
        <a:p>
          <a:r>
            <a:rPr lang="es-EC" dirty="0" smtClean="0"/>
            <a:t>Circuito</a:t>
          </a:r>
          <a:endParaRPr lang="es-EC" dirty="0"/>
        </a:p>
      </dgm:t>
    </dgm:pt>
    <dgm:pt modelId="{F538CA54-D638-498F-A673-0983F6144144}" type="parTrans" cxnId="{F286D0AF-4618-4316-9BDE-43323C12ACEF}">
      <dgm:prSet/>
      <dgm:spPr/>
      <dgm:t>
        <a:bodyPr/>
        <a:lstStyle/>
        <a:p>
          <a:endParaRPr lang="es-EC"/>
        </a:p>
      </dgm:t>
    </dgm:pt>
    <dgm:pt modelId="{265C88FA-EAC6-4894-9ED3-588EB341BF69}" type="sibTrans" cxnId="{F286D0AF-4618-4316-9BDE-43323C12ACEF}">
      <dgm:prSet/>
      <dgm:spPr/>
      <dgm:t>
        <a:bodyPr/>
        <a:lstStyle/>
        <a:p>
          <a:endParaRPr lang="es-EC"/>
        </a:p>
      </dgm:t>
    </dgm:pt>
    <dgm:pt modelId="{E7FF3099-D8D3-4D90-AAD9-14CFF4184739}" type="pres">
      <dgm:prSet presAssocID="{52D65D0D-86B8-472A-8EAA-05DDB57F89A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3D52C07-B618-4BCA-80B1-E92411F72297}" type="pres">
      <dgm:prSet presAssocID="{18E37966-D04D-417A-BA4E-8DADDAEFC2B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588F39-A312-474E-AA20-04DC6A47B5AC}" type="pres">
      <dgm:prSet presAssocID="{18E37966-D04D-417A-BA4E-8DADDAEFC2BA}" presName="gear1srcNode" presStyleLbl="node1" presStyleIdx="0" presStyleCnt="3"/>
      <dgm:spPr/>
      <dgm:t>
        <a:bodyPr/>
        <a:lstStyle/>
        <a:p>
          <a:endParaRPr lang="es-EC"/>
        </a:p>
      </dgm:t>
    </dgm:pt>
    <dgm:pt modelId="{CE8DB4E1-65A4-447C-91B6-223DF72228DE}" type="pres">
      <dgm:prSet presAssocID="{18E37966-D04D-417A-BA4E-8DADDAEFC2BA}" presName="gear1dstNode" presStyleLbl="node1" presStyleIdx="0" presStyleCnt="3"/>
      <dgm:spPr/>
      <dgm:t>
        <a:bodyPr/>
        <a:lstStyle/>
        <a:p>
          <a:endParaRPr lang="es-EC"/>
        </a:p>
      </dgm:t>
    </dgm:pt>
    <dgm:pt modelId="{8219DDC9-778C-4126-A66D-99CB29A4A59F}" type="pres">
      <dgm:prSet presAssocID="{C22D43B2-1F28-4047-AB6F-74F32F6F6140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6BA8C0-0802-4203-AE80-C1B2B1DC9C1A}" type="pres">
      <dgm:prSet presAssocID="{C22D43B2-1F28-4047-AB6F-74F32F6F6140}" presName="gear2srcNode" presStyleLbl="node1" presStyleIdx="1" presStyleCnt="3"/>
      <dgm:spPr/>
      <dgm:t>
        <a:bodyPr/>
        <a:lstStyle/>
        <a:p>
          <a:endParaRPr lang="es-EC"/>
        </a:p>
      </dgm:t>
    </dgm:pt>
    <dgm:pt modelId="{DCCE01FE-F25B-426B-8B73-C25A7B4B46C8}" type="pres">
      <dgm:prSet presAssocID="{C22D43B2-1F28-4047-AB6F-74F32F6F6140}" presName="gear2dstNode" presStyleLbl="node1" presStyleIdx="1" presStyleCnt="3"/>
      <dgm:spPr/>
      <dgm:t>
        <a:bodyPr/>
        <a:lstStyle/>
        <a:p>
          <a:endParaRPr lang="es-EC"/>
        </a:p>
      </dgm:t>
    </dgm:pt>
    <dgm:pt modelId="{B27ABC6F-61B2-46B5-92BE-AB2BD2CB0DDB}" type="pres">
      <dgm:prSet presAssocID="{1DEFA475-D1FB-45DA-808B-09B7B88F7F5A}" presName="gear3" presStyleLbl="node1" presStyleIdx="2" presStyleCnt="3"/>
      <dgm:spPr/>
      <dgm:t>
        <a:bodyPr/>
        <a:lstStyle/>
        <a:p>
          <a:endParaRPr lang="es-EC"/>
        </a:p>
      </dgm:t>
    </dgm:pt>
    <dgm:pt modelId="{1E2665AE-EE75-4DAA-935E-C1C86D4D648F}" type="pres">
      <dgm:prSet presAssocID="{1DEFA475-D1FB-45DA-808B-09B7B88F7F5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8717B0-5F3B-43C0-9D1B-0CA425657D4C}" type="pres">
      <dgm:prSet presAssocID="{1DEFA475-D1FB-45DA-808B-09B7B88F7F5A}" presName="gear3srcNode" presStyleLbl="node1" presStyleIdx="2" presStyleCnt="3"/>
      <dgm:spPr/>
      <dgm:t>
        <a:bodyPr/>
        <a:lstStyle/>
        <a:p>
          <a:endParaRPr lang="es-EC"/>
        </a:p>
      </dgm:t>
    </dgm:pt>
    <dgm:pt modelId="{F6E5E075-7961-469A-BDF0-82CD0E741E93}" type="pres">
      <dgm:prSet presAssocID="{1DEFA475-D1FB-45DA-808B-09B7B88F7F5A}" presName="gear3dstNode" presStyleLbl="node1" presStyleIdx="2" presStyleCnt="3"/>
      <dgm:spPr/>
      <dgm:t>
        <a:bodyPr/>
        <a:lstStyle/>
        <a:p>
          <a:endParaRPr lang="es-EC"/>
        </a:p>
      </dgm:t>
    </dgm:pt>
    <dgm:pt modelId="{553E6C98-F98F-4BA1-8844-EBB461C99B06}" type="pres">
      <dgm:prSet presAssocID="{D910378D-3FEC-4E8A-BE26-C0ED8C4733E3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A792892A-577D-4F58-9E2B-D7241AD79059}" type="pres">
      <dgm:prSet presAssocID="{8BB86462-091D-4D4A-B47D-EC444799D9A3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6CA41A44-8DDC-47EC-B6EE-72C53B590EB9}" type="pres">
      <dgm:prSet presAssocID="{265C88FA-EAC6-4894-9ED3-588EB341BF69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65AE45FF-523E-43B0-996C-BBC9D5F546C9}" type="presOf" srcId="{265C88FA-EAC6-4894-9ED3-588EB341BF69}" destId="{6CA41A44-8DDC-47EC-B6EE-72C53B590EB9}" srcOrd="0" destOrd="0" presId="urn:microsoft.com/office/officeart/2005/8/layout/gear1"/>
    <dgm:cxn modelId="{3745E112-28B9-498A-8831-4F00AA8228EA}" type="presOf" srcId="{52D65D0D-86B8-472A-8EAA-05DDB57F89A1}" destId="{E7FF3099-D8D3-4D90-AAD9-14CFF4184739}" srcOrd="0" destOrd="0" presId="urn:microsoft.com/office/officeart/2005/8/layout/gear1"/>
    <dgm:cxn modelId="{E625BC39-19D9-4A13-84D0-84B2DD0DE233}" type="presOf" srcId="{18E37966-D04D-417A-BA4E-8DADDAEFC2BA}" destId="{03D52C07-B618-4BCA-80B1-E92411F72297}" srcOrd="0" destOrd="0" presId="urn:microsoft.com/office/officeart/2005/8/layout/gear1"/>
    <dgm:cxn modelId="{BA4C9BAB-F55A-403B-B316-0322F0267B94}" type="presOf" srcId="{C22D43B2-1F28-4047-AB6F-74F32F6F6140}" destId="{8219DDC9-778C-4126-A66D-99CB29A4A59F}" srcOrd="0" destOrd="0" presId="urn:microsoft.com/office/officeart/2005/8/layout/gear1"/>
    <dgm:cxn modelId="{5DAA44AF-6130-4829-909E-4C4DA6947DB1}" type="presOf" srcId="{8BB86462-091D-4D4A-B47D-EC444799D9A3}" destId="{A792892A-577D-4F58-9E2B-D7241AD79059}" srcOrd="0" destOrd="0" presId="urn:microsoft.com/office/officeart/2005/8/layout/gear1"/>
    <dgm:cxn modelId="{B433DC3D-00FD-4D30-A267-0BE9A337A1D0}" type="presOf" srcId="{C22D43B2-1F28-4047-AB6F-74F32F6F6140}" destId="{F86BA8C0-0802-4203-AE80-C1B2B1DC9C1A}" srcOrd="1" destOrd="0" presId="urn:microsoft.com/office/officeart/2005/8/layout/gear1"/>
    <dgm:cxn modelId="{9344A1AB-76FB-4522-A59A-5F9D30BED594}" type="presOf" srcId="{1DEFA475-D1FB-45DA-808B-09B7B88F7F5A}" destId="{F6E5E075-7961-469A-BDF0-82CD0E741E93}" srcOrd="3" destOrd="0" presId="urn:microsoft.com/office/officeart/2005/8/layout/gear1"/>
    <dgm:cxn modelId="{B9002C7F-2F50-4886-887C-68C69FAA37F1}" type="presOf" srcId="{18E37966-D04D-417A-BA4E-8DADDAEFC2BA}" destId="{CE8DB4E1-65A4-447C-91B6-223DF72228DE}" srcOrd="2" destOrd="0" presId="urn:microsoft.com/office/officeart/2005/8/layout/gear1"/>
    <dgm:cxn modelId="{96F99057-B3F5-4B53-8075-82A094C44BF1}" type="presOf" srcId="{18E37966-D04D-417A-BA4E-8DADDAEFC2BA}" destId="{F0588F39-A312-474E-AA20-04DC6A47B5AC}" srcOrd="1" destOrd="0" presId="urn:microsoft.com/office/officeart/2005/8/layout/gear1"/>
    <dgm:cxn modelId="{1963D681-7BCE-442E-B205-46C74FDDE131}" type="presOf" srcId="{1DEFA475-D1FB-45DA-808B-09B7B88F7F5A}" destId="{1E2665AE-EE75-4DAA-935E-C1C86D4D648F}" srcOrd="1" destOrd="0" presId="urn:microsoft.com/office/officeart/2005/8/layout/gear1"/>
    <dgm:cxn modelId="{7F777419-A287-47F9-AE4A-09577411085D}" type="presOf" srcId="{1DEFA475-D1FB-45DA-808B-09B7B88F7F5A}" destId="{B27ABC6F-61B2-46B5-92BE-AB2BD2CB0DDB}" srcOrd="0" destOrd="0" presId="urn:microsoft.com/office/officeart/2005/8/layout/gear1"/>
    <dgm:cxn modelId="{C8FA795F-772F-4B34-AF04-057ADE2E4570}" type="presOf" srcId="{D910378D-3FEC-4E8A-BE26-C0ED8C4733E3}" destId="{553E6C98-F98F-4BA1-8844-EBB461C99B06}" srcOrd="0" destOrd="0" presId="urn:microsoft.com/office/officeart/2005/8/layout/gear1"/>
    <dgm:cxn modelId="{BB2872D8-19D0-42C4-8B29-5BF00F3FFF39}" type="presOf" srcId="{C22D43B2-1F28-4047-AB6F-74F32F6F6140}" destId="{DCCE01FE-F25B-426B-8B73-C25A7B4B46C8}" srcOrd="2" destOrd="0" presId="urn:microsoft.com/office/officeart/2005/8/layout/gear1"/>
    <dgm:cxn modelId="{92A50473-FB3B-4833-AEEC-6FB6B6B6DA84}" type="presOf" srcId="{1DEFA475-D1FB-45DA-808B-09B7B88F7F5A}" destId="{8A8717B0-5F3B-43C0-9D1B-0CA425657D4C}" srcOrd="2" destOrd="0" presId="urn:microsoft.com/office/officeart/2005/8/layout/gear1"/>
    <dgm:cxn modelId="{F1217E64-46BE-4763-95C8-7D8A66E24AE8}" srcId="{52D65D0D-86B8-472A-8EAA-05DDB57F89A1}" destId="{C22D43B2-1F28-4047-AB6F-74F32F6F6140}" srcOrd="1" destOrd="0" parTransId="{4DF632DC-6B10-4725-A744-F03368A7179E}" sibTransId="{8BB86462-091D-4D4A-B47D-EC444799D9A3}"/>
    <dgm:cxn modelId="{BC16011F-AE50-404D-9BDD-F0F329071ACF}" srcId="{52D65D0D-86B8-472A-8EAA-05DDB57F89A1}" destId="{18E37966-D04D-417A-BA4E-8DADDAEFC2BA}" srcOrd="0" destOrd="0" parTransId="{79490F44-69B1-4146-A040-B42079E79410}" sibTransId="{D910378D-3FEC-4E8A-BE26-C0ED8C4733E3}"/>
    <dgm:cxn modelId="{F286D0AF-4618-4316-9BDE-43323C12ACEF}" srcId="{52D65D0D-86B8-472A-8EAA-05DDB57F89A1}" destId="{1DEFA475-D1FB-45DA-808B-09B7B88F7F5A}" srcOrd="2" destOrd="0" parTransId="{F538CA54-D638-498F-A673-0983F6144144}" sibTransId="{265C88FA-EAC6-4894-9ED3-588EB341BF69}"/>
    <dgm:cxn modelId="{AFF5684A-5EAA-489B-ACF0-13577060E7EC}" type="presParOf" srcId="{E7FF3099-D8D3-4D90-AAD9-14CFF4184739}" destId="{03D52C07-B618-4BCA-80B1-E92411F72297}" srcOrd="0" destOrd="0" presId="urn:microsoft.com/office/officeart/2005/8/layout/gear1"/>
    <dgm:cxn modelId="{AF0C7A24-08DF-402E-8B49-83751FE15B20}" type="presParOf" srcId="{E7FF3099-D8D3-4D90-AAD9-14CFF4184739}" destId="{F0588F39-A312-474E-AA20-04DC6A47B5AC}" srcOrd="1" destOrd="0" presId="urn:microsoft.com/office/officeart/2005/8/layout/gear1"/>
    <dgm:cxn modelId="{CEC96020-D2D6-466A-9E07-8584DD248FA1}" type="presParOf" srcId="{E7FF3099-D8D3-4D90-AAD9-14CFF4184739}" destId="{CE8DB4E1-65A4-447C-91B6-223DF72228DE}" srcOrd="2" destOrd="0" presId="urn:microsoft.com/office/officeart/2005/8/layout/gear1"/>
    <dgm:cxn modelId="{954C7C17-C45B-462D-AF07-B925F4B2049C}" type="presParOf" srcId="{E7FF3099-D8D3-4D90-AAD9-14CFF4184739}" destId="{8219DDC9-778C-4126-A66D-99CB29A4A59F}" srcOrd="3" destOrd="0" presId="urn:microsoft.com/office/officeart/2005/8/layout/gear1"/>
    <dgm:cxn modelId="{A70F0C55-413E-482E-9EBF-58ACF5340EDE}" type="presParOf" srcId="{E7FF3099-D8D3-4D90-AAD9-14CFF4184739}" destId="{F86BA8C0-0802-4203-AE80-C1B2B1DC9C1A}" srcOrd="4" destOrd="0" presId="urn:microsoft.com/office/officeart/2005/8/layout/gear1"/>
    <dgm:cxn modelId="{272A91A9-76B6-46BA-AC76-D9CA9DFB72BB}" type="presParOf" srcId="{E7FF3099-D8D3-4D90-AAD9-14CFF4184739}" destId="{DCCE01FE-F25B-426B-8B73-C25A7B4B46C8}" srcOrd="5" destOrd="0" presId="urn:microsoft.com/office/officeart/2005/8/layout/gear1"/>
    <dgm:cxn modelId="{61821035-041F-4B68-A430-CF528F0629EF}" type="presParOf" srcId="{E7FF3099-D8D3-4D90-AAD9-14CFF4184739}" destId="{B27ABC6F-61B2-46B5-92BE-AB2BD2CB0DDB}" srcOrd="6" destOrd="0" presId="urn:microsoft.com/office/officeart/2005/8/layout/gear1"/>
    <dgm:cxn modelId="{D945BA37-11F3-438B-B565-CCF888092C1F}" type="presParOf" srcId="{E7FF3099-D8D3-4D90-AAD9-14CFF4184739}" destId="{1E2665AE-EE75-4DAA-935E-C1C86D4D648F}" srcOrd="7" destOrd="0" presId="urn:microsoft.com/office/officeart/2005/8/layout/gear1"/>
    <dgm:cxn modelId="{33CA0749-2119-4086-B6E3-7D5AD5A8E668}" type="presParOf" srcId="{E7FF3099-D8D3-4D90-AAD9-14CFF4184739}" destId="{8A8717B0-5F3B-43C0-9D1B-0CA425657D4C}" srcOrd="8" destOrd="0" presId="urn:microsoft.com/office/officeart/2005/8/layout/gear1"/>
    <dgm:cxn modelId="{336522FB-2928-450B-B670-CE40CAC69EFF}" type="presParOf" srcId="{E7FF3099-D8D3-4D90-AAD9-14CFF4184739}" destId="{F6E5E075-7961-469A-BDF0-82CD0E741E93}" srcOrd="9" destOrd="0" presId="urn:microsoft.com/office/officeart/2005/8/layout/gear1"/>
    <dgm:cxn modelId="{023CA9A9-B562-4BF7-8A7F-1D718DDC0D36}" type="presParOf" srcId="{E7FF3099-D8D3-4D90-AAD9-14CFF4184739}" destId="{553E6C98-F98F-4BA1-8844-EBB461C99B06}" srcOrd="10" destOrd="0" presId="urn:microsoft.com/office/officeart/2005/8/layout/gear1"/>
    <dgm:cxn modelId="{FDC00F78-BFDC-40D9-8B26-AFA370C9C255}" type="presParOf" srcId="{E7FF3099-D8D3-4D90-AAD9-14CFF4184739}" destId="{A792892A-577D-4F58-9E2B-D7241AD79059}" srcOrd="11" destOrd="0" presId="urn:microsoft.com/office/officeart/2005/8/layout/gear1"/>
    <dgm:cxn modelId="{5034886F-CA2F-42F3-A20A-CC1A3391EC94}" type="presParOf" srcId="{E7FF3099-D8D3-4D90-AAD9-14CFF4184739}" destId="{6CA41A44-8DDC-47EC-B6EE-72C53B590EB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7B1CBBF-AC04-47AD-A4CF-94E89551493E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3BCCDD34-3BA6-493E-AF0C-6E8F234ADEA1}">
      <dgm:prSet phldrT="[Texto]" custT="1"/>
      <dgm:spPr>
        <a:ln w="3175"/>
      </dgm:spPr>
      <dgm:t>
        <a:bodyPr/>
        <a:lstStyle/>
        <a:p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Sistema Operativo del Ordenador</a:t>
          </a:r>
        </a:p>
      </dgm:t>
    </dgm:pt>
    <dgm:pt modelId="{48548320-EAC1-4178-A051-B2DD8773C225}" type="parTrans" cxnId="{B9A3345A-5FED-4B37-9836-28899EE0EF1B}">
      <dgm:prSet/>
      <dgm:spPr/>
      <dgm:t>
        <a:bodyPr/>
        <a:lstStyle/>
        <a:p>
          <a:endParaRPr lang="es-EC"/>
        </a:p>
      </dgm:t>
    </dgm:pt>
    <dgm:pt modelId="{CD129110-FCE8-4AE4-ABAD-442A96D92C8A}" type="sibTrans" cxnId="{B9A3345A-5FED-4B37-9836-28899EE0EF1B}">
      <dgm:prSet/>
      <dgm:spPr/>
      <dgm:t>
        <a:bodyPr/>
        <a:lstStyle/>
        <a:p>
          <a:endParaRPr lang="es-EC"/>
        </a:p>
      </dgm:t>
    </dgm:pt>
    <dgm:pt modelId="{1C5B39AB-1559-441F-859A-602E197AE056}">
      <dgm:prSet phldrT="[Texto]" custT="1"/>
      <dgm:spPr>
        <a:ln w="3175"/>
      </dgm:spPr>
      <dgm:t>
        <a:bodyPr/>
        <a:lstStyle/>
        <a:p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Linux-Ubuntu</a:t>
          </a:r>
        </a:p>
      </dgm:t>
    </dgm:pt>
    <dgm:pt modelId="{E359CF6E-B144-42F8-AFB8-61231376376B}" type="parTrans" cxnId="{11775F4C-1B35-4E0E-A898-64A7762D7B9A}">
      <dgm:prSet/>
      <dgm:spPr>
        <a:ln w="3175"/>
      </dgm:spPr>
      <dgm:t>
        <a:bodyPr/>
        <a:lstStyle/>
        <a:p>
          <a:endParaRPr lang="es-EC" b="1"/>
        </a:p>
      </dgm:t>
    </dgm:pt>
    <dgm:pt modelId="{32557C11-E6E7-4664-896E-7AE0940EB438}" type="sibTrans" cxnId="{11775F4C-1B35-4E0E-A898-64A7762D7B9A}">
      <dgm:prSet/>
      <dgm:spPr/>
      <dgm:t>
        <a:bodyPr/>
        <a:lstStyle/>
        <a:p>
          <a:endParaRPr lang="es-EC"/>
        </a:p>
      </dgm:t>
    </dgm:pt>
    <dgm:pt modelId="{C883CFB5-70B9-482C-88FE-29054B539983}">
      <dgm:prSet phldrT="[Texto]" custT="1"/>
      <dgm:spPr>
        <a:ln w="3175"/>
      </dgm:spPr>
      <dgm:t>
        <a:bodyPr/>
        <a:lstStyle/>
        <a:p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Lenguaje de </a:t>
          </a: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programación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4B928A-4FC5-423C-BE6D-12AEF26F966B}" type="parTrans" cxnId="{3EBB62E8-B718-4635-8E63-864D5687CA0A}">
      <dgm:prSet/>
      <dgm:spPr/>
      <dgm:t>
        <a:bodyPr/>
        <a:lstStyle/>
        <a:p>
          <a:endParaRPr lang="es-EC"/>
        </a:p>
      </dgm:t>
    </dgm:pt>
    <dgm:pt modelId="{AE1EC61D-9EF4-4F51-BEB8-2BF74F857ACA}" type="sibTrans" cxnId="{3EBB62E8-B718-4635-8E63-864D5687CA0A}">
      <dgm:prSet/>
      <dgm:spPr/>
      <dgm:t>
        <a:bodyPr/>
        <a:lstStyle/>
        <a:p>
          <a:endParaRPr lang="es-EC"/>
        </a:p>
      </dgm:t>
    </dgm:pt>
    <dgm:pt modelId="{E52862AA-07C9-4260-90A8-6F7641D81E96}">
      <dgm:prSet phldrT="[Texto]" custT="1"/>
      <dgm:spPr>
        <a:ln w="3175"/>
      </dgm:spPr>
      <dgm:t>
        <a:bodyPr/>
        <a:lstStyle/>
        <a:p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Entorno de trabajo Robótico</a:t>
          </a:r>
        </a:p>
      </dgm:t>
    </dgm:pt>
    <dgm:pt modelId="{938AECC5-BAAE-441E-94B7-3D6FA676B354}" type="parTrans" cxnId="{9832DE26-E104-4998-9707-235B1D93FE8E}">
      <dgm:prSet/>
      <dgm:spPr/>
      <dgm:t>
        <a:bodyPr/>
        <a:lstStyle/>
        <a:p>
          <a:endParaRPr lang="es-EC"/>
        </a:p>
      </dgm:t>
    </dgm:pt>
    <dgm:pt modelId="{869A5B34-8805-4EBD-BCC7-C0583D2178D1}" type="sibTrans" cxnId="{9832DE26-E104-4998-9707-235B1D93FE8E}">
      <dgm:prSet/>
      <dgm:spPr/>
      <dgm:t>
        <a:bodyPr/>
        <a:lstStyle/>
        <a:p>
          <a:endParaRPr lang="es-EC"/>
        </a:p>
      </dgm:t>
    </dgm:pt>
    <dgm:pt modelId="{4146F067-4255-4DD5-BE78-8DD06FF9B831}">
      <dgm:prSet phldrT="[Texto]" custT="1"/>
      <dgm:spPr>
        <a:ln w="3175"/>
      </dgm:spPr>
      <dgm:t>
        <a:bodyPr/>
        <a:lstStyle/>
        <a:p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ROS - Sistema Operativo Robótico</a:t>
          </a:r>
        </a:p>
      </dgm:t>
    </dgm:pt>
    <dgm:pt modelId="{EFA21D89-94FF-4A89-A596-206FCB07C608}" type="parTrans" cxnId="{0FDE2190-29F4-417B-B014-92270510AA82}">
      <dgm:prSet/>
      <dgm:spPr>
        <a:ln w="3175"/>
      </dgm:spPr>
      <dgm:t>
        <a:bodyPr/>
        <a:lstStyle/>
        <a:p>
          <a:endParaRPr lang="es-EC" b="1"/>
        </a:p>
      </dgm:t>
    </dgm:pt>
    <dgm:pt modelId="{D9EAACA1-7350-4FF3-BCC0-6D8F59DF159D}" type="sibTrans" cxnId="{0FDE2190-29F4-417B-B014-92270510AA82}">
      <dgm:prSet/>
      <dgm:spPr/>
      <dgm:t>
        <a:bodyPr/>
        <a:lstStyle/>
        <a:p>
          <a:endParaRPr lang="es-EC"/>
        </a:p>
      </dgm:t>
    </dgm:pt>
    <dgm:pt modelId="{08DE6A00-671D-4136-B243-908AC9370D16}">
      <dgm:prSet phldrT="[Texto]" custT="1"/>
      <dgm:spPr>
        <a:ln w="3175"/>
      </dgm:spPr>
      <dgm:t>
        <a:bodyPr/>
        <a:lstStyle/>
        <a:p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Python</a:t>
          </a:r>
        </a:p>
      </dgm:t>
    </dgm:pt>
    <dgm:pt modelId="{CD8ED7FA-C400-4385-AD18-25A8D42B14B8}" type="parTrans" cxnId="{50C41408-1A2C-41E8-B144-ADBD4369529B}">
      <dgm:prSet/>
      <dgm:spPr>
        <a:ln w="3175"/>
      </dgm:spPr>
      <dgm:t>
        <a:bodyPr/>
        <a:lstStyle/>
        <a:p>
          <a:endParaRPr lang="es-EC" b="1"/>
        </a:p>
      </dgm:t>
    </dgm:pt>
    <dgm:pt modelId="{678C9F58-A287-4145-83BE-DBFAB25AFB5C}" type="sibTrans" cxnId="{50C41408-1A2C-41E8-B144-ADBD4369529B}">
      <dgm:prSet/>
      <dgm:spPr/>
      <dgm:t>
        <a:bodyPr/>
        <a:lstStyle/>
        <a:p>
          <a:endParaRPr lang="es-EC"/>
        </a:p>
      </dgm:t>
    </dgm:pt>
    <dgm:pt modelId="{36EC94A7-BA0F-4454-9695-B41A5D9E61D1}">
      <dgm:prSet phldrT="[Texto]" custT="1"/>
      <dgm:spPr>
        <a:ln w="3175"/>
      </dgm:spPr>
      <dgm:t>
        <a:bodyPr/>
        <a:lstStyle/>
        <a:p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Interfaz </a:t>
          </a: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gráfica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457CC3-C3FF-4559-B515-3CC889E04DA8}" type="parTrans" cxnId="{86820F73-2AA1-4824-8838-0D36C353CB72}">
      <dgm:prSet/>
      <dgm:spPr/>
      <dgm:t>
        <a:bodyPr/>
        <a:lstStyle/>
        <a:p>
          <a:endParaRPr lang="es-EC"/>
        </a:p>
      </dgm:t>
    </dgm:pt>
    <dgm:pt modelId="{05DC1EF3-83A7-42CA-94D1-E8254699C087}" type="sibTrans" cxnId="{86820F73-2AA1-4824-8838-0D36C353CB72}">
      <dgm:prSet/>
      <dgm:spPr/>
      <dgm:t>
        <a:bodyPr/>
        <a:lstStyle/>
        <a:p>
          <a:endParaRPr lang="es-EC"/>
        </a:p>
      </dgm:t>
    </dgm:pt>
    <dgm:pt modelId="{D4118FE4-5478-46C2-86A6-CD25F3EE4819}">
      <dgm:prSet phldrT="[Texto]" custT="1"/>
      <dgm:spPr>
        <a:ln w="3175"/>
      </dgm:spPr>
      <dgm:t>
        <a:bodyPr/>
        <a:lstStyle/>
        <a:p>
          <a:r>
            <a:rPr lang="es-EC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Qt</a:t>
          </a:r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Designer</a:t>
          </a:r>
        </a:p>
      </dgm:t>
    </dgm:pt>
    <dgm:pt modelId="{E382BF58-57A1-47BC-A40C-580762032DD8}" type="parTrans" cxnId="{415C8829-3D65-4145-9E3A-03A38E41FB5B}">
      <dgm:prSet/>
      <dgm:spPr>
        <a:ln w="3175"/>
      </dgm:spPr>
      <dgm:t>
        <a:bodyPr/>
        <a:lstStyle/>
        <a:p>
          <a:endParaRPr lang="es-EC" b="1"/>
        </a:p>
      </dgm:t>
    </dgm:pt>
    <dgm:pt modelId="{C5990FA2-10E8-47D0-BAD0-0063D56D966D}" type="sibTrans" cxnId="{415C8829-3D65-4145-9E3A-03A38E41FB5B}">
      <dgm:prSet/>
      <dgm:spPr/>
      <dgm:t>
        <a:bodyPr/>
        <a:lstStyle/>
        <a:p>
          <a:endParaRPr lang="es-EC"/>
        </a:p>
      </dgm:t>
    </dgm:pt>
    <dgm:pt modelId="{A2613D39-695F-4082-AE7C-2FA5E010AFE2}">
      <dgm:prSet phldrT="[Texto]" custT="1"/>
      <dgm:spPr>
        <a:ln w="3175"/>
      </dgm:spPr>
      <dgm:t>
        <a:bodyPr/>
        <a:lstStyle/>
        <a:p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Control de Movimiento</a:t>
          </a:r>
        </a:p>
      </dgm:t>
    </dgm:pt>
    <dgm:pt modelId="{BDF5DDBD-0607-4093-B907-3C077E28CAF3}" type="parTrans" cxnId="{4A40D294-9985-471A-8B45-25909C6D899D}">
      <dgm:prSet/>
      <dgm:spPr/>
      <dgm:t>
        <a:bodyPr/>
        <a:lstStyle/>
        <a:p>
          <a:endParaRPr lang="es-EC"/>
        </a:p>
      </dgm:t>
    </dgm:pt>
    <dgm:pt modelId="{D02A8AC3-2436-463D-88F5-3194482C6514}" type="sibTrans" cxnId="{4A40D294-9985-471A-8B45-25909C6D899D}">
      <dgm:prSet/>
      <dgm:spPr/>
      <dgm:t>
        <a:bodyPr/>
        <a:lstStyle/>
        <a:p>
          <a:endParaRPr lang="es-EC"/>
        </a:p>
      </dgm:t>
    </dgm:pt>
    <dgm:pt modelId="{5AB73182-7592-4E90-BE55-70DAC3EDD603}">
      <dgm:prSet phldrT="[Texto]" custT="1"/>
      <dgm:spPr>
        <a:ln w="3175"/>
      </dgm:spPr>
      <dgm:t>
        <a:bodyPr/>
        <a:lstStyle/>
        <a:p>
          <a:r>
            <a:rPr lang="es-EC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Marlin</a:t>
          </a:r>
        </a:p>
      </dgm:t>
    </dgm:pt>
    <dgm:pt modelId="{AF373347-F28A-4A1D-9830-9FB3E8CC0303}" type="parTrans" cxnId="{570CFECD-3CE0-4CDD-A60F-DC46886E6CE5}">
      <dgm:prSet/>
      <dgm:spPr>
        <a:ln w="3175"/>
      </dgm:spPr>
      <dgm:t>
        <a:bodyPr/>
        <a:lstStyle/>
        <a:p>
          <a:endParaRPr lang="es-EC" b="1"/>
        </a:p>
      </dgm:t>
    </dgm:pt>
    <dgm:pt modelId="{306F6A67-745A-45DF-84C4-D384250D1951}" type="sibTrans" cxnId="{570CFECD-3CE0-4CDD-A60F-DC46886E6CE5}">
      <dgm:prSet/>
      <dgm:spPr/>
      <dgm:t>
        <a:bodyPr/>
        <a:lstStyle/>
        <a:p>
          <a:endParaRPr lang="es-EC"/>
        </a:p>
      </dgm:t>
    </dgm:pt>
    <dgm:pt modelId="{12F3BD8E-034A-4843-B27F-09ADA5994F5A}" type="pres">
      <dgm:prSet presAssocID="{A7B1CBBF-AC04-47AD-A4CF-94E89551493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C56D2C5-B51F-40A9-A30A-DC81162C2F9F}" type="pres">
      <dgm:prSet presAssocID="{3BCCDD34-3BA6-493E-AF0C-6E8F234ADEA1}" presName="root1" presStyleCnt="0"/>
      <dgm:spPr/>
    </dgm:pt>
    <dgm:pt modelId="{49FD8F69-B08E-4663-9459-19A9191B42A8}" type="pres">
      <dgm:prSet presAssocID="{3BCCDD34-3BA6-493E-AF0C-6E8F234ADEA1}" presName="LevelOneTextNode" presStyleLbl="node0" presStyleIdx="0" presStyleCnt="5" custScaleX="20105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01E507-4886-486F-AF82-489D6BE6D592}" type="pres">
      <dgm:prSet presAssocID="{3BCCDD34-3BA6-493E-AF0C-6E8F234ADEA1}" presName="level2hierChild" presStyleCnt="0"/>
      <dgm:spPr/>
    </dgm:pt>
    <dgm:pt modelId="{8A645726-6188-4400-A0CF-9F9640B60D52}" type="pres">
      <dgm:prSet presAssocID="{E359CF6E-B144-42F8-AFB8-61231376376B}" presName="conn2-1" presStyleLbl="parChTrans1D2" presStyleIdx="0" presStyleCnt="5"/>
      <dgm:spPr/>
      <dgm:t>
        <a:bodyPr/>
        <a:lstStyle/>
        <a:p>
          <a:endParaRPr lang="es-EC"/>
        </a:p>
      </dgm:t>
    </dgm:pt>
    <dgm:pt modelId="{2B1BF9DF-90C7-4696-8DA7-206524D60CBA}" type="pres">
      <dgm:prSet presAssocID="{E359CF6E-B144-42F8-AFB8-61231376376B}" presName="connTx" presStyleLbl="parChTrans1D2" presStyleIdx="0" presStyleCnt="5"/>
      <dgm:spPr/>
      <dgm:t>
        <a:bodyPr/>
        <a:lstStyle/>
        <a:p>
          <a:endParaRPr lang="es-EC"/>
        </a:p>
      </dgm:t>
    </dgm:pt>
    <dgm:pt modelId="{4DF277CB-2BAF-4EE4-BB17-54FF4244272C}" type="pres">
      <dgm:prSet presAssocID="{1C5B39AB-1559-441F-859A-602E197AE056}" presName="root2" presStyleCnt="0"/>
      <dgm:spPr/>
    </dgm:pt>
    <dgm:pt modelId="{4C76057B-611F-4CC6-8DC0-BF69B922535B}" type="pres">
      <dgm:prSet presAssocID="{1C5B39AB-1559-441F-859A-602E197AE056}" presName="LevelTwoTextNode" presStyleLbl="node2" presStyleIdx="0" presStyleCnt="5" custScaleX="14794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7599B8F-5D97-4217-8024-2831BB9B3A11}" type="pres">
      <dgm:prSet presAssocID="{1C5B39AB-1559-441F-859A-602E197AE056}" presName="level3hierChild" presStyleCnt="0"/>
      <dgm:spPr/>
    </dgm:pt>
    <dgm:pt modelId="{FE21CE97-9FFC-4FB9-927D-25D5A0F71925}" type="pres">
      <dgm:prSet presAssocID="{E52862AA-07C9-4260-90A8-6F7641D81E96}" presName="root1" presStyleCnt="0"/>
      <dgm:spPr/>
    </dgm:pt>
    <dgm:pt modelId="{70D77378-3139-4CED-B39E-891662485C18}" type="pres">
      <dgm:prSet presAssocID="{E52862AA-07C9-4260-90A8-6F7641D81E96}" presName="LevelOneTextNode" presStyleLbl="node0" presStyleIdx="1" presStyleCnt="5" custScaleX="20152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8C977BE-7309-4FF4-B66C-00FA8200B63E}" type="pres">
      <dgm:prSet presAssocID="{E52862AA-07C9-4260-90A8-6F7641D81E96}" presName="level2hierChild" presStyleCnt="0"/>
      <dgm:spPr/>
    </dgm:pt>
    <dgm:pt modelId="{A1F87F26-EFD8-4A9F-871F-FF4296139219}" type="pres">
      <dgm:prSet presAssocID="{EFA21D89-94FF-4A89-A596-206FCB07C608}" presName="conn2-1" presStyleLbl="parChTrans1D2" presStyleIdx="1" presStyleCnt="5"/>
      <dgm:spPr/>
      <dgm:t>
        <a:bodyPr/>
        <a:lstStyle/>
        <a:p>
          <a:endParaRPr lang="es-EC"/>
        </a:p>
      </dgm:t>
    </dgm:pt>
    <dgm:pt modelId="{2F799D71-6E32-4B8B-9720-57992C4A304D}" type="pres">
      <dgm:prSet presAssocID="{EFA21D89-94FF-4A89-A596-206FCB07C608}" presName="connTx" presStyleLbl="parChTrans1D2" presStyleIdx="1" presStyleCnt="5"/>
      <dgm:spPr/>
      <dgm:t>
        <a:bodyPr/>
        <a:lstStyle/>
        <a:p>
          <a:endParaRPr lang="es-EC"/>
        </a:p>
      </dgm:t>
    </dgm:pt>
    <dgm:pt modelId="{E081BCA3-AF63-4296-91E2-D3CF2F82989A}" type="pres">
      <dgm:prSet presAssocID="{4146F067-4255-4DD5-BE78-8DD06FF9B831}" presName="root2" presStyleCnt="0"/>
      <dgm:spPr/>
    </dgm:pt>
    <dgm:pt modelId="{EE711D4C-D113-4ACA-AFB0-E9F8BBBE1BBF}" type="pres">
      <dgm:prSet presAssocID="{4146F067-4255-4DD5-BE78-8DD06FF9B831}" presName="LevelTwoTextNode" presStyleLbl="node2" presStyleIdx="1" presStyleCnt="5" custScaleX="14794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A9DE019-E293-4FAD-AC2B-FB721DA5FA54}" type="pres">
      <dgm:prSet presAssocID="{4146F067-4255-4DD5-BE78-8DD06FF9B831}" presName="level3hierChild" presStyleCnt="0"/>
      <dgm:spPr/>
    </dgm:pt>
    <dgm:pt modelId="{35C69057-3829-481C-BF31-88F3B964FA01}" type="pres">
      <dgm:prSet presAssocID="{C883CFB5-70B9-482C-88FE-29054B539983}" presName="root1" presStyleCnt="0"/>
      <dgm:spPr/>
    </dgm:pt>
    <dgm:pt modelId="{4454C9B8-2720-4801-8618-453ADC8EEFF8}" type="pres">
      <dgm:prSet presAssocID="{C883CFB5-70B9-482C-88FE-29054B539983}" presName="LevelOneTextNode" presStyleLbl="node0" presStyleIdx="2" presStyleCnt="5" custScaleX="202392" custScaleY="8743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5F6054A-BFA5-4C79-BC05-F21A20A58F70}" type="pres">
      <dgm:prSet presAssocID="{C883CFB5-70B9-482C-88FE-29054B539983}" presName="level2hierChild" presStyleCnt="0"/>
      <dgm:spPr/>
    </dgm:pt>
    <dgm:pt modelId="{17AB0146-6506-464F-B8AE-81A336340EDF}" type="pres">
      <dgm:prSet presAssocID="{CD8ED7FA-C400-4385-AD18-25A8D42B14B8}" presName="conn2-1" presStyleLbl="parChTrans1D2" presStyleIdx="2" presStyleCnt="5"/>
      <dgm:spPr/>
      <dgm:t>
        <a:bodyPr/>
        <a:lstStyle/>
        <a:p>
          <a:endParaRPr lang="es-EC"/>
        </a:p>
      </dgm:t>
    </dgm:pt>
    <dgm:pt modelId="{E8130BA7-6DAE-41CF-A7D5-46AA139D7E06}" type="pres">
      <dgm:prSet presAssocID="{CD8ED7FA-C400-4385-AD18-25A8D42B14B8}" presName="connTx" presStyleLbl="parChTrans1D2" presStyleIdx="2" presStyleCnt="5"/>
      <dgm:spPr/>
      <dgm:t>
        <a:bodyPr/>
        <a:lstStyle/>
        <a:p>
          <a:endParaRPr lang="es-EC"/>
        </a:p>
      </dgm:t>
    </dgm:pt>
    <dgm:pt modelId="{EB5A18AE-A1DB-4AAC-82CA-87C57152C0BB}" type="pres">
      <dgm:prSet presAssocID="{08DE6A00-671D-4136-B243-908AC9370D16}" presName="root2" presStyleCnt="0"/>
      <dgm:spPr/>
    </dgm:pt>
    <dgm:pt modelId="{615CC14B-2B41-4B88-A6A8-9D7277231D77}" type="pres">
      <dgm:prSet presAssocID="{08DE6A00-671D-4136-B243-908AC9370D16}" presName="LevelTwoTextNode" presStyleLbl="node2" presStyleIdx="2" presStyleCnt="5" custScaleX="147943" custScaleY="7711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0033B5-6E09-4994-8C6C-E585309FB497}" type="pres">
      <dgm:prSet presAssocID="{08DE6A00-671D-4136-B243-908AC9370D16}" presName="level3hierChild" presStyleCnt="0"/>
      <dgm:spPr/>
    </dgm:pt>
    <dgm:pt modelId="{D76413D7-6EAE-42CA-B0FF-436E3A7F121F}" type="pres">
      <dgm:prSet presAssocID="{36EC94A7-BA0F-4454-9695-B41A5D9E61D1}" presName="root1" presStyleCnt="0"/>
      <dgm:spPr/>
    </dgm:pt>
    <dgm:pt modelId="{4ED82B4A-2F0E-466F-960A-2DEA75EA18FD}" type="pres">
      <dgm:prSet presAssocID="{36EC94A7-BA0F-4454-9695-B41A5D9E61D1}" presName="LevelOneTextNode" presStyleLbl="node0" presStyleIdx="3" presStyleCnt="5" custScaleX="202392" custScaleY="7984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043DBC3-C21C-4A16-83C4-6DD1E4ABEB36}" type="pres">
      <dgm:prSet presAssocID="{36EC94A7-BA0F-4454-9695-B41A5D9E61D1}" presName="level2hierChild" presStyleCnt="0"/>
      <dgm:spPr/>
    </dgm:pt>
    <dgm:pt modelId="{F2FC890F-EFC2-4620-B617-3EA9731F2BDD}" type="pres">
      <dgm:prSet presAssocID="{E382BF58-57A1-47BC-A40C-580762032DD8}" presName="conn2-1" presStyleLbl="parChTrans1D2" presStyleIdx="3" presStyleCnt="5"/>
      <dgm:spPr/>
      <dgm:t>
        <a:bodyPr/>
        <a:lstStyle/>
        <a:p>
          <a:endParaRPr lang="es-EC"/>
        </a:p>
      </dgm:t>
    </dgm:pt>
    <dgm:pt modelId="{14C0C5F3-2950-4263-947B-D203FC615D70}" type="pres">
      <dgm:prSet presAssocID="{E382BF58-57A1-47BC-A40C-580762032DD8}" presName="connTx" presStyleLbl="parChTrans1D2" presStyleIdx="3" presStyleCnt="5"/>
      <dgm:spPr/>
      <dgm:t>
        <a:bodyPr/>
        <a:lstStyle/>
        <a:p>
          <a:endParaRPr lang="es-EC"/>
        </a:p>
      </dgm:t>
    </dgm:pt>
    <dgm:pt modelId="{F962D507-941C-4111-9B81-0FE50B800A65}" type="pres">
      <dgm:prSet presAssocID="{D4118FE4-5478-46C2-86A6-CD25F3EE4819}" presName="root2" presStyleCnt="0"/>
      <dgm:spPr/>
    </dgm:pt>
    <dgm:pt modelId="{9BD94FE9-0E7C-4148-9DDD-9ACB1F0B427A}" type="pres">
      <dgm:prSet presAssocID="{D4118FE4-5478-46C2-86A6-CD25F3EE4819}" presName="LevelTwoTextNode" presStyleLbl="node2" presStyleIdx="3" presStyleCnt="5" custScaleX="147943" custScaleY="8509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E826F8E-C677-41DE-8529-C41C333C700B}" type="pres">
      <dgm:prSet presAssocID="{D4118FE4-5478-46C2-86A6-CD25F3EE4819}" presName="level3hierChild" presStyleCnt="0"/>
      <dgm:spPr/>
    </dgm:pt>
    <dgm:pt modelId="{4522F20C-BF8C-450D-82CB-13B3785F6E49}" type="pres">
      <dgm:prSet presAssocID="{A2613D39-695F-4082-AE7C-2FA5E010AFE2}" presName="root1" presStyleCnt="0"/>
      <dgm:spPr/>
    </dgm:pt>
    <dgm:pt modelId="{E0F246EE-B4B8-4AA4-A650-98E643B8A222}" type="pres">
      <dgm:prSet presAssocID="{A2613D39-695F-4082-AE7C-2FA5E010AFE2}" presName="LevelOneTextNode" presStyleLbl="node0" presStyleIdx="4" presStyleCnt="5" custScaleX="202392" custScaleY="8098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2F7191-6311-4DCD-8681-F28552BCF867}" type="pres">
      <dgm:prSet presAssocID="{A2613D39-695F-4082-AE7C-2FA5E010AFE2}" presName="level2hierChild" presStyleCnt="0"/>
      <dgm:spPr/>
    </dgm:pt>
    <dgm:pt modelId="{F00FDF00-4703-4637-9E30-61188E2C01A4}" type="pres">
      <dgm:prSet presAssocID="{AF373347-F28A-4A1D-9830-9FB3E8CC0303}" presName="conn2-1" presStyleLbl="parChTrans1D2" presStyleIdx="4" presStyleCnt="5"/>
      <dgm:spPr/>
      <dgm:t>
        <a:bodyPr/>
        <a:lstStyle/>
        <a:p>
          <a:endParaRPr lang="es-EC"/>
        </a:p>
      </dgm:t>
    </dgm:pt>
    <dgm:pt modelId="{12E65267-315E-4EC0-9332-9325981EC8F6}" type="pres">
      <dgm:prSet presAssocID="{AF373347-F28A-4A1D-9830-9FB3E8CC0303}" presName="connTx" presStyleLbl="parChTrans1D2" presStyleIdx="4" presStyleCnt="5"/>
      <dgm:spPr/>
      <dgm:t>
        <a:bodyPr/>
        <a:lstStyle/>
        <a:p>
          <a:endParaRPr lang="es-EC"/>
        </a:p>
      </dgm:t>
    </dgm:pt>
    <dgm:pt modelId="{A024E366-C893-4966-86EF-5DAA150D9CAD}" type="pres">
      <dgm:prSet presAssocID="{5AB73182-7592-4E90-BE55-70DAC3EDD603}" presName="root2" presStyleCnt="0"/>
      <dgm:spPr/>
    </dgm:pt>
    <dgm:pt modelId="{6615A21A-27CD-4AEC-9042-686D11886829}" type="pres">
      <dgm:prSet presAssocID="{5AB73182-7592-4E90-BE55-70DAC3EDD603}" presName="LevelTwoTextNode" presStyleLbl="node2" presStyleIdx="4" presStyleCnt="5" custScaleX="147943" custScaleY="7379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3B68693-5987-40AE-BE86-7279199D7A80}" type="pres">
      <dgm:prSet presAssocID="{5AB73182-7592-4E90-BE55-70DAC3EDD603}" presName="level3hierChild" presStyleCnt="0"/>
      <dgm:spPr/>
    </dgm:pt>
  </dgm:ptLst>
  <dgm:cxnLst>
    <dgm:cxn modelId="{3EBB62E8-B718-4635-8E63-864D5687CA0A}" srcId="{A7B1CBBF-AC04-47AD-A4CF-94E89551493E}" destId="{C883CFB5-70B9-482C-88FE-29054B539983}" srcOrd="2" destOrd="0" parTransId="{1A4B928A-4FC5-423C-BE6D-12AEF26F966B}" sibTransId="{AE1EC61D-9EF4-4F51-BEB8-2BF74F857ACA}"/>
    <dgm:cxn modelId="{D29B618C-2C40-4DAF-8B97-AA9477F4F2AC}" type="presOf" srcId="{EFA21D89-94FF-4A89-A596-206FCB07C608}" destId="{2F799D71-6E32-4B8B-9720-57992C4A304D}" srcOrd="1" destOrd="0" presId="urn:microsoft.com/office/officeart/2005/8/layout/hierarchy2"/>
    <dgm:cxn modelId="{6432B903-D316-4818-8443-4218CB8CECBE}" type="presOf" srcId="{E382BF58-57A1-47BC-A40C-580762032DD8}" destId="{14C0C5F3-2950-4263-947B-D203FC615D70}" srcOrd="1" destOrd="0" presId="urn:microsoft.com/office/officeart/2005/8/layout/hierarchy2"/>
    <dgm:cxn modelId="{50C41408-1A2C-41E8-B144-ADBD4369529B}" srcId="{C883CFB5-70B9-482C-88FE-29054B539983}" destId="{08DE6A00-671D-4136-B243-908AC9370D16}" srcOrd="0" destOrd="0" parTransId="{CD8ED7FA-C400-4385-AD18-25A8D42B14B8}" sibTransId="{678C9F58-A287-4145-83BE-DBFAB25AFB5C}"/>
    <dgm:cxn modelId="{12FC27CC-72A6-4635-A8CB-8023E8473D72}" type="presOf" srcId="{E52862AA-07C9-4260-90A8-6F7641D81E96}" destId="{70D77378-3139-4CED-B39E-891662485C18}" srcOrd="0" destOrd="0" presId="urn:microsoft.com/office/officeart/2005/8/layout/hierarchy2"/>
    <dgm:cxn modelId="{728DA9FF-C850-4307-9EB0-9FA995880B7E}" type="presOf" srcId="{CD8ED7FA-C400-4385-AD18-25A8D42B14B8}" destId="{17AB0146-6506-464F-B8AE-81A336340EDF}" srcOrd="0" destOrd="0" presId="urn:microsoft.com/office/officeart/2005/8/layout/hierarchy2"/>
    <dgm:cxn modelId="{3622DC76-25C4-4289-BC44-46AAD90C034B}" type="presOf" srcId="{E382BF58-57A1-47BC-A40C-580762032DD8}" destId="{F2FC890F-EFC2-4620-B617-3EA9731F2BDD}" srcOrd="0" destOrd="0" presId="urn:microsoft.com/office/officeart/2005/8/layout/hierarchy2"/>
    <dgm:cxn modelId="{415C8829-3D65-4145-9E3A-03A38E41FB5B}" srcId="{36EC94A7-BA0F-4454-9695-B41A5D9E61D1}" destId="{D4118FE4-5478-46C2-86A6-CD25F3EE4819}" srcOrd="0" destOrd="0" parTransId="{E382BF58-57A1-47BC-A40C-580762032DD8}" sibTransId="{C5990FA2-10E8-47D0-BAD0-0063D56D966D}"/>
    <dgm:cxn modelId="{570CFECD-3CE0-4CDD-A60F-DC46886E6CE5}" srcId="{A2613D39-695F-4082-AE7C-2FA5E010AFE2}" destId="{5AB73182-7592-4E90-BE55-70DAC3EDD603}" srcOrd="0" destOrd="0" parTransId="{AF373347-F28A-4A1D-9830-9FB3E8CC0303}" sibTransId="{306F6A67-745A-45DF-84C4-D384250D1951}"/>
    <dgm:cxn modelId="{1F938DB5-8C33-46BC-B13B-2BCFFFC84FB0}" type="presOf" srcId="{4146F067-4255-4DD5-BE78-8DD06FF9B831}" destId="{EE711D4C-D113-4ACA-AFB0-E9F8BBBE1BBF}" srcOrd="0" destOrd="0" presId="urn:microsoft.com/office/officeart/2005/8/layout/hierarchy2"/>
    <dgm:cxn modelId="{1D0C0109-28E5-4FD2-99BE-D9629843F8A2}" type="presOf" srcId="{1C5B39AB-1559-441F-859A-602E197AE056}" destId="{4C76057B-611F-4CC6-8DC0-BF69B922535B}" srcOrd="0" destOrd="0" presId="urn:microsoft.com/office/officeart/2005/8/layout/hierarchy2"/>
    <dgm:cxn modelId="{86820F73-2AA1-4824-8838-0D36C353CB72}" srcId="{A7B1CBBF-AC04-47AD-A4CF-94E89551493E}" destId="{36EC94A7-BA0F-4454-9695-B41A5D9E61D1}" srcOrd="3" destOrd="0" parTransId="{F7457CC3-C3FF-4559-B515-3CC889E04DA8}" sibTransId="{05DC1EF3-83A7-42CA-94D1-E8254699C087}"/>
    <dgm:cxn modelId="{BDAC75DC-E868-4E56-90F2-A7FCDE753268}" type="presOf" srcId="{EFA21D89-94FF-4A89-A596-206FCB07C608}" destId="{A1F87F26-EFD8-4A9F-871F-FF4296139219}" srcOrd="0" destOrd="0" presId="urn:microsoft.com/office/officeart/2005/8/layout/hierarchy2"/>
    <dgm:cxn modelId="{9832DE26-E104-4998-9707-235B1D93FE8E}" srcId="{A7B1CBBF-AC04-47AD-A4CF-94E89551493E}" destId="{E52862AA-07C9-4260-90A8-6F7641D81E96}" srcOrd="1" destOrd="0" parTransId="{938AECC5-BAAE-441E-94B7-3D6FA676B354}" sibTransId="{869A5B34-8805-4EBD-BCC7-C0583D2178D1}"/>
    <dgm:cxn modelId="{C57A3014-9E2F-471B-81CF-FEF4DE5711DA}" type="presOf" srcId="{08DE6A00-671D-4136-B243-908AC9370D16}" destId="{615CC14B-2B41-4B88-A6A8-9D7277231D77}" srcOrd="0" destOrd="0" presId="urn:microsoft.com/office/officeart/2005/8/layout/hierarchy2"/>
    <dgm:cxn modelId="{906E8673-7A09-48C0-9096-9845987F2177}" type="presOf" srcId="{E359CF6E-B144-42F8-AFB8-61231376376B}" destId="{2B1BF9DF-90C7-4696-8DA7-206524D60CBA}" srcOrd="1" destOrd="0" presId="urn:microsoft.com/office/officeart/2005/8/layout/hierarchy2"/>
    <dgm:cxn modelId="{4A40D294-9985-471A-8B45-25909C6D899D}" srcId="{A7B1CBBF-AC04-47AD-A4CF-94E89551493E}" destId="{A2613D39-695F-4082-AE7C-2FA5E010AFE2}" srcOrd="4" destOrd="0" parTransId="{BDF5DDBD-0607-4093-B907-3C077E28CAF3}" sibTransId="{D02A8AC3-2436-463D-88F5-3194482C6514}"/>
    <dgm:cxn modelId="{77240A6A-5E54-4DA8-8C9C-26B2816DD4F0}" type="presOf" srcId="{5AB73182-7592-4E90-BE55-70DAC3EDD603}" destId="{6615A21A-27CD-4AEC-9042-686D11886829}" srcOrd="0" destOrd="0" presId="urn:microsoft.com/office/officeart/2005/8/layout/hierarchy2"/>
    <dgm:cxn modelId="{0FDE2190-29F4-417B-B014-92270510AA82}" srcId="{E52862AA-07C9-4260-90A8-6F7641D81E96}" destId="{4146F067-4255-4DD5-BE78-8DD06FF9B831}" srcOrd="0" destOrd="0" parTransId="{EFA21D89-94FF-4A89-A596-206FCB07C608}" sibTransId="{D9EAACA1-7350-4FF3-BCC0-6D8F59DF159D}"/>
    <dgm:cxn modelId="{47984443-0AE9-451A-AA01-5B60B41868C6}" type="presOf" srcId="{D4118FE4-5478-46C2-86A6-CD25F3EE4819}" destId="{9BD94FE9-0E7C-4148-9DDD-9ACB1F0B427A}" srcOrd="0" destOrd="0" presId="urn:microsoft.com/office/officeart/2005/8/layout/hierarchy2"/>
    <dgm:cxn modelId="{27FE1689-D21E-46CE-96F8-6F92D40A7EE9}" type="presOf" srcId="{36EC94A7-BA0F-4454-9695-B41A5D9E61D1}" destId="{4ED82B4A-2F0E-466F-960A-2DEA75EA18FD}" srcOrd="0" destOrd="0" presId="urn:microsoft.com/office/officeart/2005/8/layout/hierarchy2"/>
    <dgm:cxn modelId="{26ADF399-8C09-4161-84F4-ED13781C3E2D}" type="presOf" srcId="{CD8ED7FA-C400-4385-AD18-25A8D42B14B8}" destId="{E8130BA7-6DAE-41CF-A7D5-46AA139D7E06}" srcOrd="1" destOrd="0" presId="urn:microsoft.com/office/officeart/2005/8/layout/hierarchy2"/>
    <dgm:cxn modelId="{BCF28D87-EB36-41F3-B082-2FB740056260}" type="presOf" srcId="{AF373347-F28A-4A1D-9830-9FB3E8CC0303}" destId="{F00FDF00-4703-4637-9E30-61188E2C01A4}" srcOrd="0" destOrd="0" presId="urn:microsoft.com/office/officeart/2005/8/layout/hierarchy2"/>
    <dgm:cxn modelId="{B9A3345A-5FED-4B37-9836-28899EE0EF1B}" srcId="{A7B1CBBF-AC04-47AD-A4CF-94E89551493E}" destId="{3BCCDD34-3BA6-493E-AF0C-6E8F234ADEA1}" srcOrd="0" destOrd="0" parTransId="{48548320-EAC1-4178-A051-B2DD8773C225}" sibTransId="{CD129110-FCE8-4AE4-ABAD-442A96D92C8A}"/>
    <dgm:cxn modelId="{23840A0C-A241-4BA6-81D1-C05546199F36}" type="presOf" srcId="{A2613D39-695F-4082-AE7C-2FA5E010AFE2}" destId="{E0F246EE-B4B8-4AA4-A650-98E643B8A222}" srcOrd="0" destOrd="0" presId="urn:microsoft.com/office/officeart/2005/8/layout/hierarchy2"/>
    <dgm:cxn modelId="{C2D56CCB-1AFF-4E7A-8D28-1F6FD3D3C576}" type="presOf" srcId="{A7B1CBBF-AC04-47AD-A4CF-94E89551493E}" destId="{12F3BD8E-034A-4843-B27F-09ADA5994F5A}" srcOrd="0" destOrd="0" presId="urn:microsoft.com/office/officeart/2005/8/layout/hierarchy2"/>
    <dgm:cxn modelId="{00E9B73C-DF23-4A40-88AC-001D46266320}" type="presOf" srcId="{AF373347-F28A-4A1D-9830-9FB3E8CC0303}" destId="{12E65267-315E-4EC0-9332-9325981EC8F6}" srcOrd="1" destOrd="0" presId="urn:microsoft.com/office/officeart/2005/8/layout/hierarchy2"/>
    <dgm:cxn modelId="{DAB8ADB8-864B-4488-A091-DBFA7AAF666E}" type="presOf" srcId="{E359CF6E-B144-42F8-AFB8-61231376376B}" destId="{8A645726-6188-4400-A0CF-9F9640B60D52}" srcOrd="0" destOrd="0" presId="urn:microsoft.com/office/officeart/2005/8/layout/hierarchy2"/>
    <dgm:cxn modelId="{45F41BE5-152C-4D3C-ABE8-411BE7FBF354}" type="presOf" srcId="{3BCCDD34-3BA6-493E-AF0C-6E8F234ADEA1}" destId="{49FD8F69-B08E-4663-9459-19A9191B42A8}" srcOrd="0" destOrd="0" presId="urn:microsoft.com/office/officeart/2005/8/layout/hierarchy2"/>
    <dgm:cxn modelId="{11775F4C-1B35-4E0E-A898-64A7762D7B9A}" srcId="{3BCCDD34-3BA6-493E-AF0C-6E8F234ADEA1}" destId="{1C5B39AB-1559-441F-859A-602E197AE056}" srcOrd="0" destOrd="0" parTransId="{E359CF6E-B144-42F8-AFB8-61231376376B}" sibTransId="{32557C11-E6E7-4664-896E-7AE0940EB438}"/>
    <dgm:cxn modelId="{2C33C40C-F804-4FA9-8C6F-7EDAE899B2A6}" type="presOf" srcId="{C883CFB5-70B9-482C-88FE-29054B539983}" destId="{4454C9B8-2720-4801-8618-453ADC8EEFF8}" srcOrd="0" destOrd="0" presId="urn:microsoft.com/office/officeart/2005/8/layout/hierarchy2"/>
    <dgm:cxn modelId="{3C1975A5-2696-47FE-8FE0-9161D602DED4}" type="presParOf" srcId="{12F3BD8E-034A-4843-B27F-09ADA5994F5A}" destId="{2C56D2C5-B51F-40A9-A30A-DC81162C2F9F}" srcOrd="0" destOrd="0" presId="urn:microsoft.com/office/officeart/2005/8/layout/hierarchy2"/>
    <dgm:cxn modelId="{EF4E84EA-6C1E-4A30-B33A-873C85091F7E}" type="presParOf" srcId="{2C56D2C5-B51F-40A9-A30A-DC81162C2F9F}" destId="{49FD8F69-B08E-4663-9459-19A9191B42A8}" srcOrd="0" destOrd="0" presId="urn:microsoft.com/office/officeart/2005/8/layout/hierarchy2"/>
    <dgm:cxn modelId="{10784F01-CE9C-4CEA-A376-6E6D20F11A67}" type="presParOf" srcId="{2C56D2C5-B51F-40A9-A30A-DC81162C2F9F}" destId="{6601E507-4886-486F-AF82-489D6BE6D592}" srcOrd="1" destOrd="0" presId="urn:microsoft.com/office/officeart/2005/8/layout/hierarchy2"/>
    <dgm:cxn modelId="{8E29969E-163E-4E3D-8387-04B27EE1B4F5}" type="presParOf" srcId="{6601E507-4886-486F-AF82-489D6BE6D592}" destId="{8A645726-6188-4400-A0CF-9F9640B60D52}" srcOrd="0" destOrd="0" presId="urn:microsoft.com/office/officeart/2005/8/layout/hierarchy2"/>
    <dgm:cxn modelId="{45FB3488-E7C9-4119-9C20-C41DB7DB1B5B}" type="presParOf" srcId="{8A645726-6188-4400-A0CF-9F9640B60D52}" destId="{2B1BF9DF-90C7-4696-8DA7-206524D60CBA}" srcOrd="0" destOrd="0" presId="urn:microsoft.com/office/officeart/2005/8/layout/hierarchy2"/>
    <dgm:cxn modelId="{867BE780-FE1C-4419-8202-8D8FA8EB49ED}" type="presParOf" srcId="{6601E507-4886-486F-AF82-489D6BE6D592}" destId="{4DF277CB-2BAF-4EE4-BB17-54FF4244272C}" srcOrd="1" destOrd="0" presId="urn:microsoft.com/office/officeart/2005/8/layout/hierarchy2"/>
    <dgm:cxn modelId="{00D09B03-CFB5-4549-85C4-C2A08BF243B7}" type="presParOf" srcId="{4DF277CB-2BAF-4EE4-BB17-54FF4244272C}" destId="{4C76057B-611F-4CC6-8DC0-BF69B922535B}" srcOrd="0" destOrd="0" presId="urn:microsoft.com/office/officeart/2005/8/layout/hierarchy2"/>
    <dgm:cxn modelId="{A6455A39-D154-434C-82FD-3A2F4CDE9D24}" type="presParOf" srcId="{4DF277CB-2BAF-4EE4-BB17-54FF4244272C}" destId="{F7599B8F-5D97-4217-8024-2831BB9B3A11}" srcOrd="1" destOrd="0" presId="urn:microsoft.com/office/officeart/2005/8/layout/hierarchy2"/>
    <dgm:cxn modelId="{C12A2295-BDBB-446C-97B5-F9E1BAFDD494}" type="presParOf" srcId="{12F3BD8E-034A-4843-B27F-09ADA5994F5A}" destId="{FE21CE97-9FFC-4FB9-927D-25D5A0F71925}" srcOrd="1" destOrd="0" presId="urn:microsoft.com/office/officeart/2005/8/layout/hierarchy2"/>
    <dgm:cxn modelId="{EA4D2A3A-6AE6-433A-AAAF-29B3A30A1D06}" type="presParOf" srcId="{FE21CE97-9FFC-4FB9-927D-25D5A0F71925}" destId="{70D77378-3139-4CED-B39E-891662485C18}" srcOrd="0" destOrd="0" presId="urn:microsoft.com/office/officeart/2005/8/layout/hierarchy2"/>
    <dgm:cxn modelId="{4C03A047-E4CB-40A7-B91E-D2E71CE04195}" type="presParOf" srcId="{FE21CE97-9FFC-4FB9-927D-25D5A0F71925}" destId="{28C977BE-7309-4FF4-B66C-00FA8200B63E}" srcOrd="1" destOrd="0" presId="urn:microsoft.com/office/officeart/2005/8/layout/hierarchy2"/>
    <dgm:cxn modelId="{307B7AA4-E76F-43F1-A646-B54337A72FAA}" type="presParOf" srcId="{28C977BE-7309-4FF4-B66C-00FA8200B63E}" destId="{A1F87F26-EFD8-4A9F-871F-FF4296139219}" srcOrd="0" destOrd="0" presId="urn:microsoft.com/office/officeart/2005/8/layout/hierarchy2"/>
    <dgm:cxn modelId="{CD109F2F-88EC-4128-B565-1513FFF9AB64}" type="presParOf" srcId="{A1F87F26-EFD8-4A9F-871F-FF4296139219}" destId="{2F799D71-6E32-4B8B-9720-57992C4A304D}" srcOrd="0" destOrd="0" presId="urn:microsoft.com/office/officeart/2005/8/layout/hierarchy2"/>
    <dgm:cxn modelId="{5CC2108E-7D9E-4735-B5BC-05033F57F6B0}" type="presParOf" srcId="{28C977BE-7309-4FF4-B66C-00FA8200B63E}" destId="{E081BCA3-AF63-4296-91E2-D3CF2F82989A}" srcOrd="1" destOrd="0" presId="urn:microsoft.com/office/officeart/2005/8/layout/hierarchy2"/>
    <dgm:cxn modelId="{5E3805BE-7F8F-44C1-B93E-BDE31B1815BA}" type="presParOf" srcId="{E081BCA3-AF63-4296-91E2-D3CF2F82989A}" destId="{EE711D4C-D113-4ACA-AFB0-E9F8BBBE1BBF}" srcOrd="0" destOrd="0" presId="urn:microsoft.com/office/officeart/2005/8/layout/hierarchy2"/>
    <dgm:cxn modelId="{A2FA8F12-3754-41F0-B624-A0F33217793E}" type="presParOf" srcId="{E081BCA3-AF63-4296-91E2-D3CF2F82989A}" destId="{4A9DE019-E293-4FAD-AC2B-FB721DA5FA54}" srcOrd="1" destOrd="0" presId="urn:microsoft.com/office/officeart/2005/8/layout/hierarchy2"/>
    <dgm:cxn modelId="{0782779B-92CA-4F5D-B3A0-D9FDE949943D}" type="presParOf" srcId="{12F3BD8E-034A-4843-B27F-09ADA5994F5A}" destId="{35C69057-3829-481C-BF31-88F3B964FA01}" srcOrd="2" destOrd="0" presId="urn:microsoft.com/office/officeart/2005/8/layout/hierarchy2"/>
    <dgm:cxn modelId="{F35551E0-D10F-4A22-B89C-FA475D9CC743}" type="presParOf" srcId="{35C69057-3829-481C-BF31-88F3B964FA01}" destId="{4454C9B8-2720-4801-8618-453ADC8EEFF8}" srcOrd="0" destOrd="0" presId="urn:microsoft.com/office/officeart/2005/8/layout/hierarchy2"/>
    <dgm:cxn modelId="{8ACC59FF-A43E-46AC-B356-C960CBB154F0}" type="presParOf" srcId="{35C69057-3829-481C-BF31-88F3B964FA01}" destId="{F5F6054A-BFA5-4C79-BC05-F21A20A58F70}" srcOrd="1" destOrd="0" presId="urn:microsoft.com/office/officeart/2005/8/layout/hierarchy2"/>
    <dgm:cxn modelId="{DEFB54C4-D9DC-4BBF-AEC5-91B22D1EF5DC}" type="presParOf" srcId="{F5F6054A-BFA5-4C79-BC05-F21A20A58F70}" destId="{17AB0146-6506-464F-B8AE-81A336340EDF}" srcOrd="0" destOrd="0" presId="urn:microsoft.com/office/officeart/2005/8/layout/hierarchy2"/>
    <dgm:cxn modelId="{81F01A61-159B-4D92-B4F8-C5ED5870B063}" type="presParOf" srcId="{17AB0146-6506-464F-B8AE-81A336340EDF}" destId="{E8130BA7-6DAE-41CF-A7D5-46AA139D7E06}" srcOrd="0" destOrd="0" presId="urn:microsoft.com/office/officeart/2005/8/layout/hierarchy2"/>
    <dgm:cxn modelId="{D19967C5-A463-4E7B-A8B2-090816E3F984}" type="presParOf" srcId="{F5F6054A-BFA5-4C79-BC05-F21A20A58F70}" destId="{EB5A18AE-A1DB-4AAC-82CA-87C57152C0BB}" srcOrd="1" destOrd="0" presId="urn:microsoft.com/office/officeart/2005/8/layout/hierarchy2"/>
    <dgm:cxn modelId="{670F7FB2-6A3A-42DA-A59F-4911BF60E058}" type="presParOf" srcId="{EB5A18AE-A1DB-4AAC-82CA-87C57152C0BB}" destId="{615CC14B-2B41-4B88-A6A8-9D7277231D77}" srcOrd="0" destOrd="0" presId="urn:microsoft.com/office/officeart/2005/8/layout/hierarchy2"/>
    <dgm:cxn modelId="{E41C8820-E604-4593-80EF-815FB9335D53}" type="presParOf" srcId="{EB5A18AE-A1DB-4AAC-82CA-87C57152C0BB}" destId="{700033B5-6E09-4994-8C6C-E585309FB497}" srcOrd="1" destOrd="0" presId="urn:microsoft.com/office/officeart/2005/8/layout/hierarchy2"/>
    <dgm:cxn modelId="{4B64ED8B-AACD-4487-90BA-0E029E6C9F21}" type="presParOf" srcId="{12F3BD8E-034A-4843-B27F-09ADA5994F5A}" destId="{D76413D7-6EAE-42CA-B0FF-436E3A7F121F}" srcOrd="3" destOrd="0" presId="urn:microsoft.com/office/officeart/2005/8/layout/hierarchy2"/>
    <dgm:cxn modelId="{46B789C6-94D2-4695-BD11-B9126CC75635}" type="presParOf" srcId="{D76413D7-6EAE-42CA-B0FF-436E3A7F121F}" destId="{4ED82B4A-2F0E-466F-960A-2DEA75EA18FD}" srcOrd="0" destOrd="0" presId="urn:microsoft.com/office/officeart/2005/8/layout/hierarchy2"/>
    <dgm:cxn modelId="{166F741F-D1CC-419C-A54C-CF84F5E28EE4}" type="presParOf" srcId="{D76413D7-6EAE-42CA-B0FF-436E3A7F121F}" destId="{6043DBC3-C21C-4A16-83C4-6DD1E4ABEB36}" srcOrd="1" destOrd="0" presId="urn:microsoft.com/office/officeart/2005/8/layout/hierarchy2"/>
    <dgm:cxn modelId="{5E61EAAF-4811-41A4-869A-660AF708A349}" type="presParOf" srcId="{6043DBC3-C21C-4A16-83C4-6DD1E4ABEB36}" destId="{F2FC890F-EFC2-4620-B617-3EA9731F2BDD}" srcOrd="0" destOrd="0" presId="urn:microsoft.com/office/officeart/2005/8/layout/hierarchy2"/>
    <dgm:cxn modelId="{4ED1C3BB-945E-4275-A860-C5541AD74595}" type="presParOf" srcId="{F2FC890F-EFC2-4620-B617-3EA9731F2BDD}" destId="{14C0C5F3-2950-4263-947B-D203FC615D70}" srcOrd="0" destOrd="0" presId="urn:microsoft.com/office/officeart/2005/8/layout/hierarchy2"/>
    <dgm:cxn modelId="{50B33468-A465-4F8C-A221-03AB1B39AA49}" type="presParOf" srcId="{6043DBC3-C21C-4A16-83C4-6DD1E4ABEB36}" destId="{F962D507-941C-4111-9B81-0FE50B800A65}" srcOrd="1" destOrd="0" presId="urn:microsoft.com/office/officeart/2005/8/layout/hierarchy2"/>
    <dgm:cxn modelId="{BCF2A468-6B8C-4231-9AEC-2F8E339A731C}" type="presParOf" srcId="{F962D507-941C-4111-9B81-0FE50B800A65}" destId="{9BD94FE9-0E7C-4148-9DDD-9ACB1F0B427A}" srcOrd="0" destOrd="0" presId="urn:microsoft.com/office/officeart/2005/8/layout/hierarchy2"/>
    <dgm:cxn modelId="{FB083EB3-E5AF-4B03-876C-929601842C65}" type="presParOf" srcId="{F962D507-941C-4111-9B81-0FE50B800A65}" destId="{9E826F8E-C677-41DE-8529-C41C333C700B}" srcOrd="1" destOrd="0" presId="urn:microsoft.com/office/officeart/2005/8/layout/hierarchy2"/>
    <dgm:cxn modelId="{F64B5AD6-C22D-4451-B357-888C30603BBF}" type="presParOf" srcId="{12F3BD8E-034A-4843-B27F-09ADA5994F5A}" destId="{4522F20C-BF8C-450D-82CB-13B3785F6E49}" srcOrd="4" destOrd="0" presId="urn:microsoft.com/office/officeart/2005/8/layout/hierarchy2"/>
    <dgm:cxn modelId="{20526952-1E56-438A-867C-ADCE1CDDBEDD}" type="presParOf" srcId="{4522F20C-BF8C-450D-82CB-13B3785F6E49}" destId="{E0F246EE-B4B8-4AA4-A650-98E643B8A222}" srcOrd="0" destOrd="0" presId="urn:microsoft.com/office/officeart/2005/8/layout/hierarchy2"/>
    <dgm:cxn modelId="{88D9D16D-C09A-441A-BF7D-AAF6887D384E}" type="presParOf" srcId="{4522F20C-BF8C-450D-82CB-13B3785F6E49}" destId="{702F7191-6311-4DCD-8681-F28552BCF867}" srcOrd="1" destOrd="0" presId="urn:microsoft.com/office/officeart/2005/8/layout/hierarchy2"/>
    <dgm:cxn modelId="{FA2E7657-347D-4ED3-8A62-0C101C6C7071}" type="presParOf" srcId="{702F7191-6311-4DCD-8681-F28552BCF867}" destId="{F00FDF00-4703-4637-9E30-61188E2C01A4}" srcOrd="0" destOrd="0" presId="urn:microsoft.com/office/officeart/2005/8/layout/hierarchy2"/>
    <dgm:cxn modelId="{48188E9F-0C64-4D7C-B0AB-75BF5D708878}" type="presParOf" srcId="{F00FDF00-4703-4637-9E30-61188E2C01A4}" destId="{12E65267-315E-4EC0-9332-9325981EC8F6}" srcOrd="0" destOrd="0" presId="urn:microsoft.com/office/officeart/2005/8/layout/hierarchy2"/>
    <dgm:cxn modelId="{6FC36FA2-5363-410A-BCD1-C28928DCD2D9}" type="presParOf" srcId="{702F7191-6311-4DCD-8681-F28552BCF867}" destId="{A024E366-C893-4966-86EF-5DAA150D9CAD}" srcOrd="1" destOrd="0" presId="urn:microsoft.com/office/officeart/2005/8/layout/hierarchy2"/>
    <dgm:cxn modelId="{F65ECECE-9F7A-4B80-B1D9-70C99A21C508}" type="presParOf" srcId="{A024E366-C893-4966-86EF-5DAA150D9CAD}" destId="{6615A21A-27CD-4AEC-9042-686D11886829}" srcOrd="0" destOrd="0" presId="urn:microsoft.com/office/officeart/2005/8/layout/hierarchy2"/>
    <dgm:cxn modelId="{E1551CCE-D130-4CEA-9E9A-EF1087A57A3F}" type="presParOf" srcId="{A024E366-C893-4966-86EF-5DAA150D9CAD}" destId="{B3B68693-5987-40AE-BE86-7279199D7A8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A753F48-7694-4006-BAF0-D9C3494F3CC8}" type="doc">
      <dgm:prSet loTypeId="urn:microsoft.com/office/officeart/2005/8/layout/chevron2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0647D32-79D4-4403-A7AC-717CEC8EFC91}">
      <dgm:prSet phldrT="[Texto]" custT="1"/>
      <dgm:spPr/>
      <dgm:t>
        <a:bodyPr/>
        <a:lstStyle/>
        <a:p>
          <a:r>
            <a:rPr lang="es-EC" sz="1600" dirty="0" smtClean="0"/>
            <a:t>Norma </a:t>
          </a:r>
          <a:r>
            <a:rPr lang="es-EC" sz="1600" dirty="0" err="1" smtClean="0"/>
            <a:t>Iso</a:t>
          </a:r>
          <a:r>
            <a:rPr lang="es-EC" sz="1600" dirty="0" smtClean="0"/>
            <a:t> 9283</a:t>
          </a:r>
          <a:endParaRPr lang="es-EC" sz="1600" dirty="0"/>
        </a:p>
      </dgm:t>
    </dgm:pt>
    <dgm:pt modelId="{782E038B-8B58-46BB-9F67-EF4DD959B252}" type="parTrans" cxnId="{55AD02E3-D31A-42CF-BBA6-8A4B8DA56552}">
      <dgm:prSet/>
      <dgm:spPr/>
      <dgm:t>
        <a:bodyPr/>
        <a:lstStyle/>
        <a:p>
          <a:endParaRPr lang="es-EC"/>
        </a:p>
      </dgm:t>
    </dgm:pt>
    <dgm:pt modelId="{A83518D9-4822-4CEB-BB79-F37E5799E377}" type="sibTrans" cxnId="{55AD02E3-D31A-42CF-BBA6-8A4B8DA56552}">
      <dgm:prSet/>
      <dgm:spPr/>
      <dgm:t>
        <a:bodyPr/>
        <a:lstStyle/>
        <a:p>
          <a:endParaRPr lang="es-EC"/>
        </a:p>
      </dgm:t>
    </dgm:pt>
    <dgm:pt modelId="{6D04DBBB-CCCD-4858-948E-FDCD570EA344}">
      <dgm:prSet phldrT="[Texto]" custT="1"/>
      <dgm:spPr/>
      <dgm:t>
        <a:bodyPr/>
        <a:lstStyle/>
        <a:p>
          <a:r>
            <a:rPr lang="es-EC" sz="1600" dirty="0" smtClean="0"/>
            <a:t>Descripción.</a:t>
          </a:r>
          <a:endParaRPr lang="es-EC" sz="1600" dirty="0"/>
        </a:p>
      </dgm:t>
    </dgm:pt>
    <dgm:pt modelId="{5AB6E922-FFB7-4FB8-A439-CC27AE280EE1}" type="parTrans" cxnId="{6CF0F48B-2BAF-4CA9-B574-7D2409E8F95D}">
      <dgm:prSet/>
      <dgm:spPr/>
      <dgm:t>
        <a:bodyPr/>
        <a:lstStyle/>
        <a:p>
          <a:endParaRPr lang="es-EC"/>
        </a:p>
      </dgm:t>
    </dgm:pt>
    <dgm:pt modelId="{CBE79FCF-2378-44B6-B397-C0BFEFB9A602}" type="sibTrans" cxnId="{6CF0F48B-2BAF-4CA9-B574-7D2409E8F95D}">
      <dgm:prSet/>
      <dgm:spPr/>
      <dgm:t>
        <a:bodyPr/>
        <a:lstStyle/>
        <a:p>
          <a:endParaRPr lang="es-EC"/>
        </a:p>
      </dgm:t>
    </dgm:pt>
    <dgm:pt modelId="{DD9EF6DF-0008-4E3C-A798-CB8750CE3405}">
      <dgm:prSet phldrT="[Texto]" custT="1"/>
      <dgm:spPr/>
      <dgm:t>
        <a:bodyPr/>
        <a:lstStyle/>
        <a:p>
          <a:r>
            <a:rPr lang="es-EC" sz="1600" dirty="0" smtClean="0"/>
            <a:t>Propósito.</a:t>
          </a:r>
          <a:endParaRPr lang="es-EC" sz="1600" dirty="0"/>
        </a:p>
      </dgm:t>
    </dgm:pt>
    <dgm:pt modelId="{0BA4B4E2-43E4-4AA2-B972-585E92F608C6}" type="parTrans" cxnId="{24254CEF-0618-4941-96E8-2021366070D0}">
      <dgm:prSet/>
      <dgm:spPr/>
      <dgm:t>
        <a:bodyPr/>
        <a:lstStyle/>
        <a:p>
          <a:endParaRPr lang="es-EC"/>
        </a:p>
      </dgm:t>
    </dgm:pt>
    <dgm:pt modelId="{F427A30F-A0C5-4072-8701-CEBCE49CFC28}" type="sibTrans" cxnId="{24254CEF-0618-4941-96E8-2021366070D0}">
      <dgm:prSet/>
      <dgm:spPr/>
      <dgm:t>
        <a:bodyPr/>
        <a:lstStyle/>
        <a:p>
          <a:endParaRPr lang="es-EC"/>
        </a:p>
      </dgm:t>
    </dgm:pt>
    <dgm:pt modelId="{03122296-AF2C-4071-AEEC-2D0322C38B57}">
      <dgm:prSet phldrT="[Texto]" custT="1"/>
      <dgm:spPr/>
      <dgm:t>
        <a:bodyPr/>
        <a:lstStyle/>
        <a:p>
          <a:r>
            <a:rPr lang="es-EC" sz="1600" dirty="0" smtClean="0"/>
            <a:t>Exactitud y Repetibilidad</a:t>
          </a:r>
          <a:endParaRPr lang="es-EC" sz="1600" dirty="0"/>
        </a:p>
      </dgm:t>
    </dgm:pt>
    <dgm:pt modelId="{61E07699-BA9E-48A6-8E1D-E77B815E7733}" type="parTrans" cxnId="{F50DF04C-C2B6-4922-95A6-B5E4331B8078}">
      <dgm:prSet/>
      <dgm:spPr/>
      <dgm:t>
        <a:bodyPr/>
        <a:lstStyle/>
        <a:p>
          <a:endParaRPr lang="es-EC"/>
        </a:p>
      </dgm:t>
    </dgm:pt>
    <dgm:pt modelId="{A059278C-67A3-435C-80CA-E03BD75A5E03}" type="sibTrans" cxnId="{F50DF04C-C2B6-4922-95A6-B5E4331B8078}">
      <dgm:prSet/>
      <dgm:spPr/>
      <dgm:t>
        <a:bodyPr/>
        <a:lstStyle/>
        <a:p>
          <a:endParaRPr lang="es-EC"/>
        </a:p>
      </dgm:t>
    </dgm:pt>
    <dgm:pt modelId="{F83D01D7-0F19-4CDD-A52C-85EFA95BDF6B}">
      <dgm:prSet phldrT="[Texto]" custT="1"/>
      <dgm:spPr/>
      <dgm:t>
        <a:bodyPr/>
        <a:lstStyle/>
        <a:p>
          <a:r>
            <a:rPr lang="es-EC" sz="1600" dirty="0" smtClean="0"/>
            <a:t>Robots industriales.</a:t>
          </a:r>
          <a:endParaRPr lang="es-EC" sz="1600" dirty="0"/>
        </a:p>
      </dgm:t>
    </dgm:pt>
    <dgm:pt modelId="{09774E88-CE8A-42FC-A04E-07AC57970DB8}" type="parTrans" cxnId="{A9F16CD5-6F1D-4D46-9CBA-7E7C0815B460}">
      <dgm:prSet/>
      <dgm:spPr/>
      <dgm:t>
        <a:bodyPr/>
        <a:lstStyle/>
        <a:p>
          <a:endParaRPr lang="es-EC"/>
        </a:p>
      </dgm:t>
    </dgm:pt>
    <dgm:pt modelId="{87CA2C4F-E1AB-4ADE-A700-7F3970D12240}" type="sibTrans" cxnId="{A9F16CD5-6F1D-4D46-9CBA-7E7C0815B460}">
      <dgm:prSet/>
      <dgm:spPr/>
      <dgm:t>
        <a:bodyPr/>
        <a:lstStyle/>
        <a:p>
          <a:endParaRPr lang="es-EC"/>
        </a:p>
      </dgm:t>
    </dgm:pt>
    <dgm:pt modelId="{8F975281-3871-4387-9FA8-D723737BC7E7}">
      <dgm:prSet phldrT="[Texto]" custT="1"/>
      <dgm:spPr/>
      <dgm:t>
        <a:bodyPr/>
        <a:lstStyle/>
        <a:p>
          <a:r>
            <a:rPr lang="es-EC" sz="1600" dirty="0" smtClean="0"/>
            <a:t>Pruebas – 5 posiciones – 30 veces.</a:t>
          </a:r>
          <a:endParaRPr lang="es-EC" sz="1600" dirty="0"/>
        </a:p>
      </dgm:t>
    </dgm:pt>
    <dgm:pt modelId="{D3F7AB8F-38C7-483B-90C9-81D07413ECB7}" type="parTrans" cxnId="{60338B7F-A0AF-4423-AB85-090C036E1173}">
      <dgm:prSet/>
      <dgm:spPr/>
      <dgm:t>
        <a:bodyPr/>
        <a:lstStyle/>
        <a:p>
          <a:endParaRPr lang="es-EC"/>
        </a:p>
      </dgm:t>
    </dgm:pt>
    <dgm:pt modelId="{7E773A34-BA76-4E33-8219-5612C38A5957}" type="sibTrans" cxnId="{60338B7F-A0AF-4423-AB85-090C036E1173}">
      <dgm:prSet/>
      <dgm:spPr/>
      <dgm:t>
        <a:bodyPr/>
        <a:lstStyle/>
        <a:p>
          <a:endParaRPr lang="es-EC"/>
        </a:p>
      </dgm:t>
    </dgm:pt>
    <dgm:pt modelId="{52E06018-4C20-4AD5-A3BA-F976F4D6D479}">
      <dgm:prSet phldrT="[Texto]" custT="1"/>
      <dgm:spPr/>
      <dgm:t>
        <a:bodyPr/>
        <a:lstStyle/>
        <a:p>
          <a:r>
            <a:rPr lang="es-EC" sz="1600" dirty="0" smtClean="0"/>
            <a:t>Condiciones de prueba</a:t>
          </a:r>
          <a:endParaRPr lang="es-EC" sz="1600" dirty="0"/>
        </a:p>
      </dgm:t>
    </dgm:pt>
    <dgm:pt modelId="{EA6B4056-D7FE-48EE-AF7E-2F7CF177BA01}" type="parTrans" cxnId="{161E3CFD-8830-404C-85CF-75332349FD00}">
      <dgm:prSet/>
      <dgm:spPr/>
      <dgm:t>
        <a:bodyPr/>
        <a:lstStyle/>
        <a:p>
          <a:endParaRPr lang="es-EC"/>
        </a:p>
      </dgm:t>
    </dgm:pt>
    <dgm:pt modelId="{6962EFC1-FC4C-43F4-B915-412009881737}" type="sibTrans" cxnId="{161E3CFD-8830-404C-85CF-75332349FD00}">
      <dgm:prSet/>
      <dgm:spPr/>
      <dgm:t>
        <a:bodyPr/>
        <a:lstStyle/>
        <a:p>
          <a:endParaRPr lang="es-EC"/>
        </a:p>
      </dgm:t>
    </dgm:pt>
    <dgm:pt modelId="{ECAB3CE9-2B7A-4F81-8441-E4218A8CB7A0}">
      <dgm:prSet phldrT="[Texto]" custT="1"/>
      <dgm:spPr/>
      <dgm:t>
        <a:bodyPr/>
        <a:lstStyle/>
        <a:p>
          <a:r>
            <a:rPr lang="es-EC" sz="1600" dirty="0" smtClean="0"/>
            <a:t>Funcionamiento con anterioridad</a:t>
          </a:r>
          <a:endParaRPr lang="es-EC" sz="1600" dirty="0"/>
        </a:p>
      </dgm:t>
    </dgm:pt>
    <dgm:pt modelId="{E9F2935E-E57A-4CBC-B6FE-ACBA611BDB28}" type="parTrans" cxnId="{FD93FC80-7090-462B-A48B-7FE6F2E55D23}">
      <dgm:prSet/>
      <dgm:spPr/>
      <dgm:t>
        <a:bodyPr/>
        <a:lstStyle/>
        <a:p>
          <a:endParaRPr lang="es-EC"/>
        </a:p>
      </dgm:t>
    </dgm:pt>
    <dgm:pt modelId="{344348C7-C05E-4982-81C5-940C8879A3C1}" type="sibTrans" cxnId="{FD93FC80-7090-462B-A48B-7FE6F2E55D23}">
      <dgm:prSet/>
      <dgm:spPr/>
      <dgm:t>
        <a:bodyPr/>
        <a:lstStyle/>
        <a:p>
          <a:endParaRPr lang="es-EC"/>
        </a:p>
      </dgm:t>
    </dgm:pt>
    <dgm:pt modelId="{60897DC4-54A8-4BB3-BFC3-00294CFC501F}">
      <dgm:prSet phldrT="[Texto]" custT="1"/>
      <dgm:spPr/>
      <dgm:t>
        <a:bodyPr/>
        <a:lstStyle/>
        <a:p>
          <a:r>
            <a:rPr lang="es-EC" sz="1600" dirty="0" smtClean="0"/>
            <a:t>Superficie de prueba</a:t>
          </a:r>
          <a:endParaRPr lang="es-EC" sz="1600" dirty="0"/>
        </a:p>
      </dgm:t>
    </dgm:pt>
    <dgm:pt modelId="{77638144-A215-4A14-8BDC-A99022FDF7D1}" type="parTrans" cxnId="{D9795A42-0963-40E2-90FD-C7E13CCA2CE5}">
      <dgm:prSet/>
      <dgm:spPr/>
      <dgm:t>
        <a:bodyPr/>
        <a:lstStyle/>
        <a:p>
          <a:endParaRPr lang="es-EC"/>
        </a:p>
      </dgm:t>
    </dgm:pt>
    <dgm:pt modelId="{40CB97FD-DBF7-4F70-9A50-C9632E549D05}" type="sibTrans" cxnId="{D9795A42-0963-40E2-90FD-C7E13CCA2CE5}">
      <dgm:prSet/>
      <dgm:spPr/>
      <dgm:t>
        <a:bodyPr/>
        <a:lstStyle/>
        <a:p>
          <a:endParaRPr lang="es-EC"/>
        </a:p>
      </dgm:t>
    </dgm:pt>
    <dgm:pt modelId="{F1CC65D8-0CD7-4457-B300-B9499B04A673}" type="pres">
      <dgm:prSet presAssocID="{7A753F48-7694-4006-BAF0-D9C3494F3CC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11EAB30-ED5E-4D4A-B7A4-D2299AF27BF1}" type="pres">
      <dgm:prSet presAssocID="{E0647D32-79D4-4403-A7AC-717CEC8EFC91}" presName="composite" presStyleCnt="0"/>
      <dgm:spPr/>
      <dgm:t>
        <a:bodyPr/>
        <a:lstStyle/>
        <a:p>
          <a:endParaRPr lang="es-EC"/>
        </a:p>
      </dgm:t>
    </dgm:pt>
    <dgm:pt modelId="{1161B084-04BF-400C-9F03-A01BD4E92EC1}" type="pres">
      <dgm:prSet presAssocID="{E0647D32-79D4-4403-A7AC-717CEC8EFC91}" presName="parentText" presStyleLbl="alignNode1" presStyleIdx="0" presStyleCnt="3" custScaleX="14136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1B573F-B4BD-4830-9FD3-4C6B520F2E8C}" type="pres">
      <dgm:prSet presAssocID="{E0647D32-79D4-4403-A7AC-717CEC8EFC91}" presName="descendantText" presStyleLbl="alignAcc1" presStyleIdx="0" presStyleCnt="3" custScaleX="77155" custLinFactNeighborX="83" custLinFactNeighborY="146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07D709-04BB-4263-92D6-E96E23A63819}" type="pres">
      <dgm:prSet presAssocID="{A83518D9-4822-4CEB-BB79-F37E5799E377}" presName="sp" presStyleCnt="0"/>
      <dgm:spPr/>
      <dgm:t>
        <a:bodyPr/>
        <a:lstStyle/>
        <a:p>
          <a:endParaRPr lang="es-EC"/>
        </a:p>
      </dgm:t>
    </dgm:pt>
    <dgm:pt modelId="{B379B9FD-FF31-4E2F-A688-DFAA9C39A9CB}" type="pres">
      <dgm:prSet presAssocID="{03122296-AF2C-4071-AEEC-2D0322C38B57}" presName="composite" presStyleCnt="0"/>
      <dgm:spPr/>
      <dgm:t>
        <a:bodyPr/>
        <a:lstStyle/>
        <a:p>
          <a:endParaRPr lang="es-EC"/>
        </a:p>
      </dgm:t>
    </dgm:pt>
    <dgm:pt modelId="{FD91D47F-37FA-4F67-BE4C-15BC0E03E523}" type="pres">
      <dgm:prSet presAssocID="{03122296-AF2C-4071-AEEC-2D0322C38B57}" presName="parentText" presStyleLbl="alignNode1" presStyleIdx="1" presStyleCnt="3" custScaleX="13874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B88685-2CF0-4FF2-889A-2420443CFF35}" type="pres">
      <dgm:prSet presAssocID="{03122296-AF2C-4071-AEEC-2D0322C38B57}" presName="descendantText" presStyleLbl="alignAcc1" presStyleIdx="1" presStyleCnt="3" custScaleX="74331" custLinFactNeighborX="2224" custLinFactNeighborY="126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A21E9E-609F-4DF9-A92E-503895283E56}" type="pres">
      <dgm:prSet presAssocID="{A059278C-67A3-435C-80CA-E03BD75A5E03}" presName="sp" presStyleCnt="0"/>
      <dgm:spPr/>
      <dgm:t>
        <a:bodyPr/>
        <a:lstStyle/>
        <a:p>
          <a:endParaRPr lang="es-EC"/>
        </a:p>
      </dgm:t>
    </dgm:pt>
    <dgm:pt modelId="{C13CC311-C5EC-40D5-A8D4-D0DB87D5D399}" type="pres">
      <dgm:prSet presAssocID="{52E06018-4C20-4AD5-A3BA-F976F4D6D479}" presName="composite" presStyleCnt="0"/>
      <dgm:spPr/>
      <dgm:t>
        <a:bodyPr/>
        <a:lstStyle/>
        <a:p>
          <a:endParaRPr lang="es-EC"/>
        </a:p>
      </dgm:t>
    </dgm:pt>
    <dgm:pt modelId="{92059534-3041-4EB8-A806-CBE48FD40DBE}" type="pres">
      <dgm:prSet presAssocID="{52E06018-4C20-4AD5-A3BA-F976F4D6D479}" presName="parentText" presStyleLbl="alignNode1" presStyleIdx="2" presStyleCnt="3" custScaleX="12879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83CE59-6798-4A07-8A2E-261DA8663CA0}" type="pres">
      <dgm:prSet presAssocID="{52E06018-4C20-4AD5-A3BA-F976F4D6D479}" presName="descendantText" presStyleLbl="alignAcc1" presStyleIdx="2" presStyleCnt="3" custScaleX="79814" custLinFactNeighborY="135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B19EF1B-A600-450E-A309-0203FFA6D4D1}" type="presOf" srcId="{DD9EF6DF-0008-4E3C-A798-CB8750CE3405}" destId="{0B1B573F-B4BD-4830-9FD3-4C6B520F2E8C}" srcOrd="0" destOrd="1" presId="urn:microsoft.com/office/officeart/2005/8/layout/chevron2"/>
    <dgm:cxn modelId="{F2852AC9-FC3F-4E46-93A9-80047C155621}" type="presOf" srcId="{8F975281-3871-4387-9FA8-D723737BC7E7}" destId="{FDB88685-2CF0-4FF2-889A-2420443CFF35}" srcOrd="0" destOrd="1" presId="urn:microsoft.com/office/officeart/2005/8/layout/chevron2"/>
    <dgm:cxn modelId="{6CF0F48B-2BAF-4CA9-B574-7D2409E8F95D}" srcId="{E0647D32-79D4-4403-A7AC-717CEC8EFC91}" destId="{6D04DBBB-CCCD-4858-948E-FDCD570EA344}" srcOrd="0" destOrd="0" parTransId="{5AB6E922-FFB7-4FB8-A439-CC27AE280EE1}" sibTransId="{CBE79FCF-2378-44B6-B397-C0BFEFB9A602}"/>
    <dgm:cxn modelId="{063F75FA-B685-43F9-8810-54814BBF27D6}" type="presOf" srcId="{E0647D32-79D4-4403-A7AC-717CEC8EFC91}" destId="{1161B084-04BF-400C-9F03-A01BD4E92EC1}" srcOrd="0" destOrd="0" presId="urn:microsoft.com/office/officeart/2005/8/layout/chevron2"/>
    <dgm:cxn modelId="{F50DF04C-C2B6-4922-95A6-B5E4331B8078}" srcId="{7A753F48-7694-4006-BAF0-D9C3494F3CC8}" destId="{03122296-AF2C-4071-AEEC-2D0322C38B57}" srcOrd="1" destOrd="0" parTransId="{61E07699-BA9E-48A6-8E1D-E77B815E7733}" sibTransId="{A059278C-67A3-435C-80CA-E03BD75A5E03}"/>
    <dgm:cxn modelId="{2938979E-81DA-427B-923D-62D419CDEB8F}" type="presOf" srcId="{7A753F48-7694-4006-BAF0-D9C3494F3CC8}" destId="{F1CC65D8-0CD7-4457-B300-B9499B04A673}" srcOrd="0" destOrd="0" presId="urn:microsoft.com/office/officeart/2005/8/layout/chevron2"/>
    <dgm:cxn modelId="{D9795A42-0963-40E2-90FD-C7E13CCA2CE5}" srcId="{52E06018-4C20-4AD5-A3BA-F976F4D6D479}" destId="{60897DC4-54A8-4BB3-BFC3-00294CFC501F}" srcOrd="1" destOrd="0" parTransId="{77638144-A215-4A14-8BDC-A99022FDF7D1}" sibTransId="{40CB97FD-DBF7-4F70-9A50-C9632E549D05}"/>
    <dgm:cxn modelId="{4F445CD2-168F-464D-9A40-F93E655E13C4}" type="presOf" srcId="{ECAB3CE9-2B7A-4F81-8441-E4218A8CB7A0}" destId="{2F83CE59-6798-4A07-8A2E-261DA8663CA0}" srcOrd="0" destOrd="0" presId="urn:microsoft.com/office/officeart/2005/8/layout/chevron2"/>
    <dgm:cxn modelId="{76A2AF39-B1B8-40B8-A223-0670840F4B6D}" type="presOf" srcId="{03122296-AF2C-4071-AEEC-2D0322C38B57}" destId="{FD91D47F-37FA-4F67-BE4C-15BC0E03E523}" srcOrd="0" destOrd="0" presId="urn:microsoft.com/office/officeart/2005/8/layout/chevron2"/>
    <dgm:cxn modelId="{7DE7D123-01E3-43E0-8F26-7ECDB8941713}" type="presOf" srcId="{6D04DBBB-CCCD-4858-948E-FDCD570EA344}" destId="{0B1B573F-B4BD-4830-9FD3-4C6B520F2E8C}" srcOrd="0" destOrd="0" presId="urn:microsoft.com/office/officeart/2005/8/layout/chevron2"/>
    <dgm:cxn modelId="{682265E2-B6CD-4D52-A93D-B00BC82FB258}" type="presOf" srcId="{52E06018-4C20-4AD5-A3BA-F976F4D6D479}" destId="{92059534-3041-4EB8-A806-CBE48FD40DBE}" srcOrd="0" destOrd="0" presId="urn:microsoft.com/office/officeart/2005/8/layout/chevron2"/>
    <dgm:cxn modelId="{60338B7F-A0AF-4423-AB85-090C036E1173}" srcId="{03122296-AF2C-4071-AEEC-2D0322C38B57}" destId="{8F975281-3871-4387-9FA8-D723737BC7E7}" srcOrd="1" destOrd="0" parTransId="{D3F7AB8F-38C7-483B-90C9-81D07413ECB7}" sibTransId="{7E773A34-BA76-4E33-8219-5612C38A5957}"/>
    <dgm:cxn modelId="{55AD02E3-D31A-42CF-BBA6-8A4B8DA56552}" srcId="{7A753F48-7694-4006-BAF0-D9C3494F3CC8}" destId="{E0647D32-79D4-4403-A7AC-717CEC8EFC91}" srcOrd="0" destOrd="0" parTransId="{782E038B-8B58-46BB-9F67-EF4DD959B252}" sibTransId="{A83518D9-4822-4CEB-BB79-F37E5799E377}"/>
    <dgm:cxn modelId="{A04677E5-D7B0-4973-B594-E2EA1B5EA9ED}" type="presOf" srcId="{60897DC4-54A8-4BB3-BFC3-00294CFC501F}" destId="{2F83CE59-6798-4A07-8A2E-261DA8663CA0}" srcOrd="0" destOrd="1" presId="urn:microsoft.com/office/officeart/2005/8/layout/chevron2"/>
    <dgm:cxn modelId="{24254CEF-0618-4941-96E8-2021366070D0}" srcId="{E0647D32-79D4-4403-A7AC-717CEC8EFC91}" destId="{DD9EF6DF-0008-4E3C-A798-CB8750CE3405}" srcOrd="1" destOrd="0" parTransId="{0BA4B4E2-43E4-4AA2-B972-585E92F608C6}" sibTransId="{F427A30F-A0C5-4072-8701-CEBCE49CFC28}"/>
    <dgm:cxn modelId="{161E3CFD-8830-404C-85CF-75332349FD00}" srcId="{7A753F48-7694-4006-BAF0-D9C3494F3CC8}" destId="{52E06018-4C20-4AD5-A3BA-F976F4D6D479}" srcOrd="2" destOrd="0" parTransId="{EA6B4056-D7FE-48EE-AF7E-2F7CF177BA01}" sibTransId="{6962EFC1-FC4C-43F4-B915-412009881737}"/>
    <dgm:cxn modelId="{5817B3E7-E7C7-4A01-B5FB-0A2B99B5EE02}" type="presOf" srcId="{F83D01D7-0F19-4CDD-A52C-85EFA95BDF6B}" destId="{FDB88685-2CF0-4FF2-889A-2420443CFF35}" srcOrd="0" destOrd="0" presId="urn:microsoft.com/office/officeart/2005/8/layout/chevron2"/>
    <dgm:cxn modelId="{FD93FC80-7090-462B-A48B-7FE6F2E55D23}" srcId="{52E06018-4C20-4AD5-A3BA-F976F4D6D479}" destId="{ECAB3CE9-2B7A-4F81-8441-E4218A8CB7A0}" srcOrd="0" destOrd="0" parTransId="{E9F2935E-E57A-4CBC-B6FE-ACBA611BDB28}" sibTransId="{344348C7-C05E-4982-81C5-940C8879A3C1}"/>
    <dgm:cxn modelId="{A9F16CD5-6F1D-4D46-9CBA-7E7C0815B460}" srcId="{03122296-AF2C-4071-AEEC-2D0322C38B57}" destId="{F83D01D7-0F19-4CDD-A52C-85EFA95BDF6B}" srcOrd="0" destOrd="0" parTransId="{09774E88-CE8A-42FC-A04E-07AC57970DB8}" sibTransId="{87CA2C4F-E1AB-4ADE-A700-7F3970D12240}"/>
    <dgm:cxn modelId="{BB3B2BFB-989A-4268-B506-AC0E17E5F66F}" type="presParOf" srcId="{F1CC65D8-0CD7-4457-B300-B9499B04A673}" destId="{111EAB30-ED5E-4D4A-B7A4-D2299AF27BF1}" srcOrd="0" destOrd="0" presId="urn:microsoft.com/office/officeart/2005/8/layout/chevron2"/>
    <dgm:cxn modelId="{EA679E96-6438-4D56-A82F-2B74847E0F1E}" type="presParOf" srcId="{111EAB30-ED5E-4D4A-B7A4-D2299AF27BF1}" destId="{1161B084-04BF-400C-9F03-A01BD4E92EC1}" srcOrd="0" destOrd="0" presId="urn:microsoft.com/office/officeart/2005/8/layout/chevron2"/>
    <dgm:cxn modelId="{CA5711C1-6807-4953-BB28-E2A9FD54D357}" type="presParOf" srcId="{111EAB30-ED5E-4D4A-B7A4-D2299AF27BF1}" destId="{0B1B573F-B4BD-4830-9FD3-4C6B520F2E8C}" srcOrd="1" destOrd="0" presId="urn:microsoft.com/office/officeart/2005/8/layout/chevron2"/>
    <dgm:cxn modelId="{2A0CADD0-C128-44A6-99ED-63F42A4C1A8F}" type="presParOf" srcId="{F1CC65D8-0CD7-4457-B300-B9499B04A673}" destId="{0107D709-04BB-4263-92D6-E96E23A63819}" srcOrd="1" destOrd="0" presId="urn:microsoft.com/office/officeart/2005/8/layout/chevron2"/>
    <dgm:cxn modelId="{4A09FDCE-8A33-4401-A85C-9E740C5D3FE5}" type="presParOf" srcId="{F1CC65D8-0CD7-4457-B300-B9499B04A673}" destId="{B379B9FD-FF31-4E2F-A688-DFAA9C39A9CB}" srcOrd="2" destOrd="0" presId="urn:microsoft.com/office/officeart/2005/8/layout/chevron2"/>
    <dgm:cxn modelId="{6D7A471E-9FE2-4160-B7D0-8B4FDC0598F5}" type="presParOf" srcId="{B379B9FD-FF31-4E2F-A688-DFAA9C39A9CB}" destId="{FD91D47F-37FA-4F67-BE4C-15BC0E03E523}" srcOrd="0" destOrd="0" presId="urn:microsoft.com/office/officeart/2005/8/layout/chevron2"/>
    <dgm:cxn modelId="{8F0FA515-51A3-4979-A25F-6819CDB03DA7}" type="presParOf" srcId="{B379B9FD-FF31-4E2F-A688-DFAA9C39A9CB}" destId="{FDB88685-2CF0-4FF2-889A-2420443CFF35}" srcOrd="1" destOrd="0" presId="urn:microsoft.com/office/officeart/2005/8/layout/chevron2"/>
    <dgm:cxn modelId="{251AAC84-7761-48DC-9578-AC1477C65A37}" type="presParOf" srcId="{F1CC65D8-0CD7-4457-B300-B9499B04A673}" destId="{DFA21E9E-609F-4DF9-A92E-503895283E56}" srcOrd="3" destOrd="0" presId="urn:microsoft.com/office/officeart/2005/8/layout/chevron2"/>
    <dgm:cxn modelId="{3893D5D9-D7FB-4E19-A5B6-E4B286E722BA}" type="presParOf" srcId="{F1CC65D8-0CD7-4457-B300-B9499B04A673}" destId="{C13CC311-C5EC-40D5-A8D4-D0DB87D5D399}" srcOrd="4" destOrd="0" presId="urn:microsoft.com/office/officeart/2005/8/layout/chevron2"/>
    <dgm:cxn modelId="{4E614E5B-217C-4042-9550-735B7E4C7083}" type="presParOf" srcId="{C13CC311-C5EC-40D5-A8D4-D0DB87D5D399}" destId="{92059534-3041-4EB8-A806-CBE48FD40DBE}" srcOrd="0" destOrd="0" presId="urn:microsoft.com/office/officeart/2005/8/layout/chevron2"/>
    <dgm:cxn modelId="{EFB9D79E-56E7-4419-B710-A653F68C72FE}" type="presParOf" srcId="{C13CC311-C5EC-40D5-A8D4-D0DB87D5D399}" destId="{2F83CE59-6798-4A07-8A2E-261DA8663CA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628C748-975A-4BE4-89B4-FB8A2BF4B5A7}" type="doc">
      <dgm:prSet loTypeId="urn:microsoft.com/office/officeart/2005/8/layout/radial5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8D37AFD-9A04-49F6-80B8-5423ABE468F8}">
      <dgm:prSet phldrT="[Texto]" custT="1"/>
      <dgm:spPr/>
      <dgm:t>
        <a:bodyPr/>
        <a:lstStyle/>
        <a:p>
          <a:r>
            <a:rPr lang="es-EC" sz="1200" dirty="0" smtClean="0"/>
            <a:t>Conclusiones</a:t>
          </a:r>
          <a:endParaRPr lang="es-EC" sz="1200" dirty="0"/>
        </a:p>
      </dgm:t>
    </dgm:pt>
    <dgm:pt modelId="{7E4FF7CB-D810-440E-9C73-C1EF748CCE7E}" type="parTrans" cxnId="{2FF8A720-43E1-4818-936F-81D6A66464DC}">
      <dgm:prSet/>
      <dgm:spPr/>
      <dgm:t>
        <a:bodyPr/>
        <a:lstStyle/>
        <a:p>
          <a:endParaRPr lang="es-EC"/>
        </a:p>
      </dgm:t>
    </dgm:pt>
    <dgm:pt modelId="{27EF0161-F8CE-4F9C-8DD5-A315A20AAA61}" type="sibTrans" cxnId="{2FF8A720-43E1-4818-936F-81D6A66464DC}">
      <dgm:prSet/>
      <dgm:spPr/>
      <dgm:t>
        <a:bodyPr/>
        <a:lstStyle/>
        <a:p>
          <a:endParaRPr lang="es-EC"/>
        </a:p>
      </dgm:t>
    </dgm:pt>
    <dgm:pt modelId="{CBDCB939-EDDA-4679-8053-ECE0A63010CD}">
      <dgm:prSet phldrT="[Texto]" custT="1"/>
      <dgm:spPr/>
      <dgm:t>
        <a:bodyPr/>
        <a:lstStyle/>
        <a:p>
          <a:r>
            <a:rPr lang="es-EC" sz="1200" dirty="0" smtClean="0"/>
            <a:t>Sistema cartesiano autónomo de siembra urbana.</a:t>
          </a:r>
          <a:endParaRPr lang="es-EC" sz="1200" dirty="0"/>
        </a:p>
      </dgm:t>
    </dgm:pt>
    <dgm:pt modelId="{8582DF9C-4F13-4928-930B-CC781C92C7EF}" type="parTrans" cxnId="{5A9C4C00-FEF6-4289-A272-F22F351CB0BF}">
      <dgm:prSet/>
      <dgm:spPr/>
      <dgm:t>
        <a:bodyPr/>
        <a:lstStyle/>
        <a:p>
          <a:endParaRPr lang="es-EC"/>
        </a:p>
      </dgm:t>
    </dgm:pt>
    <dgm:pt modelId="{788AAB39-8077-40DC-84B0-53F9D8619FD6}" type="sibTrans" cxnId="{5A9C4C00-FEF6-4289-A272-F22F351CB0BF}">
      <dgm:prSet/>
      <dgm:spPr/>
      <dgm:t>
        <a:bodyPr/>
        <a:lstStyle/>
        <a:p>
          <a:endParaRPr lang="es-EC"/>
        </a:p>
      </dgm:t>
    </dgm:pt>
    <dgm:pt modelId="{8E322552-D77E-4B60-8AD0-760F65853D89}">
      <dgm:prSet phldrT="[Texto]" custT="1"/>
      <dgm:spPr/>
      <dgm:t>
        <a:bodyPr/>
        <a:lstStyle/>
        <a:p>
          <a:r>
            <a:rPr lang="es-EC" sz="1200" dirty="0" smtClean="0"/>
            <a:t>Cambio automático por interacción de imanes.</a:t>
          </a:r>
          <a:endParaRPr lang="es-EC" sz="1200" dirty="0"/>
        </a:p>
      </dgm:t>
    </dgm:pt>
    <dgm:pt modelId="{6C7A4CE1-5604-4EB1-9DAB-7AA617FA897F}" type="parTrans" cxnId="{94CD619F-98F3-457A-933E-60717390FFDA}">
      <dgm:prSet/>
      <dgm:spPr/>
      <dgm:t>
        <a:bodyPr/>
        <a:lstStyle/>
        <a:p>
          <a:endParaRPr lang="es-EC"/>
        </a:p>
      </dgm:t>
    </dgm:pt>
    <dgm:pt modelId="{A9FF6B19-9AF1-4DBE-A0A3-F7DC23925DA4}" type="sibTrans" cxnId="{94CD619F-98F3-457A-933E-60717390FFDA}">
      <dgm:prSet/>
      <dgm:spPr/>
      <dgm:t>
        <a:bodyPr/>
        <a:lstStyle/>
        <a:p>
          <a:endParaRPr lang="es-EC"/>
        </a:p>
      </dgm:t>
    </dgm:pt>
    <dgm:pt modelId="{187AA5E6-8F15-4F1A-A3D9-C9C33CA45F44}">
      <dgm:prSet phldrT="[Texto]" custT="1"/>
      <dgm:spPr/>
      <dgm:t>
        <a:bodyPr/>
        <a:lstStyle/>
        <a:p>
          <a:r>
            <a:rPr lang="es-EC" sz="1200" dirty="0" smtClean="0"/>
            <a:t>Lazo de control abierto </a:t>
          </a:r>
          <a:r>
            <a:rPr lang="es-EC" sz="1200" dirty="0" err="1" smtClean="0"/>
            <a:t>on</a:t>
          </a:r>
          <a:r>
            <a:rPr lang="es-EC" sz="1200" dirty="0" smtClean="0"/>
            <a:t> off.</a:t>
          </a:r>
          <a:endParaRPr lang="es-EC" sz="1200" dirty="0"/>
        </a:p>
      </dgm:t>
    </dgm:pt>
    <dgm:pt modelId="{B0CBADB5-FF83-40CD-BE59-65AFD4400194}" type="parTrans" cxnId="{1D52B57F-049A-4663-B8AB-15492CD3B16A}">
      <dgm:prSet/>
      <dgm:spPr/>
      <dgm:t>
        <a:bodyPr/>
        <a:lstStyle/>
        <a:p>
          <a:endParaRPr lang="es-EC"/>
        </a:p>
      </dgm:t>
    </dgm:pt>
    <dgm:pt modelId="{49D9D916-30ED-4F69-A73A-E818160241F7}" type="sibTrans" cxnId="{1D52B57F-049A-4663-B8AB-15492CD3B16A}">
      <dgm:prSet/>
      <dgm:spPr/>
      <dgm:t>
        <a:bodyPr/>
        <a:lstStyle/>
        <a:p>
          <a:endParaRPr lang="es-EC"/>
        </a:p>
      </dgm:t>
    </dgm:pt>
    <dgm:pt modelId="{D1720E9A-4B93-4B62-B1A3-05B7F3741DEA}">
      <dgm:prSet phldrT="[Texto]" custT="1"/>
      <dgm:spPr/>
      <dgm:t>
        <a:bodyPr/>
        <a:lstStyle/>
        <a:p>
          <a:r>
            <a:rPr lang="es-EC" sz="1200" dirty="0" smtClean="0"/>
            <a:t>Sistema Mecatrónico que optimiza espacios de siembra.</a:t>
          </a:r>
          <a:endParaRPr lang="es-EC" sz="1200" dirty="0"/>
        </a:p>
      </dgm:t>
    </dgm:pt>
    <dgm:pt modelId="{BA71D80C-78A9-4C29-827E-D3050008EE32}" type="parTrans" cxnId="{6342FBE8-7177-42F9-AF22-74C0C9CF46E5}">
      <dgm:prSet/>
      <dgm:spPr/>
      <dgm:t>
        <a:bodyPr/>
        <a:lstStyle/>
        <a:p>
          <a:endParaRPr lang="es-EC"/>
        </a:p>
      </dgm:t>
    </dgm:pt>
    <dgm:pt modelId="{E62BC220-1983-45A4-BA5A-38A2EFE4A32D}" type="sibTrans" cxnId="{6342FBE8-7177-42F9-AF22-74C0C9CF46E5}">
      <dgm:prSet/>
      <dgm:spPr/>
      <dgm:t>
        <a:bodyPr/>
        <a:lstStyle/>
        <a:p>
          <a:endParaRPr lang="es-EC"/>
        </a:p>
      </dgm:t>
    </dgm:pt>
    <dgm:pt modelId="{CE16CE49-0BE4-4299-8E66-9DFF90620050}">
      <dgm:prSet phldrT="[Texto]" custT="1"/>
      <dgm:spPr/>
      <dgm:t>
        <a:bodyPr/>
        <a:lstStyle/>
        <a:p>
          <a:r>
            <a:rPr lang="es-EC" sz="1200" dirty="0" smtClean="0"/>
            <a:t>Protecciones – Trabajo en la intemperie.</a:t>
          </a:r>
          <a:endParaRPr lang="es-EC" sz="1200" dirty="0"/>
        </a:p>
      </dgm:t>
    </dgm:pt>
    <dgm:pt modelId="{A44CCFBB-9B2D-4110-BCB3-C2786482F5E6}" type="parTrans" cxnId="{1D5FE4AF-0549-4DCF-B39A-A05CF56127DB}">
      <dgm:prSet/>
      <dgm:spPr/>
      <dgm:t>
        <a:bodyPr/>
        <a:lstStyle/>
        <a:p>
          <a:endParaRPr lang="es-EC"/>
        </a:p>
      </dgm:t>
    </dgm:pt>
    <dgm:pt modelId="{A8B953C5-369C-4B40-8694-9BFDC2608598}" type="sibTrans" cxnId="{1D5FE4AF-0549-4DCF-B39A-A05CF56127DB}">
      <dgm:prSet/>
      <dgm:spPr/>
      <dgm:t>
        <a:bodyPr/>
        <a:lstStyle/>
        <a:p>
          <a:endParaRPr lang="es-EC"/>
        </a:p>
      </dgm:t>
    </dgm:pt>
    <dgm:pt modelId="{ECF14C5D-B0D7-48F5-85AA-CA44641C9C27}">
      <dgm:prSet phldrT="[Texto]" custT="1"/>
      <dgm:spPr/>
      <dgm:t>
        <a:bodyPr/>
        <a:lstStyle/>
        <a:p>
          <a:r>
            <a:rPr lang="es-EC" sz="1200" dirty="0" smtClean="0"/>
            <a:t>Agricultura de precisión</a:t>
          </a:r>
          <a:endParaRPr lang="es-EC" sz="1200" dirty="0"/>
        </a:p>
      </dgm:t>
    </dgm:pt>
    <dgm:pt modelId="{17E6ABFE-9324-4368-8DA2-9DA93320C8B8}" type="parTrans" cxnId="{B93F093B-4883-43E6-BFED-489986C0D6A5}">
      <dgm:prSet/>
      <dgm:spPr/>
      <dgm:t>
        <a:bodyPr/>
        <a:lstStyle/>
        <a:p>
          <a:endParaRPr lang="es-EC"/>
        </a:p>
      </dgm:t>
    </dgm:pt>
    <dgm:pt modelId="{6F6733F8-9B6A-45AE-8770-8D9808DD458C}" type="sibTrans" cxnId="{B93F093B-4883-43E6-BFED-489986C0D6A5}">
      <dgm:prSet/>
      <dgm:spPr/>
      <dgm:t>
        <a:bodyPr/>
        <a:lstStyle/>
        <a:p>
          <a:endParaRPr lang="es-EC"/>
        </a:p>
      </dgm:t>
    </dgm:pt>
    <dgm:pt modelId="{B5BA487E-1EA3-4C99-AB8E-04EAFEC5B807}" type="pres">
      <dgm:prSet presAssocID="{B628C748-975A-4BE4-89B4-FB8A2BF4B5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A7E36C9-7E8C-40DB-B26A-13C7C6004EC3}" type="pres">
      <dgm:prSet presAssocID="{E8D37AFD-9A04-49F6-80B8-5423ABE468F8}" presName="centerShape" presStyleLbl="node0" presStyleIdx="0" presStyleCnt="1" custScaleX="152689"/>
      <dgm:spPr/>
      <dgm:t>
        <a:bodyPr/>
        <a:lstStyle/>
        <a:p>
          <a:endParaRPr lang="es-EC"/>
        </a:p>
      </dgm:t>
    </dgm:pt>
    <dgm:pt modelId="{DEE6028D-7F75-4F34-8000-F1E5993EB4EE}" type="pres">
      <dgm:prSet presAssocID="{8582DF9C-4F13-4928-930B-CC781C92C7EF}" presName="parTrans" presStyleLbl="sibTrans2D1" presStyleIdx="0" presStyleCnt="6"/>
      <dgm:spPr/>
      <dgm:t>
        <a:bodyPr/>
        <a:lstStyle/>
        <a:p>
          <a:endParaRPr lang="es-EC"/>
        </a:p>
      </dgm:t>
    </dgm:pt>
    <dgm:pt modelId="{132FA51F-0E9F-4F96-9A0E-5F78E7C0ADDA}" type="pres">
      <dgm:prSet presAssocID="{8582DF9C-4F13-4928-930B-CC781C92C7EF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BEFC6822-E90A-45F2-9366-25CFECA99F91}" type="pres">
      <dgm:prSet presAssocID="{CBDCB939-EDDA-4679-8053-ECE0A63010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C5DE16-79C4-4763-B7A1-DCD7B6CB6AA9}" type="pres">
      <dgm:prSet presAssocID="{6C7A4CE1-5604-4EB1-9DAB-7AA617FA897F}" presName="parTrans" presStyleLbl="sibTrans2D1" presStyleIdx="1" presStyleCnt="6"/>
      <dgm:spPr/>
      <dgm:t>
        <a:bodyPr/>
        <a:lstStyle/>
        <a:p>
          <a:endParaRPr lang="es-EC"/>
        </a:p>
      </dgm:t>
    </dgm:pt>
    <dgm:pt modelId="{84DD0B21-E935-4DB8-AE97-843319375486}" type="pres">
      <dgm:prSet presAssocID="{6C7A4CE1-5604-4EB1-9DAB-7AA617FA897F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CFE8BB07-CA1D-474A-8C7A-87C38D0B5316}" type="pres">
      <dgm:prSet presAssocID="{8E322552-D77E-4B60-8AD0-760F65853D89}" presName="node" presStyleLbl="node1" presStyleIdx="1" presStyleCnt="6" custRadScaleRad="113853" custRadScaleInc="-87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F10154-7330-4534-BBCD-C0956B4F1C7E}" type="pres">
      <dgm:prSet presAssocID="{B0CBADB5-FF83-40CD-BE59-65AFD4400194}" presName="parTrans" presStyleLbl="sibTrans2D1" presStyleIdx="2" presStyleCnt="6"/>
      <dgm:spPr/>
      <dgm:t>
        <a:bodyPr/>
        <a:lstStyle/>
        <a:p>
          <a:endParaRPr lang="es-EC"/>
        </a:p>
      </dgm:t>
    </dgm:pt>
    <dgm:pt modelId="{E1FC4D72-6A75-4FC9-A468-FC1C41B72B57}" type="pres">
      <dgm:prSet presAssocID="{B0CBADB5-FF83-40CD-BE59-65AFD4400194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DC559EC5-CD0E-4C26-A836-0E9184CA41F2}" type="pres">
      <dgm:prSet presAssocID="{187AA5E6-8F15-4F1A-A3D9-C9C33CA45F44}" presName="node" presStyleLbl="node1" presStyleIdx="2" presStyleCnt="6" custScaleX="144770" custRadScaleRad="124478" custRadScaleInc="95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098BC6-AC8E-4A1C-B017-635A2650D4D3}" type="pres">
      <dgm:prSet presAssocID="{BA71D80C-78A9-4C29-827E-D3050008EE32}" presName="parTrans" presStyleLbl="sibTrans2D1" presStyleIdx="3" presStyleCnt="6"/>
      <dgm:spPr/>
      <dgm:t>
        <a:bodyPr/>
        <a:lstStyle/>
        <a:p>
          <a:endParaRPr lang="es-EC"/>
        </a:p>
      </dgm:t>
    </dgm:pt>
    <dgm:pt modelId="{6D72BE5D-8F7C-4633-94E1-45100431DC55}" type="pres">
      <dgm:prSet presAssocID="{BA71D80C-78A9-4C29-827E-D3050008EE32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D01DF3AC-620F-4311-B877-F1DA553C6F51}" type="pres">
      <dgm:prSet presAssocID="{D1720E9A-4B93-4B62-B1A3-05B7F3741DE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F588D9-E4C2-4779-BF91-4D57D32A301E}" type="pres">
      <dgm:prSet presAssocID="{17E6ABFE-9324-4368-8DA2-9DA93320C8B8}" presName="parTrans" presStyleLbl="sibTrans2D1" presStyleIdx="4" presStyleCnt="6"/>
      <dgm:spPr/>
      <dgm:t>
        <a:bodyPr/>
        <a:lstStyle/>
        <a:p>
          <a:endParaRPr lang="es-EC"/>
        </a:p>
      </dgm:t>
    </dgm:pt>
    <dgm:pt modelId="{1F717614-D78B-4F7A-88E2-E1388E494178}" type="pres">
      <dgm:prSet presAssocID="{17E6ABFE-9324-4368-8DA2-9DA93320C8B8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6A4DA6F9-345B-4094-8D92-215F171308BB}" type="pres">
      <dgm:prSet presAssocID="{ECF14C5D-B0D7-48F5-85AA-CA44641C9C2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16A0EE-5AC6-4B3D-A620-EED11662BB99}" type="pres">
      <dgm:prSet presAssocID="{A44CCFBB-9B2D-4110-BCB3-C2786482F5E6}" presName="parTrans" presStyleLbl="sibTrans2D1" presStyleIdx="5" presStyleCnt="6"/>
      <dgm:spPr/>
      <dgm:t>
        <a:bodyPr/>
        <a:lstStyle/>
        <a:p>
          <a:endParaRPr lang="es-EC"/>
        </a:p>
      </dgm:t>
    </dgm:pt>
    <dgm:pt modelId="{B02186ED-109C-47DB-A898-1BCC96DA4B8B}" type="pres">
      <dgm:prSet presAssocID="{A44CCFBB-9B2D-4110-BCB3-C2786482F5E6}" presName="connectorText" presStyleLbl="sibTrans2D1" presStyleIdx="5" presStyleCnt="6"/>
      <dgm:spPr/>
      <dgm:t>
        <a:bodyPr/>
        <a:lstStyle/>
        <a:p>
          <a:endParaRPr lang="es-EC"/>
        </a:p>
      </dgm:t>
    </dgm:pt>
    <dgm:pt modelId="{868C0557-C07F-4B25-9E1E-D28886BD6260}" type="pres">
      <dgm:prSet presAssocID="{CE16CE49-0BE4-4299-8E66-9DFF90620050}" presName="node" presStyleLbl="node1" presStyleIdx="5" presStyleCnt="6" custScaleX="1215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74630B2-8679-42FD-AFEB-C7F5A933841B}" type="presOf" srcId="{8E322552-D77E-4B60-8AD0-760F65853D89}" destId="{CFE8BB07-CA1D-474A-8C7A-87C38D0B5316}" srcOrd="0" destOrd="0" presId="urn:microsoft.com/office/officeart/2005/8/layout/radial5"/>
    <dgm:cxn modelId="{A4476893-40A6-4435-BE07-F44FF802766D}" type="presOf" srcId="{6C7A4CE1-5604-4EB1-9DAB-7AA617FA897F}" destId="{84DD0B21-E935-4DB8-AE97-843319375486}" srcOrd="1" destOrd="0" presId="urn:microsoft.com/office/officeart/2005/8/layout/radial5"/>
    <dgm:cxn modelId="{57652B31-DADD-4F07-B1A2-3F31338AA03B}" type="presOf" srcId="{6C7A4CE1-5604-4EB1-9DAB-7AA617FA897F}" destId="{6AC5DE16-79C4-4763-B7A1-DCD7B6CB6AA9}" srcOrd="0" destOrd="0" presId="urn:microsoft.com/office/officeart/2005/8/layout/radial5"/>
    <dgm:cxn modelId="{B93F093B-4883-43E6-BFED-489986C0D6A5}" srcId="{E8D37AFD-9A04-49F6-80B8-5423ABE468F8}" destId="{ECF14C5D-B0D7-48F5-85AA-CA44641C9C27}" srcOrd="4" destOrd="0" parTransId="{17E6ABFE-9324-4368-8DA2-9DA93320C8B8}" sibTransId="{6F6733F8-9B6A-45AE-8770-8D9808DD458C}"/>
    <dgm:cxn modelId="{F192F3CC-9039-4910-8EC1-FF9C8C407FA6}" type="presOf" srcId="{A44CCFBB-9B2D-4110-BCB3-C2786482F5E6}" destId="{B02186ED-109C-47DB-A898-1BCC96DA4B8B}" srcOrd="1" destOrd="0" presId="urn:microsoft.com/office/officeart/2005/8/layout/radial5"/>
    <dgm:cxn modelId="{5A9C4C00-FEF6-4289-A272-F22F351CB0BF}" srcId="{E8D37AFD-9A04-49F6-80B8-5423ABE468F8}" destId="{CBDCB939-EDDA-4679-8053-ECE0A63010CD}" srcOrd="0" destOrd="0" parTransId="{8582DF9C-4F13-4928-930B-CC781C92C7EF}" sibTransId="{788AAB39-8077-40DC-84B0-53F9D8619FD6}"/>
    <dgm:cxn modelId="{98EDB329-A7C6-4805-A549-984F54761C29}" type="presOf" srcId="{187AA5E6-8F15-4F1A-A3D9-C9C33CA45F44}" destId="{DC559EC5-CD0E-4C26-A836-0E9184CA41F2}" srcOrd="0" destOrd="0" presId="urn:microsoft.com/office/officeart/2005/8/layout/radial5"/>
    <dgm:cxn modelId="{625A2EAF-69F9-41BF-B7C8-41BD9EA9CA61}" type="presOf" srcId="{ECF14C5D-B0D7-48F5-85AA-CA44641C9C27}" destId="{6A4DA6F9-345B-4094-8D92-215F171308BB}" srcOrd="0" destOrd="0" presId="urn:microsoft.com/office/officeart/2005/8/layout/radial5"/>
    <dgm:cxn modelId="{E82A5711-9AE1-41BB-A7F9-9D806AED642B}" type="presOf" srcId="{A44CCFBB-9B2D-4110-BCB3-C2786482F5E6}" destId="{0916A0EE-5AC6-4B3D-A620-EED11662BB99}" srcOrd="0" destOrd="0" presId="urn:microsoft.com/office/officeart/2005/8/layout/radial5"/>
    <dgm:cxn modelId="{1D5FE4AF-0549-4DCF-B39A-A05CF56127DB}" srcId="{E8D37AFD-9A04-49F6-80B8-5423ABE468F8}" destId="{CE16CE49-0BE4-4299-8E66-9DFF90620050}" srcOrd="5" destOrd="0" parTransId="{A44CCFBB-9B2D-4110-BCB3-C2786482F5E6}" sibTransId="{A8B953C5-369C-4B40-8694-9BFDC2608598}"/>
    <dgm:cxn modelId="{78659650-54D1-405D-A66C-575080E7283B}" type="presOf" srcId="{E8D37AFD-9A04-49F6-80B8-5423ABE468F8}" destId="{1A7E36C9-7E8C-40DB-B26A-13C7C6004EC3}" srcOrd="0" destOrd="0" presId="urn:microsoft.com/office/officeart/2005/8/layout/radial5"/>
    <dgm:cxn modelId="{224298C2-9B8F-4C76-BF2E-5D150245D034}" type="presOf" srcId="{8582DF9C-4F13-4928-930B-CC781C92C7EF}" destId="{132FA51F-0E9F-4F96-9A0E-5F78E7C0ADDA}" srcOrd="1" destOrd="0" presId="urn:microsoft.com/office/officeart/2005/8/layout/radial5"/>
    <dgm:cxn modelId="{C3C3EE31-11A2-472A-9A3C-2FA8E76D2136}" type="presOf" srcId="{B0CBADB5-FF83-40CD-BE59-65AFD4400194}" destId="{F5F10154-7330-4534-BBCD-C0956B4F1C7E}" srcOrd="0" destOrd="0" presId="urn:microsoft.com/office/officeart/2005/8/layout/radial5"/>
    <dgm:cxn modelId="{3A532051-5CBB-416B-91E5-1C887D1BDF52}" type="presOf" srcId="{17E6ABFE-9324-4368-8DA2-9DA93320C8B8}" destId="{1F717614-D78B-4F7A-88E2-E1388E494178}" srcOrd="1" destOrd="0" presId="urn:microsoft.com/office/officeart/2005/8/layout/radial5"/>
    <dgm:cxn modelId="{790CE01E-4570-4813-8039-3C62EF32F34C}" type="presOf" srcId="{8582DF9C-4F13-4928-930B-CC781C92C7EF}" destId="{DEE6028D-7F75-4F34-8000-F1E5993EB4EE}" srcOrd="0" destOrd="0" presId="urn:microsoft.com/office/officeart/2005/8/layout/radial5"/>
    <dgm:cxn modelId="{0745B6B7-3B05-4F76-8B2A-EDDA71FC6F0F}" type="presOf" srcId="{CE16CE49-0BE4-4299-8E66-9DFF90620050}" destId="{868C0557-C07F-4B25-9E1E-D28886BD6260}" srcOrd="0" destOrd="0" presId="urn:microsoft.com/office/officeart/2005/8/layout/radial5"/>
    <dgm:cxn modelId="{2FF8A720-43E1-4818-936F-81D6A66464DC}" srcId="{B628C748-975A-4BE4-89B4-FB8A2BF4B5A7}" destId="{E8D37AFD-9A04-49F6-80B8-5423ABE468F8}" srcOrd="0" destOrd="0" parTransId="{7E4FF7CB-D810-440E-9C73-C1EF748CCE7E}" sibTransId="{27EF0161-F8CE-4F9C-8DD5-A315A20AAA61}"/>
    <dgm:cxn modelId="{94CD619F-98F3-457A-933E-60717390FFDA}" srcId="{E8D37AFD-9A04-49F6-80B8-5423ABE468F8}" destId="{8E322552-D77E-4B60-8AD0-760F65853D89}" srcOrd="1" destOrd="0" parTransId="{6C7A4CE1-5604-4EB1-9DAB-7AA617FA897F}" sibTransId="{A9FF6B19-9AF1-4DBE-A0A3-F7DC23925DA4}"/>
    <dgm:cxn modelId="{6E924460-D1D6-47E2-BC0F-DFD34BF5F969}" type="presOf" srcId="{BA71D80C-78A9-4C29-827E-D3050008EE32}" destId="{3C098BC6-AC8E-4A1C-B017-635A2650D4D3}" srcOrd="0" destOrd="0" presId="urn:microsoft.com/office/officeart/2005/8/layout/radial5"/>
    <dgm:cxn modelId="{1D52B57F-049A-4663-B8AB-15492CD3B16A}" srcId="{E8D37AFD-9A04-49F6-80B8-5423ABE468F8}" destId="{187AA5E6-8F15-4F1A-A3D9-C9C33CA45F44}" srcOrd="2" destOrd="0" parTransId="{B0CBADB5-FF83-40CD-BE59-65AFD4400194}" sibTransId="{49D9D916-30ED-4F69-A73A-E818160241F7}"/>
    <dgm:cxn modelId="{734D1536-DC4C-46DC-9694-8C82D42947C9}" type="presOf" srcId="{D1720E9A-4B93-4B62-B1A3-05B7F3741DEA}" destId="{D01DF3AC-620F-4311-B877-F1DA553C6F51}" srcOrd="0" destOrd="0" presId="urn:microsoft.com/office/officeart/2005/8/layout/radial5"/>
    <dgm:cxn modelId="{858630EB-E4F6-4ED3-8313-3FBCC884723B}" type="presOf" srcId="{17E6ABFE-9324-4368-8DA2-9DA93320C8B8}" destId="{67F588D9-E4C2-4779-BF91-4D57D32A301E}" srcOrd="0" destOrd="0" presId="urn:microsoft.com/office/officeart/2005/8/layout/radial5"/>
    <dgm:cxn modelId="{91131419-D9A4-4AD1-895B-F6FE1DD57460}" type="presOf" srcId="{B628C748-975A-4BE4-89B4-FB8A2BF4B5A7}" destId="{B5BA487E-1EA3-4C99-AB8E-04EAFEC5B807}" srcOrd="0" destOrd="0" presId="urn:microsoft.com/office/officeart/2005/8/layout/radial5"/>
    <dgm:cxn modelId="{D3CD8555-E62D-4A65-93C6-99A672896CD8}" type="presOf" srcId="{CBDCB939-EDDA-4679-8053-ECE0A63010CD}" destId="{BEFC6822-E90A-45F2-9366-25CFECA99F91}" srcOrd="0" destOrd="0" presId="urn:microsoft.com/office/officeart/2005/8/layout/radial5"/>
    <dgm:cxn modelId="{AEE8F2A3-76BD-45F6-8608-3645D33DC6FE}" type="presOf" srcId="{B0CBADB5-FF83-40CD-BE59-65AFD4400194}" destId="{E1FC4D72-6A75-4FC9-A468-FC1C41B72B57}" srcOrd="1" destOrd="0" presId="urn:microsoft.com/office/officeart/2005/8/layout/radial5"/>
    <dgm:cxn modelId="{EE22E43E-3D70-45C5-995C-6E6134C99BFE}" type="presOf" srcId="{BA71D80C-78A9-4C29-827E-D3050008EE32}" destId="{6D72BE5D-8F7C-4633-94E1-45100431DC55}" srcOrd="1" destOrd="0" presId="urn:microsoft.com/office/officeart/2005/8/layout/radial5"/>
    <dgm:cxn modelId="{6342FBE8-7177-42F9-AF22-74C0C9CF46E5}" srcId="{E8D37AFD-9A04-49F6-80B8-5423ABE468F8}" destId="{D1720E9A-4B93-4B62-B1A3-05B7F3741DEA}" srcOrd="3" destOrd="0" parTransId="{BA71D80C-78A9-4C29-827E-D3050008EE32}" sibTransId="{E62BC220-1983-45A4-BA5A-38A2EFE4A32D}"/>
    <dgm:cxn modelId="{C498A1CA-4160-4786-8D8A-6D9752FDE701}" type="presParOf" srcId="{B5BA487E-1EA3-4C99-AB8E-04EAFEC5B807}" destId="{1A7E36C9-7E8C-40DB-B26A-13C7C6004EC3}" srcOrd="0" destOrd="0" presId="urn:microsoft.com/office/officeart/2005/8/layout/radial5"/>
    <dgm:cxn modelId="{8A4AE357-F837-4AF9-BA89-671082D64713}" type="presParOf" srcId="{B5BA487E-1EA3-4C99-AB8E-04EAFEC5B807}" destId="{DEE6028D-7F75-4F34-8000-F1E5993EB4EE}" srcOrd="1" destOrd="0" presId="urn:microsoft.com/office/officeart/2005/8/layout/radial5"/>
    <dgm:cxn modelId="{860034C6-2273-4AF8-A4F9-1038A69F8AB8}" type="presParOf" srcId="{DEE6028D-7F75-4F34-8000-F1E5993EB4EE}" destId="{132FA51F-0E9F-4F96-9A0E-5F78E7C0ADDA}" srcOrd="0" destOrd="0" presId="urn:microsoft.com/office/officeart/2005/8/layout/radial5"/>
    <dgm:cxn modelId="{9773AD72-8AEB-4D91-B2AA-D440569B1AE4}" type="presParOf" srcId="{B5BA487E-1EA3-4C99-AB8E-04EAFEC5B807}" destId="{BEFC6822-E90A-45F2-9366-25CFECA99F91}" srcOrd="2" destOrd="0" presId="urn:microsoft.com/office/officeart/2005/8/layout/radial5"/>
    <dgm:cxn modelId="{18A47DA9-8435-4FCC-8AD2-649FD1FF4ABC}" type="presParOf" srcId="{B5BA487E-1EA3-4C99-AB8E-04EAFEC5B807}" destId="{6AC5DE16-79C4-4763-B7A1-DCD7B6CB6AA9}" srcOrd="3" destOrd="0" presId="urn:microsoft.com/office/officeart/2005/8/layout/radial5"/>
    <dgm:cxn modelId="{7C8A7E67-889A-423E-A97C-53B9B85754A0}" type="presParOf" srcId="{6AC5DE16-79C4-4763-B7A1-DCD7B6CB6AA9}" destId="{84DD0B21-E935-4DB8-AE97-843319375486}" srcOrd="0" destOrd="0" presId="urn:microsoft.com/office/officeart/2005/8/layout/radial5"/>
    <dgm:cxn modelId="{6FCA7425-1431-48B4-86C8-96B440863189}" type="presParOf" srcId="{B5BA487E-1EA3-4C99-AB8E-04EAFEC5B807}" destId="{CFE8BB07-CA1D-474A-8C7A-87C38D0B5316}" srcOrd="4" destOrd="0" presId="urn:microsoft.com/office/officeart/2005/8/layout/radial5"/>
    <dgm:cxn modelId="{0C6779DA-70F7-4849-8C31-FCAB9722B206}" type="presParOf" srcId="{B5BA487E-1EA3-4C99-AB8E-04EAFEC5B807}" destId="{F5F10154-7330-4534-BBCD-C0956B4F1C7E}" srcOrd="5" destOrd="0" presId="urn:microsoft.com/office/officeart/2005/8/layout/radial5"/>
    <dgm:cxn modelId="{6FB00212-AB1E-4CDC-861E-472846DD8F54}" type="presParOf" srcId="{F5F10154-7330-4534-BBCD-C0956B4F1C7E}" destId="{E1FC4D72-6A75-4FC9-A468-FC1C41B72B57}" srcOrd="0" destOrd="0" presId="urn:microsoft.com/office/officeart/2005/8/layout/radial5"/>
    <dgm:cxn modelId="{2D15672E-9289-413D-BCEE-05838E358510}" type="presParOf" srcId="{B5BA487E-1EA3-4C99-AB8E-04EAFEC5B807}" destId="{DC559EC5-CD0E-4C26-A836-0E9184CA41F2}" srcOrd="6" destOrd="0" presId="urn:microsoft.com/office/officeart/2005/8/layout/radial5"/>
    <dgm:cxn modelId="{6561ECCC-1C62-443D-921E-F8ED21C7A55B}" type="presParOf" srcId="{B5BA487E-1EA3-4C99-AB8E-04EAFEC5B807}" destId="{3C098BC6-AC8E-4A1C-B017-635A2650D4D3}" srcOrd="7" destOrd="0" presId="urn:microsoft.com/office/officeart/2005/8/layout/radial5"/>
    <dgm:cxn modelId="{A138A077-3B3C-480C-9EEB-CEAF441B1CB7}" type="presParOf" srcId="{3C098BC6-AC8E-4A1C-B017-635A2650D4D3}" destId="{6D72BE5D-8F7C-4633-94E1-45100431DC55}" srcOrd="0" destOrd="0" presId="urn:microsoft.com/office/officeart/2005/8/layout/radial5"/>
    <dgm:cxn modelId="{55826C2B-091F-4328-813D-65ED6BE60255}" type="presParOf" srcId="{B5BA487E-1EA3-4C99-AB8E-04EAFEC5B807}" destId="{D01DF3AC-620F-4311-B877-F1DA553C6F51}" srcOrd="8" destOrd="0" presId="urn:microsoft.com/office/officeart/2005/8/layout/radial5"/>
    <dgm:cxn modelId="{A9EDBFA8-9C6F-4815-9DE9-645E87F5552D}" type="presParOf" srcId="{B5BA487E-1EA3-4C99-AB8E-04EAFEC5B807}" destId="{67F588D9-E4C2-4779-BF91-4D57D32A301E}" srcOrd="9" destOrd="0" presId="urn:microsoft.com/office/officeart/2005/8/layout/radial5"/>
    <dgm:cxn modelId="{E971D1EB-12C9-43E0-A2EF-5089648047BF}" type="presParOf" srcId="{67F588D9-E4C2-4779-BF91-4D57D32A301E}" destId="{1F717614-D78B-4F7A-88E2-E1388E494178}" srcOrd="0" destOrd="0" presId="urn:microsoft.com/office/officeart/2005/8/layout/radial5"/>
    <dgm:cxn modelId="{6A3D1080-E8D4-4F54-9599-B59620796510}" type="presParOf" srcId="{B5BA487E-1EA3-4C99-AB8E-04EAFEC5B807}" destId="{6A4DA6F9-345B-4094-8D92-215F171308BB}" srcOrd="10" destOrd="0" presId="urn:microsoft.com/office/officeart/2005/8/layout/radial5"/>
    <dgm:cxn modelId="{2CDD4E3A-A86F-4302-BE28-9EAE64E220B2}" type="presParOf" srcId="{B5BA487E-1EA3-4C99-AB8E-04EAFEC5B807}" destId="{0916A0EE-5AC6-4B3D-A620-EED11662BB99}" srcOrd="11" destOrd="0" presId="urn:microsoft.com/office/officeart/2005/8/layout/radial5"/>
    <dgm:cxn modelId="{BAD1335A-C39F-43DB-8B87-2CBBF545F698}" type="presParOf" srcId="{0916A0EE-5AC6-4B3D-A620-EED11662BB99}" destId="{B02186ED-109C-47DB-A898-1BCC96DA4B8B}" srcOrd="0" destOrd="0" presId="urn:microsoft.com/office/officeart/2005/8/layout/radial5"/>
    <dgm:cxn modelId="{8ABD927D-0B5A-4805-80D3-46703EFC66FE}" type="presParOf" srcId="{B5BA487E-1EA3-4C99-AB8E-04EAFEC5B807}" destId="{868C0557-C07F-4B25-9E1E-D28886BD6260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628C748-975A-4BE4-89B4-FB8A2BF4B5A7}" type="doc">
      <dgm:prSet loTypeId="urn:microsoft.com/office/officeart/2005/8/layout/radial5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8D37AFD-9A04-49F6-80B8-5423ABE468F8}">
      <dgm:prSet phldrT="[Texto]" custT="1"/>
      <dgm:spPr/>
      <dgm:t>
        <a:bodyPr/>
        <a:lstStyle/>
        <a:p>
          <a:r>
            <a:rPr lang="es-EC" sz="1400" dirty="0" smtClean="0"/>
            <a:t>Recomendaciones</a:t>
          </a:r>
          <a:endParaRPr lang="es-EC" sz="1400" dirty="0"/>
        </a:p>
      </dgm:t>
    </dgm:pt>
    <dgm:pt modelId="{7E4FF7CB-D810-440E-9C73-C1EF748CCE7E}" type="parTrans" cxnId="{2FF8A720-43E1-4818-936F-81D6A66464DC}">
      <dgm:prSet/>
      <dgm:spPr/>
      <dgm:t>
        <a:bodyPr/>
        <a:lstStyle/>
        <a:p>
          <a:endParaRPr lang="es-EC"/>
        </a:p>
      </dgm:t>
    </dgm:pt>
    <dgm:pt modelId="{27EF0161-F8CE-4F9C-8DD5-A315A20AAA61}" type="sibTrans" cxnId="{2FF8A720-43E1-4818-936F-81D6A66464DC}">
      <dgm:prSet/>
      <dgm:spPr/>
      <dgm:t>
        <a:bodyPr/>
        <a:lstStyle/>
        <a:p>
          <a:endParaRPr lang="es-EC"/>
        </a:p>
      </dgm:t>
    </dgm:pt>
    <dgm:pt modelId="{CBDCB939-EDDA-4679-8053-ECE0A63010CD}">
      <dgm:prSet phldrT="[Texto]" custT="1"/>
      <dgm:spPr/>
      <dgm:t>
        <a:bodyPr/>
        <a:lstStyle/>
        <a:p>
          <a:r>
            <a:rPr lang="es-EC" sz="1400" dirty="0" smtClean="0"/>
            <a:t>Alineamiento correcto  de los perfiles de guiado mejora la precisión.</a:t>
          </a:r>
          <a:endParaRPr lang="es-EC" sz="1400" dirty="0"/>
        </a:p>
      </dgm:t>
    </dgm:pt>
    <dgm:pt modelId="{8582DF9C-4F13-4928-930B-CC781C92C7EF}" type="parTrans" cxnId="{5A9C4C00-FEF6-4289-A272-F22F351CB0BF}">
      <dgm:prSet/>
      <dgm:spPr/>
      <dgm:t>
        <a:bodyPr/>
        <a:lstStyle/>
        <a:p>
          <a:endParaRPr lang="es-EC"/>
        </a:p>
      </dgm:t>
    </dgm:pt>
    <dgm:pt modelId="{788AAB39-8077-40DC-84B0-53F9D8619FD6}" type="sibTrans" cxnId="{5A9C4C00-FEF6-4289-A272-F22F351CB0BF}">
      <dgm:prSet/>
      <dgm:spPr/>
      <dgm:t>
        <a:bodyPr/>
        <a:lstStyle/>
        <a:p>
          <a:endParaRPr lang="es-EC"/>
        </a:p>
      </dgm:t>
    </dgm:pt>
    <dgm:pt modelId="{8E322552-D77E-4B60-8AD0-760F65853D89}">
      <dgm:prSet phldrT="[Texto]" custT="1"/>
      <dgm:spPr/>
      <dgm:t>
        <a:bodyPr/>
        <a:lstStyle/>
        <a:p>
          <a:r>
            <a:rPr lang="es-EC" sz="1400" dirty="0" smtClean="0"/>
            <a:t>Luminosidad</a:t>
          </a:r>
          <a:endParaRPr lang="es-EC" sz="1400" dirty="0"/>
        </a:p>
      </dgm:t>
    </dgm:pt>
    <dgm:pt modelId="{6C7A4CE1-5604-4EB1-9DAB-7AA617FA897F}" type="parTrans" cxnId="{94CD619F-98F3-457A-933E-60717390FFDA}">
      <dgm:prSet/>
      <dgm:spPr/>
      <dgm:t>
        <a:bodyPr/>
        <a:lstStyle/>
        <a:p>
          <a:endParaRPr lang="es-EC"/>
        </a:p>
      </dgm:t>
    </dgm:pt>
    <dgm:pt modelId="{A9FF6B19-9AF1-4DBE-A0A3-F7DC23925DA4}" type="sibTrans" cxnId="{94CD619F-98F3-457A-933E-60717390FFDA}">
      <dgm:prSet/>
      <dgm:spPr/>
      <dgm:t>
        <a:bodyPr/>
        <a:lstStyle/>
        <a:p>
          <a:endParaRPr lang="es-EC"/>
        </a:p>
      </dgm:t>
    </dgm:pt>
    <dgm:pt modelId="{187AA5E6-8F15-4F1A-A3D9-C9C33CA45F44}">
      <dgm:prSet phldrT="[Texto]" custT="1"/>
      <dgm:spPr/>
      <dgm:t>
        <a:bodyPr/>
        <a:lstStyle/>
        <a:p>
          <a:r>
            <a:rPr lang="es-EC" sz="1400" dirty="0" smtClean="0"/>
            <a:t>Dimensionamiento -  Bomba de succión</a:t>
          </a:r>
          <a:endParaRPr lang="es-EC" sz="1400" dirty="0"/>
        </a:p>
      </dgm:t>
    </dgm:pt>
    <dgm:pt modelId="{B0CBADB5-FF83-40CD-BE59-65AFD4400194}" type="parTrans" cxnId="{1D52B57F-049A-4663-B8AB-15492CD3B16A}">
      <dgm:prSet/>
      <dgm:spPr/>
      <dgm:t>
        <a:bodyPr/>
        <a:lstStyle/>
        <a:p>
          <a:endParaRPr lang="es-EC"/>
        </a:p>
      </dgm:t>
    </dgm:pt>
    <dgm:pt modelId="{49D9D916-30ED-4F69-A73A-E818160241F7}" type="sibTrans" cxnId="{1D52B57F-049A-4663-B8AB-15492CD3B16A}">
      <dgm:prSet/>
      <dgm:spPr/>
      <dgm:t>
        <a:bodyPr/>
        <a:lstStyle/>
        <a:p>
          <a:endParaRPr lang="es-EC"/>
        </a:p>
      </dgm:t>
    </dgm:pt>
    <dgm:pt modelId="{B5BA487E-1EA3-4C99-AB8E-04EAFEC5B807}" type="pres">
      <dgm:prSet presAssocID="{B628C748-975A-4BE4-89B4-FB8A2BF4B5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A7E36C9-7E8C-40DB-B26A-13C7C6004EC3}" type="pres">
      <dgm:prSet presAssocID="{E8D37AFD-9A04-49F6-80B8-5423ABE468F8}" presName="centerShape" presStyleLbl="node0" presStyleIdx="0" presStyleCnt="1" custScaleX="152689"/>
      <dgm:spPr/>
      <dgm:t>
        <a:bodyPr/>
        <a:lstStyle/>
        <a:p>
          <a:endParaRPr lang="es-EC"/>
        </a:p>
      </dgm:t>
    </dgm:pt>
    <dgm:pt modelId="{DEE6028D-7F75-4F34-8000-F1E5993EB4EE}" type="pres">
      <dgm:prSet presAssocID="{8582DF9C-4F13-4928-930B-CC781C92C7EF}" presName="parTrans" presStyleLbl="sibTrans2D1" presStyleIdx="0" presStyleCnt="3"/>
      <dgm:spPr/>
      <dgm:t>
        <a:bodyPr/>
        <a:lstStyle/>
        <a:p>
          <a:endParaRPr lang="es-EC"/>
        </a:p>
      </dgm:t>
    </dgm:pt>
    <dgm:pt modelId="{132FA51F-0E9F-4F96-9A0E-5F78E7C0ADDA}" type="pres">
      <dgm:prSet presAssocID="{8582DF9C-4F13-4928-930B-CC781C92C7EF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BEFC6822-E90A-45F2-9366-25CFECA99F91}" type="pres">
      <dgm:prSet presAssocID="{CBDCB939-EDDA-4679-8053-ECE0A63010C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C5DE16-79C4-4763-B7A1-DCD7B6CB6AA9}" type="pres">
      <dgm:prSet presAssocID="{6C7A4CE1-5604-4EB1-9DAB-7AA617FA897F}" presName="parTrans" presStyleLbl="sibTrans2D1" presStyleIdx="1" presStyleCnt="3"/>
      <dgm:spPr/>
      <dgm:t>
        <a:bodyPr/>
        <a:lstStyle/>
        <a:p>
          <a:endParaRPr lang="es-EC"/>
        </a:p>
      </dgm:t>
    </dgm:pt>
    <dgm:pt modelId="{84DD0B21-E935-4DB8-AE97-843319375486}" type="pres">
      <dgm:prSet presAssocID="{6C7A4CE1-5604-4EB1-9DAB-7AA617FA897F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CFE8BB07-CA1D-474A-8C7A-87C38D0B5316}" type="pres">
      <dgm:prSet presAssocID="{8E322552-D77E-4B60-8AD0-760F65853D89}" presName="node" presStyleLbl="node1" presStyleIdx="1" presStyleCnt="3" custRadScaleRad="113853" custRadScaleInc="-87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F10154-7330-4534-BBCD-C0956B4F1C7E}" type="pres">
      <dgm:prSet presAssocID="{B0CBADB5-FF83-40CD-BE59-65AFD4400194}" presName="parTrans" presStyleLbl="sibTrans2D1" presStyleIdx="2" presStyleCnt="3"/>
      <dgm:spPr/>
      <dgm:t>
        <a:bodyPr/>
        <a:lstStyle/>
        <a:p>
          <a:endParaRPr lang="es-EC"/>
        </a:p>
      </dgm:t>
    </dgm:pt>
    <dgm:pt modelId="{E1FC4D72-6A75-4FC9-A468-FC1C41B72B57}" type="pres">
      <dgm:prSet presAssocID="{B0CBADB5-FF83-40CD-BE59-65AFD4400194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DC559EC5-CD0E-4C26-A836-0E9184CA41F2}" type="pres">
      <dgm:prSet presAssocID="{187AA5E6-8F15-4F1A-A3D9-C9C33CA45F44}" presName="node" presStyleLbl="node1" presStyleIdx="2" presStyleCnt="3" custScaleX="144770" custRadScaleRad="124478" custRadScaleInc="95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0257D63-8474-403E-9887-C08B80950621}" type="presOf" srcId="{8582DF9C-4F13-4928-930B-CC781C92C7EF}" destId="{132FA51F-0E9F-4F96-9A0E-5F78E7C0ADDA}" srcOrd="1" destOrd="0" presId="urn:microsoft.com/office/officeart/2005/8/layout/radial5"/>
    <dgm:cxn modelId="{5A9C4C00-FEF6-4289-A272-F22F351CB0BF}" srcId="{E8D37AFD-9A04-49F6-80B8-5423ABE468F8}" destId="{CBDCB939-EDDA-4679-8053-ECE0A63010CD}" srcOrd="0" destOrd="0" parTransId="{8582DF9C-4F13-4928-930B-CC781C92C7EF}" sibTransId="{788AAB39-8077-40DC-84B0-53F9D8619FD6}"/>
    <dgm:cxn modelId="{49A63ADA-60E6-44D5-AB8D-C7DC210E1CC1}" type="presOf" srcId="{6C7A4CE1-5604-4EB1-9DAB-7AA617FA897F}" destId="{6AC5DE16-79C4-4763-B7A1-DCD7B6CB6AA9}" srcOrd="0" destOrd="0" presId="urn:microsoft.com/office/officeart/2005/8/layout/radial5"/>
    <dgm:cxn modelId="{72EB6A43-4C21-4034-B201-A0B14D6A3AAB}" type="presOf" srcId="{B0CBADB5-FF83-40CD-BE59-65AFD4400194}" destId="{E1FC4D72-6A75-4FC9-A468-FC1C41B72B57}" srcOrd="1" destOrd="0" presId="urn:microsoft.com/office/officeart/2005/8/layout/radial5"/>
    <dgm:cxn modelId="{2FF8A720-43E1-4818-936F-81D6A66464DC}" srcId="{B628C748-975A-4BE4-89B4-FB8A2BF4B5A7}" destId="{E8D37AFD-9A04-49F6-80B8-5423ABE468F8}" srcOrd="0" destOrd="0" parTransId="{7E4FF7CB-D810-440E-9C73-C1EF748CCE7E}" sibTransId="{27EF0161-F8CE-4F9C-8DD5-A315A20AAA61}"/>
    <dgm:cxn modelId="{1DF0F854-4804-4CFB-93BB-901CE43A15FB}" type="presOf" srcId="{E8D37AFD-9A04-49F6-80B8-5423ABE468F8}" destId="{1A7E36C9-7E8C-40DB-B26A-13C7C6004EC3}" srcOrd="0" destOrd="0" presId="urn:microsoft.com/office/officeart/2005/8/layout/radial5"/>
    <dgm:cxn modelId="{72F5437C-61B7-44B3-8F3E-4F45986B9A0F}" type="presOf" srcId="{8E322552-D77E-4B60-8AD0-760F65853D89}" destId="{CFE8BB07-CA1D-474A-8C7A-87C38D0B5316}" srcOrd="0" destOrd="0" presId="urn:microsoft.com/office/officeart/2005/8/layout/radial5"/>
    <dgm:cxn modelId="{0904F0FC-24AE-4D66-96E7-A05B1AB1F3A2}" type="presOf" srcId="{6C7A4CE1-5604-4EB1-9DAB-7AA617FA897F}" destId="{84DD0B21-E935-4DB8-AE97-843319375486}" srcOrd="1" destOrd="0" presId="urn:microsoft.com/office/officeart/2005/8/layout/radial5"/>
    <dgm:cxn modelId="{083BCA24-9EC8-4C30-9371-2D81EC2A0FAC}" type="presOf" srcId="{B0CBADB5-FF83-40CD-BE59-65AFD4400194}" destId="{F5F10154-7330-4534-BBCD-C0956B4F1C7E}" srcOrd="0" destOrd="0" presId="urn:microsoft.com/office/officeart/2005/8/layout/radial5"/>
    <dgm:cxn modelId="{093B09DE-1305-410E-A2D7-D28E81623166}" type="presOf" srcId="{8582DF9C-4F13-4928-930B-CC781C92C7EF}" destId="{DEE6028D-7F75-4F34-8000-F1E5993EB4EE}" srcOrd="0" destOrd="0" presId="urn:microsoft.com/office/officeart/2005/8/layout/radial5"/>
    <dgm:cxn modelId="{72701C9D-F615-4865-8E9A-59DD983A760D}" type="presOf" srcId="{187AA5E6-8F15-4F1A-A3D9-C9C33CA45F44}" destId="{DC559EC5-CD0E-4C26-A836-0E9184CA41F2}" srcOrd="0" destOrd="0" presId="urn:microsoft.com/office/officeart/2005/8/layout/radial5"/>
    <dgm:cxn modelId="{94CD619F-98F3-457A-933E-60717390FFDA}" srcId="{E8D37AFD-9A04-49F6-80B8-5423ABE468F8}" destId="{8E322552-D77E-4B60-8AD0-760F65853D89}" srcOrd="1" destOrd="0" parTransId="{6C7A4CE1-5604-4EB1-9DAB-7AA617FA897F}" sibTransId="{A9FF6B19-9AF1-4DBE-A0A3-F7DC23925DA4}"/>
    <dgm:cxn modelId="{1D52B57F-049A-4663-B8AB-15492CD3B16A}" srcId="{E8D37AFD-9A04-49F6-80B8-5423ABE468F8}" destId="{187AA5E6-8F15-4F1A-A3D9-C9C33CA45F44}" srcOrd="2" destOrd="0" parTransId="{B0CBADB5-FF83-40CD-BE59-65AFD4400194}" sibTransId="{49D9D916-30ED-4F69-A73A-E818160241F7}"/>
    <dgm:cxn modelId="{43FEE792-2606-49D0-9550-6F9E5C0018D0}" type="presOf" srcId="{B628C748-975A-4BE4-89B4-FB8A2BF4B5A7}" destId="{B5BA487E-1EA3-4C99-AB8E-04EAFEC5B807}" srcOrd="0" destOrd="0" presId="urn:microsoft.com/office/officeart/2005/8/layout/radial5"/>
    <dgm:cxn modelId="{8E61797C-D8BB-4DEF-AA61-2C7C373819BF}" type="presOf" srcId="{CBDCB939-EDDA-4679-8053-ECE0A63010CD}" destId="{BEFC6822-E90A-45F2-9366-25CFECA99F91}" srcOrd="0" destOrd="0" presId="urn:microsoft.com/office/officeart/2005/8/layout/radial5"/>
    <dgm:cxn modelId="{21D899AC-C50B-478A-8612-144DC37A58BB}" type="presParOf" srcId="{B5BA487E-1EA3-4C99-AB8E-04EAFEC5B807}" destId="{1A7E36C9-7E8C-40DB-B26A-13C7C6004EC3}" srcOrd="0" destOrd="0" presId="urn:microsoft.com/office/officeart/2005/8/layout/radial5"/>
    <dgm:cxn modelId="{5094B282-8928-428F-A7E1-9061C5DEE8FD}" type="presParOf" srcId="{B5BA487E-1EA3-4C99-AB8E-04EAFEC5B807}" destId="{DEE6028D-7F75-4F34-8000-F1E5993EB4EE}" srcOrd="1" destOrd="0" presId="urn:microsoft.com/office/officeart/2005/8/layout/radial5"/>
    <dgm:cxn modelId="{C8E8A277-41FD-415C-B4C1-45A9671A5648}" type="presParOf" srcId="{DEE6028D-7F75-4F34-8000-F1E5993EB4EE}" destId="{132FA51F-0E9F-4F96-9A0E-5F78E7C0ADDA}" srcOrd="0" destOrd="0" presId="urn:microsoft.com/office/officeart/2005/8/layout/radial5"/>
    <dgm:cxn modelId="{6F878FBF-52DE-4A34-9345-4E664DF19D65}" type="presParOf" srcId="{B5BA487E-1EA3-4C99-AB8E-04EAFEC5B807}" destId="{BEFC6822-E90A-45F2-9366-25CFECA99F91}" srcOrd="2" destOrd="0" presId="urn:microsoft.com/office/officeart/2005/8/layout/radial5"/>
    <dgm:cxn modelId="{E78BCB6C-35EA-43DE-A7EA-5B280FBD7CBF}" type="presParOf" srcId="{B5BA487E-1EA3-4C99-AB8E-04EAFEC5B807}" destId="{6AC5DE16-79C4-4763-B7A1-DCD7B6CB6AA9}" srcOrd="3" destOrd="0" presId="urn:microsoft.com/office/officeart/2005/8/layout/radial5"/>
    <dgm:cxn modelId="{D77A3650-9B75-4B3C-BBE2-3471D9FA31BD}" type="presParOf" srcId="{6AC5DE16-79C4-4763-B7A1-DCD7B6CB6AA9}" destId="{84DD0B21-E935-4DB8-AE97-843319375486}" srcOrd="0" destOrd="0" presId="urn:microsoft.com/office/officeart/2005/8/layout/radial5"/>
    <dgm:cxn modelId="{9D92B0B0-83FE-4E7A-9D6E-D598E516144E}" type="presParOf" srcId="{B5BA487E-1EA3-4C99-AB8E-04EAFEC5B807}" destId="{CFE8BB07-CA1D-474A-8C7A-87C38D0B5316}" srcOrd="4" destOrd="0" presId="urn:microsoft.com/office/officeart/2005/8/layout/radial5"/>
    <dgm:cxn modelId="{D3CACB6F-E5C5-4D14-BB6C-180C8D5BCB41}" type="presParOf" srcId="{B5BA487E-1EA3-4C99-AB8E-04EAFEC5B807}" destId="{F5F10154-7330-4534-BBCD-C0956B4F1C7E}" srcOrd="5" destOrd="0" presId="urn:microsoft.com/office/officeart/2005/8/layout/radial5"/>
    <dgm:cxn modelId="{882839F0-CE87-4506-B546-2D663FBC1D3E}" type="presParOf" srcId="{F5F10154-7330-4534-BBCD-C0956B4F1C7E}" destId="{E1FC4D72-6A75-4FC9-A468-FC1C41B72B57}" srcOrd="0" destOrd="0" presId="urn:microsoft.com/office/officeart/2005/8/layout/radial5"/>
    <dgm:cxn modelId="{93C3179C-80F8-413A-A9AE-1777F2019584}" type="presParOf" srcId="{B5BA487E-1EA3-4C99-AB8E-04EAFEC5B807}" destId="{DC559EC5-CD0E-4C26-A836-0E9184CA41F2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5B98F53-5CFE-4861-A307-D1F67EC0A04C}" type="doc">
      <dgm:prSet loTypeId="urn:microsoft.com/office/officeart/2005/8/layout/arrow2" loCatId="process" qsTypeId="urn:microsoft.com/office/officeart/2005/8/quickstyle/simple1" qsCatId="simple" csTypeId="urn:microsoft.com/office/officeart/2005/8/colors/accent0_2" csCatId="mainScheme" phldr="1"/>
      <dgm:spPr/>
    </dgm:pt>
    <dgm:pt modelId="{9177F71F-D8BA-4D20-B583-A28F2C377E5F}">
      <dgm:prSet phldrT="[Texto]"/>
      <dgm:spPr/>
      <dgm:t>
        <a:bodyPr/>
        <a:lstStyle/>
        <a:p>
          <a:r>
            <a:rPr lang="es-ES_tradnl" b="0" dirty="0" smtClean="0"/>
            <a:t>Implementación de una cámara web</a:t>
          </a:r>
          <a:endParaRPr lang="es-EC" b="0" dirty="0"/>
        </a:p>
      </dgm:t>
    </dgm:pt>
    <dgm:pt modelId="{6E1E2BAE-EF93-42D0-80EA-DCB6FD3CA439}" type="parTrans" cxnId="{DFBECBD8-73B8-4D1C-B9B9-42133574D74C}">
      <dgm:prSet/>
      <dgm:spPr/>
      <dgm:t>
        <a:bodyPr/>
        <a:lstStyle/>
        <a:p>
          <a:endParaRPr lang="es-EC"/>
        </a:p>
      </dgm:t>
    </dgm:pt>
    <dgm:pt modelId="{8F14552B-6413-4D0B-8098-11C9D8F65C27}" type="sibTrans" cxnId="{DFBECBD8-73B8-4D1C-B9B9-42133574D74C}">
      <dgm:prSet/>
      <dgm:spPr/>
      <dgm:t>
        <a:bodyPr/>
        <a:lstStyle/>
        <a:p>
          <a:endParaRPr lang="es-EC"/>
        </a:p>
      </dgm:t>
    </dgm:pt>
    <dgm:pt modelId="{2DB0DA13-6D24-45E4-BD2B-216DC1867A5C}">
      <dgm:prSet phldrT="[Texto]"/>
      <dgm:spPr/>
      <dgm:t>
        <a:bodyPr/>
        <a:lstStyle/>
        <a:p>
          <a:r>
            <a:rPr lang="es-ES_tradnl" b="0" dirty="0" smtClean="0"/>
            <a:t>Selección de varias plantas</a:t>
          </a:r>
          <a:endParaRPr lang="es-EC" b="0" dirty="0"/>
        </a:p>
      </dgm:t>
    </dgm:pt>
    <dgm:pt modelId="{21AF79E1-DC29-479A-9D30-DD7FD1CF492D}" type="parTrans" cxnId="{5FB7E830-59C2-4D9E-8A59-591AA801DE8B}">
      <dgm:prSet/>
      <dgm:spPr/>
      <dgm:t>
        <a:bodyPr/>
        <a:lstStyle/>
        <a:p>
          <a:endParaRPr lang="es-EC"/>
        </a:p>
      </dgm:t>
    </dgm:pt>
    <dgm:pt modelId="{82327713-793D-484F-8F9F-9F1DD8DA4644}" type="sibTrans" cxnId="{5FB7E830-59C2-4D9E-8A59-591AA801DE8B}">
      <dgm:prSet/>
      <dgm:spPr/>
      <dgm:t>
        <a:bodyPr/>
        <a:lstStyle/>
        <a:p>
          <a:endParaRPr lang="es-EC"/>
        </a:p>
      </dgm:t>
    </dgm:pt>
    <dgm:pt modelId="{E43E7EFC-D740-4024-B61C-5E01F9EAE182}">
      <dgm:prSet phldrT="[Texto]"/>
      <dgm:spPr/>
      <dgm:t>
        <a:bodyPr/>
        <a:lstStyle/>
        <a:p>
          <a:r>
            <a:rPr lang="es-ES_tradnl" b="0" dirty="0" smtClean="0"/>
            <a:t>Internet de las cosas</a:t>
          </a:r>
          <a:endParaRPr lang="es-EC" b="0" dirty="0"/>
        </a:p>
      </dgm:t>
    </dgm:pt>
    <dgm:pt modelId="{E976B709-D346-4CCF-8D2F-27540818E6DA}" type="parTrans" cxnId="{93BB3E14-A54D-4758-ADB3-FC18FB5CD4CE}">
      <dgm:prSet/>
      <dgm:spPr/>
      <dgm:t>
        <a:bodyPr/>
        <a:lstStyle/>
        <a:p>
          <a:endParaRPr lang="es-EC"/>
        </a:p>
      </dgm:t>
    </dgm:pt>
    <dgm:pt modelId="{9CC25937-B977-4C3A-83D7-DF9E92EEFD8E}" type="sibTrans" cxnId="{93BB3E14-A54D-4758-ADB3-FC18FB5CD4CE}">
      <dgm:prSet/>
      <dgm:spPr/>
      <dgm:t>
        <a:bodyPr/>
        <a:lstStyle/>
        <a:p>
          <a:endParaRPr lang="es-EC"/>
        </a:p>
      </dgm:t>
    </dgm:pt>
    <dgm:pt modelId="{7D47519A-D7D5-4F53-829D-0398F84ECBAF}" type="pres">
      <dgm:prSet presAssocID="{25B98F53-5CFE-4861-A307-D1F67EC0A04C}" presName="arrowDiagram" presStyleCnt="0">
        <dgm:presLayoutVars>
          <dgm:chMax val="5"/>
          <dgm:dir/>
          <dgm:resizeHandles val="exact"/>
        </dgm:presLayoutVars>
      </dgm:prSet>
      <dgm:spPr/>
    </dgm:pt>
    <dgm:pt modelId="{E9B2D6DE-3882-4E8D-A8CF-AF08EAD46B6D}" type="pres">
      <dgm:prSet presAssocID="{25B98F53-5CFE-4861-A307-D1F67EC0A04C}" presName="arrow" presStyleLbl="bgShp" presStyleIdx="0" presStyleCnt="1"/>
      <dgm:spPr/>
    </dgm:pt>
    <dgm:pt modelId="{07646280-C288-4046-997A-C32113EB657B}" type="pres">
      <dgm:prSet presAssocID="{25B98F53-5CFE-4861-A307-D1F67EC0A04C}" presName="arrowDiagram3" presStyleCnt="0"/>
      <dgm:spPr/>
    </dgm:pt>
    <dgm:pt modelId="{9F153925-FA61-41F0-8EE6-BE7BA765AA07}" type="pres">
      <dgm:prSet presAssocID="{9177F71F-D8BA-4D20-B583-A28F2C377E5F}" presName="bullet3a" presStyleLbl="node1" presStyleIdx="0" presStyleCnt="3"/>
      <dgm:spPr/>
    </dgm:pt>
    <dgm:pt modelId="{F02DED6A-0501-4154-A878-046CF27A7759}" type="pres">
      <dgm:prSet presAssocID="{9177F71F-D8BA-4D20-B583-A28F2C377E5F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2C0963-048C-4C04-87FC-B7ECA9052ADD}" type="pres">
      <dgm:prSet presAssocID="{2DB0DA13-6D24-45E4-BD2B-216DC1867A5C}" presName="bullet3b" presStyleLbl="node1" presStyleIdx="1" presStyleCnt="3"/>
      <dgm:spPr/>
    </dgm:pt>
    <dgm:pt modelId="{F6CC86F9-23D8-4157-83F4-712D2544AD33}" type="pres">
      <dgm:prSet presAssocID="{2DB0DA13-6D24-45E4-BD2B-216DC1867A5C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C40811-A1C4-40CD-9E35-EC56644A3E0E}" type="pres">
      <dgm:prSet presAssocID="{E43E7EFC-D740-4024-B61C-5E01F9EAE182}" presName="bullet3c" presStyleLbl="node1" presStyleIdx="2" presStyleCnt="3"/>
      <dgm:spPr/>
    </dgm:pt>
    <dgm:pt modelId="{998B6B92-B5A4-45CF-89F0-BD1AF8BE4682}" type="pres">
      <dgm:prSet presAssocID="{E43E7EFC-D740-4024-B61C-5E01F9EAE182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FBECBD8-73B8-4D1C-B9B9-42133574D74C}" srcId="{25B98F53-5CFE-4861-A307-D1F67EC0A04C}" destId="{9177F71F-D8BA-4D20-B583-A28F2C377E5F}" srcOrd="0" destOrd="0" parTransId="{6E1E2BAE-EF93-42D0-80EA-DCB6FD3CA439}" sibTransId="{8F14552B-6413-4D0B-8098-11C9D8F65C27}"/>
    <dgm:cxn modelId="{5FE2C0AA-E630-4E96-9D79-2B7B64BB6E28}" type="presOf" srcId="{2DB0DA13-6D24-45E4-BD2B-216DC1867A5C}" destId="{F6CC86F9-23D8-4157-83F4-712D2544AD33}" srcOrd="0" destOrd="0" presId="urn:microsoft.com/office/officeart/2005/8/layout/arrow2"/>
    <dgm:cxn modelId="{6D2E4F00-2BD9-45C9-9E44-52EC52EFC707}" type="presOf" srcId="{9177F71F-D8BA-4D20-B583-A28F2C377E5F}" destId="{F02DED6A-0501-4154-A878-046CF27A7759}" srcOrd="0" destOrd="0" presId="urn:microsoft.com/office/officeart/2005/8/layout/arrow2"/>
    <dgm:cxn modelId="{8DE436A9-3754-442D-912D-2CC72B6AE2F8}" type="presOf" srcId="{E43E7EFC-D740-4024-B61C-5E01F9EAE182}" destId="{998B6B92-B5A4-45CF-89F0-BD1AF8BE4682}" srcOrd="0" destOrd="0" presId="urn:microsoft.com/office/officeart/2005/8/layout/arrow2"/>
    <dgm:cxn modelId="{40B74A23-E0C5-4073-A7B5-8C04D1B98236}" type="presOf" srcId="{25B98F53-5CFE-4861-A307-D1F67EC0A04C}" destId="{7D47519A-D7D5-4F53-829D-0398F84ECBAF}" srcOrd="0" destOrd="0" presId="urn:microsoft.com/office/officeart/2005/8/layout/arrow2"/>
    <dgm:cxn modelId="{93BB3E14-A54D-4758-ADB3-FC18FB5CD4CE}" srcId="{25B98F53-5CFE-4861-A307-D1F67EC0A04C}" destId="{E43E7EFC-D740-4024-B61C-5E01F9EAE182}" srcOrd="2" destOrd="0" parTransId="{E976B709-D346-4CCF-8D2F-27540818E6DA}" sibTransId="{9CC25937-B977-4C3A-83D7-DF9E92EEFD8E}"/>
    <dgm:cxn modelId="{5FB7E830-59C2-4D9E-8A59-591AA801DE8B}" srcId="{25B98F53-5CFE-4861-A307-D1F67EC0A04C}" destId="{2DB0DA13-6D24-45E4-BD2B-216DC1867A5C}" srcOrd="1" destOrd="0" parTransId="{21AF79E1-DC29-479A-9D30-DD7FD1CF492D}" sibTransId="{82327713-793D-484F-8F9F-9F1DD8DA4644}"/>
    <dgm:cxn modelId="{776700DD-5D4C-4CDC-ACA3-8A5D1180206D}" type="presParOf" srcId="{7D47519A-D7D5-4F53-829D-0398F84ECBAF}" destId="{E9B2D6DE-3882-4E8D-A8CF-AF08EAD46B6D}" srcOrd="0" destOrd="0" presId="urn:microsoft.com/office/officeart/2005/8/layout/arrow2"/>
    <dgm:cxn modelId="{374E39E1-C6B7-46C8-8BDE-C46E86B40031}" type="presParOf" srcId="{7D47519A-D7D5-4F53-829D-0398F84ECBAF}" destId="{07646280-C288-4046-997A-C32113EB657B}" srcOrd="1" destOrd="0" presId="urn:microsoft.com/office/officeart/2005/8/layout/arrow2"/>
    <dgm:cxn modelId="{D8EDBD5B-232A-4D07-8384-3158EBC4392B}" type="presParOf" srcId="{07646280-C288-4046-997A-C32113EB657B}" destId="{9F153925-FA61-41F0-8EE6-BE7BA765AA07}" srcOrd="0" destOrd="0" presId="urn:microsoft.com/office/officeart/2005/8/layout/arrow2"/>
    <dgm:cxn modelId="{AD5828B9-5F1C-4FCA-AB50-19C8D86C13A6}" type="presParOf" srcId="{07646280-C288-4046-997A-C32113EB657B}" destId="{F02DED6A-0501-4154-A878-046CF27A7759}" srcOrd="1" destOrd="0" presId="urn:microsoft.com/office/officeart/2005/8/layout/arrow2"/>
    <dgm:cxn modelId="{2265B954-8C28-4084-9D5E-F72C6AADDCEA}" type="presParOf" srcId="{07646280-C288-4046-997A-C32113EB657B}" destId="{162C0963-048C-4C04-87FC-B7ECA9052ADD}" srcOrd="2" destOrd="0" presId="urn:microsoft.com/office/officeart/2005/8/layout/arrow2"/>
    <dgm:cxn modelId="{EE67FA11-5D76-4048-97CE-BD52D230B321}" type="presParOf" srcId="{07646280-C288-4046-997A-C32113EB657B}" destId="{F6CC86F9-23D8-4157-83F4-712D2544AD33}" srcOrd="3" destOrd="0" presId="urn:microsoft.com/office/officeart/2005/8/layout/arrow2"/>
    <dgm:cxn modelId="{4B94B653-999A-4CA1-B02C-EC57E8E6566D}" type="presParOf" srcId="{07646280-C288-4046-997A-C32113EB657B}" destId="{23C40811-A1C4-40CD-9E35-EC56644A3E0E}" srcOrd="4" destOrd="0" presId="urn:microsoft.com/office/officeart/2005/8/layout/arrow2"/>
    <dgm:cxn modelId="{F62A8DD8-272A-4CAE-860C-DB28959A38AF}" type="presParOf" srcId="{07646280-C288-4046-997A-C32113EB657B}" destId="{998B6B92-B5A4-45CF-89F0-BD1AF8BE468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386002-257F-46EF-B0D6-727DBC55FA95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6966ACC-831C-4B3C-8A0A-C5CE232090F7}">
      <dgm:prSet phldrT="[Texto]"/>
      <dgm:spPr/>
      <dgm:t>
        <a:bodyPr/>
        <a:lstStyle/>
        <a:p>
          <a:endParaRPr lang="es-EC" dirty="0"/>
        </a:p>
      </dgm:t>
    </dgm:pt>
    <dgm:pt modelId="{08846004-3D4D-45BF-94C9-A3F6D2827BE1}" type="parTrans" cxnId="{9D821E1F-9E15-4C9E-B207-585C26147240}">
      <dgm:prSet/>
      <dgm:spPr/>
      <dgm:t>
        <a:bodyPr/>
        <a:lstStyle/>
        <a:p>
          <a:endParaRPr lang="es-EC"/>
        </a:p>
      </dgm:t>
    </dgm:pt>
    <dgm:pt modelId="{FC4F3122-DE72-4EB2-907D-6102F0A44FE9}" type="sibTrans" cxnId="{9D821E1F-9E15-4C9E-B207-585C26147240}">
      <dgm:prSet/>
      <dgm:spPr/>
      <dgm:t>
        <a:bodyPr/>
        <a:lstStyle/>
        <a:p>
          <a:endParaRPr lang="es-EC"/>
        </a:p>
      </dgm:t>
    </dgm:pt>
    <dgm:pt modelId="{7204AB33-CE75-482F-9DE3-5B0D0C395CE0}">
      <dgm:prSet phldrT="[Texto]"/>
      <dgm:spPr/>
      <dgm:t>
        <a:bodyPr/>
        <a:lstStyle/>
        <a:p>
          <a:endParaRPr lang="es-EC" dirty="0"/>
        </a:p>
      </dgm:t>
    </dgm:pt>
    <dgm:pt modelId="{123357F9-95F8-48A5-A239-5F68A6C79357}" type="parTrans" cxnId="{9C2AC77F-8782-4C91-A2EB-3FDD262C5A2D}">
      <dgm:prSet/>
      <dgm:spPr/>
      <dgm:t>
        <a:bodyPr/>
        <a:lstStyle/>
        <a:p>
          <a:endParaRPr lang="es-EC"/>
        </a:p>
      </dgm:t>
    </dgm:pt>
    <dgm:pt modelId="{4DAA79E1-B2AC-4F64-8753-DEA0AEED5A79}" type="sibTrans" cxnId="{9C2AC77F-8782-4C91-A2EB-3FDD262C5A2D}">
      <dgm:prSet/>
      <dgm:spPr/>
      <dgm:t>
        <a:bodyPr/>
        <a:lstStyle/>
        <a:p>
          <a:endParaRPr lang="es-EC"/>
        </a:p>
      </dgm:t>
    </dgm:pt>
    <dgm:pt modelId="{990EABF8-B8CC-478C-BE46-A09E6B1484DB}">
      <dgm:prSet phldrT="[Texto]"/>
      <dgm:spPr/>
      <dgm:t>
        <a:bodyPr/>
        <a:lstStyle/>
        <a:p>
          <a:endParaRPr lang="es-EC" dirty="0"/>
        </a:p>
      </dgm:t>
    </dgm:pt>
    <dgm:pt modelId="{1FC9B860-D39A-44EE-8D8B-A39B72426427}" type="parTrans" cxnId="{BD8652BE-8571-4B53-82CC-29225DB9A0AF}">
      <dgm:prSet/>
      <dgm:spPr/>
      <dgm:t>
        <a:bodyPr/>
        <a:lstStyle/>
        <a:p>
          <a:endParaRPr lang="es-EC"/>
        </a:p>
      </dgm:t>
    </dgm:pt>
    <dgm:pt modelId="{B7225B40-0B99-44C7-A15C-E3F6F518D3D0}" type="sibTrans" cxnId="{BD8652BE-8571-4B53-82CC-29225DB9A0AF}">
      <dgm:prSet/>
      <dgm:spPr/>
      <dgm:t>
        <a:bodyPr/>
        <a:lstStyle/>
        <a:p>
          <a:endParaRPr lang="es-EC"/>
        </a:p>
      </dgm:t>
    </dgm:pt>
    <dgm:pt modelId="{B615CC76-90DD-476E-A1B8-75D261AF9350}">
      <dgm:prSet phldrT="[Texto]"/>
      <dgm:spPr/>
      <dgm:t>
        <a:bodyPr/>
        <a:lstStyle/>
        <a:p>
          <a:endParaRPr lang="es-EC" dirty="0"/>
        </a:p>
      </dgm:t>
    </dgm:pt>
    <dgm:pt modelId="{E0A82675-9C32-4D3B-89F3-AB700936D5E7}" type="parTrans" cxnId="{6E287690-F884-475F-B964-BD50D17D5432}">
      <dgm:prSet/>
      <dgm:spPr/>
      <dgm:t>
        <a:bodyPr/>
        <a:lstStyle/>
        <a:p>
          <a:endParaRPr lang="es-EC"/>
        </a:p>
      </dgm:t>
    </dgm:pt>
    <dgm:pt modelId="{E3B5E62E-C3A7-46AB-9BD7-63DAA7FD6FFA}" type="sibTrans" cxnId="{6E287690-F884-475F-B964-BD50D17D5432}">
      <dgm:prSet/>
      <dgm:spPr/>
      <dgm:t>
        <a:bodyPr/>
        <a:lstStyle/>
        <a:p>
          <a:endParaRPr lang="es-EC"/>
        </a:p>
      </dgm:t>
    </dgm:pt>
    <dgm:pt modelId="{D94E956E-4133-434E-A853-333AC6565463}" type="pres">
      <dgm:prSet presAssocID="{33386002-257F-46EF-B0D6-727DBC55FA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D1F1283-1DB8-49B5-A32A-BABC6366B317}" type="pres">
      <dgm:prSet presAssocID="{46966ACC-831C-4B3C-8A0A-C5CE232090F7}" presName="parentLin" presStyleCnt="0"/>
      <dgm:spPr/>
      <dgm:t>
        <a:bodyPr/>
        <a:lstStyle/>
        <a:p>
          <a:endParaRPr lang="es-EC"/>
        </a:p>
      </dgm:t>
    </dgm:pt>
    <dgm:pt modelId="{4FB47248-5B14-4E59-B1B5-DBD411BE8073}" type="pres">
      <dgm:prSet presAssocID="{46966ACC-831C-4B3C-8A0A-C5CE232090F7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EB1224BA-81B9-4586-9303-A6BDD9308AA2}" type="pres">
      <dgm:prSet presAssocID="{46966ACC-831C-4B3C-8A0A-C5CE232090F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F408DE-A3DF-44C6-AF2A-BA632A3C2A9E}" type="pres">
      <dgm:prSet presAssocID="{46966ACC-831C-4B3C-8A0A-C5CE232090F7}" presName="negativeSpace" presStyleCnt="0"/>
      <dgm:spPr/>
      <dgm:t>
        <a:bodyPr/>
        <a:lstStyle/>
        <a:p>
          <a:endParaRPr lang="es-EC"/>
        </a:p>
      </dgm:t>
    </dgm:pt>
    <dgm:pt modelId="{590DBD3B-32C3-4DE7-82B1-5458F462D5B7}" type="pres">
      <dgm:prSet presAssocID="{46966ACC-831C-4B3C-8A0A-C5CE232090F7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41E7EC-02AA-4393-B2FC-D0C05C9B0859}" type="pres">
      <dgm:prSet presAssocID="{FC4F3122-DE72-4EB2-907D-6102F0A44FE9}" presName="spaceBetweenRectangles" presStyleCnt="0"/>
      <dgm:spPr/>
      <dgm:t>
        <a:bodyPr/>
        <a:lstStyle/>
        <a:p>
          <a:endParaRPr lang="es-EC"/>
        </a:p>
      </dgm:t>
    </dgm:pt>
    <dgm:pt modelId="{9D16E074-188D-4724-97D9-7775590585E6}" type="pres">
      <dgm:prSet presAssocID="{7204AB33-CE75-482F-9DE3-5B0D0C395CE0}" presName="parentLin" presStyleCnt="0"/>
      <dgm:spPr/>
      <dgm:t>
        <a:bodyPr/>
        <a:lstStyle/>
        <a:p>
          <a:endParaRPr lang="es-EC"/>
        </a:p>
      </dgm:t>
    </dgm:pt>
    <dgm:pt modelId="{85F6CFA2-787E-4C67-9A14-661E5893E864}" type="pres">
      <dgm:prSet presAssocID="{7204AB33-CE75-482F-9DE3-5B0D0C395CE0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7E7BB1CA-50C4-4BBD-AA43-FDAAA2C8D308}" type="pres">
      <dgm:prSet presAssocID="{7204AB33-CE75-482F-9DE3-5B0D0C395CE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E5FF91-EEC3-4F84-858B-2BF907B4A7F2}" type="pres">
      <dgm:prSet presAssocID="{7204AB33-CE75-482F-9DE3-5B0D0C395CE0}" presName="negativeSpace" presStyleCnt="0"/>
      <dgm:spPr/>
      <dgm:t>
        <a:bodyPr/>
        <a:lstStyle/>
        <a:p>
          <a:endParaRPr lang="es-EC"/>
        </a:p>
      </dgm:t>
    </dgm:pt>
    <dgm:pt modelId="{19946E27-936A-45E6-AB32-6818384C0BC2}" type="pres">
      <dgm:prSet presAssocID="{7204AB33-CE75-482F-9DE3-5B0D0C395CE0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2B4177-AAE5-4F51-92C3-3B6303667897}" type="pres">
      <dgm:prSet presAssocID="{4DAA79E1-B2AC-4F64-8753-DEA0AEED5A79}" presName="spaceBetweenRectangles" presStyleCnt="0"/>
      <dgm:spPr/>
      <dgm:t>
        <a:bodyPr/>
        <a:lstStyle/>
        <a:p>
          <a:endParaRPr lang="es-EC"/>
        </a:p>
      </dgm:t>
    </dgm:pt>
    <dgm:pt modelId="{E0009D95-84DB-4084-8C99-681AD10E6274}" type="pres">
      <dgm:prSet presAssocID="{990EABF8-B8CC-478C-BE46-A09E6B1484DB}" presName="parentLin" presStyleCnt="0"/>
      <dgm:spPr/>
      <dgm:t>
        <a:bodyPr/>
        <a:lstStyle/>
        <a:p>
          <a:endParaRPr lang="es-EC"/>
        </a:p>
      </dgm:t>
    </dgm:pt>
    <dgm:pt modelId="{46773952-947A-42EE-AE6E-DE862566D613}" type="pres">
      <dgm:prSet presAssocID="{990EABF8-B8CC-478C-BE46-A09E6B1484DB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2088F229-86A8-4A17-907C-B5BAC707D8BF}" type="pres">
      <dgm:prSet presAssocID="{990EABF8-B8CC-478C-BE46-A09E6B1484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AB77FC-EBE0-4F60-8185-8D0243A845BA}" type="pres">
      <dgm:prSet presAssocID="{990EABF8-B8CC-478C-BE46-A09E6B1484DB}" presName="negativeSpace" presStyleCnt="0"/>
      <dgm:spPr/>
      <dgm:t>
        <a:bodyPr/>
        <a:lstStyle/>
        <a:p>
          <a:endParaRPr lang="es-EC"/>
        </a:p>
      </dgm:t>
    </dgm:pt>
    <dgm:pt modelId="{0A8332C7-7CE2-4D9C-9FE8-036E36056580}" type="pres">
      <dgm:prSet presAssocID="{990EABF8-B8CC-478C-BE46-A09E6B1484DB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BCDFC7-1ACC-4400-8517-663DF4F46BA8}" type="pres">
      <dgm:prSet presAssocID="{B7225B40-0B99-44C7-A15C-E3F6F518D3D0}" presName="spaceBetweenRectangles" presStyleCnt="0"/>
      <dgm:spPr/>
      <dgm:t>
        <a:bodyPr/>
        <a:lstStyle/>
        <a:p>
          <a:endParaRPr lang="es-EC"/>
        </a:p>
      </dgm:t>
    </dgm:pt>
    <dgm:pt modelId="{E8F3139A-44C1-4A2B-B2D0-7B9E9D0D69F9}" type="pres">
      <dgm:prSet presAssocID="{B615CC76-90DD-476E-A1B8-75D261AF9350}" presName="parentLin" presStyleCnt="0"/>
      <dgm:spPr/>
      <dgm:t>
        <a:bodyPr/>
        <a:lstStyle/>
        <a:p>
          <a:endParaRPr lang="es-EC"/>
        </a:p>
      </dgm:t>
    </dgm:pt>
    <dgm:pt modelId="{91D416BD-823F-4E59-8DB6-2EFE6B48920D}" type="pres">
      <dgm:prSet presAssocID="{B615CC76-90DD-476E-A1B8-75D261AF9350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892280D8-E67F-41DA-891D-29670FEF2CEB}" type="pres">
      <dgm:prSet presAssocID="{B615CC76-90DD-476E-A1B8-75D261AF935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BFF361-986E-4A3D-BA65-499FBCFE90E2}" type="pres">
      <dgm:prSet presAssocID="{B615CC76-90DD-476E-A1B8-75D261AF9350}" presName="negativeSpace" presStyleCnt="0"/>
      <dgm:spPr/>
      <dgm:t>
        <a:bodyPr/>
        <a:lstStyle/>
        <a:p>
          <a:endParaRPr lang="es-EC"/>
        </a:p>
      </dgm:t>
    </dgm:pt>
    <dgm:pt modelId="{4EC989E9-4755-4691-8174-634F0C35EEA5}" type="pres">
      <dgm:prSet presAssocID="{B615CC76-90DD-476E-A1B8-75D261AF9350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65819CF-0C07-42DA-ABA0-69006940C5D7}" type="presOf" srcId="{33386002-257F-46EF-B0D6-727DBC55FA95}" destId="{D94E956E-4133-434E-A853-333AC6565463}" srcOrd="0" destOrd="0" presId="urn:microsoft.com/office/officeart/2005/8/layout/list1"/>
    <dgm:cxn modelId="{C2A55BFA-E998-447E-8F65-60DC185CD110}" type="presOf" srcId="{990EABF8-B8CC-478C-BE46-A09E6B1484DB}" destId="{46773952-947A-42EE-AE6E-DE862566D613}" srcOrd="0" destOrd="0" presId="urn:microsoft.com/office/officeart/2005/8/layout/list1"/>
    <dgm:cxn modelId="{9C2AC77F-8782-4C91-A2EB-3FDD262C5A2D}" srcId="{33386002-257F-46EF-B0D6-727DBC55FA95}" destId="{7204AB33-CE75-482F-9DE3-5B0D0C395CE0}" srcOrd="1" destOrd="0" parTransId="{123357F9-95F8-48A5-A239-5F68A6C79357}" sibTransId="{4DAA79E1-B2AC-4F64-8753-DEA0AEED5A79}"/>
    <dgm:cxn modelId="{458D8543-9557-43BE-9E7E-1F78EAA9545F}" type="presOf" srcId="{7204AB33-CE75-482F-9DE3-5B0D0C395CE0}" destId="{85F6CFA2-787E-4C67-9A14-661E5893E864}" srcOrd="0" destOrd="0" presId="urn:microsoft.com/office/officeart/2005/8/layout/list1"/>
    <dgm:cxn modelId="{2B384A1D-0878-4964-A194-D2B783508651}" type="presOf" srcId="{46966ACC-831C-4B3C-8A0A-C5CE232090F7}" destId="{EB1224BA-81B9-4586-9303-A6BDD9308AA2}" srcOrd="1" destOrd="0" presId="urn:microsoft.com/office/officeart/2005/8/layout/list1"/>
    <dgm:cxn modelId="{7D8EB964-8735-473B-824F-BB6BC8B94938}" type="presOf" srcId="{B615CC76-90DD-476E-A1B8-75D261AF9350}" destId="{892280D8-E67F-41DA-891D-29670FEF2CEB}" srcOrd="1" destOrd="0" presId="urn:microsoft.com/office/officeart/2005/8/layout/list1"/>
    <dgm:cxn modelId="{8755D2CD-4063-4908-A742-27657DB415C8}" type="presOf" srcId="{46966ACC-831C-4B3C-8A0A-C5CE232090F7}" destId="{4FB47248-5B14-4E59-B1B5-DBD411BE8073}" srcOrd="0" destOrd="0" presId="urn:microsoft.com/office/officeart/2005/8/layout/list1"/>
    <dgm:cxn modelId="{EE334599-4618-4C8C-A4F4-64CF4F13F906}" type="presOf" srcId="{B615CC76-90DD-476E-A1B8-75D261AF9350}" destId="{91D416BD-823F-4E59-8DB6-2EFE6B48920D}" srcOrd="0" destOrd="0" presId="urn:microsoft.com/office/officeart/2005/8/layout/list1"/>
    <dgm:cxn modelId="{9D821E1F-9E15-4C9E-B207-585C26147240}" srcId="{33386002-257F-46EF-B0D6-727DBC55FA95}" destId="{46966ACC-831C-4B3C-8A0A-C5CE232090F7}" srcOrd="0" destOrd="0" parTransId="{08846004-3D4D-45BF-94C9-A3F6D2827BE1}" sibTransId="{FC4F3122-DE72-4EB2-907D-6102F0A44FE9}"/>
    <dgm:cxn modelId="{6E287690-F884-475F-B964-BD50D17D5432}" srcId="{33386002-257F-46EF-B0D6-727DBC55FA95}" destId="{B615CC76-90DD-476E-A1B8-75D261AF9350}" srcOrd="3" destOrd="0" parTransId="{E0A82675-9C32-4D3B-89F3-AB700936D5E7}" sibTransId="{E3B5E62E-C3A7-46AB-9BD7-63DAA7FD6FFA}"/>
    <dgm:cxn modelId="{BD8652BE-8571-4B53-82CC-29225DB9A0AF}" srcId="{33386002-257F-46EF-B0D6-727DBC55FA95}" destId="{990EABF8-B8CC-478C-BE46-A09E6B1484DB}" srcOrd="2" destOrd="0" parTransId="{1FC9B860-D39A-44EE-8D8B-A39B72426427}" sibTransId="{B7225B40-0B99-44C7-A15C-E3F6F518D3D0}"/>
    <dgm:cxn modelId="{D5EA15C0-18AA-4532-BC02-6CD43D1AE615}" type="presOf" srcId="{7204AB33-CE75-482F-9DE3-5B0D0C395CE0}" destId="{7E7BB1CA-50C4-4BBD-AA43-FDAAA2C8D308}" srcOrd="1" destOrd="0" presId="urn:microsoft.com/office/officeart/2005/8/layout/list1"/>
    <dgm:cxn modelId="{7F8D4990-45BB-48E2-9617-6255E2833F0D}" type="presOf" srcId="{990EABF8-B8CC-478C-BE46-A09E6B1484DB}" destId="{2088F229-86A8-4A17-907C-B5BAC707D8BF}" srcOrd="1" destOrd="0" presId="urn:microsoft.com/office/officeart/2005/8/layout/list1"/>
    <dgm:cxn modelId="{07C9C640-8CA9-46E7-9B7F-423A69889A7E}" type="presParOf" srcId="{D94E956E-4133-434E-A853-333AC6565463}" destId="{AD1F1283-1DB8-49B5-A32A-BABC6366B317}" srcOrd="0" destOrd="0" presId="urn:microsoft.com/office/officeart/2005/8/layout/list1"/>
    <dgm:cxn modelId="{3DBE9790-2F55-4B86-97D5-2477C8EF66AE}" type="presParOf" srcId="{AD1F1283-1DB8-49B5-A32A-BABC6366B317}" destId="{4FB47248-5B14-4E59-B1B5-DBD411BE8073}" srcOrd="0" destOrd="0" presId="urn:microsoft.com/office/officeart/2005/8/layout/list1"/>
    <dgm:cxn modelId="{25EE11B3-9B1B-4C2A-8869-AE6228EDB0F9}" type="presParOf" srcId="{AD1F1283-1DB8-49B5-A32A-BABC6366B317}" destId="{EB1224BA-81B9-4586-9303-A6BDD9308AA2}" srcOrd="1" destOrd="0" presId="urn:microsoft.com/office/officeart/2005/8/layout/list1"/>
    <dgm:cxn modelId="{37439ED8-F1B6-4918-A1D1-E102309A4B80}" type="presParOf" srcId="{D94E956E-4133-434E-A853-333AC6565463}" destId="{87F408DE-A3DF-44C6-AF2A-BA632A3C2A9E}" srcOrd="1" destOrd="0" presId="urn:microsoft.com/office/officeart/2005/8/layout/list1"/>
    <dgm:cxn modelId="{965A6616-6B61-4AC8-9EF7-C3DEFF873D07}" type="presParOf" srcId="{D94E956E-4133-434E-A853-333AC6565463}" destId="{590DBD3B-32C3-4DE7-82B1-5458F462D5B7}" srcOrd="2" destOrd="0" presId="urn:microsoft.com/office/officeart/2005/8/layout/list1"/>
    <dgm:cxn modelId="{4648866C-34CD-4A49-9DF0-C323F8760837}" type="presParOf" srcId="{D94E956E-4133-434E-A853-333AC6565463}" destId="{B641E7EC-02AA-4393-B2FC-D0C05C9B0859}" srcOrd="3" destOrd="0" presId="urn:microsoft.com/office/officeart/2005/8/layout/list1"/>
    <dgm:cxn modelId="{E3AB6A95-AA9E-49C9-800D-C1FCB402B261}" type="presParOf" srcId="{D94E956E-4133-434E-A853-333AC6565463}" destId="{9D16E074-188D-4724-97D9-7775590585E6}" srcOrd="4" destOrd="0" presId="urn:microsoft.com/office/officeart/2005/8/layout/list1"/>
    <dgm:cxn modelId="{E491FB9C-B5AD-4F78-9B93-8CE8C050D13A}" type="presParOf" srcId="{9D16E074-188D-4724-97D9-7775590585E6}" destId="{85F6CFA2-787E-4C67-9A14-661E5893E864}" srcOrd="0" destOrd="0" presId="urn:microsoft.com/office/officeart/2005/8/layout/list1"/>
    <dgm:cxn modelId="{773A45D7-E9F6-4884-B2CE-47FF6BFBB448}" type="presParOf" srcId="{9D16E074-188D-4724-97D9-7775590585E6}" destId="{7E7BB1CA-50C4-4BBD-AA43-FDAAA2C8D308}" srcOrd="1" destOrd="0" presId="urn:microsoft.com/office/officeart/2005/8/layout/list1"/>
    <dgm:cxn modelId="{F6A4D306-E0BB-4AAE-B6D4-AC52FFBD5145}" type="presParOf" srcId="{D94E956E-4133-434E-A853-333AC6565463}" destId="{97E5FF91-EEC3-4F84-858B-2BF907B4A7F2}" srcOrd="5" destOrd="0" presId="urn:microsoft.com/office/officeart/2005/8/layout/list1"/>
    <dgm:cxn modelId="{FD6FA927-602D-45B5-A8CE-6137C90FC07A}" type="presParOf" srcId="{D94E956E-4133-434E-A853-333AC6565463}" destId="{19946E27-936A-45E6-AB32-6818384C0BC2}" srcOrd="6" destOrd="0" presId="urn:microsoft.com/office/officeart/2005/8/layout/list1"/>
    <dgm:cxn modelId="{81EF2469-7BD2-494D-B723-A704DF3CC2F2}" type="presParOf" srcId="{D94E956E-4133-434E-A853-333AC6565463}" destId="{9A2B4177-AAE5-4F51-92C3-3B6303667897}" srcOrd="7" destOrd="0" presId="urn:microsoft.com/office/officeart/2005/8/layout/list1"/>
    <dgm:cxn modelId="{E51A7864-1B3D-4C1C-8E46-52A2E01C3BEF}" type="presParOf" srcId="{D94E956E-4133-434E-A853-333AC6565463}" destId="{E0009D95-84DB-4084-8C99-681AD10E6274}" srcOrd="8" destOrd="0" presId="urn:microsoft.com/office/officeart/2005/8/layout/list1"/>
    <dgm:cxn modelId="{51D18607-5EE2-4F03-807D-4BF5E65BEE6A}" type="presParOf" srcId="{E0009D95-84DB-4084-8C99-681AD10E6274}" destId="{46773952-947A-42EE-AE6E-DE862566D613}" srcOrd="0" destOrd="0" presId="urn:microsoft.com/office/officeart/2005/8/layout/list1"/>
    <dgm:cxn modelId="{E248394F-268A-400C-9CB7-B64E90B0E861}" type="presParOf" srcId="{E0009D95-84DB-4084-8C99-681AD10E6274}" destId="{2088F229-86A8-4A17-907C-B5BAC707D8BF}" srcOrd="1" destOrd="0" presId="urn:microsoft.com/office/officeart/2005/8/layout/list1"/>
    <dgm:cxn modelId="{99382D86-B530-4838-BD42-D3855827EFC2}" type="presParOf" srcId="{D94E956E-4133-434E-A853-333AC6565463}" destId="{1FAB77FC-EBE0-4F60-8185-8D0243A845BA}" srcOrd="9" destOrd="0" presId="urn:microsoft.com/office/officeart/2005/8/layout/list1"/>
    <dgm:cxn modelId="{3A895E1F-E47C-4DD2-8A01-6B11BA6F9CA8}" type="presParOf" srcId="{D94E956E-4133-434E-A853-333AC6565463}" destId="{0A8332C7-7CE2-4D9C-9FE8-036E36056580}" srcOrd="10" destOrd="0" presId="urn:microsoft.com/office/officeart/2005/8/layout/list1"/>
    <dgm:cxn modelId="{029ED6CE-6D34-4368-AC6F-A76FC590E86F}" type="presParOf" srcId="{D94E956E-4133-434E-A853-333AC6565463}" destId="{48BCDFC7-1ACC-4400-8517-663DF4F46BA8}" srcOrd="11" destOrd="0" presId="urn:microsoft.com/office/officeart/2005/8/layout/list1"/>
    <dgm:cxn modelId="{B1678405-4EF6-4B61-8691-58568A09F09B}" type="presParOf" srcId="{D94E956E-4133-434E-A853-333AC6565463}" destId="{E8F3139A-44C1-4A2B-B2D0-7B9E9D0D69F9}" srcOrd="12" destOrd="0" presId="urn:microsoft.com/office/officeart/2005/8/layout/list1"/>
    <dgm:cxn modelId="{307D0EC2-D7A2-430F-80C5-77E5BEC15B14}" type="presParOf" srcId="{E8F3139A-44C1-4A2B-B2D0-7B9E9D0D69F9}" destId="{91D416BD-823F-4E59-8DB6-2EFE6B48920D}" srcOrd="0" destOrd="0" presId="urn:microsoft.com/office/officeart/2005/8/layout/list1"/>
    <dgm:cxn modelId="{38C46ADA-AB3C-4293-A159-502DFF7C43D6}" type="presParOf" srcId="{E8F3139A-44C1-4A2B-B2D0-7B9E9D0D69F9}" destId="{892280D8-E67F-41DA-891D-29670FEF2CEB}" srcOrd="1" destOrd="0" presId="urn:microsoft.com/office/officeart/2005/8/layout/list1"/>
    <dgm:cxn modelId="{FBE8FD2A-8E74-4561-92D2-A83DEDDB8D03}" type="presParOf" srcId="{D94E956E-4133-434E-A853-333AC6565463}" destId="{19BFF361-986E-4A3D-BA65-499FBCFE90E2}" srcOrd="13" destOrd="0" presId="urn:microsoft.com/office/officeart/2005/8/layout/list1"/>
    <dgm:cxn modelId="{68D72C63-B407-429F-9165-28E20F1D2E8A}" type="presParOf" srcId="{D94E956E-4133-434E-A853-333AC6565463}" destId="{4EC989E9-4755-4691-8174-634F0C35EEA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3A9189-D90A-43DD-B436-25AD99496E33}" type="doc">
      <dgm:prSet loTypeId="urn:microsoft.com/office/officeart/2005/8/layout/cycle1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9AECE6C-27B3-4780-B872-FD72B927A1FC}">
      <dgm:prSet phldrT="[Texto]"/>
      <dgm:spPr/>
      <dgm:t>
        <a:bodyPr/>
        <a:lstStyle/>
        <a:p>
          <a:endParaRPr lang="es-EC" dirty="0"/>
        </a:p>
      </dgm:t>
    </dgm:pt>
    <dgm:pt modelId="{F502ECBD-B211-459A-B1C2-E4F36EF22822}" type="parTrans" cxnId="{3165603D-D228-4A6B-8592-859444D64BA4}">
      <dgm:prSet/>
      <dgm:spPr/>
      <dgm:t>
        <a:bodyPr/>
        <a:lstStyle/>
        <a:p>
          <a:endParaRPr lang="es-EC"/>
        </a:p>
      </dgm:t>
    </dgm:pt>
    <dgm:pt modelId="{22671FB9-89EC-4D13-BDED-65BF78CCE5B2}" type="sibTrans" cxnId="{3165603D-D228-4A6B-8592-859444D64BA4}">
      <dgm:prSet/>
      <dgm:spPr/>
      <dgm:t>
        <a:bodyPr/>
        <a:lstStyle/>
        <a:p>
          <a:endParaRPr lang="es-EC"/>
        </a:p>
      </dgm:t>
    </dgm:pt>
    <dgm:pt modelId="{612BE4FE-A7FD-44ED-9B71-2A9398603AC6}">
      <dgm:prSet phldrT="[Texto]"/>
      <dgm:spPr/>
      <dgm:t>
        <a:bodyPr/>
        <a:lstStyle/>
        <a:p>
          <a:endParaRPr lang="es-EC" dirty="0"/>
        </a:p>
      </dgm:t>
    </dgm:pt>
    <dgm:pt modelId="{C93FF4B5-F05B-4CD5-9EA4-6ED933221B04}" type="parTrans" cxnId="{DDEA1D8B-50ED-497D-AE43-03A470B0F806}">
      <dgm:prSet/>
      <dgm:spPr/>
      <dgm:t>
        <a:bodyPr/>
        <a:lstStyle/>
        <a:p>
          <a:endParaRPr lang="es-EC"/>
        </a:p>
      </dgm:t>
    </dgm:pt>
    <dgm:pt modelId="{AD655980-0269-4F64-80A0-95D3BC2D95D8}" type="sibTrans" cxnId="{DDEA1D8B-50ED-497D-AE43-03A470B0F806}">
      <dgm:prSet/>
      <dgm:spPr/>
      <dgm:t>
        <a:bodyPr/>
        <a:lstStyle/>
        <a:p>
          <a:endParaRPr lang="es-EC"/>
        </a:p>
      </dgm:t>
    </dgm:pt>
    <dgm:pt modelId="{03EE9AB7-A7EB-4DEC-9FD6-D8EFE3848247}">
      <dgm:prSet phldrT="[Texto]"/>
      <dgm:spPr/>
      <dgm:t>
        <a:bodyPr/>
        <a:lstStyle/>
        <a:p>
          <a:endParaRPr lang="es-EC" dirty="0"/>
        </a:p>
      </dgm:t>
    </dgm:pt>
    <dgm:pt modelId="{A9197605-2972-407A-AE40-3E9D2C702C7B}" type="parTrans" cxnId="{CE2A703A-C9C7-4E73-B386-6ADB4D5DB6CB}">
      <dgm:prSet/>
      <dgm:spPr/>
      <dgm:t>
        <a:bodyPr/>
        <a:lstStyle/>
        <a:p>
          <a:endParaRPr lang="es-EC"/>
        </a:p>
      </dgm:t>
    </dgm:pt>
    <dgm:pt modelId="{0B5A777E-A726-4625-8EC7-1653B92EA0BD}" type="sibTrans" cxnId="{CE2A703A-C9C7-4E73-B386-6ADB4D5DB6CB}">
      <dgm:prSet/>
      <dgm:spPr/>
      <dgm:t>
        <a:bodyPr/>
        <a:lstStyle/>
        <a:p>
          <a:endParaRPr lang="es-EC"/>
        </a:p>
      </dgm:t>
    </dgm:pt>
    <dgm:pt modelId="{2ACDE5B4-BB1C-460E-8A8B-2448D5C6AFE7}">
      <dgm:prSet phldrT="[Texto]"/>
      <dgm:spPr/>
      <dgm:t>
        <a:bodyPr/>
        <a:lstStyle/>
        <a:p>
          <a:endParaRPr lang="es-EC" dirty="0"/>
        </a:p>
      </dgm:t>
    </dgm:pt>
    <dgm:pt modelId="{396FD566-AF21-47E3-BF96-3CBE95DC8729}" type="parTrans" cxnId="{72B21921-06B2-4F14-BE21-B35E5377DAFA}">
      <dgm:prSet/>
      <dgm:spPr/>
      <dgm:t>
        <a:bodyPr/>
        <a:lstStyle/>
        <a:p>
          <a:endParaRPr lang="es-EC"/>
        </a:p>
      </dgm:t>
    </dgm:pt>
    <dgm:pt modelId="{9C00C16F-F375-4EA1-AF6D-F09BBC75D897}" type="sibTrans" cxnId="{72B21921-06B2-4F14-BE21-B35E5377DAFA}">
      <dgm:prSet/>
      <dgm:spPr/>
      <dgm:t>
        <a:bodyPr/>
        <a:lstStyle/>
        <a:p>
          <a:endParaRPr lang="es-EC"/>
        </a:p>
      </dgm:t>
    </dgm:pt>
    <dgm:pt modelId="{D688F6CB-842A-4976-B38A-35475B491BDA}">
      <dgm:prSet phldrT="[Texto]"/>
      <dgm:spPr/>
      <dgm:t>
        <a:bodyPr/>
        <a:lstStyle/>
        <a:p>
          <a:endParaRPr lang="es-EC"/>
        </a:p>
      </dgm:t>
    </dgm:pt>
    <dgm:pt modelId="{48FF11AA-2A0C-47D8-940E-CA60CBEA6BF2}" type="parTrans" cxnId="{E22D10BD-040E-42D9-87D7-D68DA409EBF8}">
      <dgm:prSet/>
      <dgm:spPr/>
      <dgm:t>
        <a:bodyPr/>
        <a:lstStyle/>
        <a:p>
          <a:endParaRPr lang="es-EC"/>
        </a:p>
      </dgm:t>
    </dgm:pt>
    <dgm:pt modelId="{25235971-B2EF-48BE-9D9C-964F2B739858}" type="sibTrans" cxnId="{E22D10BD-040E-42D9-87D7-D68DA409EBF8}">
      <dgm:prSet/>
      <dgm:spPr/>
      <dgm:t>
        <a:bodyPr/>
        <a:lstStyle/>
        <a:p>
          <a:endParaRPr lang="es-EC"/>
        </a:p>
      </dgm:t>
    </dgm:pt>
    <dgm:pt modelId="{DA803DCF-3C01-4409-A594-4D069165A100}" type="pres">
      <dgm:prSet presAssocID="{703A9189-D90A-43DD-B436-25AD99496E3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46E2F1A-9F00-46C8-9445-522D4310ACF0}" type="pres">
      <dgm:prSet presAssocID="{89AECE6C-27B3-4780-B872-FD72B927A1FC}" presName="dummy" presStyleCnt="0"/>
      <dgm:spPr/>
    </dgm:pt>
    <dgm:pt modelId="{A3156175-38FA-4AB6-805F-E22F0C3A6C14}" type="pres">
      <dgm:prSet presAssocID="{89AECE6C-27B3-4780-B872-FD72B927A1FC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BF072B-45A7-4C14-B773-D494CF74EAD4}" type="pres">
      <dgm:prSet presAssocID="{22671FB9-89EC-4D13-BDED-65BF78CCE5B2}" presName="sibTrans" presStyleLbl="node1" presStyleIdx="0" presStyleCnt="5"/>
      <dgm:spPr/>
      <dgm:t>
        <a:bodyPr/>
        <a:lstStyle/>
        <a:p>
          <a:endParaRPr lang="es-EC"/>
        </a:p>
      </dgm:t>
    </dgm:pt>
    <dgm:pt modelId="{1F6E88D4-BDD0-4B97-807C-95F39672ACA5}" type="pres">
      <dgm:prSet presAssocID="{D688F6CB-842A-4976-B38A-35475B491BDA}" presName="dummy" presStyleCnt="0"/>
      <dgm:spPr/>
    </dgm:pt>
    <dgm:pt modelId="{C2CCCC3F-5E0A-462C-A241-772657AF1A41}" type="pres">
      <dgm:prSet presAssocID="{D688F6CB-842A-4976-B38A-35475B491BDA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A08034-0EC0-48AC-8A5C-3CA90C4E0C6B}" type="pres">
      <dgm:prSet presAssocID="{25235971-B2EF-48BE-9D9C-964F2B739858}" presName="sibTrans" presStyleLbl="node1" presStyleIdx="1" presStyleCnt="5"/>
      <dgm:spPr/>
      <dgm:t>
        <a:bodyPr/>
        <a:lstStyle/>
        <a:p>
          <a:endParaRPr lang="es-EC"/>
        </a:p>
      </dgm:t>
    </dgm:pt>
    <dgm:pt modelId="{635C1CE4-521C-42A6-AB4B-054F302ED5BC}" type="pres">
      <dgm:prSet presAssocID="{2ACDE5B4-BB1C-460E-8A8B-2448D5C6AFE7}" presName="dummy" presStyleCnt="0"/>
      <dgm:spPr/>
    </dgm:pt>
    <dgm:pt modelId="{6558D6DE-EC3E-4BBD-8D43-7BC3FD34A65D}" type="pres">
      <dgm:prSet presAssocID="{2ACDE5B4-BB1C-460E-8A8B-2448D5C6AFE7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B981EE-2651-4C13-8978-2F50280AC5FB}" type="pres">
      <dgm:prSet presAssocID="{9C00C16F-F375-4EA1-AF6D-F09BBC75D897}" presName="sibTrans" presStyleLbl="node1" presStyleIdx="2" presStyleCnt="5"/>
      <dgm:spPr/>
      <dgm:t>
        <a:bodyPr/>
        <a:lstStyle/>
        <a:p>
          <a:endParaRPr lang="es-EC"/>
        </a:p>
      </dgm:t>
    </dgm:pt>
    <dgm:pt modelId="{68EAA9C0-A5A5-45DC-B7EB-EE6EFFAF6E75}" type="pres">
      <dgm:prSet presAssocID="{03EE9AB7-A7EB-4DEC-9FD6-D8EFE3848247}" presName="dummy" presStyleCnt="0"/>
      <dgm:spPr/>
    </dgm:pt>
    <dgm:pt modelId="{697BE627-CF94-4687-BF41-5F5C2D95B478}" type="pres">
      <dgm:prSet presAssocID="{03EE9AB7-A7EB-4DEC-9FD6-D8EFE3848247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40449-FEF1-4211-B24F-EC0CAF422511}" type="pres">
      <dgm:prSet presAssocID="{0B5A777E-A726-4625-8EC7-1653B92EA0BD}" presName="sibTrans" presStyleLbl="node1" presStyleIdx="3" presStyleCnt="5"/>
      <dgm:spPr/>
      <dgm:t>
        <a:bodyPr/>
        <a:lstStyle/>
        <a:p>
          <a:endParaRPr lang="es-EC"/>
        </a:p>
      </dgm:t>
    </dgm:pt>
    <dgm:pt modelId="{DCE10650-E3C8-4E26-A45C-2BCAA8257F0D}" type="pres">
      <dgm:prSet presAssocID="{612BE4FE-A7FD-44ED-9B71-2A9398603AC6}" presName="dummy" presStyleCnt="0"/>
      <dgm:spPr/>
    </dgm:pt>
    <dgm:pt modelId="{EA34519D-CCAD-4947-9021-E37CB6213060}" type="pres">
      <dgm:prSet presAssocID="{612BE4FE-A7FD-44ED-9B71-2A9398603AC6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C55AD6-0CE2-4C79-BC06-3764CE26E210}" type="pres">
      <dgm:prSet presAssocID="{AD655980-0269-4F64-80A0-95D3BC2D95D8}" presName="sibTrans" presStyleLbl="node1" presStyleIdx="4" presStyleCnt="5"/>
      <dgm:spPr/>
      <dgm:t>
        <a:bodyPr/>
        <a:lstStyle/>
        <a:p>
          <a:endParaRPr lang="es-EC"/>
        </a:p>
      </dgm:t>
    </dgm:pt>
  </dgm:ptLst>
  <dgm:cxnLst>
    <dgm:cxn modelId="{D1E89ECD-4819-4FC9-8358-48441FF17047}" type="presOf" srcId="{03EE9AB7-A7EB-4DEC-9FD6-D8EFE3848247}" destId="{697BE627-CF94-4687-BF41-5F5C2D95B478}" srcOrd="0" destOrd="0" presId="urn:microsoft.com/office/officeart/2005/8/layout/cycle1"/>
    <dgm:cxn modelId="{C010F1F3-48A9-40AA-B9BA-883CE96E58C0}" type="presOf" srcId="{703A9189-D90A-43DD-B436-25AD99496E33}" destId="{DA803DCF-3C01-4409-A594-4D069165A100}" srcOrd="0" destOrd="0" presId="urn:microsoft.com/office/officeart/2005/8/layout/cycle1"/>
    <dgm:cxn modelId="{3165603D-D228-4A6B-8592-859444D64BA4}" srcId="{703A9189-D90A-43DD-B436-25AD99496E33}" destId="{89AECE6C-27B3-4780-B872-FD72B927A1FC}" srcOrd="0" destOrd="0" parTransId="{F502ECBD-B211-459A-B1C2-E4F36EF22822}" sibTransId="{22671FB9-89EC-4D13-BDED-65BF78CCE5B2}"/>
    <dgm:cxn modelId="{50E78A33-4003-43F7-8FBE-94F463F80008}" type="presOf" srcId="{2ACDE5B4-BB1C-460E-8A8B-2448D5C6AFE7}" destId="{6558D6DE-EC3E-4BBD-8D43-7BC3FD34A65D}" srcOrd="0" destOrd="0" presId="urn:microsoft.com/office/officeart/2005/8/layout/cycle1"/>
    <dgm:cxn modelId="{7A3C100E-4CA8-4D3E-A4A6-C8C6983433B2}" type="presOf" srcId="{9C00C16F-F375-4EA1-AF6D-F09BBC75D897}" destId="{80B981EE-2651-4C13-8978-2F50280AC5FB}" srcOrd="0" destOrd="0" presId="urn:microsoft.com/office/officeart/2005/8/layout/cycle1"/>
    <dgm:cxn modelId="{81694DB9-2CF7-4847-B2B4-96D05A65B847}" type="presOf" srcId="{0B5A777E-A726-4625-8EC7-1653B92EA0BD}" destId="{96140449-FEF1-4211-B24F-EC0CAF422511}" srcOrd="0" destOrd="0" presId="urn:microsoft.com/office/officeart/2005/8/layout/cycle1"/>
    <dgm:cxn modelId="{5434319A-7B4B-4C91-8810-A329F6D5BE43}" type="presOf" srcId="{25235971-B2EF-48BE-9D9C-964F2B739858}" destId="{D9A08034-0EC0-48AC-8A5C-3CA90C4E0C6B}" srcOrd="0" destOrd="0" presId="urn:microsoft.com/office/officeart/2005/8/layout/cycle1"/>
    <dgm:cxn modelId="{DDEA1D8B-50ED-497D-AE43-03A470B0F806}" srcId="{703A9189-D90A-43DD-B436-25AD99496E33}" destId="{612BE4FE-A7FD-44ED-9B71-2A9398603AC6}" srcOrd="4" destOrd="0" parTransId="{C93FF4B5-F05B-4CD5-9EA4-6ED933221B04}" sibTransId="{AD655980-0269-4F64-80A0-95D3BC2D95D8}"/>
    <dgm:cxn modelId="{56A8BE4D-F933-447E-AB51-A993B6AC29D6}" type="presOf" srcId="{89AECE6C-27B3-4780-B872-FD72B927A1FC}" destId="{A3156175-38FA-4AB6-805F-E22F0C3A6C14}" srcOrd="0" destOrd="0" presId="urn:microsoft.com/office/officeart/2005/8/layout/cycle1"/>
    <dgm:cxn modelId="{DEB4DF6C-59FE-4C5B-AD0D-33A8B5574FC3}" type="presOf" srcId="{22671FB9-89EC-4D13-BDED-65BF78CCE5B2}" destId="{8FBF072B-45A7-4C14-B773-D494CF74EAD4}" srcOrd="0" destOrd="0" presId="urn:microsoft.com/office/officeart/2005/8/layout/cycle1"/>
    <dgm:cxn modelId="{CE2A703A-C9C7-4E73-B386-6ADB4D5DB6CB}" srcId="{703A9189-D90A-43DD-B436-25AD99496E33}" destId="{03EE9AB7-A7EB-4DEC-9FD6-D8EFE3848247}" srcOrd="3" destOrd="0" parTransId="{A9197605-2972-407A-AE40-3E9D2C702C7B}" sibTransId="{0B5A777E-A726-4625-8EC7-1653B92EA0BD}"/>
    <dgm:cxn modelId="{E22D10BD-040E-42D9-87D7-D68DA409EBF8}" srcId="{703A9189-D90A-43DD-B436-25AD99496E33}" destId="{D688F6CB-842A-4976-B38A-35475B491BDA}" srcOrd="1" destOrd="0" parTransId="{48FF11AA-2A0C-47D8-940E-CA60CBEA6BF2}" sibTransId="{25235971-B2EF-48BE-9D9C-964F2B739858}"/>
    <dgm:cxn modelId="{E88B219E-DCD1-4CBF-B64B-BCF3A46EC158}" type="presOf" srcId="{612BE4FE-A7FD-44ED-9B71-2A9398603AC6}" destId="{EA34519D-CCAD-4947-9021-E37CB6213060}" srcOrd="0" destOrd="0" presId="urn:microsoft.com/office/officeart/2005/8/layout/cycle1"/>
    <dgm:cxn modelId="{831B9FE0-D0FA-4DFE-8986-A3B320598386}" type="presOf" srcId="{AD655980-0269-4F64-80A0-95D3BC2D95D8}" destId="{FCC55AD6-0CE2-4C79-BC06-3764CE26E210}" srcOrd="0" destOrd="0" presId="urn:microsoft.com/office/officeart/2005/8/layout/cycle1"/>
    <dgm:cxn modelId="{72B21921-06B2-4F14-BE21-B35E5377DAFA}" srcId="{703A9189-D90A-43DD-B436-25AD99496E33}" destId="{2ACDE5B4-BB1C-460E-8A8B-2448D5C6AFE7}" srcOrd="2" destOrd="0" parTransId="{396FD566-AF21-47E3-BF96-3CBE95DC8729}" sibTransId="{9C00C16F-F375-4EA1-AF6D-F09BBC75D897}"/>
    <dgm:cxn modelId="{D95684EC-6BEF-449C-B3D0-7D4A8A0F9677}" type="presOf" srcId="{D688F6CB-842A-4976-B38A-35475B491BDA}" destId="{C2CCCC3F-5E0A-462C-A241-772657AF1A41}" srcOrd="0" destOrd="0" presId="urn:microsoft.com/office/officeart/2005/8/layout/cycle1"/>
    <dgm:cxn modelId="{D6BC40CC-A4FF-47AD-8EA3-2A1CB18869E0}" type="presParOf" srcId="{DA803DCF-3C01-4409-A594-4D069165A100}" destId="{246E2F1A-9F00-46C8-9445-522D4310ACF0}" srcOrd="0" destOrd="0" presId="urn:microsoft.com/office/officeart/2005/8/layout/cycle1"/>
    <dgm:cxn modelId="{2E634B6D-2564-48D9-848E-6B649975BAB3}" type="presParOf" srcId="{DA803DCF-3C01-4409-A594-4D069165A100}" destId="{A3156175-38FA-4AB6-805F-E22F0C3A6C14}" srcOrd="1" destOrd="0" presId="urn:microsoft.com/office/officeart/2005/8/layout/cycle1"/>
    <dgm:cxn modelId="{17803020-2347-493A-9E7A-2E628D14019E}" type="presParOf" srcId="{DA803DCF-3C01-4409-A594-4D069165A100}" destId="{8FBF072B-45A7-4C14-B773-D494CF74EAD4}" srcOrd="2" destOrd="0" presId="urn:microsoft.com/office/officeart/2005/8/layout/cycle1"/>
    <dgm:cxn modelId="{A0B519B8-7319-412D-BA34-F62DA96403AE}" type="presParOf" srcId="{DA803DCF-3C01-4409-A594-4D069165A100}" destId="{1F6E88D4-BDD0-4B97-807C-95F39672ACA5}" srcOrd="3" destOrd="0" presId="urn:microsoft.com/office/officeart/2005/8/layout/cycle1"/>
    <dgm:cxn modelId="{CA6AF7B1-39A6-4723-BE31-DBAF9D15AD4E}" type="presParOf" srcId="{DA803DCF-3C01-4409-A594-4D069165A100}" destId="{C2CCCC3F-5E0A-462C-A241-772657AF1A41}" srcOrd="4" destOrd="0" presId="urn:microsoft.com/office/officeart/2005/8/layout/cycle1"/>
    <dgm:cxn modelId="{CA888C82-F2EB-48FB-99D5-6EAB87F22F33}" type="presParOf" srcId="{DA803DCF-3C01-4409-A594-4D069165A100}" destId="{D9A08034-0EC0-48AC-8A5C-3CA90C4E0C6B}" srcOrd="5" destOrd="0" presId="urn:microsoft.com/office/officeart/2005/8/layout/cycle1"/>
    <dgm:cxn modelId="{608F3478-A6E4-47B5-926C-E27B53F00F19}" type="presParOf" srcId="{DA803DCF-3C01-4409-A594-4D069165A100}" destId="{635C1CE4-521C-42A6-AB4B-054F302ED5BC}" srcOrd="6" destOrd="0" presId="urn:microsoft.com/office/officeart/2005/8/layout/cycle1"/>
    <dgm:cxn modelId="{E7EFDA46-0CD1-4B1F-9616-037DAFAB0982}" type="presParOf" srcId="{DA803DCF-3C01-4409-A594-4D069165A100}" destId="{6558D6DE-EC3E-4BBD-8D43-7BC3FD34A65D}" srcOrd="7" destOrd="0" presId="urn:microsoft.com/office/officeart/2005/8/layout/cycle1"/>
    <dgm:cxn modelId="{69B7EC0D-4246-4F95-B73A-EC5EFC7B41F1}" type="presParOf" srcId="{DA803DCF-3C01-4409-A594-4D069165A100}" destId="{80B981EE-2651-4C13-8978-2F50280AC5FB}" srcOrd="8" destOrd="0" presId="urn:microsoft.com/office/officeart/2005/8/layout/cycle1"/>
    <dgm:cxn modelId="{395EE90E-01A4-4712-B610-BE68AAF57405}" type="presParOf" srcId="{DA803DCF-3C01-4409-A594-4D069165A100}" destId="{68EAA9C0-A5A5-45DC-B7EB-EE6EFFAF6E75}" srcOrd="9" destOrd="0" presId="urn:microsoft.com/office/officeart/2005/8/layout/cycle1"/>
    <dgm:cxn modelId="{99AC712A-2D55-4F9F-9E0F-B5D4BB69B2B3}" type="presParOf" srcId="{DA803DCF-3C01-4409-A594-4D069165A100}" destId="{697BE627-CF94-4687-BF41-5F5C2D95B478}" srcOrd="10" destOrd="0" presId="urn:microsoft.com/office/officeart/2005/8/layout/cycle1"/>
    <dgm:cxn modelId="{0E1C96BD-9A80-4726-BC3D-1F8BEFAE86C6}" type="presParOf" srcId="{DA803DCF-3C01-4409-A594-4D069165A100}" destId="{96140449-FEF1-4211-B24F-EC0CAF422511}" srcOrd="11" destOrd="0" presId="urn:microsoft.com/office/officeart/2005/8/layout/cycle1"/>
    <dgm:cxn modelId="{A90F53C0-DCD8-4844-A20B-C3139E06DF53}" type="presParOf" srcId="{DA803DCF-3C01-4409-A594-4D069165A100}" destId="{DCE10650-E3C8-4E26-A45C-2BCAA8257F0D}" srcOrd="12" destOrd="0" presId="urn:microsoft.com/office/officeart/2005/8/layout/cycle1"/>
    <dgm:cxn modelId="{AFC4BC34-8D74-4C16-9B39-2D09EEBE94E5}" type="presParOf" srcId="{DA803DCF-3C01-4409-A594-4D069165A100}" destId="{EA34519D-CCAD-4947-9021-E37CB6213060}" srcOrd="13" destOrd="0" presId="urn:microsoft.com/office/officeart/2005/8/layout/cycle1"/>
    <dgm:cxn modelId="{C085AE7B-CC9F-43B3-8A11-7275146BC0A4}" type="presParOf" srcId="{DA803DCF-3C01-4409-A594-4D069165A100}" destId="{FCC55AD6-0CE2-4C79-BC06-3764CE26E210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73FC39-3BB5-4A62-AC05-0803C31C0E1B}" type="doc">
      <dgm:prSet loTypeId="urn:microsoft.com/office/officeart/2008/layout/AlternatingHexagons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4D80A198-0CB4-4F6C-B3EB-FF05CE8C4E5F}">
      <dgm:prSet phldrT="[Texto]" custT="1"/>
      <dgm:spPr/>
      <dgm:t>
        <a:bodyPr/>
        <a:lstStyle/>
        <a:p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5204EE-8FE9-49B6-9DC0-08DDF2A513E9}" type="parTrans" cxnId="{0F933CC3-2F96-4675-AA13-F005979D401C}">
      <dgm:prSet/>
      <dgm:spPr/>
      <dgm:t>
        <a:bodyPr/>
        <a:lstStyle/>
        <a:p>
          <a:endParaRPr lang="es-EC"/>
        </a:p>
      </dgm:t>
    </dgm:pt>
    <dgm:pt modelId="{2BCA8BF1-55F4-4AB5-9B4A-C58F5200E7C7}" type="sibTrans" cxnId="{0F933CC3-2F96-4675-AA13-F005979D401C}">
      <dgm:prSet/>
      <dgm:spPr/>
      <dgm:t>
        <a:bodyPr/>
        <a:lstStyle/>
        <a:p>
          <a:endParaRPr lang="es-EC"/>
        </a:p>
      </dgm:t>
    </dgm:pt>
    <dgm:pt modelId="{44AD96B5-A4BD-46E6-89E3-3A28D9AEDDB3}">
      <dgm:prSet phldrT="[Texto]"/>
      <dgm:spPr/>
      <dgm:t>
        <a:bodyPr/>
        <a:lstStyle/>
        <a:p>
          <a:endParaRPr lang="es-EC" dirty="0"/>
        </a:p>
      </dgm:t>
    </dgm:pt>
    <dgm:pt modelId="{3ACEE9F0-4B2A-4C4F-9933-3AD3B8C4DC37}" type="parTrans" cxnId="{36BF6473-EFFB-45DD-BA0B-54BFDD7DDAE6}">
      <dgm:prSet/>
      <dgm:spPr/>
      <dgm:t>
        <a:bodyPr/>
        <a:lstStyle/>
        <a:p>
          <a:endParaRPr lang="es-EC"/>
        </a:p>
      </dgm:t>
    </dgm:pt>
    <dgm:pt modelId="{9A3170BA-5BD9-4A76-A32F-0D662400AB15}" type="sibTrans" cxnId="{36BF6473-EFFB-45DD-BA0B-54BFDD7DDAE6}">
      <dgm:prSet/>
      <dgm:spPr/>
      <dgm:t>
        <a:bodyPr/>
        <a:lstStyle/>
        <a:p>
          <a:endParaRPr lang="es-EC"/>
        </a:p>
      </dgm:t>
    </dgm:pt>
    <dgm:pt modelId="{C97C9957-C07B-4D61-A2FE-5463AA61A38E}">
      <dgm:prSet phldrT="[Texto]"/>
      <dgm:spPr/>
      <dgm:t>
        <a:bodyPr/>
        <a:lstStyle/>
        <a:p>
          <a:endParaRPr lang="es-EC" dirty="0"/>
        </a:p>
      </dgm:t>
    </dgm:pt>
    <dgm:pt modelId="{5A5768BA-D377-4427-928C-095402954631}" type="parTrans" cxnId="{61B1AC5C-2B50-4FF8-9CEA-419B81983982}">
      <dgm:prSet/>
      <dgm:spPr/>
      <dgm:t>
        <a:bodyPr/>
        <a:lstStyle/>
        <a:p>
          <a:endParaRPr lang="es-EC"/>
        </a:p>
      </dgm:t>
    </dgm:pt>
    <dgm:pt modelId="{A1B893A6-961F-4E75-B8E2-D031CA2DD178}" type="sibTrans" cxnId="{61B1AC5C-2B50-4FF8-9CEA-419B81983982}">
      <dgm:prSet/>
      <dgm:spPr/>
      <dgm:t>
        <a:bodyPr/>
        <a:lstStyle/>
        <a:p>
          <a:endParaRPr lang="es-EC"/>
        </a:p>
      </dgm:t>
    </dgm:pt>
    <dgm:pt modelId="{67831445-B196-42C0-854D-B33CA8732F60}" type="pres">
      <dgm:prSet presAssocID="{D773FC39-3BB5-4A62-AC05-0803C31C0E1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94715FA-F53A-44C2-92A6-9A670686D56B}" type="pres">
      <dgm:prSet presAssocID="{4D80A198-0CB4-4F6C-B3EB-FF05CE8C4E5F}" presName="composite" presStyleCnt="0"/>
      <dgm:spPr/>
      <dgm:t>
        <a:bodyPr/>
        <a:lstStyle/>
        <a:p>
          <a:endParaRPr lang="es-EC"/>
        </a:p>
      </dgm:t>
    </dgm:pt>
    <dgm:pt modelId="{65B6ED9F-D296-48B0-8526-7EE8FB22F1DF}" type="pres">
      <dgm:prSet presAssocID="{4D80A198-0CB4-4F6C-B3EB-FF05CE8C4E5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33A8B0-49CD-4EF2-AEB3-9349D5001C7D}" type="pres">
      <dgm:prSet presAssocID="{4D80A198-0CB4-4F6C-B3EB-FF05CE8C4E5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955B3A-2BD6-42E2-A944-14C7AAF1EC9C}" type="pres">
      <dgm:prSet presAssocID="{4D80A198-0CB4-4F6C-B3EB-FF05CE8C4E5F}" presName="BalanceSpacing" presStyleCnt="0"/>
      <dgm:spPr/>
      <dgm:t>
        <a:bodyPr/>
        <a:lstStyle/>
        <a:p>
          <a:endParaRPr lang="es-EC"/>
        </a:p>
      </dgm:t>
    </dgm:pt>
    <dgm:pt modelId="{EC09F775-FA2B-412C-A811-90E8ECC9E5BC}" type="pres">
      <dgm:prSet presAssocID="{4D80A198-0CB4-4F6C-B3EB-FF05CE8C4E5F}" presName="BalanceSpacing1" presStyleCnt="0"/>
      <dgm:spPr/>
      <dgm:t>
        <a:bodyPr/>
        <a:lstStyle/>
        <a:p>
          <a:endParaRPr lang="es-EC"/>
        </a:p>
      </dgm:t>
    </dgm:pt>
    <dgm:pt modelId="{3319B0B9-C133-42D7-BEFB-D6B507E915BD}" type="pres">
      <dgm:prSet presAssocID="{2BCA8BF1-55F4-4AB5-9B4A-C58F5200E7C7}" presName="Accent1Text" presStyleLbl="node1" presStyleIdx="1" presStyleCnt="6"/>
      <dgm:spPr/>
      <dgm:t>
        <a:bodyPr/>
        <a:lstStyle/>
        <a:p>
          <a:endParaRPr lang="es-EC"/>
        </a:p>
      </dgm:t>
    </dgm:pt>
    <dgm:pt modelId="{F80B0C72-D898-43A4-BC4C-AC0958ED5519}" type="pres">
      <dgm:prSet presAssocID="{2BCA8BF1-55F4-4AB5-9B4A-C58F5200E7C7}" presName="spaceBetweenRectangles" presStyleCnt="0"/>
      <dgm:spPr/>
      <dgm:t>
        <a:bodyPr/>
        <a:lstStyle/>
        <a:p>
          <a:endParaRPr lang="es-EC"/>
        </a:p>
      </dgm:t>
    </dgm:pt>
    <dgm:pt modelId="{F1847425-65D2-42A0-9470-19BD5D218262}" type="pres">
      <dgm:prSet presAssocID="{44AD96B5-A4BD-46E6-89E3-3A28D9AEDDB3}" presName="composite" presStyleCnt="0"/>
      <dgm:spPr/>
      <dgm:t>
        <a:bodyPr/>
        <a:lstStyle/>
        <a:p>
          <a:endParaRPr lang="es-EC"/>
        </a:p>
      </dgm:t>
    </dgm:pt>
    <dgm:pt modelId="{321EAD51-417A-4CCF-B5C7-7A936E55DB2F}" type="pres">
      <dgm:prSet presAssocID="{44AD96B5-A4BD-46E6-89E3-3A28D9AEDDB3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F5DFF2-6FC1-4416-9319-88E93E5152D8}" type="pres">
      <dgm:prSet presAssocID="{44AD96B5-A4BD-46E6-89E3-3A28D9AEDDB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6A908A-9F99-4020-81F2-C21BD3A128DA}" type="pres">
      <dgm:prSet presAssocID="{44AD96B5-A4BD-46E6-89E3-3A28D9AEDDB3}" presName="BalanceSpacing" presStyleCnt="0"/>
      <dgm:spPr/>
      <dgm:t>
        <a:bodyPr/>
        <a:lstStyle/>
        <a:p>
          <a:endParaRPr lang="es-EC"/>
        </a:p>
      </dgm:t>
    </dgm:pt>
    <dgm:pt modelId="{D51D49A8-8CC9-434A-96F7-D9E6EE4ACB2A}" type="pres">
      <dgm:prSet presAssocID="{44AD96B5-A4BD-46E6-89E3-3A28D9AEDDB3}" presName="BalanceSpacing1" presStyleCnt="0"/>
      <dgm:spPr/>
      <dgm:t>
        <a:bodyPr/>
        <a:lstStyle/>
        <a:p>
          <a:endParaRPr lang="es-EC"/>
        </a:p>
      </dgm:t>
    </dgm:pt>
    <dgm:pt modelId="{ADBAB0FF-212E-456D-B493-AAE6D47A84AE}" type="pres">
      <dgm:prSet presAssocID="{9A3170BA-5BD9-4A76-A32F-0D662400AB15}" presName="Accent1Text" presStyleLbl="node1" presStyleIdx="3" presStyleCnt="6"/>
      <dgm:spPr/>
      <dgm:t>
        <a:bodyPr/>
        <a:lstStyle/>
        <a:p>
          <a:endParaRPr lang="es-EC"/>
        </a:p>
      </dgm:t>
    </dgm:pt>
    <dgm:pt modelId="{F4B8CC65-15EA-436A-BA33-2132EA556A55}" type="pres">
      <dgm:prSet presAssocID="{9A3170BA-5BD9-4A76-A32F-0D662400AB15}" presName="spaceBetweenRectangles" presStyleCnt="0"/>
      <dgm:spPr/>
      <dgm:t>
        <a:bodyPr/>
        <a:lstStyle/>
        <a:p>
          <a:endParaRPr lang="es-EC"/>
        </a:p>
      </dgm:t>
    </dgm:pt>
    <dgm:pt modelId="{F82279AF-2C2A-4925-8A9E-796EFF0B67D3}" type="pres">
      <dgm:prSet presAssocID="{C97C9957-C07B-4D61-A2FE-5463AA61A38E}" presName="composite" presStyleCnt="0"/>
      <dgm:spPr/>
      <dgm:t>
        <a:bodyPr/>
        <a:lstStyle/>
        <a:p>
          <a:endParaRPr lang="es-EC"/>
        </a:p>
      </dgm:t>
    </dgm:pt>
    <dgm:pt modelId="{5611877E-7F01-439E-B8F3-73043E2BAF74}" type="pres">
      <dgm:prSet presAssocID="{C97C9957-C07B-4D61-A2FE-5463AA61A38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1CC1C4-2D1B-4280-A5AC-9CB70A3C96D7}" type="pres">
      <dgm:prSet presAssocID="{C97C9957-C07B-4D61-A2FE-5463AA61A38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80C6F8-F253-4C7F-99B5-9E7508AB2F5F}" type="pres">
      <dgm:prSet presAssocID="{C97C9957-C07B-4D61-A2FE-5463AA61A38E}" presName="BalanceSpacing" presStyleCnt="0"/>
      <dgm:spPr/>
      <dgm:t>
        <a:bodyPr/>
        <a:lstStyle/>
        <a:p>
          <a:endParaRPr lang="es-EC"/>
        </a:p>
      </dgm:t>
    </dgm:pt>
    <dgm:pt modelId="{C823E588-61CB-4E51-88C1-C0D2F78CAC5E}" type="pres">
      <dgm:prSet presAssocID="{C97C9957-C07B-4D61-A2FE-5463AA61A38E}" presName="BalanceSpacing1" presStyleCnt="0"/>
      <dgm:spPr/>
      <dgm:t>
        <a:bodyPr/>
        <a:lstStyle/>
        <a:p>
          <a:endParaRPr lang="es-EC"/>
        </a:p>
      </dgm:t>
    </dgm:pt>
    <dgm:pt modelId="{CC3ACA5C-4977-4CE7-9978-779CD76F642A}" type="pres">
      <dgm:prSet presAssocID="{A1B893A6-961F-4E75-B8E2-D031CA2DD178}" presName="Accent1Text" presStyleLbl="node1" presStyleIdx="5" presStyleCnt="6"/>
      <dgm:spPr/>
      <dgm:t>
        <a:bodyPr/>
        <a:lstStyle/>
        <a:p>
          <a:endParaRPr lang="es-EC"/>
        </a:p>
      </dgm:t>
    </dgm:pt>
  </dgm:ptLst>
  <dgm:cxnLst>
    <dgm:cxn modelId="{C777FFA6-BAA0-4BC0-89C3-813888EA7BA7}" type="presOf" srcId="{9A3170BA-5BD9-4A76-A32F-0D662400AB15}" destId="{ADBAB0FF-212E-456D-B493-AAE6D47A84AE}" srcOrd="0" destOrd="0" presId="urn:microsoft.com/office/officeart/2008/layout/AlternatingHexagons"/>
    <dgm:cxn modelId="{5A810EC3-9C0A-411B-B987-CDE426DC7587}" type="presOf" srcId="{44AD96B5-A4BD-46E6-89E3-3A28D9AEDDB3}" destId="{321EAD51-417A-4CCF-B5C7-7A936E55DB2F}" srcOrd="0" destOrd="0" presId="urn:microsoft.com/office/officeart/2008/layout/AlternatingHexagons"/>
    <dgm:cxn modelId="{271437DC-4F41-4924-BA97-B05AA8C1916E}" type="presOf" srcId="{4D80A198-0CB4-4F6C-B3EB-FF05CE8C4E5F}" destId="{65B6ED9F-D296-48B0-8526-7EE8FB22F1DF}" srcOrd="0" destOrd="0" presId="urn:microsoft.com/office/officeart/2008/layout/AlternatingHexagons"/>
    <dgm:cxn modelId="{640E99F1-1807-4BAA-B807-E38DD10C1CC0}" type="presOf" srcId="{A1B893A6-961F-4E75-B8E2-D031CA2DD178}" destId="{CC3ACA5C-4977-4CE7-9978-779CD76F642A}" srcOrd="0" destOrd="0" presId="urn:microsoft.com/office/officeart/2008/layout/AlternatingHexagons"/>
    <dgm:cxn modelId="{6FC95438-6AFB-48AF-9567-EF6021A7C13A}" type="presOf" srcId="{C97C9957-C07B-4D61-A2FE-5463AA61A38E}" destId="{5611877E-7F01-439E-B8F3-73043E2BAF74}" srcOrd="0" destOrd="0" presId="urn:microsoft.com/office/officeart/2008/layout/AlternatingHexagons"/>
    <dgm:cxn modelId="{61B1AC5C-2B50-4FF8-9CEA-419B81983982}" srcId="{D773FC39-3BB5-4A62-AC05-0803C31C0E1B}" destId="{C97C9957-C07B-4D61-A2FE-5463AA61A38E}" srcOrd="2" destOrd="0" parTransId="{5A5768BA-D377-4427-928C-095402954631}" sibTransId="{A1B893A6-961F-4E75-B8E2-D031CA2DD178}"/>
    <dgm:cxn modelId="{0F933CC3-2F96-4675-AA13-F005979D401C}" srcId="{D773FC39-3BB5-4A62-AC05-0803C31C0E1B}" destId="{4D80A198-0CB4-4F6C-B3EB-FF05CE8C4E5F}" srcOrd="0" destOrd="0" parTransId="{E65204EE-8FE9-49B6-9DC0-08DDF2A513E9}" sibTransId="{2BCA8BF1-55F4-4AB5-9B4A-C58F5200E7C7}"/>
    <dgm:cxn modelId="{36BF6473-EFFB-45DD-BA0B-54BFDD7DDAE6}" srcId="{D773FC39-3BB5-4A62-AC05-0803C31C0E1B}" destId="{44AD96B5-A4BD-46E6-89E3-3A28D9AEDDB3}" srcOrd="1" destOrd="0" parTransId="{3ACEE9F0-4B2A-4C4F-9933-3AD3B8C4DC37}" sibTransId="{9A3170BA-5BD9-4A76-A32F-0D662400AB15}"/>
    <dgm:cxn modelId="{764E88D0-FB5A-4A7A-A24D-CE81F475392E}" type="presOf" srcId="{D773FC39-3BB5-4A62-AC05-0803C31C0E1B}" destId="{67831445-B196-42C0-854D-B33CA8732F60}" srcOrd="0" destOrd="0" presId="urn:microsoft.com/office/officeart/2008/layout/AlternatingHexagons"/>
    <dgm:cxn modelId="{E8EF74E1-1DC8-4140-AF5F-E0713F09B3B3}" type="presOf" srcId="{2BCA8BF1-55F4-4AB5-9B4A-C58F5200E7C7}" destId="{3319B0B9-C133-42D7-BEFB-D6B507E915BD}" srcOrd="0" destOrd="0" presId="urn:microsoft.com/office/officeart/2008/layout/AlternatingHexagons"/>
    <dgm:cxn modelId="{46432E76-892E-4C26-9BC8-2FFCC5448AA9}" type="presParOf" srcId="{67831445-B196-42C0-854D-B33CA8732F60}" destId="{494715FA-F53A-44C2-92A6-9A670686D56B}" srcOrd="0" destOrd="0" presId="urn:microsoft.com/office/officeart/2008/layout/AlternatingHexagons"/>
    <dgm:cxn modelId="{C46BAD31-7FFE-4598-A3D8-BD6400899B52}" type="presParOf" srcId="{494715FA-F53A-44C2-92A6-9A670686D56B}" destId="{65B6ED9F-D296-48B0-8526-7EE8FB22F1DF}" srcOrd="0" destOrd="0" presId="urn:microsoft.com/office/officeart/2008/layout/AlternatingHexagons"/>
    <dgm:cxn modelId="{F1E184DD-6D3F-4975-AF55-D188CD779A90}" type="presParOf" srcId="{494715FA-F53A-44C2-92A6-9A670686D56B}" destId="{0633A8B0-49CD-4EF2-AEB3-9349D5001C7D}" srcOrd="1" destOrd="0" presId="urn:microsoft.com/office/officeart/2008/layout/AlternatingHexagons"/>
    <dgm:cxn modelId="{07804A09-9CBD-481A-B799-F02C3010226B}" type="presParOf" srcId="{494715FA-F53A-44C2-92A6-9A670686D56B}" destId="{C2955B3A-2BD6-42E2-A944-14C7AAF1EC9C}" srcOrd="2" destOrd="0" presId="urn:microsoft.com/office/officeart/2008/layout/AlternatingHexagons"/>
    <dgm:cxn modelId="{C528B717-6AD6-4515-9E77-89217AF2F61B}" type="presParOf" srcId="{494715FA-F53A-44C2-92A6-9A670686D56B}" destId="{EC09F775-FA2B-412C-A811-90E8ECC9E5BC}" srcOrd="3" destOrd="0" presId="urn:microsoft.com/office/officeart/2008/layout/AlternatingHexagons"/>
    <dgm:cxn modelId="{B23258BD-6C82-4621-AADA-71254757F93D}" type="presParOf" srcId="{494715FA-F53A-44C2-92A6-9A670686D56B}" destId="{3319B0B9-C133-42D7-BEFB-D6B507E915BD}" srcOrd="4" destOrd="0" presId="urn:microsoft.com/office/officeart/2008/layout/AlternatingHexagons"/>
    <dgm:cxn modelId="{834CEEF9-9A2D-4270-B271-CD6F6060548E}" type="presParOf" srcId="{67831445-B196-42C0-854D-B33CA8732F60}" destId="{F80B0C72-D898-43A4-BC4C-AC0958ED5519}" srcOrd="1" destOrd="0" presId="urn:microsoft.com/office/officeart/2008/layout/AlternatingHexagons"/>
    <dgm:cxn modelId="{73A7E884-C7E4-44D3-B523-B39476EA0C1B}" type="presParOf" srcId="{67831445-B196-42C0-854D-B33CA8732F60}" destId="{F1847425-65D2-42A0-9470-19BD5D218262}" srcOrd="2" destOrd="0" presId="urn:microsoft.com/office/officeart/2008/layout/AlternatingHexagons"/>
    <dgm:cxn modelId="{45C40484-B1F9-45DC-BEB9-392845A1E689}" type="presParOf" srcId="{F1847425-65D2-42A0-9470-19BD5D218262}" destId="{321EAD51-417A-4CCF-B5C7-7A936E55DB2F}" srcOrd="0" destOrd="0" presId="urn:microsoft.com/office/officeart/2008/layout/AlternatingHexagons"/>
    <dgm:cxn modelId="{482E67A7-8FBF-467A-8ED0-EE789799B23D}" type="presParOf" srcId="{F1847425-65D2-42A0-9470-19BD5D218262}" destId="{9DF5DFF2-6FC1-4416-9319-88E93E5152D8}" srcOrd="1" destOrd="0" presId="urn:microsoft.com/office/officeart/2008/layout/AlternatingHexagons"/>
    <dgm:cxn modelId="{213C7D0B-01D8-421D-8E96-3DCE5919A9A3}" type="presParOf" srcId="{F1847425-65D2-42A0-9470-19BD5D218262}" destId="{D46A908A-9F99-4020-81F2-C21BD3A128DA}" srcOrd="2" destOrd="0" presId="urn:microsoft.com/office/officeart/2008/layout/AlternatingHexagons"/>
    <dgm:cxn modelId="{1AC888A8-137A-47EB-83FD-6F4C1E45411C}" type="presParOf" srcId="{F1847425-65D2-42A0-9470-19BD5D218262}" destId="{D51D49A8-8CC9-434A-96F7-D9E6EE4ACB2A}" srcOrd="3" destOrd="0" presId="urn:microsoft.com/office/officeart/2008/layout/AlternatingHexagons"/>
    <dgm:cxn modelId="{0FDBCA25-16CB-4A25-B9A4-2410833605CA}" type="presParOf" srcId="{F1847425-65D2-42A0-9470-19BD5D218262}" destId="{ADBAB0FF-212E-456D-B493-AAE6D47A84AE}" srcOrd="4" destOrd="0" presId="urn:microsoft.com/office/officeart/2008/layout/AlternatingHexagons"/>
    <dgm:cxn modelId="{CDD5902E-7F76-471A-B96A-6743EE19B8E9}" type="presParOf" srcId="{67831445-B196-42C0-854D-B33CA8732F60}" destId="{F4B8CC65-15EA-436A-BA33-2132EA556A55}" srcOrd="3" destOrd="0" presId="urn:microsoft.com/office/officeart/2008/layout/AlternatingHexagons"/>
    <dgm:cxn modelId="{AD7ABED1-2631-421F-85A7-8D4CB10D3910}" type="presParOf" srcId="{67831445-B196-42C0-854D-B33CA8732F60}" destId="{F82279AF-2C2A-4925-8A9E-796EFF0B67D3}" srcOrd="4" destOrd="0" presId="urn:microsoft.com/office/officeart/2008/layout/AlternatingHexagons"/>
    <dgm:cxn modelId="{169B4B88-D3ED-4E3C-A2A0-707CBEACB135}" type="presParOf" srcId="{F82279AF-2C2A-4925-8A9E-796EFF0B67D3}" destId="{5611877E-7F01-439E-B8F3-73043E2BAF74}" srcOrd="0" destOrd="0" presId="urn:microsoft.com/office/officeart/2008/layout/AlternatingHexagons"/>
    <dgm:cxn modelId="{9439FB36-3550-46CB-A5E2-D867CFC34E7E}" type="presParOf" srcId="{F82279AF-2C2A-4925-8A9E-796EFF0B67D3}" destId="{5D1CC1C4-2D1B-4280-A5AC-9CB70A3C96D7}" srcOrd="1" destOrd="0" presId="urn:microsoft.com/office/officeart/2008/layout/AlternatingHexagons"/>
    <dgm:cxn modelId="{7430EDD2-CC4E-443E-84E7-467DDF0DD4F1}" type="presParOf" srcId="{F82279AF-2C2A-4925-8A9E-796EFF0B67D3}" destId="{1480C6F8-F253-4C7F-99B5-9E7508AB2F5F}" srcOrd="2" destOrd="0" presId="urn:microsoft.com/office/officeart/2008/layout/AlternatingHexagons"/>
    <dgm:cxn modelId="{DE100450-C67A-4C9D-8F0B-BC711C5DB275}" type="presParOf" srcId="{F82279AF-2C2A-4925-8A9E-796EFF0B67D3}" destId="{C823E588-61CB-4E51-88C1-C0D2F78CAC5E}" srcOrd="3" destOrd="0" presId="urn:microsoft.com/office/officeart/2008/layout/AlternatingHexagons"/>
    <dgm:cxn modelId="{2D3188A5-1DFF-40DF-A931-F15EA6D55080}" type="presParOf" srcId="{F82279AF-2C2A-4925-8A9E-796EFF0B67D3}" destId="{CC3ACA5C-4977-4CE7-9978-779CD76F642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545B3A-09F0-433E-86C9-CD3186EE159C}" type="doc">
      <dgm:prSet loTypeId="urn:microsoft.com/office/officeart/2005/8/layout/hierarchy2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92D0BF9-A059-4477-B534-24CFE79D86DF}">
      <dgm:prSet phldrT="[Texto]"/>
      <dgm:spPr/>
      <dgm:t>
        <a:bodyPr/>
        <a:lstStyle/>
        <a:p>
          <a:r>
            <a:rPr lang="es-EC" dirty="0" smtClean="0"/>
            <a:t>Sistema autónomo de siembra Urbana</a:t>
          </a:r>
          <a:endParaRPr lang="es-EC" dirty="0"/>
        </a:p>
      </dgm:t>
    </dgm:pt>
    <dgm:pt modelId="{3E0568F7-7608-4891-8F21-CE79CD78FDAD}" type="parTrans" cxnId="{E56B70F4-154D-477B-87B1-3B7FA9AC0CC2}">
      <dgm:prSet/>
      <dgm:spPr/>
      <dgm:t>
        <a:bodyPr/>
        <a:lstStyle/>
        <a:p>
          <a:endParaRPr lang="es-EC"/>
        </a:p>
      </dgm:t>
    </dgm:pt>
    <dgm:pt modelId="{BA1975D8-6B5A-4A95-9C58-AA1750FFB2A6}" type="sibTrans" cxnId="{E56B70F4-154D-477B-87B1-3B7FA9AC0CC2}">
      <dgm:prSet/>
      <dgm:spPr/>
      <dgm:t>
        <a:bodyPr/>
        <a:lstStyle/>
        <a:p>
          <a:endParaRPr lang="es-EC"/>
        </a:p>
      </dgm:t>
    </dgm:pt>
    <dgm:pt modelId="{74DC756C-36A7-49A6-AF79-0427923B91A1}">
      <dgm:prSet phldrT="[Texto]"/>
      <dgm:spPr/>
      <dgm:t>
        <a:bodyPr/>
        <a:lstStyle/>
        <a:p>
          <a:r>
            <a:rPr lang="es-EC" dirty="0" smtClean="0"/>
            <a:t>Prototipo </a:t>
          </a:r>
          <a:r>
            <a:rPr lang="es-EC" dirty="0" err="1" smtClean="0"/>
            <a:t>Farmbot</a:t>
          </a:r>
          <a:endParaRPr lang="es-EC" dirty="0"/>
        </a:p>
      </dgm:t>
    </dgm:pt>
    <dgm:pt modelId="{2E68CEF3-638A-4D4E-9D2A-9E2B8F0596C8}" type="parTrans" cxnId="{7287E443-7586-4834-B5E1-E4AB5D8CCA3C}">
      <dgm:prSet/>
      <dgm:spPr/>
      <dgm:t>
        <a:bodyPr/>
        <a:lstStyle/>
        <a:p>
          <a:endParaRPr lang="es-EC"/>
        </a:p>
      </dgm:t>
    </dgm:pt>
    <dgm:pt modelId="{0BDE9234-A10E-44CF-8B5F-904A13DE593A}" type="sibTrans" cxnId="{7287E443-7586-4834-B5E1-E4AB5D8CCA3C}">
      <dgm:prSet/>
      <dgm:spPr/>
      <dgm:t>
        <a:bodyPr/>
        <a:lstStyle/>
        <a:p>
          <a:endParaRPr lang="es-EC"/>
        </a:p>
      </dgm:t>
    </dgm:pt>
    <dgm:pt modelId="{37E498F6-D8D9-4968-AB7F-14D65388DE43}">
      <dgm:prSet phldrT="[Texto]"/>
      <dgm:spPr/>
      <dgm:t>
        <a:bodyPr/>
        <a:lstStyle/>
        <a:p>
          <a:r>
            <a:rPr lang="es-EC" dirty="0" smtClean="0"/>
            <a:t>Materiales</a:t>
          </a:r>
          <a:endParaRPr lang="es-EC" dirty="0"/>
        </a:p>
      </dgm:t>
    </dgm:pt>
    <dgm:pt modelId="{5D4813A5-C4D3-480D-9897-9A5D57C079AC}" type="parTrans" cxnId="{DFB7C79E-C7F0-4617-85F1-EFC14DA6A476}">
      <dgm:prSet/>
      <dgm:spPr/>
      <dgm:t>
        <a:bodyPr/>
        <a:lstStyle/>
        <a:p>
          <a:endParaRPr lang="es-EC"/>
        </a:p>
      </dgm:t>
    </dgm:pt>
    <dgm:pt modelId="{859A48A5-2739-49AC-9A52-3B92D0535614}" type="sibTrans" cxnId="{DFB7C79E-C7F0-4617-85F1-EFC14DA6A476}">
      <dgm:prSet/>
      <dgm:spPr/>
      <dgm:t>
        <a:bodyPr/>
        <a:lstStyle/>
        <a:p>
          <a:endParaRPr lang="es-EC"/>
        </a:p>
      </dgm:t>
    </dgm:pt>
    <dgm:pt modelId="{54C22A8B-9417-4AFA-AA12-D87B361B29F7}">
      <dgm:prSet phldrT="[Texto]"/>
      <dgm:spPr/>
      <dgm:t>
        <a:bodyPr/>
        <a:lstStyle/>
        <a:p>
          <a:r>
            <a:rPr lang="es-EC" dirty="0" smtClean="0"/>
            <a:t>Diferencias</a:t>
          </a:r>
          <a:endParaRPr lang="es-EC" dirty="0"/>
        </a:p>
      </dgm:t>
    </dgm:pt>
    <dgm:pt modelId="{6D6D641D-A329-4F77-AD6A-5F4C0475A74F}" type="parTrans" cxnId="{D2F0F270-2B35-4FDC-9D0C-D1F55CD4F9BE}">
      <dgm:prSet/>
      <dgm:spPr/>
      <dgm:t>
        <a:bodyPr/>
        <a:lstStyle/>
        <a:p>
          <a:endParaRPr lang="es-EC"/>
        </a:p>
      </dgm:t>
    </dgm:pt>
    <dgm:pt modelId="{A63C1450-A1A2-4169-A2B1-C136E2ACDDBF}" type="sibTrans" cxnId="{D2F0F270-2B35-4FDC-9D0C-D1F55CD4F9BE}">
      <dgm:prSet/>
      <dgm:spPr/>
      <dgm:t>
        <a:bodyPr/>
        <a:lstStyle/>
        <a:p>
          <a:endParaRPr lang="es-EC"/>
        </a:p>
      </dgm:t>
    </dgm:pt>
    <dgm:pt modelId="{746CABE0-6087-4268-B23E-6C5E6D39B1E6}">
      <dgm:prSet phldrT="[Texto]"/>
      <dgm:spPr/>
      <dgm:t>
        <a:bodyPr/>
        <a:lstStyle/>
        <a:p>
          <a:r>
            <a:rPr lang="es-EC" dirty="0" smtClean="0"/>
            <a:t>Costo</a:t>
          </a:r>
          <a:endParaRPr lang="es-EC" dirty="0"/>
        </a:p>
      </dgm:t>
    </dgm:pt>
    <dgm:pt modelId="{8EF5B619-D6F4-4858-9524-DA3663656732}" type="parTrans" cxnId="{95C63EE8-F5D3-4E87-A796-56C433179550}">
      <dgm:prSet/>
      <dgm:spPr/>
      <dgm:t>
        <a:bodyPr/>
        <a:lstStyle/>
        <a:p>
          <a:endParaRPr lang="es-EC"/>
        </a:p>
      </dgm:t>
    </dgm:pt>
    <dgm:pt modelId="{78A674D1-531B-4145-B8CF-2B6ACE21B9BA}" type="sibTrans" cxnId="{95C63EE8-F5D3-4E87-A796-56C433179550}">
      <dgm:prSet/>
      <dgm:spPr/>
      <dgm:t>
        <a:bodyPr/>
        <a:lstStyle/>
        <a:p>
          <a:endParaRPr lang="es-EC"/>
        </a:p>
      </dgm:t>
    </dgm:pt>
    <dgm:pt modelId="{60A34BF8-FFBD-4711-99A4-A868703BC3AF}">
      <dgm:prSet phldrT="[Texto]"/>
      <dgm:spPr/>
      <dgm:t>
        <a:bodyPr/>
        <a:lstStyle/>
        <a:p>
          <a:r>
            <a:rPr lang="es-EC" dirty="0" smtClean="0"/>
            <a:t>Control y Programación</a:t>
          </a:r>
          <a:endParaRPr lang="es-EC" dirty="0"/>
        </a:p>
      </dgm:t>
    </dgm:pt>
    <dgm:pt modelId="{E07A76A6-2376-417B-8B71-BA49AE3FBE71}" type="parTrans" cxnId="{23050B3A-180D-406A-BD10-6FE19271E1F2}">
      <dgm:prSet/>
      <dgm:spPr/>
      <dgm:t>
        <a:bodyPr/>
        <a:lstStyle/>
        <a:p>
          <a:endParaRPr lang="es-EC"/>
        </a:p>
      </dgm:t>
    </dgm:pt>
    <dgm:pt modelId="{F590E28B-742D-4413-886B-99252D210F69}" type="sibTrans" cxnId="{23050B3A-180D-406A-BD10-6FE19271E1F2}">
      <dgm:prSet/>
      <dgm:spPr/>
      <dgm:t>
        <a:bodyPr/>
        <a:lstStyle/>
        <a:p>
          <a:endParaRPr lang="es-EC"/>
        </a:p>
      </dgm:t>
    </dgm:pt>
    <dgm:pt modelId="{E322FC65-F851-417F-8A7C-8EC3FE2990EE}">
      <dgm:prSet phldrT="[Texto]"/>
      <dgm:spPr/>
      <dgm:t>
        <a:bodyPr/>
        <a:lstStyle/>
        <a:p>
          <a:r>
            <a:rPr lang="es-EC" dirty="0" smtClean="0"/>
            <a:t>Estructura</a:t>
          </a:r>
          <a:endParaRPr lang="es-EC" dirty="0"/>
        </a:p>
      </dgm:t>
    </dgm:pt>
    <dgm:pt modelId="{08FBA7DA-2A7F-4FE6-AB31-7B2AC778578E}" type="parTrans" cxnId="{EE212980-1FF8-4237-92CC-E35DB0BD0979}">
      <dgm:prSet/>
      <dgm:spPr/>
      <dgm:t>
        <a:bodyPr/>
        <a:lstStyle/>
        <a:p>
          <a:endParaRPr lang="es-EC"/>
        </a:p>
      </dgm:t>
    </dgm:pt>
    <dgm:pt modelId="{5048AA9A-18D7-470D-AC99-E1E47AC31F4E}" type="sibTrans" cxnId="{EE212980-1FF8-4237-92CC-E35DB0BD0979}">
      <dgm:prSet/>
      <dgm:spPr/>
      <dgm:t>
        <a:bodyPr/>
        <a:lstStyle/>
        <a:p>
          <a:endParaRPr lang="es-EC"/>
        </a:p>
      </dgm:t>
    </dgm:pt>
    <dgm:pt modelId="{18804789-70CA-4A0E-B019-08B413378510}">
      <dgm:prSet phldrT="[Texto]"/>
      <dgm:spPr/>
      <dgm:t>
        <a:bodyPr/>
        <a:lstStyle/>
        <a:p>
          <a:r>
            <a:rPr lang="es-EC" dirty="0" smtClean="0"/>
            <a:t>Funcionamiento</a:t>
          </a:r>
          <a:endParaRPr lang="es-EC" dirty="0"/>
        </a:p>
      </dgm:t>
    </dgm:pt>
    <dgm:pt modelId="{A6A2D4F6-F0A0-4D93-91DF-5EB4B9C06848}" type="parTrans" cxnId="{744609D6-21BC-47DB-BF65-1C6780248921}">
      <dgm:prSet/>
      <dgm:spPr/>
      <dgm:t>
        <a:bodyPr/>
        <a:lstStyle/>
        <a:p>
          <a:endParaRPr lang="es-EC"/>
        </a:p>
      </dgm:t>
    </dgm:pt>
    <dgm:pt modelId="{106D4E57-1B15-44BC-A382-4FCBAC596D70}" type="sibTrans" cxnId="{744609D6-21BC-47DB-BF65-1C6780248921}">
      <dgm:prSet/>
      <dgm:spPr/>
      <dgm:t>
        <a:bodyPr/>
        <a:lstStyle/>
        <a:p>
          <a:endParaRPr lang="es-EC"/>
        </a:p>
      </dgm:t>
    </dgm:pt>
    <dgm:pt modelId="{BF97BC20-BB10-41D6-B077-D41637E1CCB9}" type="pres">
      <dgm:prSet presAssocID="{F1545B3A-09F0-433E-86C9-CD3186EE15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D6B3C8-AB29-425A-AFE4-08263B81C096}" type="pres">
      <dgm:prSet presAssocID="{192D0BF9-A059-4477-B534-24CFE79D86DF}" presName="root1" presStyleCnt="0"/>
      <dgm:spPr/>
    </dgm:pt>
    <dgm:pt modelId="{26C3E7FF-3A82-49C7-A442-5A1DC699639A}" type="pres">
      <dgm:prSet presAssocID="{192D0BF9-A059-4477-B534-24CFE79D86D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20942BF-062D-4768-B277-44D220B96CE6}" type="pres">
      <dgm:prSet presAssocID="{192D0BF9-A059-4477-B534-24CFE79D86DF}" presName="level2hierChild" presStyleCnt="0"/>
      <dgm:spPr/>
    </dgm:pt>
    <dgm:pt modelId="{1507F4E3-6298-4649-BCE1-AD2847DD33DD}" type="pres">
      <dgm:prSet presAssocID="{2E68CEF3-638A-4D4E-9D2A-9E2B8F0596C8}" presName="conn2-1" presStyleLbl="parChTrans1D2" presStyleIdx="0" presStyleCnt="4"/>
      <dgm:spPr/>
      <dgm:t>
        <a:bodyPr/>
        <a:lstStyle/>
        <a:p>
          <a:endParaRPr lang="es-EC"/>
        </a:p>
      </dgm:t>
    </dgm:pt>
    <dgm:pt modelId="{96C7D3D9-6767-4D43-A11B-36D6780811E0}" type="pres">
      <dgm:prSet presAssocID="{2E68CEF3-638A-4D4E-9D2A-9E2B8F0596C8}" presName="connTx" presStyleLbl="parChTrans1D2" presStyleIdx="0" presStyleCnt="4"/>
      <dgm:spPr/>
      <dgm:t>
        <a:bodyPr/>
        <a:lstStyle/>
        <a:p>
          <a:endParaRPr lang="es-EC"/>
        </a:p>
      </dgm:t>
    </dgm:pt>
    <dgm:pt modelId="{B9F6E320-88DD-45FA-8140-6248F90528D4}" type="pres">
      <dgm:prSet presAssocID="{74DC756C-36A7-49A6-AF79-0427923B91A1}" presName="root2" presStyleCnt="0"/>
      <dgm:spPr/>
    </dgm:pt>
    <dgm:pt modelId="{1BFF8F34-EDEA-4D7A-A649-AF9AF71A3028}" type="pres">
      <dgm:prSet presAssocID="{74DC756C-36A7-49A6-AF79-0427923B91A1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BFE9C2C-385F-4AF5-9014-FC9F7B6FBEC2}" type="pres">
      <dgm:prSet presAssocID="{74DC756C-36A7-49A6-AF79-0427923B91A1}" presName="level3hierChild" presStyleCnt="0"/>
      <dgm:spPr/>
    </dgm:pt>
    <dgm:pt modelId="{EF4FC3C6-11F9-4429-B597-2789C99DCA73}" type="pres">
      <dgm:prSet presAssocID="{6D6D641D-A329-4F77-AD6A-5F4C0475A74F}" presName="conn2-1" presStyleLbl="parChTrans1D2" presStyleIdx="1" presStyleCnt="4"/>
      <dgm:spPr/>
      <dgm:t>
        <a:bodyPr/>
        <a:lstStyle/>
        <a:p>
          <a:endParaRPr lang="es-EC"/>
        </a:p>
      </dgm:t>
    </dgm:pt>
    <dgm:pt modelId="{59AD7FF1-1B6D-4058-AAD7-CFB6C106BBB4}" type="pres">
      <dgm:prSet presAssocID="{6D6D641D-A329-4F77-AD6A-5F4C0475A74F}" presName="connTx" presStyleLbl="parChTrans1D2" presStyleIdx="1" presStyleCnt="4"/>
      <dgm:spPr/>
      <dgm:t>
        <a:bodyPr/>
        <a:lstStyle/>
        <a:p>
          <a:endParaRPr lang="es-EC"/>
        </a:p>
      </dgm:t>
    </dgm:pt>
    <dgm:pt modelId="{0BC30593-9080-4FDB-9D7B-6B16CF081C62}" type="pres">
      <dgm:prSet presAssocID="{54C22A8B-9417-4AFA-AA12-D87B361B29F7}" presName="root2" presStyleCnt="0"/>
      <dgm:spPr/>
    </dgm:pt>
    <dgm:pt modelId="{FEAC8BF2-3705-49FF-A433-E79834FD227D}" type="pres">
      <dgm:prSet presAssocID="{54C22A8B-9417-4AFA-AA12-D87B361B29F7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CF4D9C9-FCEB-41EC-A4E7-5E8F9A00DAED}" type="pres">
      <dgm:prSet presAssocID="{54C22A8B-9417-4AFA-AA12-D87B361B29F7}" presName="level3hierChild" presStyleCnt="0"/>
      <dgm:spPr/>
    </dgm:pt>
    <dgm:pt modelId="{B7FD1CD9-DFB0-4FE0-A360-4A5F8D519797}" type="pres">
      <dgm:prSet presAssocID="{5D4813A5-C4D3-480D-9897-9A5D57C079AC}" presName="conn2-1" presStyleLbl="parChTrans1D3" presStyleIdx="0" presStyleCnt="3"/>
      <dgm:spPr/>
      <dgm:t>
        <a:bodyPr/>
        <a:lstStyle/>
        <a:p>
          <a:endParaRPr lang="es-EC"/>
        </a:p>
      </dgm:t>
    </dgm:pt>
    <dgm:pt modelId="{09C50FE3-C240-4C0A-A434-8A86F6D4D2F5}" type="pres">
      <dgm:prSet presAssocID="{5D4813A5-C4D3-480D-9897-9A5D57C079AC}" presName="connTx" presStyleLbl="parChTrans1D3" presStyleIdx="0" presStyleCnt="3"/>
      <dgm:spPr/>
      <dgm:t>
        <a:bodyPr/>
        <a:lstStyle/>
        <a:p>
          <a:endParaRPr lang="es-EC"/>
        </a:p>
      </dgm:t>
    </dgm:pt>
    <dgm:pt modelId="{FF5B4891-E69F-41C0-A02D-A36FD1531E0E}" type="pres">
      <dgm:prSet presAssocID="{37E498F6-D8D9-4968-AB7F-14D65388DE43}" presName="root2" presStyleCnt="0"/>
      <dgm:spPr/>
    </dgm:pt>
    <dgm:pt modelId="{4A69C212-17EF-42B1-A431-FACA009ACA05}" type="pres">
      <dgm:prSet presAssocID="{37E498F6-D8D9-4968-AB7F-14D65388DE43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10F99A0-2700-4A71-93B6-545F95850A69}" type="pres">
      <dgm:prSet presAssocID="{37E498F6-D8D9-4968-AB7F-14D65388DE43}" presName="level3hierChild" presStyleCnt="0"/>
      <dgm:spPr/>
    </dgm:pt>
    <dgm:pt modelId="{19A2C69E-9EDD-4ECA-8765-1A7FDBEA28F4}" type="pres">
      <dgm:prSet presAssocID="{8EF5B619-D6F4-4858-9524-DA3663656732}" presName="conn2-1" presStyleLbl="parChTrans1D3" presStyleIdx="1" presStyleCnt="3"/>
      <dgm:spPr/>
      <dgm:t>
        <a:bodyPr/>
        <a:lstStyle/>
        <a:p>
          <a:endParaRPr lang="es-EC"/>
        </a:p>
      </dgm:t>
    </dgm:pt>
    <dgm:pt modelId="{93C64D51-E943-4211-A99D-7E05D1842CFF}" type="pres">
      <dgm:prSet presAssocID="{8EF5B619-D6F4-4858-9524-DA3663656732}" presName="connTx" presStyleLbl="parChTrans1D3" presStyleIdx="1" presStyleCnt="3"/>
      <dgm:spPr/>
      <dgm:t>
        <a:bodyPr/>
        <a:lstStyle/>
        <a:p>
          <a:endParaRPr lang="es-EC"/>
        </a:p>
      </dgm:t>
    </dgm:pt>
    <dgm:pt modelId="{E8438A0A-DD2A-4E13-B5B2-515D38842DB7}" type="pres">
      <dgm:prSet presAssocID="{746CABE0-6087-4268-B23E-6C5E6D39B1E6}" presName="root2" presStyleCnt="0"/>
      <dgm:spPr/>
    </dgm:pt>
    <dgm:pt modelId="{57D61488-6362-4920-B5D1-6BB198D9D9C1}" type="pres">
      <dgm:prSet presAssocID="{746CABE0-6087-4268-B23E-6C5E6D39B1E6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CD5239B-1EB5-464A-B224-39B7BD1215E1}" type="pres">
      <dgm:prSet presAssocID="{746CABE0-6087-4268-B23E-6C5E6D39B1E6}" presName="level3hierChild" presStyleCnt="0"/>
      <dgm:spPr/>
    </dgm:pt>
    <dgm:pt modelId="{B16B49EE-3B34-461D-82E9-957DDCC87F84}" type="pres">
      <dgm:prSet presAssocID="{E07A76A6-2376-417B-8B71-BA49AE3FBE71}" presName="conn2-1" presStyleLbl="parChTrans1D3" presStyleIdx="2" presStyleCnt="3"/>
      <dgm:spPr/>
      <dgm:t>
        <a:bodyPr/>
        <a:lstStyle/>
        <a:p>
          <a:endParaRPr lang="es-EC"/>
        </a:p>
      </dgm:t>
    </dgm:pt>
    <dgm:pt modelId="{C312B7AD-789D-4EF3-96AC-3D184BD48D10}" type="pres">
      <dgm:prSet presAssocID="{E07A76A6-2376-417B-8B71-BA49AE3FBE71}" presName="connTx" presStyleLbl="parChTrans1D3" presStyleIdx="2" presStyleCnt="3"/>
      <dgm:spPr/>
      <dgm:t>
        <a:bodyPr/>
        <a:lstStyle/>
        <a:p>
          <a:endParaRPr lang="es-EC"/>
        </a:p>
      </dgm:t>
    </dgm:pt>
    <dgm:pt modelId="{6D7F79AC-0B47-420A-8D9A-2D43A8DF92E2}" type="pres">
      <dgm:prSet presAssocID="{60A34BF8-FFBD-4711-99A4-A868703BC3AF}" presName="root2" presStyleCnt="0"/>
      <dgm:spPr/>
    </dgm:pt>
    <dgm:pt modelId="{204920B7-3D05-4556-8EB5-C08D71394A37}" type="pres">
      <dgm:prSet presAssocID="{60A34BF8-FFBD-4711-99A4-A868703BC3AF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11279C9-8918-41EB-8D95-5D83C9BB1476}" type="pres">
      <dgm:prSet presAssocID="{60A34BF8-FFBD-4711-99A4-A868703BC3AF}" presName="level3hierChild" presStyleCnt="0"/>
      <dgm:spPr/>
    </dgm:pt>
    <dgm:pt modelId="{AB5F40DF-2B41-4862-969B-8B854DEFA717}" type="pres">
      <dgm:prSet presAssocID="{A6A2D4F6-F0A0-4D93-91DF-5EB4B9C06848}" presName="conn2-1" presStyleLbl="parChTrans1D2" presStyleIdx="2" presStyleCnt="4"/>
      <dgm:spPr/>
      <dgm:t>
        <a:bodyPr/>
        <a:lstStyle/>
        <a:p>
          <a:endParaRPr lang="es-EC"/>
        </a:p>
      </dgm:t>
    </dgm:pt>
    <dgm:pt modelId="{825629BF-DDFF-4AAE-A65E-63B44AAC947F}" type="pres">
      <dgm:prSet presAssocID="{A6A2D4F6-F0A0-4D93-91DF-5EB4B9C06848}" presName="connTx" presStyleLbl="parChTrans1D2" presStyleIdx="2" presStyleCnt="4"/>
      <dgm:spPr/>
      <dgm:t>
        <a:bodyPr/>
        <a:lstStyle/>
        <a:p>
          <a:endParaRPr lang="es-EC"/>
        </a:p>
      </dgm:t>
    </dgm:pt>
    <dgm:pt modelId="{CC37E556-3D66-474B-B9B0-325923A7972E}" type="pres">
      <dgm:prSet presAssocID="{18804789-70CA-4A0E-B019-08B413378510}" presName="root2" presStyleCnt="0"/>
      <dgm:spPr/>
    </dgm:pt>
    <dgm:pt modelId="{C722A864-3466-428D-B612-2171FF42AEB6}" type="pres">
      <dgm:prSet presAssocID="{18804789-70CA-4A0E-B019-08B413378510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8FA1963-5FEB-4F33-8317-D6FC43049417}" type="pres">
      <dgm:prSet presAssocID="{18804789-70CA-4A0E-B019-08B413378510}" presName="level3hierChild" presStyleCnt="0"/>
      <dgm:spPr/>
    </dgm:pt>
    <dgm:pt modelId="{0A4956DC-BF78-4D74-8482-BE7DC01D5E59}" type="pres">
      <dgm:prSet presAssocID="{08FBA7DA-2A7F-4FE6-AB31-7B2AC778578E}" presName="conn2-1" presStyleLbl="parChTrans1D2" presStyleIdx="3" presStyleCnt="4"/>
      <dgm:spPr/>
      <dgm:t>
        <a:bodyPr/>
        <a:lstStyle/>
        <a:p>
          <a:endParaRPr lang="es-EC"/>
        </a:p>
      </dgm:t>
    </dgm:pt>
    <dgm:pt modelId="{05590063-8277-4004-9F9A-95A0E769330A}" type="pres">
      <dgm:prSet presAssocID="{08FBA7DA-2A7F-4FE6-AB31-7B2AC778578E}" presName="connTx" presStyleLbl="parChTrans1D2" presStyleIdx="3" presStyleCnt="4"/>
      <dgm:spPr/>
      <dgm:t>
        <a:bodyPr/>
        <a:lstStyle/>
        <a:p>
          <a:endParaRPr lang="es-EC"/>
        </a:p>
      </dgm:t>
    </dgm:pt>
    <dgm:pt modelId="{D9772109-60E0-4184-A158-3B6904947337}" type="pres">
      <dgm:prSet presAssocID="{E322FC65-F851-417F-8A7C-8EC3FE2990EE}" presName="root2" presStyleCnt="0"/>
      <dgm:spPr/>
    </dgm:pt>
    <dgm:pt modelId="{E4952657-C3AF-4D54-AB8A-5A7D0FD881EE}" type="pres">
      <dgm:prSet presAssocID="{E322FC65-F851-417F-8A7C-8EC3FE2990EE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CA531BD-62BD-4768-B0FE-11257025B366}" type="pres">
      <dgm:prSet presAssocID="{E322FC65-F851-417F-8A7C-8EC3FE2990EE}" presName="level3hierChild" presStyleCnt="0"/>
      <dgm:spPr/>
    </dgm:pt>
  </dgm:ptLst>
  <dgm:cxnLst>
    <dgm:cxn modelId="{95C63EE8-F5D3-4E87-A796-56C433179550}" srcId="{54C22A8B-9417-4AFA-AA12-D87B361B29F7}" destId="{746CABE0-6087-4268-B23E-6C5E6D39B1E6}" srcOrd="1" destOrd="0" parTransId="{8EF5B619-D6F4-4858-9524-DA3663656732}" sibTransId="{78A674D1-531B-4145-B8CF-2B6ACE21B9BA}"/>
    <dgm:cxn modelId="{D2F0F270-2B35-4FDC-9D0C-D1F55CD4F9BE}" srcId="{192D0BF9-A059-4477-B534-24CFE79D86DF}" destId="{54C22A8B-9417-4AFA-AA12-D87B361B29F7}" srcOrd="1" destOrd="0" parTransId="{6D6D641D-A329-4F77-AD6A-5F4C0475A74F}" sibTransId="{A63C1450-A1A2-4169-A2B1-C136E2ACDDBF}"/>
    <dgm:cxn modelId="{5B1FA33F-8F2C-448D-A039-A0D73EC7C9C7}" type="presOf" srcId="{F1545B3A-09F0-433E-86C9-CD3186EE159C}" destId="{BF97BC20-BB10-41D6-B077-D41637E1CCB9}" srcOrd="0" destOrd="0" presId="urn:microsoft.com/office/officeart/2005/8/layout/hierarchy2"/>
    <dgm:cxn modelId="{275F6732-2298-4248-A9A9-F785139DD05E}" type="presOf" srcId="{60A34BF8-FFBD-4711-99A4-A868703BC3AF}" destId="{204920B7-3D05-4556-8EB5-C08D71394A37}" srcOrd="0" destOrd="0" presId="urn:microsoft.com/office/officeart/2005/8/layout/hierarchy2"/>
    <dgm:cxn modelId="{F900D220-0859-49B9-98B9-DD77FCDA70CA}" type="presOf" srcId="{37E498F6-D8D9-4968-AB7F-14D65388DE43}" destId="{4A69C212-17EF-42B1-A431-FACA009ACA05}" srcOrd="0" destOrd="0" presId="urn:microsoft.com/office/officeart/2005/8/layout/hierarchy2"/>
    <dgm:cxn modelId="{C4410644-0D63-4D79-A817-282AC40B23F7}" type="presOf" srcId="{18804789-70CA-4A0E-B019-08B413378510}" destId="{C722A864-3466-428D-B612-2171FF42AEB6}" srcOrd="0" destOrd="0" presId="urn:microsoft.com/office/officeart/2005/8/layout/hierarchy2"/>
    <dgm:cxn modelId="{EE212980-1FF8-4237-92CC-E35DB0BD0979}" srcId="{192D0BF9-A059-4477-B534-24CFE79D86DF}" destId="{E322FC65-F851-417F-8A7C-8EC3FE2990EE}" srcOrd="3" destOrd="0" parTransId="{08FBA7DA-2A7F-4FE6-AB31-7B2AC778578E}" sibTransId="{5048AA9A-18D7-470D-AC99-E1E47AC31F4E}"/>
    <dgm:cxn modelId="{F61F7431-8E77-4F9C-98F7-B3A9874A67F2}" type="presOf" srcId="{5D4813A5-C4D3-480D-9897-9A5D57C079AC}" destId="{09C50FE3-C240-4C0A-A434-8A86F6D4D2F5}" srcOrd="1" destOrd="0" presId="urn:microsoft.com/office/officeart/2005/8/layout/hierarchy2"/>
    <dgm:cxn modelId="{DFB7C79E-C7F0-4617-85F1-EFC14DA6A476}" srcId="{54C22A8B-9417-4AFA-AA12-D87B361B29F7}" destId="{37E498F6-D8D9-4968-AB7F-14D65388DE43}" srcOrd="0" destOrd="0" parTransId="{5D4813A5-C4D3-480D-9897-9A5D57C079AC}" sibTransId="{859A48A5-2739-49AC-9A52-3B92D0535614}"/>
    <dgm:cxn modelId="{9673DB4C-B37B-4F93-A66C-D452E91C74EF}" type="presOf" srcId="{192D0BF9-A059-4477-B534-24CFE79D86DF}" destId="{26C3E7FF-3A82-49C7-A442-5A1DC699639A}" srcOrd="0" destOrd="0" presId="urn:microsoft.com/office/officeart/2005/8/layout/hierarchy2"/>
    <dgm:cxn modelId="{744609D6-21BC-47DB-BF65-1C6780248921}" srcId="{192D0BF9-A059-4477-B534-24CFE79D86DF}" destId="{18804789-70CA-4A0E-B019-08B413378510}" srcOrd="2" destOrd="0" parTransId="{A6A2D4F6-F0A0-4D93-91DF-5EB4B9C06848}" sibTransId="{106D4E57-1B15-44BC-A382-4FCBAC596D70}"/>
    <dgm:cxn modelId="{5F442E09-8BDC-4BA2-A0B1-DF3ABEE79CA1}" type="presOf" srcId="{E07A76A6-2376-417B-8B71-BA49AE3FBE71}" destId="{C312B7AD-789D-4EF3-96AC-3D184BD48D10}" srcOrd="1" destOrd="0" presId="urn:microsoft.com/office/officeart/2005/8/layout/hierarchy2"/>
    <dgm:cxn modelId="{3254D3E8-BF31-460D-B040-BDDBB306776B}" type="presOf" srcId="{E322FC65-F851-417F-8A7C-8EC3FE2990EE}" destId="{E4952657-C3AF-4D54-AB8A-5A7D0FD881EE}" srcOrd="0" destOrd="0" presId="urn:microsoft.com/office/officeart/2005/8/layout/hierarchy2"/>
    <dgm:cxn modelId="{F49F167A-78AB-440E-ABD4-8AEEB2EE9C53}" type="presOf" srcId="{8EF5B619-D6F4-4858-9524-DA3663656732}" destId="{93C64D51-E943-4211-A99D-7E05D1842CFF}" srcOrd="1" destOrd="0" presId="urn:microsoft.com/office/officeart/2005/8/layout/hierarchy2"/>
    <dgm:cxn modelId="{95D76D5A-8862-4102-BA39-653B0B910238}" type="presOf" srcId="{5D4813A5-C4D3-480D-9897-9A5D57C079AC}" destId="{B7FD1CD9-DFB0-4FE0-A360-4A5F8D519797}" srcOrd="0" destOrd="0" presId="urn:microsoft.com/office/officeart/2005/8/layout/hierarchy2"/>
    <dgm:cxn modelId="{398BDDB2-8A61-41BA-B2A4-BF7B8E6BAAEF}" type="presOf" srcId="{746CABE0-6087-4268-B23E-6C5E6D39B1E6}" destId="{57D61488-6362-4920-B5D1-6BB198D9D9C1}" srcOrd="0" destOrd="0" presId="urn:microsoft.com/office/officeart/2005/8/layout/hierarchy2"/>
    <dgm:cxn modelId="{E56B70F4-154D-477B-87B1-3B7FA9AC0CC2}" srcId="{F1545B3A-09F0-433E-86C9-CD3186EE159C}" destId="{192D0BF9-A059-4477-B534-24CFE79D86DF}" srcOrd="0" destOrd="0" parTransId="{3E0568F7-7608-4891-8F21-CE79CD78FDAD}" sibTransId="{BA1975D8-6B5A-4A95-9C58-AA1750FFB2A6}"/>
    <dgm:cxn modelId="{E482522A-3B74-4C9A-B5CD-C6E1D904E874}" type="presOf" srcId="{08FBA7DA-2A7F-4FE6-AB31-7B2AC778578E}" destId="{05590063-8277-4004-9F9A-95A0E769330A}" srcOrd="1" destOrd="0" presId="urn:microsoft.com/office/officeart/2005/8/layout/hierarchy2"/>
    <dgm:cxn modelId="{2F2A42CD-5FD7-4A8D-AD70-41AE0E5D9FE4}" type="presOf" srcId="{6D6D641D-A329-4F77-AD6A-5F4C0475A74F}" destId="{59AD7FF1-1B6D-4058-AAD7-CFB6C106BBB4}" srcOrd="1" destOrd="0" presId="urn:microsoft.com/office/officeart/2005/8/layout/hierarchy2"/>
    <dgm:cxn modelId="{503CB9CA-ADA1-441B-8785-6496D2BD8F44}" type="presOf" srcId="{A6A2D4F6-F0A0-4D93-91DF-5EB4B9C06848}" destId="{825629BF-DDFF-4AAE-A65E-63B44AAC947F}" srcOrd="1" destOrd="0" presId="urn:microsoft.com/office/officeart/2005/8/layout/hierarchy2"/>
    <dgm:cxn modelId="{B0D4E6CB-6098-4B7F-91C5-46EF2078C275}" type="presOf" srcId="{74DC756C-36A7-49A6-AF79-0427923B91A1}" destId="{1BFF8F34-EDEA-4D7A-A649-AF9AF71A3028}" srcOrd="0" destOrd="0" presId="urn:microsoft.com/office/officeart/2005/8/layout/hierarchy2"/>
    <dgm:cxn modelId="{7287E443-7586-4834-B5E1-E4AB5D8CCA3C}" srcId="{192D0BF9-A059-4477-B534-24CFE79D86DF}" destId="{74DC756C-36A7-49A6-AF79-0427923B91A1}" srcOrd="0" destOrd="0" parTransId="{2E68CEF3-638A-4D4E-9D2A-9E2B8F0596C8}" sibTransId="{0BDE9234-A10E-44CF-8B5F-904A13DE593A}"/>
    <dgm:cxn modelId="{BDECFF0C-8608-4C29-958E-CDFE7959B607}" type="presOf" srcId="{E07A76A6-2376-417B-8B71-BA49AE3FBE71}" destId="{B16B49EE-3B34-461D-82E9-957DDCC87F84}" srcOrd="0" destOrd="0" presId="urn:microsoft.com/office/officeart/2005/8/layout/hierarchy2"/>
    <dgm:cxn modelId="{BC2E4F65-B860-40F3-9A97-721A9CF5B668}" type="presOf" srcId="{A6A2D4F6-F0A0-4D93-91DF-5EB4B9C06848}" destId="{AB5F40DF-2B41-4862-969B-8B854DEFA717}" srcOrd="0" destOrd="0" presId="urn:microsoft.com/office/officeart/2005/8/layout/hierarchy2"/>
    <dgm:cxn modelId="{D7F44E02-437F-4DFE-847F-8CD3D38CFC4E}" type="presOf" srcId="{54C22A8B-9417-4AFA-AA12-D87B361B29F7}" destId="{FEAC8BF2-3705-49FF-A433-E79834FD227D}" srcOrd="0" destOrd="0" presId="urn:microsoft.com/office/officeart/2005/8/layout/hierarchy2"/>
    <dgm:cxn modelId="{E0DB67B5-93DD-4C48-A9C6-2F67311B2361}" type="presOf" srcId="{6D6D641D-A329-4F77-AD6A-5F4C0475A74F}" destId="{EF4FC3C6-11F9-4429-B597-2789C99DCA73}" srcOrd="0" destOrd="0" presId="urn:microsoft.com/office/officeart/2005/8/layout/hierarchy2"/>
    <dgm:cxn modelId="{9648C975-1A63-411C-AF63-F961B2183753}" type="presOf" srcId="{2E68CEF3-638A-4D4E-9D2A-9E2B8F0596C8}" destId="{96C7D3D9-6767-4D43-A11B-36D6780811E0}" srcOrd="1" destOrd="0" presId="urn:microsoft.com/office/officeart/2005/8/layout/hierarchy2"/>
    <dgm:cxn modelId="{FB876AF0-0D78-433D-B468-82BAADE089AC}" type="presOf" srcId="{08FBA7DA-2A7F-4FE6-AB31-7B2AC778578E}" destId="{0A4956DC-BF78-4D74-8482-BE7DC01D5E59}" srcOrd="0" destOrd="0" presId="urn:microsoft.com/office/officeart/2005/8/layout/hierarchy2"/>
    <dgm:cxn modelId="{23050B3A-180D-406A-BD10-6FE19271E1F2}" srcId="{54C22A8B-9417-4AFA-AA12-D87B361B29F7}" destId="{60A34BF8-FFBD-4711-99A4-A868703BC3AF}" srcOrd="2" destOrd="0" parTransId="{E07A76A6-2376-417B-8B71-BA49AE3FBE71}" sibTransId="{F590E28B-742D-4413-886B-99252D210F69}"/>
    <dgm:cxn modelId="{49FA61E1-783D-4C92-BBAB-9144A911EDDD}" type="presOf" srcId="{2E68CEF3-638A-4D4E-9D2A-9E2B8F0596C8}" destId="{1507F4E3-6298-4649-BCE1-AD2847DD33DD}" srcOrd="0" destOrd="0" presId="urn:microsoft.com/office/officeart/2005/8/layout/hierarchy2"/>
    <dgm:cxn modelId="{09141A1D-D5F4-404E-BE11-32BAA16F3935}" type="presOf" srcId="{8EF5B619-D6F4-4858-9524-DA3663656732}" destId="{19A2C69E-9EDD-4ECA-8765-1A7FDBEA28F4}" srcOrd="0" destOrd="0" presId="urn:microsoft.com/office/officeart/2005/8/layout/hierarchy2"/>
    <dgm:cxn modelId="{C99BA3A9-A833-4BAC-898B-DE80F1051017}" type="presParOf" srcId="{BF97BC20-BB10-41D6-B077-D41637E1CCB9}" destId="{3AD6B3C8-AB29-425A-AFE4-08263B81C096}" srcOrd="0" destOrd="0" presId="urn:microsoft.com/office/officeart/2005/8/layout/hierarchy2"/>
    <dgm:cxn modelId="{8698EC98-2BF1-40D5-8E15-FBC72380DCD8}" type="presParOf" srcId="{3AD6B3C8-AB29-425A-AFE4-08263B81C096}" destId="{26C3E7FF-3A82-49C7-A442-5A1DC699639A}" srcOrd="0" destOrd="0" presId="urn:microsoft.com/office/officeart/2005/8/layout/hierarchy2"/>
    <dgm:cxn modelId="{3AD0CB0D-83F5-48B5-AD9D-33F543A09140}" type="presParOf" srcId="{3AD6B3C8-AB29-425A-AFE4-08263B81C096}" destId="{F20942BF-062D-4768-B277-44D220B96CE6}" srcOrd="1" destOrd="0" presId="urn:microsoft.com/office/officeart/2005/8/layout/hierarchy2"/>
    <dgm:cxn modelId="{49792BDA-5597-4D3E-A3DF-E45DAB62BD1D}" type="presParOf" srcId="{F20942BF-062D-4768-B277-44D220B96CE6}" destId="{1507F4E3-6298-4649-BCE1-AD2847DD33DD}" srcOrd="0" destOrd="0" presId="urn:microsoft.com/office/officeart/2005/8/layout/hierarchy2"/>
    <dgm:cxn modelId="{2F8D1F55-B5B8-409C-A1F6-F7E3A63A89AE}" type="presParOf" srcId="{1507F4E3-6298-4649-BCE1-AD2847DD33DD}" destId="{96C7D3D9-6767-4D43-A11B-36D6780811E0}" srcOrd="0" destOrd="0" presId="urn:microsoft.com/office/officeart/2005/8/layout/hierarchy2"/>
    <dgm:cxn modelId="{93FAA0CE-3E0B-4B13-B52B-707BBA6C374F}" type="presParOf" srcId="{F20942BF-062D-4768-B277-44D220B96CE6}" destId="{B9F6E320-88DD-45FA-8140-6248F90528D4}" srcOrd="1" destOrd="0" presId="urn:microsoft.com/office/officeart/2005/8/layout/hierarchy2"/>
    <dgm:cxn modelId="{32844A41-0041-46B3-9A09-259C86500667}" type="presParOf" srcId="{B9F6E320-88DD-45FA-8140-6248F90528D4}" destId="{1BFF8F34-EDEA-4D7A-A649-AF9AF71A3028}" srcOrd="0" destOrd="0" presId="urn:microsoft.com/office/officeart/2005/8/layout/hierarchy2"/>
    <dgm:cxn modelId="{1C6C39FF-705C-422F-967C-6A3749262197}" type="presParOf" srcId="{B9F6E320-88DD-45FA-8140-6248F90528D4}" destId="{6BFE9C2C-385F-4AF5-9014-FC9F7B6FBEC2}" srcOrd="1" destOrd="0" presId="urn:microsoft.com/office/officeart/2005/8/layout/hierarchy2"/>
    <dgm:cxn modelId="{A2D8B3DB-81C4-433F-A6F3-6A940418648B}" type="presParOf" srcId="{F20942BF-062D-4768-B277-44D220B96CE6}" destId="{EF4FC3C6-11F9-4429-B597-2789C99DCA73}" srcOrd="2" destOrd="0" presId="urn:microsoft.com/office/officeart/2005/8/layout/hierarchy2"/>
    <dgm:cxn modelId="{9BD98FAC-CB5F-4F74-83BD-417B51FF31E7}" type="presParOf" srcId="{EF4FC3C6-11F9-4429-B597-2789C99DCA73}" destId="{59AD7FF1-1B6D-4058-AAD7-CFB6C106BBB4}" srcOrd="0" destOrd="0" presId="urn:microsoft.com/office/officeart/2005/8/layout/hierarchy2"/>
    <dgm:cxn modelId="{12BFB010-0E1D-4B1C-A4C3-502542CC9F44}" type="presParOf" srcId="{F20942BF-062D-4768-B277-44D220B96CE6}" destId="{0BC30593-9080-4FDB-9D7B-6B16CF081C62}" srcOrd="3" destOrd="0" presId="urn:microsoft.com/office/officeart/2005/8/layout/hierarchy2"/>
    <dgm:cxn modelId="{84F5778E-0D45-4587-8804-02FCAD3ACA5C}" type="presParOf" srcId="{0BC30593-9080-4FDB-9D7B-6B16CF081C62}" destId="{FEAC8BF2-3705-49FF-A433-E79834FD227D}" srcOrd="0" destOrd="0" presId="urn:microsoft.com/office/officeart/2005/8/layout/hierarchy2"/>
    <dgm:cxn modelId="{CDE272DA-3AC2-4080-9468-8FECF8B2E3F2}" type="presParOf" srcId="{0BC30593-9080-4FDB-9D7B-6B16CF081C62}" destId="{1CF4D9C9-FCEB-41EC-A4E7-5E8F9A00DAED}" srcOrd="1" destOrd="0" presId="urn:microsoft.com/office/officeart/2005/8/layout/hierarchy2"/>
    <dgm:cxn modelId="{C3742838-7B8C-4E17-B13A-80FBE0687F29}" type="presParOf" srcId="{1CF4D9C9-FCEB-41EC-A4E7-5E8F9A00DAED}" destId="{B7FD1CD9-DFB0-4FE0-A360-4A5F8D519797}" srcOrd="0" destOrd="0" presId="urn:microsoft.com/office/officeart/2005/8/layout/hierarchy2"/>
    <dgm:cxn modelId="{A2EDB881-6FB8-4DAE-AD81-93A1DAD3F8B4}" type="presParOf" srcId="{B7FD1CD9-DFB0-4FE0-A360-4A5F8D519797}" destId="{09C50FE3-C240-4C0A-A434-8A86F6D4D2F5}" srcOrd="0" destOrd="0" presId="urn:microsoft.com/office/officeart/2005/8/layout/hierarchy2"/>
    <dgm:cxn modelId="{6BDA7B4E-9E7C-4BB7-8C89-99C46DCEA15D}" type="presParOf" srcId="{1CF4D9C9-FCEB-41EC-A4E7-5E8F9A00DAED}" destId="{FF5B4891-E69F-41C0-A02D-A36FD1531E0E}" srcOrd="1" destOrd="0" presId="urn:microsoft.com/office/officeart/2005/8/layout/hierarchy2"/>
    <dgm:cxn modelId="{04DA2803-FE03-4235-BD90-BDCB065FFA51}" type="presParOf" srcId="{FF5B4891-E69F-41C0-A02D-A36FD1531E0E}" destId="{4A69C212-17EF-42B1-A431-FACA009ACA05}" srcOrd="0" destOrd="0" presId="urn:microsoft.com/office/officeart/2005/8/layout/hierarchy2"/>
    <dgm:cxn modelId="{181F23D3-86A4-4E1C-95F3-AC17F958CA8E}" type="presParOf" srcId="{FF5B4891-E69F-41C0-A02D-A36FD1531E0E}" destId="{110F99A0-2700-4A71-93B6-545F95850A69}" srcOrd="1" destOrd="0" presId="urn:microsoft.com/office/officeart/2005/8/layout/hierarchy2"/>
    <dgm:cxn modelId="{0704EAD3-E0C5-4D8B-8565-A0727B9A1612}" type="presParOf" srcId="{1CF4D9C9-FCEB-41EC-A4E7-5E8F9A00DAED}" destId="{19A2C69E-9EDD-4ECA-8765-1A7FDBEA28F4}" srcOrd="2" destOrd="0" presId="urn:microsoft.com/office/officeart/2005/8/layout/hierarchy2"/>
    <dgm:cxn modelId="{2CED3135-BA18-4364-A82E-183D0E65EABF}" type="presParOf" srcId="{19A2C69E-9EDD-4ECA-8765-1A7FDBEA28F4}" destId="{93C64D51-E943-4211-A99D-7E05D1842CFF}" srcOrd="0" destOrd="0" presId="urn:microsoft.com/office/officeart/2005/8/layout/hierarchy2"/>
    <dgm:cxn modelId="{6140CA4F-E6FB-4B9D-9A28-986C7D3C2596}" type="presParOf" srcId="{1CF4D9C9-FCEB-41EC-A4E7-5E8F9A00DAED}" destId="{E8438A0A-DD2A-4E13-B5B2-515D38842DB7}" srcOrd="3" destOrd="0" presId="urn:microsoft.com/office/officeart/2005/8/layout/hierarchy2"/>
    <dgm:cxn modelId="{C75BDB91-C434-4EB5-9F3F-1132AFBDCDA1}" type="presParOf" srcId="{E8438A0A-DD2A-4E13-B5B2-515D38842DB7}" destId="{57D61488-6362-4920-B5D1-6BB198D9D9C1}" srcOrd="0" destOrd="0" presId="urn:microsoft.com/office/officeart/2005/8/layout/hierarchy2"/>
    <dgm:cxn modelId="{55C8753A-A7EB-4889-8C88-308FDA818EEC}" type="presParOf" srcId="{E8438A0A-DD2A-4E13-B5B2-515D38842DB7}" destId="{4CD5239B-1EB5-464A-B224-39B7BD1215E1}" srcOrd="1" destOrd="0" presId="urn:microsoft.com/office/officeart/2005/8/layout/hierarchy2"/>
    <dgm:cxn modelId="{29E38802-04BA-4FB5-A610-66684F7938E1}" type="presParOf" srcId="{1CF4D9C9-FCEB-41EC-A4E7-5E8F9A00DAED}" destId="{B16B49EE-3B34-461D-82E9-957DDCC87F84}" srcOrd="4" destOrd="0" presId="urn:microsoft.com/office/officeart/2005/8/layout/hierarchy2"/>
    <dgm:cxn modelId="{F5042CD2-0F78-407D-8AA4-AE93C898A143}" type="presParOf" srcId="{B16B49EE-3B34-461D-82E9-957DDCC87F84}" destId="{C312B7AD-789D-4EF3-96AC-3D184BD48D10}" srcOrd="0" destOrd="0" presId="urn:microsoft.com/office/officeart/2005/8/layout/hierarchy2"/>
    <dgm:cxn modelId="{945FD8D3-1112-4D09-A082-CAD726A5D6D4}" type="presParOf" srcId="{1CF4D9C9-FCEB-41EC-A4E7-5E8F9A00DAED}" destId="{6D7F79AC-0B47-420A-8D9A-2D43A8DF92E2}" srcOrd="5" destOrd="0" presId="urn:microsoft.com/office/officeart/2005/8/layout/hierarchy2"/>
    <dgm:cxn modelId="{F750B16C-8578-4937-AFDD-09655489BD69}" type="presParOf" srcId="{6D7F79AC-0B47-420A-8D9A-2D43A8DF92E2}" destId="{204920B7-3D05-4556-8EB5-C08D71394A37}" srcOrd="0" destOrd="0" presId="urn:microsoft.com/office/officeart/2005/8/layout/hierarchy2"/>
    <dgm:cxn modelId="{2EC46A5F-7D1E-421A-A3A6-3D56E373027C}" type="presParOf" srcId="{6D7F79AC-0B47-420A-8D9A-2D43A8DF92E2}" destId="{011279C9-8918-41EB-8D95-5D83C9BB1476}" srcOrd="1" destOrd="0" presId="urn:microsoft.com/office/officeart/2005/8/layout/hierarchy2"/>
    <dgm:cxn modelId="{AC4B1FF9-1648-446F-B4D8-82280C73587D}" type="presParOf" srcId="{F20942BF-062D-4768-B277-44D220B96CE6}" destId="{AB5F40DF-2B41-4862-969B-8B854DEFA717}" srcOrd="4" destOrd="0" presId="urn:microsoft.com/office/officeart/2005/8/layout/hierarchy2"/>
    <dgm:cxn modelId="{692F013A-F6AC-47FB-A450-74F18C5A13DF}" type="presParOf" srcId="{AB5F40DF-2B41-4862-969B-8B854DEFA717}" destId="{825629BF-DDFF-4AAE-A65E-63B44AAC947F}" srcOrd="0" destOrd="0" presId="urn:microsoft.com/office/officeart/2005/8/layout/hierarchy2"/>
    <dgm:cxn modelId="{34C3BE24-5B58-4228-BDA3-F7A0CDD699CA}" type="presParOf" srcId="{F20942BF-062D-4768-B277-44D220B96CE6}" destId="{CC37E556-3D66-474B-B9B0-325923A7972E}" srcOrd="5" destOrd="0" presId="urn:microsoft.com/office/officeart/2005/8/layout/hierarchy2"/>
    <dgm:cxn modelId="{B7474FA5-F308-4F37-9E64-D69B9B6AAC6A}" type="presParOf" srcId="{CC37E556-3D66-474B-B9B0-325923A7972E}" destId="{C722A864-3466-428D-B612-2171FF42AEB6}" srcOrd="0" destOrd="0" presId="urn:microsoft.com/office/officeart/2005/8/layout/hierarchy2"/>
    <dgm:cxn modelId="{DF32C08A-28EB-4B50-81EF-F454F646F41E}" type="presParOf" srcId="{CC37E556-3D66-474B-B9B0-325923A7972E}" destId="{D8FA1963-5FEB-4F33-8317-D6FC43049417}" srcOrd="1" destOrd="0" presId="urn:microsoft.com/office/officeart/2005/8/layout/hierarchy2"/>
    <dgm:cxn modelId="{CC2A667A-E15F-425F-8A10-818B86571F8C}" type="presParOf" srcId="{F20942BF-062D-4768-B277-44D220B96CE6}" destId="{0A4956DC-BF78-4D74-8482-BE7DC01D5E59}" srcOrd="6" destOrd="0" presId="urn:microsoft.com/office/officeart/2005/8/layout/hierarchy2"/>
    <dgm:cxn modelId="{F7AA2940-F90E-4DBD-BB90-B9C5D2A0A20F}" type="presParOf" srcId="{0A4956DC-BF78-4D74-8482-BE7DC01D5E59}" destId="{05590063-8277-4004-9F9A-95A0E769330A}" srcOrd="0" destOrd="0" presId="urn:microsoft.com/office/officeart/2005/8/layout/hierarchy2"/>
    <dgm:cxn modelId="{40EAC4BF-498A-40A9-A397-59296A93D81C}" type="presParOf" srcId="{F20942BF-062D-4768-B277-44D220B96CE6}" destId="{D9772109-60E0-4184-A158-3B6904947337}" srcOrd="7" destOrd="0" presId="urn:microsoft.com/office/officeart/2005/8/layout/hierarchy2"/>
    <dgm:cxn modelId="{A9283EA3-C0D8-4055-A71B-A733D3EF245A}" type="presParOf" srcId="{D9772109-60E0-4184-A158-3B6904947337}" destId="{E4952657-C3AF-4D54-AB8A-5A7D0FD881EE}" srcOrd="0" destOrd="0" presId="urn:microsoft.com/office/officeart/2005/8/layout/hierarchy2"/>
    <dgm:cxn modelId="{041F0E78-CFAC-464C-8A44-7E59282F0DCC}" type="presParOf" srcId="{D9772109-60E0-4184-A158-3B6904947337}" destId="{0CA531BD-62BD-4768-B0FE-11257025B36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545B3A-09F0-433E-86C9-CD3186EE159C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92D0BF9-A059-4477-B534-24CFE79D86DF}">
      <dgm:prSet phldrT="[Texto]" custT="1"/>
      <dgm:spPr/>
      <dgm:t>
        <a:bodyPr/>
        <a:lstStyle/>
        <a:p>
          <a:r>
            <a:rPr lang="es-EC" sz="1600" dirty="0" smtClean="0"/>
            <a:t>SUBSISTEMAS</a:t>
          </a:r>
          <a:endParaRPr lang="es-EC" sz="1600" dirty="0"/>
        </a:p>
      </dgm:t>
    </dgm:pt>
    <dgm:pt modelId="{3E0568F7-7608-4891-8F21-CE79CD78FDAD}" type="parTrans" cxnId="{E56B70F4-154D-477B-87B1-3B7FA9AC0CC2}">
      <dgm:prSet/>
      <dgm:spPr/>
      <dgm:t>
        <a:bodyPr/>
        <a:lstStyle/>
        <a:p>
          <a:endParaRPr lang="es-EC"/>
        </a:p>
      </dgm:t>
    </dgm:pt>
    <dgm:pt modelId="{BA1975D8-6B5A-4A95-9C58-AA1750FFB2A6}" type="sibTrans" cxnId="{E56B70F4-154D-477B-87B1-3B7FA9AC0CC2}">
      <dgm:prSet/>
      <dgm:spPr/>
      <dgm:t>
        <a:bodyPr/>
        <a:lstStyle/>
        <a:p>
          <a:endParaRPr lang="es-EC"/>
        </a:p>
      </dgm:t>
    </dgm:pt>
    <dgm:pt modelId="{74DC756C-36A7-49A6-AF79-0427923B91A1}">
      <dgm:prSet phldrT="[Texto]" custT="1"/>
      <dgm:spPr/>
      <dgm:t>
        <a:bodyPr/>
        <a:lstStyle/>
        <a:p>
          <a:r>
            <a:rPr lang="es-EC" sz="1600" dirty="0" smtClean="0"/>
            <a:t>Guiado lineal</a:t>
          </a:r>
          <a:endParaRPr lang="es-EC" sz="1600" dirty="0"/>
        </a:p>
      </dgm:t>
    </dgm:pt>
    <dgm:pt modelId="{2E68CEF3-638A-4D4E-9D2A-9E2B8F0596C8}" type="parTrans" cxnId="{7287E443-7586-4834-B5E1-E4AB5D8CCA3C}">
      <dgm:prSet/>
      <dgm:spPr/>
      <dgm:t>
        <a:bodyPr/>
        <a:lstStyle/>
        <a:p>
          <a:endParaRPr lang="es-EC"/>
        </a:p>
      </dgm:t>
    </dgm:pt>
    <dgm:pt modelId="{0BDE9234-A10E-44CF-8B5F-904A13DE593A}" type="sibTrans" cxnId="{7287E443-7586-4834-B5E1-E4AB5D8CCA3C}">
      <dgm:prSet/>
      <dgm:spPr/>
      <dgm:t>
        <a:bodyPr/>
        <a:lstStyle/>
        <a:p>
          <a:endParaRPr lang="es-EC"/>
        </a:p>
      </dgm:t>
    </dgm:pt>
    <dgm:pt modelId="{54C22A8B-9417-4AFA-AA12-D87B361B29F7}">
      <dgm:prSet phldrT="[Texto]" custT="1"/>
      <dgm:spPr/>
      <dgm:t>
        <a:bodyPr/>
        <a:lstStyle/>
        <a:p>
          <a:r>
            <a:rPr lang="es-EC" sz="1600" dirty="0" smtClean="0"/>
            <a:t>Transmisión de Movimiento</a:t>
          </a:r>
          <a:endParaRPr lang="es-EC" sz="1600" dirty="0"/>
        </a:p>
      </dgm:t>
    </dgm:pt>
    <dgm:pt modelId="{6D6D641D-A329-4F77-AD6A-5F4C0475A74F}" type="parTrans" cxnId="{D2F0F270-2B35-4FDC-9D0C-D1F55CD4F9BE}">
      <dgm:prSet/>
      <dgm:spPr/>
      <dgm:t>
        <a:bodyPr/>
        <a:lstStyle/>
        <a:p>
          <a:endParaRPr lang="es-EC"/>
        </a:p>
      </dgm:t>
    </dgm:pt>
    <dgm:pt modelId="{A63C1450-A1A2-4169-A2B1-C136E2ACDDBF}" type="sibTrans" cxnId="{D2F0F270-2B35-4FDC-9D0C-D1F55CD4F9BE}">
      <dgm:prSet/>
      <dgm:spPr/>
      <dgm:t>
        <a:bodyPr/>
        <a:lstStyle/>
        <a:p>
          <a:endParaRPr lang="es-EC"/>
        </a:p>
      </dgm:t>
    </dgm:pt>
    <dgm:pt modelId="{746CABE0-6087-4268-B23E-6C5E6D39B1E6}">
      <dgm:prSet phldrT="[Texto]" custT="1"/>
      <dgm:spPr/>
      <dgm:t>
        <a:bodyPr/>
        <a:lstStyle/>
        <a:p>
          <a:r>
            <a:rPr lang="es-EC" sz="1600" dirty="0" smtClean="0"/>
            <a:t>Cinemática del Manipulador</a:t>
          </a:r>
          <a:endParaRPr lang="es-EC" sz="1600" dirty="0"/>
        </a:p>
      </dgm:t>
    </dgm:pt>
    <dgm:pt modelId="{8EF5B619-D6F4-4858-9524-DA3663656732}" type="parTrans" cxnId="{95C63EE8-F5D3-4E87-A796-56C433179550}">
      <dgm:prSet/>
      <dgm:spPr/>
      <dgm:t>
        <a:bodyPr/>
        <a:lstStyle/>
        <a:p>
          <a:endParaRPr lang="es-EC"/>
        </a:p>
      </dgm:t>
    </dgm:pt>
    <dgm:pt modelId="{78A674D1-531B-4145-B8CF-2B6ACE21B9BA}" type="sibTrans" cxnId="{95C63EE8-F5D3-4E87-A796-56C433179550}">
      <dgm:prSet/>
      <dgm:spPr/>
      <dgm:t>
        <a:bodyPr/>
        <a:lstStyle/>
        <a:p>
          <a:endParaRPr lang="es-EC"/>
        </a:p>
      </dgm:t>
    </dgm:pt>
    <dgm:pt modelId="{60A34BF8-FFBD-4711-99A4-A868703BC3AF}">
      <dgm:prSet phldrT="[Texto]" custT="1"/>
      <dgm:spPr/>
      <dgm:t>
        <a:bodyPr/>
        <a:lstStyle/>
        <a:p>
          <a:r>
            <a:rPr lang="es-EC" sz="1600" dirty="0" smtClean="0"/>
            <a:t>Cambio automático de herramienta</a:t>
          </a:r>
          <a:endParaRPr lang="es-EC" sz="1600" dirty="0"/>
        </a:p>
      </dgm:t>
    </dgm:pt>
    <dgm:pt modelId="{E07A76A6-2376-417B-8B71-BA49AE3FBE71}" type="parTrans" cxnId="{23050B3A-180D-406A-BD10-6FE19271E1F2}">
      <dgm:prSet/>
      <dgm:spPr/>
      <dgm:t>
        <a:bodyPr/>
        <a:lstStyle/>
        <a:p>
          <a:endParaRPr lang="es-EC"/>
        </a:p>
      </dgm:t>
    </dgm:pt>
    <dgm:pt modelId="{F590E28B-742D-4413-886B-99252D210F69}" type="sibTrans" cxnId="{23050B3A-180D-406A-BD10-6FE19271E1F2}">
      <dgm:prSet/>
      <dgm:spPr/>
      <dgm:t>
        <a:bodyPr/>
        <a:lstStyle/>
        <a:p>
          <a:endParaRPr lang="es-EC"/>
        </a:p>
      </dgm:t>
    </dgm:pt>
    <dgm:pt modelId="{E322FC65-F851-417F-8A7C-8EC3FE2990EE}">
      <dgm:prSet phldrT="[Texto]" custT="1"/>
      <dgm:spPr/>
      <dgm:t>
        <a:bodyPr/>
        <a:lstStyle/>
        <a:p>
          <a:r>
            <a:rPr lang="es-EC" sz="1600" dirty="0" smtClean="0"/>
            <a:t>Control</a:t>
          </a:r>
          <a:endParaRPr lang="es-EC" sz="1600" dirty="0"/>
        </a:p>
      </dgm:t>
    </dgm:pt>
    <dgm:pt modelId="{08FBA7DA-2A7F-4FE6-AB31-7B2AC778578E}" type="parTrans" cxnId="{EE212980-1FF8-4237-92CC-E35DB0BD0979}">
      <dgm:prSet/>
      <dgm:spPr/>
      <dgm:t>
        <a:bodyPr/>
        <a:lstStyle/>
        <a:p>
          <a:endParaRPr lang="es-EC"/>
        </a:p>
      </dgm:t>
    </dgm:pt>
    <dgm:pt modelId="{5048AA9A-18D7-470D-AC99-E1E47AC31F4E}" type="sibTrans" cxnId="{EE212980-1FF8-4237-92CC-E35DB0BD0979}">
      <dgm:prSet/>
      <dgm:spPr/>
      <dgm:t>
        <a:bodyPr/>
        <a:lstStyle/>
        <a:p>
          <a:endParaRPr lang="es-EC"/>
        </a:p>
      </dgm:t>
    </dgm:pt>
    <dgm:pt modelId="{18804789-70CA-4A0E-B019-08B413378510}">
      <dgm:prSet phldrT="[Texto]" custT="1"/>
      <dgm:spPr/>
      <dgm:t>
        <a:bodyPr/>
        <a:lstStyle/>
        <a:p>
          <a:r>
            <a:rPr lang="es-EC" sz="1600" dirty="0" smtClean="0"/>
            <a:t>Circuitos electrónicos</a:t>
          </a:r>
          <a:endParaRPr lang="es-EC" sz="1600" dirty="0"/>
        </a:p>
      </dgm:t>
    </dgm:pt>
    <dgm:pt modelId="{A6A2D4F6-F0A0-4D93-91DF-5EB4B9C06848}" type="parTrans" cxnId="{744609D6-21BC-47DB-BF65-1C6780248921}">
      <dgm:prSet/>
      <dgm:spPr/>
      <dgm:t>
        <a:bodyPr/>
        <a:lstStyle/>
        <a:p>
          <a:endParaRPr lang="es-EC"/>
        </a:p>
      </dgm:t>
    </dgm:pt>
    <dgm:pt modelId="{106D4E57-1B15-44BC-A382-4FCBAC596D70}" type="sibTrans" cxnId="{744609D6-21BC-47DB-BF65-1C6780248921}">
      <dgm:prSet/>
      <dgm:spPr/>
      <dgm:t>
        <a:bodyPr/>
        <a:lstStyle/>
        <a:p>
          <a:endParaRPr lang="es-EC"/>
        </a:p>
      </dgm:t>
    </dgm:pt>
    <dgm:pt modelId="{2763ABA9-5DF1-404E-9C34-F138793B5686}">
      <dgm:prSet phldrT="[Texto]" custT="1"/>
      <dgm:spPr/>
      <dgm:t>
        <a:bodyPr/>
        <a:lstStyle/>
        <a:p>
          <a:r>
            <a:rPr lang="es-EC" sz="1600" dirty="0" smtClean="0"/>
            <a:t>Estructural</a:t>
          </a:r>
          <a:endParaRPr lang="es-EC" sz="1600" dirty="0"/>
        </a:p>
      </dgm:t>
    </dgm:pt>
    <dgm:pt modelId="{E4C8B249-BED9-474F-986D-BA7A2A83FAA3}" type="parTrans" cxnId="{08A81206-88E3-4FC1-848E-90F7ADA74058}">
      <dgm:prSet/>
      <dgm:spPr/>
      <dgm:t>
        <a:bodyPr/>
        <a:lstStyle/>
        <a:p>
          <a:endParaRPr lang="es-EC"/>
        </a:p>
      </dgm:t>
    </dgm:pt>
    <dgm:pt modelId="{BFC8FB21-7151-45D1-90E5-228A91F0D2EC}" type="sibTrans" cxnId="{08A81206-88E3-4FC1-848E-90F7ADA74058}">
      <dgm:prSet/>
      <dgm:spPr/>
      <dgm:t>
        <a:bodyPr/>
        <a:lstStyle/>
        <a:p>
          <a:endParaRPr lang="es-EC"/>
        </a:p>
      </dgm:t>
    </dgm:pt>
    <dgm:pt modelId="{51EAC8B3-9837-4B45-8C3D-EF77D1BABCFE}">
      <dgm:prSet phldrT="[Texto]" custT="1"/>
      <dgm:spPr/>
      <dgm:t>
        <a:bodyPr/>
        <a:lstStyle/>
        <a:p>
          <a:r>
            <a:rPr lang="es-EC" sz="1600" dirty="0" smtClean="0"/>
            <a:t>Neumático e Hidráulico</a:t>
          </a:r>
          <a:endParaRPr lang="es-EC" sz="1600" dirty="0"/>
        </a:p>
      </dgm:t>
    </dgm:pt>
    <dgm:pt modelId="{A3867DB7-F3CF-4AC1-B5DC-807F78536102}" type="parTrans" cxnId="{D6D1FA9D-8433-46A6-BAEA-844E53975A66}">
      <dgm:prSet/>
      <dgm:spPr/>
      <dgm:t>
        <a:bodyPr/>
        <a:lstStyle/>
        <a:p>
          <a:endParaRPr lang="es-EC"/>
        </a:p>
      </dgm:t>
    </dgm:pt>
    <dgm:pt modelId="{3AE77119-2D6A-402C-BDF2-A4CD6534B440}" type="sibTrans" cxnId="{D6D1FA9D-8433-46A6-BAEA-844E53975A66}">
      <dgm:prSet/>
      <dgm:spPr/>
      <dgm:t>
        <a:bodyPr/>
        <a:lstStyle/>
        <a:p>
          <a:endParaRPr lang="es-EC"/>
        </a:p>
      </dgm:t>
    </dgm:pt>
    <dgm:pt modelId="{3C459454-FAB6-4ED0-8B59-2447CA9186C5}" type="pres">
      <dgm:prSet presAssocID="{F1545B3A-09F0-433E-86C9-CD3186EE159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A332CA16-EC7E-41C8-A084-08D60B435D51}" type="pres">
      <dgm:prSet presAssocID="{192D0BF9-A059-4477-B534-24CFE79D86DF}" presName="hierRoot1" presStyleCnt="0">
        <dgm:presLayoutVars>
          <dgm:hierBranch val="init"/>
        </dgm:presLayoutVars>
      </dgm:prSet>
      <dgm:spPr/>
    </dgm:pt>
    <dgm:pt modelId="{B91CBB1B-3B9F-4B27-B8FF-0305029DABCC}" type="pres">
      <dgm:prSet presAssocID="{192D0BF9-A059-4477-B534-24CFE79D86DF}" presName="rootComposite1" presStyleCnt="0"/>
      <dgm:spPr/>
    </dgm:pt>
    <dgm:pt modelId="{F35B3947-03A6-489A-BEC8-AFCB5275DBC6}" type="pres">
      <dgm:prSet presAssocID="{192D0BF9-A059-4477-B534-24CFE79D86D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953715B-D46F-4218-99CD-91F37AF3E613}" type="pres">
      <dgm:prSet presAssocID="{192D0BF9-A059-4477-B534-24CFE79D86DF}" presName="rootConnector1" presStyleLbl="node1" presStyleIdx="0" presStyleCnt="0"/>
      <dgm:spPr/>
      <dgm:t>
        <a:bodyPr/>
        <a:lstStyle/>
        <a:p>
          <a:endParaRPr lang="es-EC"/>
        </a:p>
      </dgm:t>
    </dgm:pt>
    <dgm:pt modelId="{5FE12421-795D-4B00-B138-E5172231BDC9}" type="pres">
      <dgm:prSet presAssocID="{192D0BF9-A059-4477-B534-24CFE79D86DF}" presName="hierChild2" presStyleCnt="0"/>
      <dgm:spPr/>
    </dgm:pt>
    <dgm:pt modelId="{9327C8BA-D03A-4680-9909-79CDF9B30F71}" type="pres">
      <dgm:prSet presAssocID="{2E68CEF3-638A-4D4E-9D2A-9E2B8F0596C8}" presName="Name64" presStyleLbl="parChTrans1D2" presStyleIdx="0" presStyleCnt="8"/>
      <dgm:spPr/>
      <dgm:t>
        <a:bodyPr/>
        <a:lstStyle/>
        <a:p>
          <a:endParaRPr lang="es-EC"/>
        </a:p>
      </dgm:t>
    </dgm:pt>
    <dgm:pt modelId="{126A306F-5E06-4A55-9EB7-23A508D2A0A2}" type="pres">
      <dgm:prSet presAssocID="{74DC756C-36A7-49A6-AF79-0427923B91A1}" presName="hierRoot2" presStyleCnt="0">
        <dgm:presLayoutVars>
          <dgm:hierBranch val="init"/>
        </dgm:presLayoutVars>
      </dgm:prSet>
      <dgm:spPr/>
    </dgm:pt>
    <dgm:pt modelId="{CE9E26D1-E82C-4CD0-9D90-F8746CE78DE0}" type="pres">
      <dgm:prSet presAssocID="{74DC756C-36A7-49A6-AF79-0427923B91A1}" presName="rootComposite" presStyleCnt="0"/>
      <dgm:spPr/>
    </dgm:pt>
    <dgm:pt modelId="{477E7FDA-9566-4968-8D10-730B18128EB3}" type="pres">
      <dgm:prSet presAssocID="{74DC756C-36A7-49A6-AF79-0427923B91A1}" presName="rootText" presStyleLbl="node2" presStyleIdx="0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0D7BB88-1EDB-4CC9-A6A6-7FCA28601BD7}" type="pres">
      <dgm:prSet presAssocID="{74DC756C-36A7-49A6-AF79-0427923B91A1}" presName="rootConnector" presStyleLbl="node2" presStyleIdx="0" presStyleCnt="8"/>
      <dgm:spPr/>
      <dgm:t>
        <a:bodyPr/>
        <a:lstStyle/>
        <a:p>
          <a:endParaRPr lang="es-EC"/>
        </a:p>
      </dgm:t>
    </dgm:pt>
    <dgm:pt modelId="{0D1ADF0A-E5D4-4E83-87D3-0E7F1F2A0001}" type="pres">
      <dgm:prSet presAssocID="{74DC756C-36A7-49A6-AF79-0427923B91A1}" presName="hierChild4" presStyleCnt="0"/>
      <dgm:spPr/>
    </dgm:pt>
    <dgm:pt modelId="{4177EC2E-3E34-4803-843D-2091B16F715C}" type="pres">
      <dgm:prSet presAssocID="{74DC756C-36A7-49A6-AF79-0427923B91A1}" presName="hierChild5" presStyleCnt="0"/>
      <dgm:spPr/>
    </dgm:pt>
    <dgm:pt modelId="{3C6F6A68-D8AD-4573-B420-86A4F57AB109}" type="pres">
      <dgm:prSet presAssocID="{6D6D641D-A329-4F77-AD6A-5F4C0475A74F}" presName="Name64" presStyleLbl="parChTrans1D2" presStyleIdx="1" presStyleCnt="8"/>
      <dgm:spPr/>
      <dgm:t>
        <a:bodyPr/>
        <a:lstStyle/>
        <a:p>
          <a:endParaRPr lang="es-EC"/>
        </a:p>
      </dgm:t>
    </dgm:pt>
    <dgm:pt modelId="{240A59CD-60A0-4F0E-8664-4C367FA2ACF9}" type="pres">
      <dgm:prSet presAssocID="{54C22A8B-9417-4AFA-AA12-D87B361B29F7}" presName="hierRoot2" presStyleCnt="0">
        <dgm:presLayoutVars>
          <dgm:hierBranch val="init"/>
        </dgm:presLayoutVars>
      </dgm:prSet>
      <dgm:spPr/>
    </dgm:pt>
    <dgm:pt modelId="{70AB2023-D610-4715-BE32-BB115E121575}" type="pres">
      <dgm:prSet presAssocID="{54C22A8B-9417-4AFA-AA12-D87B361B29F7}" presName="rootComposite" presStyleCnt="0"/>
      <dgm:spPr/>
    </dgm:pt>
    <dgm:pt modelId="{4F33AA43-8CD7-4921-A390-EF5D932E4947}" type="pres">
      <dgm:prSet presAssocID="{54C22A8B-9417-4AFA-AA12-D87B361B29F7}" presName="rootText" presStyleLbl="node2" presStyleIdx="1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4DA919B-B578-422C-AB31-69A9953A53CC}" type="pres">
      <dgm:prSet presAssocID="{54C22A8B-9417-4AFA-AA12-D87B361B29F7}" presName="rootConnector" presStyleLbl="node2" presStyleIdx="1" presStyleCnt="8"/>
      <dgm:spPr/>
      <dgm:t>
        <a:bodyPr/>
        <a:lstStyle/>
        <a:p>
          <a:endParaRPr lang="es-EC"/>
        </a:p>
      </dgm:t>
    </dgm:pt>
    <dgm:pt modelId="{E249BC23-2724-4E70-8DE1-932E8E2B9827}" type="pres">
      <dgm:prSet presAssocID="{54C22A8B-9417-4AFA-AA12-D87B361B29F7}" presName="hierChild4" presStyleCnt="0"/>
      <dgm:spPr/>
    </dgm:pt>
    <dgm:pt modelId="{C7498302-FDEB-4DE8-A88D-CC486E3CEB79}" type="pres">
      <dgm:prSet presAssocID="{54C22A8B-9417-4AFA-AA12-D87B361B29F7}" presName="hierChild5" presStyleCnt="0"/>
      <dgm:spPr/>
    </dgm:pt>
    <dgm:pt modelId="{3310A3EA-E786-4E0B-8D6D-F17634970DBE}" type="pres">
      <dgm:prSet presAssocID="{8EF5B619-D6F4-4858-9524-DA3663656732}" presName="Name64" presStyleLbl="parChTrans1D2" presStyleIdx="2" presStyleCnt="8"/>
      <dgm:spPr/>
      <dgm:t>
        <a:bodyPr/>
        <a:lstStyle/>
        <a:p>
          <a:endParaRPr lang="es-EC"/>
        </a:p>
      </dgm:t>
    </dgm:pt>
    <dgm:pt modelId="{B424B30F-1655-48AF-A912-236E92AB29D9}" type="pres">
      <dgm:prSet presAssocID="{746CABE0-6087-4268-B23E-6C5E6D39B1E6}" presName="hierRoot2" presStyleCnt="0">
        <dgm:presLayoutVars>
          <dgm:hierBranch val="init"/>
        </dgm:presLayoutVars>
      </dgm:prSet>
      <dgm:spPr/>
    </dgm:pt>
    <dgm:pt modelId="{98258C47-A908-4367-84EB-B90AFC5959F8}" type="pres">
      <dgm:prSet presAssocID="{746CABE0-6087-4268-B23E-6C5E6D39B1E6}" presName="rootComposite" presStyleCnt="0"/>
      <dgm:spPr/>
    </dgm:pt>
    <dgm:pt modelId="{5ECEA942-55B9-4DE4-A175-945FD1B4C859}" type="pres">
      <dgm:prSet presAssocID="{746CABE0-6087-4268-B23E-6C5E6D39B1E6}" presName="rootText" presStyleLbl="node2" presStyleIdx="2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D02FE2D-E5D0-491D-B8EF-0052746983A0}" type="pres">
      <dgm:prSet presAssocID="{746CABE0-6087-4268-B23E-6C5E6D39B1E6}" presName="rootConnector" presStyleLbl="node2" presStyleIdx="2" presStyleCnt="8"/>
      <dgm:spPr/>
      <dgm:t>
        <a:bodyPr/>
        <a:lstStyle/>
        <a:p>
          <a:endParaRPr lang="es-EC"/>
        </a:p>
      </dgm:t>
    </dgm:pt>
    <dgm:pt modelId="{5AC5CD43-43F4-4A84-AA2E-6CFB95599129}" type="pres">
      <dgm:prSet presAssocID="{746CABE0-6087-4268-B23E-6C5E6D39B1E6}" presName="hierChild4" presStyleCnt="0"/>
      <dgm:spPr/>
    </dgm:pt>
    <dgm:pt modelId="{44DE3AF5-2739-4D8C-AED0-8F6D7EEE42F7}" type="pres">
      <dgm:prSet presAssocID="{746CABE0-6087-4268-B23E-6C5E6D39B1E6}" presName="hierChild5" presStyleCnt="0"/>
      <dgm:spPr/>
    </dgm:pt>
    <dgm:pt modelId="{001FEF1D-D54B-4477-B11F-358A3921C01D}" type="pres">
      <dgm:prSet presAssocID="{E4C8B249-BED9-474F-986D-BA7A2A83FAA3}" presName="Name64" presStyleLbl="parChTrans1D2" presStyleIdx="3" presStyleCnt="8"/>
      <dgm:spPr/>
      <dgm:t>
        <a:bodyPr/>
        <a:lstStyle/>
        <a:p>
          <a:endParaRPr lang="es-EC"/>
        </a:p>
      </dgm:t>
    </dgm:pt>
    <dgm:pt modelId="{3200BC2F-9CBC-4ADE-9037-CAE3B9C0C6F2}" type="pres">
      <dgm:prSet presAssocID="{2763ABA9-5DF1-404E-9C34-F138793B5686}" presName="hierRoot2" presStyleCnt="0">
        <dgm:presLayoutVars>
          <dgm:hierBranch val="init"/>
        </dgm:presLayoutVars>
      </dgm:prSet>
      <dgm:spPr/>
    </dgm:pt>
    <dgm:pt modelId="{CB43D3CA-B9B3-4CF8-9447-3821BB6A6728}" type="pres">
      <dgm:prSet presAssocID="{2763ABA9-5DF1-404E-9C34-F138793B5686}" presName="rootComposite" presStyleCnt="0"/>
      <dgm:spPr/>
    </dgm:pt>
    <dgm:pt modelId="{62325119-B866-424F-9C4D-DA5D40B3350D}" type="pres">
      <dgm:prSet presAssocID="{2763ABA9-5DF1-404E-9C34-F138793B5686}" presName="rootText" presStyleLbl="node2" presStyleIdx="3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AC011FF-A1E9-4095-87B9-37679D3BA068}" type="pres">
      <dgm:prSet presAssocID="{2763ABA9-5DF1-404E-9C34-F138793B5686}" presName="rootConnector" presStyleLbl="node2" presStyleIdx="3" presStyleCnt="8"/>
      <dgm:spPr/>
      <dgm:t>
        <a:bodyPr/>
        <a:lstStyle/>
        <a:p>
          <a:endParaRPr lang="es-EC"/>
        </a:p>
      </dgm:t>
    </dgm:pt>
    <dgm:pt modelId="{80E01260-1E8D-4255-9637-667E16441103}" type="pres">
      <dgm:prSet presAssocID="{2763ABA9-5DF1-404E-9C34-F138793B5686}" presName="hierChild4" presStyleCnt="0"/>
      <dgm:spPr/>
    </dgm:pt>
    <dgm:pt modelId="{C7E9B36A-B789-4306-8EAB-E4B5067DE0EB}" type="pres">
      <dgm:prSet presAssocID="{2763ABA9-5DF1-404E-9C34-F138793B5686}" presName="hierChild5" presStyleCnt="0"/>
      <dgm:spPr/>
    </dgm:pt>
    <dgm:pt modelId="{36E00D6F-F34E-494A-8F18-1603953B84D2}" type="pres">
      <dgm:prSet presAssocID="{A3867DB7-F3CF-4AC1-B5DC-807F78536102}" presName="Name64" presStyleLbl="parChTrans1D2" presStyleIdx="4" presStyleCnt="8"/>
      <dgm:spPr/>
      <dgm:t>
        <a:bodyPr/>
        <a:lstStyle/>
        <a:p>
          <a:endParaRPr lang="es-EC"/>
        </a:p>
      </dgm:t>
    </dgm:pt>
    <dgm:pt modelId="{E9DC87E2-B4AC-4955-995E-0C67DB0825CE}" type="pres">
      <dgm:prSet presAssocID="{51EAC8B3-9837-4B45-8C3D-EF77D1BABCFE}" presName="hierRoot2" presStyleCnt="0">
        <dgm:presLayoutVars>
          <dgm:hierBranch val="init"/>
        </dgm:presLayoutVars>
      </dgm:prSet>
      <dgm:spPr/>
    </dgm:pt>
    <dgm:pt modelId="{D27128B9-2DD7-4858-A174-0A07998D2818}" type="pres">
      <dgm:prSet presAssocID="{51EAC8B3-9837-4B45-8C3D-EF77D1BABCFE}" presName="rootComposite" presStyleCnt="0"/>
      <dgm:spPr/>
    </dgm:pt>
    <dgm:pt modelId="{E64C6D2D-6950-418F-87EA-602969549198}" type="pres">
      <dgm:prSet presAssocID="{51EAC8B3-9837-4B45-8C3D-EF77D1BABCFE}" presName="rootText" presStyleLbl="node2" presStyleIdx="4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EC99790-8993-4AA7-922A-8F94CE50076E}" type="pres">
      <dgm:prSet presAssocID="{51EAC8B3-9837-4B45-8C3D-EF77D1BABCFE}" presName="rootConnector" presStyleLbl="node2" presStyleIdx="4" presStyleCnt="8"/>
      <dgm:spPr/>
      <dgm:t>
        <a:bodyPr/>
        <a:lstStyle/>
        <a:p>
          <a:endParaRPr lang="es-EC"/>
        </a:p>
      </dgm:t>
    </dgm:pt>
    <dgm:pt modelId="{DB6D20C7-47B8-4273-905C-BE5F9C22AE1E}" type="pres">
      <dgm:prSet presAssocID="{51EAC8B3-9837-4B45-8C3D-EF77D1BABCFE}" presName="hierChild4" presStyleCnt="0"/>
      <dgm:spPr/>
    </dgm:pt>
    <dgm:pt modelId="{CF1338C4-B0B2-4D3F-BBBD-1D68D0A2BDCE}" type="pres">
      <dgm:prSet presAssocID="{51EAC8B3-9837-4B45-8C3D-EF77D1BABCFE}" presName="hierChild5" presStyleCnt="0"/>
      <dgm:spPr/>
    </dgm:pt>
    <dgm:pt modelId="{93DE0B3A-2CD2-41E4-8FCF-4371FB40CDFE}" type="pres">
      <dgm:prSet presAssocID="{E07A76A6-2376-417B-8B71-BA49AE3FBE71}" presName="Name64" presStyleLbl="parChTrans1D2" presStyleIdx="5" presStyleCnt="8"/>
      <dgm:spPr/>
      <dgm:t>
        <a:bodyPr/>
        <a:lstStyle/>
        <a:p>
          <a:endParaRPr lang="es-EC"/>
        </a:p>
      </dgm:t>
    </dgm:pt>
    <dgm:pt modelId="{9D139175-0CA1-4E6F-96A7-1C61D98084DE}" type="pres">
      <dgm:prSet presAssocID="{60A34BF8-FFBD-4711-99A4-A868703BC3AF}" presName="hierRoot2" presStyleCnt="0">
        <dgm:presLayoutVars>
          <dgm:hierBranch val="init"/>
        </dgm:presLayoutVars>
      </dgm:prSet>
      <dgm:spPr/>
    </dgm:pt>
    <dgm:pt modelId="{EB6368DD-E388-4706-8CAD-F26BFAC182BB}" type="pres">
      <dgm:prSet presAssocID="{60A34BF8-FFBD-4711-99A4-A868703BC3AF}" presName="rootComposite" presStyleCnt="0"/>
      <dgm:spPr/>
    </dgm:pt>
    <dgm:pt modelId="{3D7C4B26-E9BC-4CCF-B671-AE107547D115}" type="pres">
      <dgm:prSet presAssocID="{60A34BF8-FFBD-4711-99A4-A868703BC3AF}" presName="rootText" presStyleLbl="node2" presStyleIdx="5" presStyleCnt="8" custScaleY="20136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8D51999-629A-4CEB-987A-0B77B9D98EFC}" type="pres">
      <dgm:prSet presAssocID="{60A34BF8-FFBD-4711-99A4-A868703BC3AF}" presName="rootConnector" presStyleLbl="node2" presStyleIdx="5" presStyleCnt="8"/>
      <dgm:spPr/>
      <dgm:t>
        <a:bodyPr/>
        <a:lstStyle/>
        <a:p>
          <a:endParaRPr lang="es-EC"/>
        </a:p>
      </dgm:t>
    </dgm:pt>
    <dgm:pt modelId="{B9AEB1C7-3068-472C-BCB9-9971E89D2C46}" type="pres">
      <dgm:prSet presAssocID="{60A34BF8-FFBD-4711-99A4-A868703BC3AF}" presName="hierChild4" presStyleCnt="0"/>
      <dgm:spPr/>
    </dgm:pt>
    <dgm:pt modelId="{7F1F3213-7F7A-4994-8BF6-786E0565E575}" type="pres">
      <dgm:prSet presAssocID="{60A34BF8-FFBD-4711-99A4-A868703BC3AF}" presName="hierChild5" presStyleCnt="0"/>
      <dgm:spPr/>
    </dgm:pt>
    <dgm:pt modelId="{2AF39A1F-5D36-408D-ADD9-8DDF19160ABC}" type="pres">
      <dgm:prSet presAssocID="{A6A2D4F6-F0A0-4D93-91DF-5EB4B9C06848}" presName="Name64" presStyleLbl="parChTrans1D2" presStyleIdx="6" presStyleCnt="8"/>
      <dgm:spPr/>
      <dgm:t>
        <a:bodyPr/>
        <a:lstStyle/>
        <a:p>
          <a:endParaRPr lang="es-EC"/>
        </a:p>
      </dgm:t>
    </dgm:pt>
    <dgm:pt modelId="{998E8C75-CDE9-4B99-A0FA-09DF0F4DCFD7}" type="pres">
      <dgm:prSet presAssocID="{18804789-70CA-4A0E-B019-08B413378510}" presName="hierRoot2" presStyleCnt="0">
        <dgm:presLayoutVars>
          <dgm:hierBranch val="init"/>
        </dgm:presLayoutVars>
      </dgm:prSet>
      <dgm:spPr/>
    </dgm:pt>
    <dgm:pt modelId="{3F6B5296-09A1-4334-8F04-9FA5E96145B1}" type="pres">
      <dgm:prSet presAssocID="{18804789-70CA-4A0E-B019-08B413378510}" presName="rootComposite" presStyleCnt="0"/>
      <dgm:spPr/>
    </dgm:pt>
    <dgm:pt modelId="{FA018A74-A0A4-4E56-A84E-78FEDD6C6F5A}" type="pres">
      <dgm:prSet presAssocID="{18804789-70CA-4A0E-B019-08B413378510}" presName="rootText" presStyleLbl="node2" presStyleIdx="6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A2DA483-1940-434A-A29C-ED662E0EC534}" type="pres">
      <dgm:prSet presAssocID="{18804789-70CA-4A0E-B019-08B413378510}" presName="rootConnector" presStyleLbl="node2" presStyleIdx="6" presStyleCnt="8"/>
      <dgm:spPr/>
      <dgm:t>
        <a:bodyPr/>
        <a:lstStyle/>
        <a:p>
          <a:endParaRPr lang="es-EC"/>
        </a:p>
      </dgm:t>
    </dgm:pt>
    <dgm:pt modelId="{667D6CD6-3429-4EED-9EAB-5B2DC813E6ED}" type="pres">
      <dgm:prSet presAssocID="{18804789-70CA-4A0E-B019-08B413378510}" presName="hierChild4" presStyleCnt="0"/>
      <dgm:spPr/>
    </dgm:pt>
    <dgm:pt modelId="{C6346AD9-C4CA-42B6-B5B2-58D3552F0400}" type="pres">
      <dgm:prSet presAssocID="{18804789-70CA-4A0E-B019-08B413378510}" presName="hierChild5" presStyleCnt="0"/>
      <dgm:spPr/>
    </dgm:pt>
    <dgm:pt modelId="{7D1AE9FF-5D5A-493C-874B-DBA656399A40}" type="pres">
      <dgm:prSet presAssocID="{08FBA7DA-2A7F-4FE6-AB31-7B2AC778578E}" presName="Name64" presStyleLbl="parChTrans1D2" presStyleIdx="7" presStyleCnt="8"/>
      <dgm:spPr/>
      <dgm:t>
        <a:bodyPr/>
        <a:lstStyle/>
        <a:p>
          <a:endParaRPr lang="es-EC"/>
        </a:p>
      </dgm:t>
    </dgm:pt>
    <dgm:pt modelId="{C8F452EB-7FB1-4FB0-B259-A92530C8E777}" type="pres">
      <dgm:prSet presAssocID="{E322FC65-F851-417F-8A7C-8EC3FE2990EE}" presName="hierRoot2" presStyleCnt="0">
        <dgm:presLayoutVars>
          <dgm:hierBranch val="init"/>
        </dgm:presLayoutVars>
      </dgm:prSet>
      <dgm:spPr/>
    </dgm:pt>
    <dgm:pt modelId="{78F981F8-FA91-464A-8188-11325F9E2CD4}" type="pres">
      <dgm:prSet presAssocID="{E322FC65-F851-417F-8A7C-8EC3FE2990EE}" presName="rootComposite" presStyleCnt="0"/>
      <dgm:spPr/>
    </dgm:pt>
    <dgm:pt modelId="{9C0F0612-F520-415A-9B15-F90751620AEB}" type="pres">
      <dgm:prSet presAssocID="{E322FC65-F851-417F-8A7C-8EC3FE2990EE}" presName="rootText" presStyleLbl="node2" presStyleIdx="7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C12303F-19C9-4BBC-9864-0CCB48A4A1D4}" type="pres">
      <dgm:prSet presAssocID="{E322FC65-F851-417F-8A7C-8EC3FE2990EE}" presName="rootConnector" presStyleLbl="node2" presStyleIdx="7" presStyleCnt="8"/>
      <dgm:spPr/>
      <dgm:t>
        <a:bodyPr/>
        <a:lstStyle/>
        <a:p>
          <a:endParaRPr lang="es-EC"/>
        </a:p>
      </dgm:t>
    </dgm:pt>
    <dgm:pt modelId="{E92003EF-B67F-4831-8E21-271C29BC4C2E}" type="pres">
      <dgm:prSet presAssocID="{E322FC65-F851-417F-8A7C-8EC3FE2990EE}" presName="hierChild4" presStyleCnt="0"/>
      <dgm:spPr/>
    </dgm:pt>
    <dgm:pt modelId="{73C1B2CD-2CBC-4036-A909-40D57F98D610}" type="pres">
      <dgm:prSet presAssocID="{E322FC65-F851-417F-8A7C-8EC3FE2990EE}" presName="hierChild5" presStyleCnt="0"/>
      <dgm:spPr/>
    </dgm:pt>
    <dgm:pt modelId="{BA2FD3BA-5B38-45BA-9DB0-C7BC6450039B}" type="pres">
      <dgm:prSet presAssocID="{192D0BF9-A059-4477-B534-24CFE79D86DF}" presName="hierChild3" presStyleCnt="0"/>
      <dgm:spPr/>
    </dgm:pt>
  </dgm:ptLst>
  <dgm:cxnLst>
    <dgm:cxn modelId="{8BB00859-97B5-41F2-9BF2-AE852A7D1937}" type="presOf" srcId="{A6A2D4F6-F0A0-4D93-91DF-5EB4B9C06848}" destId="{2AF39A1F-5D36-408D-ADD9-8DDF19160ABC}" srcOrd="0" destOrd="0" presId="urn:microsoft.com/office/officeart/2009/3/layout/HorizontalOrganizationChart"/>
    <dgm:cxn modelId="{23050B3A-180D-406A-BD10-6FE19271E1F2}" srcId="{192D0BF9-A059-4477-B534-24CFE79D86DF}" destId="{60A34BF8-FFBD-4711-99A4-A868703BC3AF}" srcOrd="5" destOrd="0" parTransId="{E07A76A6-2376-417B-8B71-BA49AE3FBE71}" sibTransId="{F590E28B-742D-4413-886B-99252D210F69}"/>
    <dgm:cxn modelId="{EE212980-1FF8-4237-92CC-E35DB0BD0979}" srcId="{192D0BF9-A059-4477-B534-24CFE79D86DF}" destId="{E322FC65-F851-417F-8A7C-8EC3FE2990EE}" srcOrd="7" destOrd="0" parTransId="{08FBA7DA-2A7F-4FE6-AB31-7B2AC778578E}" sibTransId="{5048AA9A-18D7-470D-AC99-E1E47AC31F4E}"/>
    <dgm:cxn modelId="{D6D1FA9D-8433-46A6-BAEA-844E53975A66}" srcId="{192D0BF9-A059-4477-B534-24CFE79D86DF}" destId="{51EAC8B3-9837-4B45-8C3D-EF77D1BABCFE}" srcOrd="4" destOrd="0" parTransId="{A3867DB7-F3CF-4AC1-B5DC-807F78536102}" sibTransId="{3AE77119-2D6A-402C-BDF2-A4CD6534B440}"/>
    <dgm:cxn modelId="{E22119BB-CF01-4644-B842-C9A1A461AB36}" type="presOf" srcId="{E07A76A6-2376-417B-8B71-BA49AE3FBE71}" destId="{93DE0B3A-2CD2-41E4-8FCF-4371FB40CDFE}" srcOrd="0" destOrd="0" presId="urn:microsoft.com/office/officeart/2009/3/layout/HorizontalOrganizationChart"/>
    <dgm:cxn modelId="{E3117E28-D049-4421-B820-B75E3CB5B530}" type="presOf" srcId="{2E68CEF3-638A-4D4E-9D2A-9E2B8F0596C8}" destId="{9327C8BA-D03A-4680-9909-79CDF9B30F71}" srcOrd="0" destOrd="0" presId="urn:microsoft.com/office/officeart/2009/3/layout/HorizontalOrganizationChart"/>
    <dgm:cxn modelId="{0C675F94-1F27-4651-A307-3A20325EDE76}" type="presOf" srcId="{74DC756C-36A7-49A6-AF79-0427923B91A1}" destId="{477E7FDA-9566-4968-8D10-730B18128EB3}" srcOrd="0" destOrd="0" presId="urn:microsoft.com/office/officeart/2009/3/layout/HorizontalOrganizationChart"/>
    <dgm:cxn modelId="{9F0D07B8-5D81-497C-A67A-A9513379610D}" type="presOf" srcId="{60A34BF8-FFBD-4711-99A4-A868703BC3AF}" destId="{3D7C4B26-E9BC-4CCF-B671-AE107547D115}" srcOrd="0" destOrd="0" presId="urn:microsoft.com/office/officeart/2009/3/layout/HorizontalOrganizationChart"/>
    <dgm:cxn modelId="{EA06257B-40D8-480F-8B4C-6307CD50BAEB}" type="presOf" srcId="{746CABE0-6087-4268-B23E-6C5E6D39B1E6}" destId="{9D02FE2D-E5D0-491D-B8EF-0052746983A0}" srcOrd="1" destOrd="0" presId="urn:microsoft.com/office/officeart/2009/3/layout/HorizontalOrganizationChart"/>
    <dgm:cxn modelId="{3D20235E-F92F-4DBA-9CC7-AD74C6B1B449}" type="presOf" srcId="{192D0BF9-A059-4477-B534-24CFE79D86DF}" destId="{2953715B-D46F-4218-99CD-91F37AF3E613}" srcOrd="1" destOrd="0" presId="urn:microsoft.com/office/officeart/2009/3/layout/HorizontalOrganizationChart"/>
    <dgm:cxn modelId="{F977D7CA-94B4-4F1E-8C09-618500FE8743}" type="presOf" srcId="{6D6D641D-A329-4F77-AD6A-5F4C0475A74F}" destId="{3C6F6A68-D8AD-4573-B420-86A4F57AB109}" srcOrd="0" destOrd="0" presId="urn:microsoft.com/office/officeart/2009/3/layout/HorizontalOrganizationChart"/>
    <dgm:cxn modelId="{20BE5B5A-7970-4956-80B1-F51D5E3D325D}" type="presOf" srcId="{A3867DB7-F3CF-4AC1-B5DC-807F78536102}" destId="{36E00D6F-F34E-494A-8F18-1603953B84D2}" srcOrd="0" destOrd="0" presId="urn:microsoft.com/office/officeart/2009/3/layout/HorizontalOrganizationChart"/>
    <dgm:cxn modelId="{95C63EE8-F5D3-4E87-A796-56C433179550}" srcId="{192D0BF9-A059-4477-B534-24CFE79D86DF}" destId="{746CABE0-6087-4268-B23E-6C5E6D39B1E6}" srcOrd="2" destOrd="0" parTransId="{8EF5B619-D6F4-4858-9524-DA3663656732}" sibTransId="{78A674D1-531B-4145-B8CF-2B6ACE21B9BA}"/>
    <dgm:cxn modelId="{7287E443-7586-4834-B5E1-E4AB5D8CCA3C}" srcId="{192D0BF9-A059-4477-B534-24CFE79D86DF}" destId="{74DC756C-36A7-49A6-AF79-0427923B91A1}" srcOrd="0" destOrd="0" parTransId="{2E68CEF3-638A-4D4E-9D2A-9E2B8F0596C8}" sibTransId="{0BDE9234-A10E-44CF-8B5F-904A13DE593A}"/>
    <dgm:cxn modelId="{9B9D95DA-5659-4428-B908-F6B412F55454}" type="presOf" srcId="{E322FC65-F851-417F-8A7C-8EC3FE2990EE}" destId="{9C0F0612-F520-415A-9B15-F90751620AEB}" srcOrd="0" destOrd="0" presId="urn:microsoft.com/office/officeart/2009/3/layout/HorizontalOrganizationChart"/>
    <dgm:cxn modelId="{922FC402-FC8C-4EF5-815B-A5F5BF024383}" type="presOf" srcId="{54C22A8B-9417-4AFA-AA12-D87B361B29F7}" destId="{4F33AA43-8CD7-4921-A390-EF5D932E4947}" srcOrd="0" destOrd="0" presId="urn:microsoft.com/office/officeart/2009/3/layout/HorizontalOrganizationChart"/>
    <dgm:cxn modelId="{08A81206-88E3-4FC1-848E-90F7ADA74058}" srcId="{192D0BF9-A059-4477-B534-24CFE79D86DF}" destId="{2763ABA9-5DF1-404E-9C34-F138793B5686}" srcOrd="3" destOrd="0" parTransId="{E4C8B249-BED9-474F-986D-BA7A2A83FAA3}" sibTransId="{BFC8FB21-7151-45D1-90E5-228A91F0D2EC}"/>
    <dgm:cxn modelId="{8E7C9030-1846-472B-8963-CF74F44CACCE}" type="presOf" srcId="{51EAC8B3-9837-4B45-8C3D-EF77D1BABCFE}" destId="{FEC99790-8993-4AA7-922A-8F94CE50076E}" srcOrd="1" destOrd="0" presId="urn:microsoft.com/office/officeart/2009/3/layout/HorizontalOrganizationChart"/>
    <dgm:cxn modelId="{DF8F3AE1-5EF8-420B-BBD9-FC7C62C65163}" type="presOf" srcId="{74DC756C-36A7-49A6-AF79-0427923B91A1}" destId="{80D7BB88-1EDB-4CC9-A6A6-7FCA28601BD7}" srcOrd="1" destOrd="0" presId="urn:microsoft.com/office/officeart/2009/3/layout/HorizontalOrganizationChart"/>
    <dgm:cxn modelId="{744609D6-21BC-47DB-BF65-1C6780248921}" srcId="{192D0BF9-A059-4477-B534-24CFE79D86DF}" destId="{18804789-70CA-4A0E-B019-08B413378510}" srcOrd="6" destOrd="0" parTransId="{A6A2D4F6-F0A0-4D93-91DF-5EB4B9C06848}" sibTransId="{106D4E57-1B15-44BC-A382-4FCBAC596D70}"/>
    <dgm:cxn modelId="{313706E5-F62B-46A3-ADB4-F3EADE91EB68}" type="presOf" srcId="{08FBA7DA-2A7F-4FE6-AB31-7B2AC778578E}" destId="{7D1AE9FF-5D5A-493C-874B-DBA656399A40}" srcOrd="0" destOrd="0" presId="urn:microsoft.com/office/officeart/2009/3/layout/HorizontalOrganizationChart"/>
    <dgm:cxn modelId="{D2F0F270-2B35-4FDC-9D0C-D1F55CD4F9BE}" srcId="{192D0BF9-A059-4477-B534-24CFE79D86DF}" destId="{54C22A8B-9417-4AFA-AA12-D87B361B29F7}" srcOrd="1" destOrd="0" parTransId="{6D6D641D-A329-4F77-AD6A-5F4C0475A74F}" sibTransId="{A63C1450-A1A2-4169-A2B1-C136E2ACDDBF}"/>
    <dgm:cxn modelId="{234F6F1F-97DA-4F1D-8BF2-9AF3762968B3}" type="presOf" srcId="{F1545B3A-09F0-433E-86C9-CD3186EE159C}" destId="{3C459454-FAB6-4ED0-8B59-2447CA9186C5}" srcOrd="0" destOrd="0" presId="urn:microsoft.com/office/officeart/2009/3/layout/HorizontalOrganizationChart"/>
    <dgm:cxn modelId="{BF6384EE-3769-4BCE-B3C4-DED7592EFEF3}" type="presOf" srcId="{192D0BF9-A059-4477-B534-24CFE79D86DF}" destId="{F35B3947-03A6-489A-BEC8-AFCB5275DBC6}" srcOrd="0" destOrd="0" presId="urn:microsoft.com/office/officeart/2009/3/layout/HorizontalOrganizationChart"/>
    <dgm:cxn modelId="{1F0490BA-22BB-4E69-B4B9-9C4A40895650}" type="presOf" srcId="{8EF5B619-D6F4-4858-9524-DA3663656732}" destId="{3310A3EA-E786-4E0B-8D6D-F17634970DBE}" srcOrd="0" destOrd="0" presId="urn:microsoft.com/office/officeart/2009/3/layout/HorizontalOrganizationChart"/>
    <dgm:cxn modelId="{07123D4F-96E8-4444-85F5-45682BB9B130}" type="presOf" srcId="{60A34BF8-FFBD-4711-99A4-A868703BC3AF}" destId="{C8D51999-629A-4CEB-987A-0B77B9D98EFC}" srcOrd="1" destOrd="0" presId="urn:microsoft.com/office/officeart/2009/3/layout/HorizontalOrganizationChart"/>
    <dgm:cxn modelId="{6D4517DB-4197-4CF3-A080-6EDC7B4D486F}" type="presOf" srcId="{2763ABA9-5DF1-404E-9C34-F138793B5686}" destId="{AAC011FF-A1E9-4095-87B9-37679D3BA068}" srcOrd="1" destOrd="0" presId="urn:microsoft.com/office/officeart/2009/3/layout/HorizontalOrganizationChart"/>
    <dgm:cxn modelId="{10F58ECD-0AA0-4A0E-9FCE-30D6130DFD44}" type="presOf" srcId="{18804789-70CA-4A0E-B019-08B413378510}" destId="{FA018A74-A0A4-4E56-A84E-78FEDD6C6F5A}" srcOrd="0" destOrd="0" presId="urn:microsoft.com/office/officeart/2009/3/layout/HorizontalOrganizationChart"/>
    <dgm:cxn modelId="{1D9A0D4B-2451-4219-8A9D-068A0EB0D911}" type="presOf" srcId="{54C22A8B-9417-4AFA-AA12-D87B361B29F7}" destId="{74DA919B-B578-422C-AB31-69A9953A53CC}" srcOrd="1" destOrd="0" presId="urn:microsoft.com/office/officeart/2009/3/layout/HorizontalOrganizationChart"/>
    <dgm:cxn modelId="{678BAA04-5975-40D8-9B3E-6CABBE53C033}" type="presOf" srcId="{E322FC65-F851-417F-8A7C-8EC3FE2990EE}" destId="{FC12303F-19C9-4BBC-9864-0CCB48A4A1D4}" srcOrd="1" destOrd="0" presId="urn:microsoft.com/office/officeart/2009/3/layout/HorizontalOrganizationChart"/>
    <dgm:cxn modelId="{C47777BA-0A4E-44E6-B4E2-E3F50CA2FE7A}" type="presOf" srcId="{2763ABA9-5DF1-404E-9C34-F138793B5686}" destId="{62325119-B866-424F-9C4D-DA5D40B3350D}" srcOrd="0" destOrd="0" presId="urn:microsoft.com/office/officeart/2009/3/layout/HorizontalOrganizationChart"/>
    <dgm:cxn modelId="{E56B70F4-154D-477B-87B1-3B7FA9AC0CC2}" srcId="{F1545B3A-09F0-433E-86C9-CD3186EE159C}" destId="{192D0BF9-A059-4477-B534-24CFE79D86DF}" srcOrd="0" destOrd="0" parTransId="{3E0568F7-7608-4891-8F21-CE79CD78FDAD}" sibTransId="{BA1975D8-6B5A-4A95-9C58-AA1750FFB2A6}"/>
    <dgm:cxn modelId="{886E4B28-5E30-4DE3-89A0-337974B3243C}" type="presOf" srcId="{E4C8B249-BED9-474F-986D-BA7A2A83FAA3}" destId="{001FEF1D-D54B-4477-B11F-358A3921C01D}" srcOrd="0" destOrd="0" presId="urn:microsoft.com/office/officeart/2009/3/layout/HorizontalOrganizationChart"/>
    <dgm:cxn modelId="{78D348C6-52CD-4A71-83DD-4F0367172C5F}" type="presOf" srcId="{51EAC8B3-9837-4B45-8C3D-EF77D1BABCFE}" destId="{E64C6D2D-6950-418F-87EA-602969549198}" srcOrd="0" destOrd="0" presId="urn:microsoft.com/office/officeart/2009/3/layout/HorizontalOrganizationChart"/>
    <dgm:cxn modelId="{0E2E05F3-99F4-4736-A0E8-35AC8CE62472}" type="presOf" srcId="{18804789-70CA-4A0E-B019-08B413378510}" destId="{EA2DA483-1940-434A-A29C-ED662E0EC534}" srcOrd="1" destOrd="0" presId="urn:microsoft.com/office/officeart/2009/3/layout/HorizontalOrganizationChart"/>
    <dgm:cxn modelId="{1D0410BE-FAA0-462F-8CE8-149321A99A2D}" type="presOf" srcId="{746CABE0-6087-4268-B23E-6C5E6D39B1E6}" destId="{5ECEA942-55B9-4DE4-A175-945FD1B4C859}" srcOrd="0" destOrd="0" presId="urn:microsoft.com/office/officeart/2009/3/layout/HorizontalOrganizationChart"/>
    <dgm:cxn modelId="{817E0C5E-1386-4FC4-8978-4B1FF472E460}" type="presParOf" srcId="{3C459454-FAB6-4ED0-8B59-2447CA9186C5}" destId="{A332CA16-EC7E-41C8-A084-08D60B435D51}" srcOrd="0" destOrd="0" presId="urn:microsoft.com/office/officeart/2009/3/layout/HorizontalOrganizationChart"/>
    <dgm:cxn modelId="{E811E51C-246B-4237-8C57-F7E76B630C50}" type="presParOf" srcId="{A332CA16-EC7E-41C8-A084-08D60B435D51}" destId="{B91CBB1B-3B9F-4B27-B8FF-0305029DABCC}" srcOrd="0" destOrd="0" presId="urn:microsoft.com/office/officeart/2009/3/layout/HorizontalOrganizationChart"/>
    <dgm:cxn modelId="{9B5E1A82-EA4F-4158-9DCE-72569A943C6B}" type="presParOf" srcId="{B91CBB1B-3B9F-4B27-B8FF-0305029DABCC}" destId="{F35B3947-03A6-489A-BEC8-AFCB5275DBC6}" srcOrd="0" destOrd="0" presId="urn:microsoft.com/office/officeart/2009/3/layout/HorizontalOrganizationChart"/>
    <dgm:cxn modelId="{D402089F-8EAE-448C-B95C-3C533154078A}" type="presParOf" srcId="{B91CBB1B-3B9F-4B27-B8FF-0305029DABCC}" destId="{2953715B-D46F-4218-99CD-91F37AF3E613}" srcOrd="1" destOrd="0" presId="urn:microsoft.com/office/officeart/2009/3/layout/HorizontalOrganizationChart"/>
    <dgm:cxn modelId="{09781C17-2913-46ED-971E-1ACE7AAB8561}" type="presParOf" srcId="{A332CA16-EC7E-41C8-A084-08D60B435D51}" destId="{5FE12421-795D-4B00-B138-E5172231BDC9}" srcOrd="1" destOrd="0" presId="urn:microsoft.com/office/officeart/2009/3/layout/HorizontalOrganizationChart"/>
    <dgm:cxn modelId="{0F04E79F-2C1E-4AAA-B98C-457F2AFFC2A5}" type="presParOf" srcId="{5FE12421-795D-4B00-B138-E5172231BDC9}" destId="{9327C8BA-D03A-4680-9909-79CDF9B30F71}" srcOrd="0" destOrd="0" presId="urn:microsoft.com/office/officeart/2009/3/layout/HorizontalOrganizationChart"/>
    <dgm:cxn modelId="{F09D1D25-90F4-4FB7-9D30-F0BBA29A2DC6}" type="presParOf" srcId="{5FE12421-795D-4B00-B138-E5172231BDC9}" destId="{126A306F-5E06-4A55-9EB7-23A508D2A0A2}" srcOrd="1" destOrd="0" presId="urn:microsoft.com/office/officeart/2009/3/layout/HorizontalOrganizationChart"/>
    <dgm:cxn modelId="{137513A6-59B8-489E-9BA6-E86A9066CA96}" type="presParOf" srcId="{126A306F-5E06-4A55-9EB7-23A508D2A0A2}" destId="{CE9E26D1-E82C-4CD0-9D90-F8746CE78DE0}" srcOrd="0" destOrd="0" presId="urn:microsoft.com/office/officeart/2009/3/layout/HorizontalOrganizationChart"/>
    <dgm:cxn modelId="{4017CA61-C57B-4A57-853D-B36322D9E3FA}" type="presParOf" srcId="{CE9E26D1-E82C-4CD0-9D90-F8746CE78DE0}" destId="{477E7FDA-9566-4968-8D10-730B18128EB3}" srcOrd="0" destOrd="0" presId="urn:microsoft.com/office/officeart/2009/3/layout/HorizontalOrganizationChart"/>
    <dgm:cxn modelId="{8121894E-5E13-439A-9070-462DF5BDF20C}" type="presParOf" srcId="{CE9E26D1-E82C-4CD0-9D90-F8746CE78DE0}" destId="{80D7BB88-1EDB-4CC9-A6A6-7FCA28601BD7}" srcOrd="1" destOrd="0" presId="urn:microsoft.com/office/officeart/2009/3/layout/HorizontalOrganizationChart"/>
    <dgm:cxn modelId="{BC15CA8E-2584-405C-ABF1-8669F5F4FAAA}" type="presParOf" srcId="{126A306F-5E06-4A55-9EB7-23A508D2A0A2}" destId="{0D1ADF0A-E5D4-4E83-87D3-0E7F1F2A0001}" srcOrd="1" destOrd="0" presId="urn:microsoft.com/office/officeart/2009/3/layout/HorizontalOrganizationChart"/>
    <dgm:cxn modelId="{1E23E3D6-972B-474B-9172-04AAF30253A3}" type="presParOf" srcId="{126A306F-5E06-4A55-9EB7-23A508D2A0A2}" destId="{4177EC2E-3E34-4803-843D-2091B16F715C}" srcOrd="2" destOrd="0" presId="urn:microsoft.com/office/officeart/2009/3/layout/HorizontalOrganizationChart"/>
    <dgm:cxn modelId="{DE475D11-6190-4707-9733-17D4449CE395}" type="presParOf" srcId="{5FE12421-795D-4B00-B138-E5172231BDC9}" destId="{3C6F6A68-D8AD-4573-B420-86A4F57AB109}" srcOrd="2" destOrd="0" presId="urn:microsoft.com/office/officeart/2009/3/layout/HorizontalOrganizationChart"/>
    <dgm:cxn modelId="{104F76EB-90C8-4D52-B65F-A44D4805FEC0}" type="presParOf" srcId="{5FE12421-795D-4B00-B138-E5172231BDC9}" destId="{240A59CD-60A0-4F0E-8664-4C367FA2ACF9}" srcOrd="3" destOrd="0" presId="urn:microsoft.com/office/officeart/2009/3/layout/HorizontalOrganizationChart"/>
    <dgm:cxn modelId="{493301D6-954B-4163-98CB-D97C05796636}" type="presParOf" srcId="{240A59CD-60A0-4F0E-8664-4C367FA2ACF9}" destId="{70AB2023-D610-4715-BE32-BB115E121575}" srcOrd="0" destOrd="0" presId="urn:microsoft.com/office/officeart/2009/3/layout/HorizontalOrganizationChart"/>
    <dgm:cxn modelId="{31EF3BF5-FA8E-4C9A-BA81-045FEB984D6A}" type="presParOf" srcId="{70AB2023-D610-4715-BE32-BB115E121575}" destId="{4F33AA43-8CD7-4921-A390-EF5D932E4947}" srcOrd="0" destOrd="0" presId="urn:microsoft.com/office/officeart/2009/3/layout/HorizontalOrganizationChart"/>
    <dgm:cxn modelId="{B1CF0755-E3DC-4646-B25B-AF31024CDB6F}" type="presParOf" srcId="{70AB2023-D610-4715-BE32-BB115E121575}" destId="{74DA919B-B578-422C-AB31-69A9953A53CC}" srcOrd="1" destOrd="0" presId="urn:microsoft.com/office/officeart/2009/3/layout/HorizontalOrganizationChart"/>
    <dgm:cxn modelId="{0B5E87AF-E050-4FEA-B192-EB168E90CE50}" type="presParOf" srcId="{240A59CD-60A0-4F0E-8664-4C367FA2ACF9}" destId="{E249BC23-2724-4E70-8DE1-932E8E2B9827}" srcOrd="1" destOrd="0" presId="urn:microsoft.com/office/officeart/2009/3/layout/HorizontalOrganizationChart"/>
    <dgm:cxn modelId="{08C09399-BD8D-4C37-B7D6-60AA86C3E27C}" type="presParOf" srcId="{240A59CD-60A0-4F0E-8664-4C367FA2ACF9}" destId="{C7498302-FDEB-4DE8-A88D-CC486E3CEB79}" srcOrd="2" destOrd="0" presId="urn:microsoft.com/office/officeart/2009/3/layout/HorizontalOrganizationChart"/>
    <dgm:cxn modelId="{08D734D6-49D7-4C4C-8302-81C33F827A06}" type="presParOf" srcId="{5FE12421-795D-4B00-B138-E5172231BDC9}" destId="{3310A3EA-E786-4E0B-8D6D-F17634970DBE}" srcOrd="4" destOrd="0" presId="urn:microsoft.com/office/officeart/2009/3/layout/HorizontalOrganizationChart"/>
    <dgm:cxn modelId="{53FBBF8A-8D5E-4E2B-AFF2-51CC37FABD03}" type="presParOf" srcId="{5FE12421-795D-4B00-B138-E5172231BDC9}" destId="{B424B30F-1655-48AF-A912-236E92AB29D9}" srcOrd="5" destOrd="0" presId="urn:microsoft.com/office/officeart/2009/3/layout/HorizontalOrganizationChart"/>
    <dgm:cxn modelId="{81F12454-BBB5-41CE-8CF6-5E7F234A73F6}" type="presParOf" srcId="{B424B30F-1655-48AF-A912-236E92AB29D9}" destId="{98258C47-A908-4367-84EB-B90AFC5959F8}" srcOrd="0" destOrd="0" presId="urn:microsoft.com/office/officeart/2009/3/layout/HorizontalOrganizationChart"/>
    <dgm:cxn modelId="{82C130EE-3FA9-4891-802F-538DD8DB7974}" type="presParOf" srcId="{98258C47-A908-4367-84EB-B90AFC5959F8}" destId="{5ECEA942-55B9-4DE4-A175-945FD1B4C859}" srcOrd="0" destOrd="0" presId="urn:microsoft.com/office/officeart/2009/3/layout/HorizontalOrganizationChart"/>
    <dgm:cxn modelId="{C5CBF8AB-0DDB-414E-AC55-FF82B49608EE}" type="presParOf" srcId="{98258C47-A908-4367-84EB-B90AFC5959F8}" destId="{9D02FE2D-E5D0-491D-B8EF-0052746983A0}" srcOrd="1" destOrd="0" presId="urn:microsoft.com/office/officeart/2009/3/layout/HorizontalOrganizationChart"/>
    <dgm:cxn modelId="{A4FB86F7-039F-4678-98C8-682BAAC47C0E}" type="presParOf" srcId="{B424B30F-1655-48AF-A912-236E92AB29D9}" destId="{5AC5CD43-43F4-4A84-AA2E-6CFB95599129}" srcOrd="1" destOrd="0" presId="urn:microsoft.com/office/officeart/2009/3/layout/HorizontalOrganizationChart"/>
    <dgm:cxn modelId="{840B5A79-C385-432A-959C-8404746E9F61}" type="presParOf" srcId="{B424B30F-1655-48AF-A912-236E92AB29D9}" destId="{44DE3AF5-2739-4D8C-AED0-8F6D7EEE42F7}" srcOrd="2" destOrd="0" presId="urn:microsoft.com/office/officeart/2009/3/layout/HorizontalOrganizationChart"/>
    <dgm:cxn modelId="{91E0F4CC-8701-47E3-8750-0C71CEB752B3}" type="presParOf" srcId="{5FE12421-795D-4B00-B138-E5172231BDC9}" destId="{001FEF1D-D54B-4477-B11F-358A3921C01D}" srcOrd="6" destOrd="0" presId="urn:microsoft.com/office/officeart/2009/3/layout/HorizontalOrganizationChart"/>
    <dgm:cxn modelId="{A8705F3B-3C05-4AE8-B107-71A535C9C3EF}" type="presParOf" srcId="{5FE12421-795D-4B00-B138-E5172231BDC9}" destId="{3200BC2F-9CBC-4ADE-9037-CAE3B9C0C6F2}" srcOrd="7" destOrd="0" presId="urn:microsoft.com/office/officeart/2009/3/layout/HorizontalOrganizationChart"/>
    <dgm:cxn modelId="{17680CC4-6DE4-4425-B5C4-898D9C9A5CC1}" type="presParOf" srcId="{3200BC2F-9CBC-4ADE-9037-CAE3B9C0C6F2}" destId="{CB43D3CA-B9B3-4CF8-9447-3821BB6A6728}" srcOrd="0" destOrd="0" presId="urn:microsoft.com/office/officeart/2009/3/layout/HorizontalOrganizationChart"/>
    <dgm:cxn modelId="{B603838A-529B-486B-BA10-5D945C50434E}" type="presParOf" srcId="{CB43D3CA-B9B3-4CF8-9447-3821BB6A6728}" destId="{62325119-B866-424F-9C4D-DA5D40B3350D}" srcOrd="0" destOrd="0" presId="urn:microsoft.com/office/officeart/2009/3/layout/HorizontalOrganizationChart"/>
    <dgm:cxn modelId="{1ADE1142-306D-4245-8938-039A7F5CFE06}" type="presParOf" srcId="{CB43D3CA-B9B3-4CF8-9447-3821BB6A6728}" destId="{AAC011FF-A1E9-4095-87B9-37679D3BA068}" srcOrd="1" destOrd="0" presId="urn:microsoft.com/office/officeart/2009/3/layout/HorizontalOrganizationChart"/>
    <dgm:cxn modelId="{1FADAD0A-6EB6-4F0F-93AC-D7985C0F1E13}" type="presParOf" srcId="{3200BC2F-9CBC-4ADE-9037-CAE3B9C0C6F2}" destId="{80E01260-1E8D-4255-9637-667E16441103}" srcOrd="1" destOrd="0" presId="urn:microsoft.com/office/officeart/2009/3/layout/HorizontalOrganizationChart"/>
    <dgm:cxn modelId="{FBFE682A-B726-43AB-8A20-165B2F3E5F39}" type="presParOf" srcId="{3200BC2F-9CBC-4ADE-9037-CAE3B9C0C6F2}" destId="{C7E9B36A-B789-4306-8EAB-E4B5067DE0EB}" srcOrd="2" destOrd="0" presId="urn:microsoft.com/office/officeart/2009/3/layout/HorizontalOrganizationChart"/>
    <dgm:cxn modelId="{FF4A2044-5513-4FF5-B6C0-87EF5808D319}" type="presParOf" srcId="{5FE12421-795D-4B00-B138-E5172231BDC9}" destId="{36E00D6F-F34E-494A-8F18-1603953B84D2}" srcOrd="8" destOrd="0" presId="urn:microsoft.com/office/officeart/2009/3/layout/HorizontalOrganizationChart"/>
    <dgm:cxn modelId="{AEEF48E9-AD3A-4259-A031-1F7D886594AC}" type="presParOf" srcId="{5FE12421-795D-4B00-B138-E5172231BDC9}" destId="{E9DC87E2-B4AC-4955-995E-0C67DB0825CE}" srcOrd="9" destOrd="0" presId="urn:microsoft.com/office/officeart/2009/3/layout/HorizontalOrganizationChart"/>
    <dgm:cxn modelId="{6EEF2DD6-4918-422B-966A-80D759D7DDCB}" type="presParOf" srcId="{E9DC87E2-B4AC-4955-995E-0C67DB0825CE}" destId="{D27128B9-2DD7-4858-A174-0A07998D2818}" srcOrd="0" destOrd="0" presId="urn:microsoft.com/office/officeart/2009/3/layout/HorizontalOrganizationChart"/>
    <dgm:cxn modelId="{05C9DBCF-41E5-417A-998A-7299E935E207}" type="presParOf" srcId="{D27128B9-2DD7-4858-A174-0A07998D2818}" destId="{E64C6D2D-6950-418F-87EA-602969549198}" srcOrd="0" destOrd="0" presId="urn:microsoft.com/office/officeart/2009/3/layout/HorizontalOrganizationChart"/>
    <dgm:cxn modelId="{FE9F9991-8871-475B-A509-C69F805B9B8E}" type="presParOf" srcId="{D27128B9-2DD7-4858-A174-0A07998D2818}" destId="{FEC99790-8993-4AA7-922A-8F94CE50076E}" srcOrd="1" destOrd="0" presId="urn:microsoft.com/office/officeart/2009/3/layout/HorizontalOrganizationChart"/>
    <dgm:cxn modelId="{95840363-F67A-4F51-97C1-3D328D4DC94E}" type="presParOf" srcId="{E9DC87E2-B4AC-4955-995E-0C67DB0825CE}" destId="{DB6D20C7-47B8-4273-905C-BE5F9C22AE1E}" srcOrd="1" destOrd="0" presId="urn:microsoft.com/office/officeart/2009/3/layout/HorizontalOrganizationChart"/>
    <dgm:cxn modelId="{F9C6238E-6729-4DCC-9C30-2A1B08F05F4F}" type="presParOf" srcId="{E9DC87E2-B4AC-4955-995E-0C67DB0825CE}" destId="{CF1338C4-B0B2-4D3F-BBBD-1D68D0A2BDCE}" srcOrd="2" destOrd="0" presId="urn:microsoft.com/office/officeart/2009/3/layout/HorizontalOrganizationChart"/>
    <dgm:cxn modelId="{49855559-A2AC-4C1F-A40C-F35E3B588D09}" type="presParOf" srcId="{5FE12421-795D-4B00-B138-E5172231BDC9}" destId="{93DE0B3A-2CD2-41E4-8FCF-4371FB40CDFE}" srcOrd="10" destOrd="0" presId="urn:microsoft.com/office/officeart/2009/3/layout/HorizontalOrganizationChart"/>
    <dgm:cxn modelId="{05B24E68-C41B-40E1-B780-D5328240883D}" type="presParOf" srcId="{5FE12421-795D-4B00-B138-E5172231BDC9}" destId="{9D139175-0CA1-4E6F-96A7-1C61D98084DE}" srcOrd="11" destOrd="0" presId="urn:microsoft.com/office/officeart/2009/3/layout/HorizontalOrganizationChart"/>
    <dgm:cxn modelId="{D9C31AA3-78BC-49BB-8D5D-C5C5A5C96631}" type="presParOf" srcId="{9D139175-0CA1-4E6F-96A7-1C61D98084DE}" destId="{EB6368DD-E388-4706-8CAD-F26BFAC182BB}" srcOrd="0" destOrd="0" presId="urn:microsoft.com/office/officeart/2009/3/layout/HorizontalOrganizationChart"/>
    <dgm:cxn modelId="{AD9F5134-C466-460F-B4FF-3AD531ABE231}" type="presParOf" srcId="{EB6368DD-E388-4706-8CAD-F26BFAC182BB}" destId="{3D7C4B26-E9BC-4CCF-B671-AE107547D115}" srcOrd="0" destOrd="0" presId="urn:microsoft.com/office/officeart/2009/3/layout/HorizontalOrganizationChart"/>
    <dgm:cxn modelId="{B1DAA9AA-6CF0-4E64-A1A5-58E58E59CA5C}" type="presParOf" srcId="{EB6368DD-E388-4706-8CAD-F26BFAC182BB}" destId="{C8D51999-629A-4CEB-987A-0B77B9D98EFC}" srcOrd="1" destOrd="0" presId="urn:microsoft.com/office/officeart/2009/3/layout/HorizontalOrganizationChart"/>
    <dgm:cxn modelId="{812FBEDD-AF7E-4061-9F39-895F7835520C}" type="presParOf" srcId="{9D139175-0CA1-4E6F-96A7-1C61D98084DE}" destId="{B9AEB1C7-3068-472C-BCB9-9971E89D2C46}" srcOrd="1" destOrd="0" presId="urn:microsoft.com/office/officeart/2009/3/layout/HorizontalOrganizationChart"/>
    <dgm:cxn modelId="{C5AFDA99-192E-4C58-8583-1590E776D48F}" type="presParOf" srcId="{9D139175-0CA1-4E6F-96A7-1C61D98084DE}" destId="{7F1F3213-7F7A-4994-8BF6-786E0565E575}" srcOrd="2" destOrd="0" presId="urn:microsoft.com/office/officeart/2009/3/layout/HorizontalOrganizationChart"/>
    <dgm:cxn modelId="{C2C8203E-9597-4D28-9700-9A4AB6F5330F}" type="presParOf" srcId="{5FE12421-795D-4B00-B138-E5172231BDC9}" destId="{2AF39A1F-5D36-408D-ADD9-8DDF19160ABC}" srcOrd="12" destOrd="0" presId="urn:microsoft.com/office/officeart/2009/3/layout/HorizontalOrganizationChart"/>
    <dgm:cxn modelId="{E22C837E-E085-4272-A86D-3065E98E71E9}" type="presParOf" srcId="{5FE12421-795D-4B00-B138-E5172231BDC9}" destId="{998E8C75-CDE9-4B99-A0FA-09DF0F4DCFD7}" srcOrd="13" destOrd="0" presId="urn:microsoft.com/office/officeart/2009/3/layout/HorizontalOrganizationChart"/>
    <dgm:cxn modelId="{8B3F75A2-9138-466A-88FC-CCE7A507991F}" type="presParOf" srcId="{998E8C75-CDE9-4B99-A0FA-09DF0F4DCFD7}" destId="{3F6B5296-09A1-4334-8F04-9FA5E96145B1}" srcOrd="0" destOrd="0" presId="urn:microsoft.com/office/officeart/2009/3/layout/HorizontalOrganizationChart"/>
    <dgm:cxn modelId="{0869AAEC-2921-4672-940C-E04670062A3F}" type="presParOf" srcId="{3F6B5296-09A1-4334-8F04-9FA5E96145B1}" destId="{FA018A74-A0A4-4E56-A84E-78FEDD6C6F5A}" srcOrd="0" destOrd="0" presId="urn:microsoft.com/office/officeart/2009/3/layout/HorizontalOrganizationChart"/>
    <dgm:cxn modelId="{369299B4-F38C-4FB6-ABA0-10F6490652B1}" type="presParOf" srcId="{3F6B5296-09A1-4334-8F04-9FA5E96145B1}" destId="{EA2DA483-1940-434A-A29C-ED662E0EC534}" srcOrd="1" destOrd="0" presId="urn:microsoft.com/office/officeart/2009/3/layout/HorizontalOrganizationChart"/>
    <dgm:cxn modelId="{FC21ECE0-88A3-45B8-BDB5-77291652BEE7}" type="presParOf" srcId="{998E8C75-CDE9-4B99-A0FA-09DF0F4DCFD7}" destId="{667D6CD6-3429-4EED-9EAB-5B2DC813E6ED}" srcOrd="1" destOrd="0" presId="urn:microsoft.com/office/officeart/2009/3/layout/HorizontalOrganizationChart"/>
    <dgm:cxn modelId="{75FC997E-D520-49C5-A22F-C9D79D557BC1}" type="presParOf" srcId="{998E8C75-CDE9-4B99-A0FA-09DF0F4DCFD7}" destId="{C6346AD9-C4CA-42B6-B5B2-58D3552F0400}" srcOrd="2" destOrd="0" presId="urn:microsoft.com/office/officeart/2009/3/layout/HorizontalOrganizationChart"/>
    <dgm:cxn modelId="{D4142A76-6559-4FA4-9C4E-FBC31EF4CA47}" type="presParOf" srcId="{5FE12421-795D-4B00-B138-E5172231BDC9}" destId="{7D1AE9FF-5D5A-493C-874B-DBA656399A40}" srcOrd="14" destOrd="0" presId="urn:microsoft.com/office/officeart/2009/3/layout/HorizontalOrganizationChart"/>
    <dgm:cxn modelId="{8A53E21A-3E90-4683-B2A4-C1E1B0D9A03F}" type="presParOf" srcId="{5FE12421-795D-4B00-B138-E5172231BDC9}" destId="{C8F452EB-7FB1-4FB0-B259-A92530C8E777}" srcOrd="15" destOrd="0" presId="urn:microsoft.com/office/officeart/2009/3/layout/HorizontalOrganizationChart"/>
    <dgm:cxn modelId="{58E19D76-0961-4739-B13E-61CC63A3B1EE}" type="presParOf" srcId="{C8F452EB-7FB1-4FB0-B259-A92530C8E777}" destId="{78F981F8-FA91-464A-8188-11325F9E2CD4}" srcOrd="0" destOrd="0" presId="urn:microsoft.com/office/officeart/2009/3/layout/HorizontalOrganizationChart"/>
    <dgm:cxn modelId="{490E5DEA-194B-4EA3-A167-C83C3ED3718F}" type="presParOf" srcId="{78F981F8-FA91-464A-8188-11325F9E2CD4}" destId="{9C0F0612-F520-415A-9B15-F90751620AEB}" srcOrd="0" destOrd="0" presId="urn:microsoft.com/office/officeart/2009/3/layout/HorizontalOrganizationChart"/>
    <dgm:cxn modelId="{EB0ABAA8-DF4B-49EB-974C-70069C444875}" type="presParOf" srcId="{78F981F8-FA91-464A-8188-11325F9E2CD4}" destId="{FC12303F-19C9-4BBC-9864-0CCB48A4A1D4}" srcOrd="1" destOrd="0" presId="urn:microsoft.com/office/officeart/2009/3/layout/HorizontalOrganizationChart"/>
    <dgm:cxn modelId="{AB780184-3349-4B04-8B07-D91FFFC68FA4}" type="presParOf" srcId="{C8F452EB-7FB1-4FB0-B259-A92530C8E777}" destId="{E92003EF-B67F-4831-8E21-271C29BC4C2E}" srcOrd="1" destOrd="0" presId="urn:microsoft.com/office/officeart/2009/3/layout/HorizontalOrganizationChart"/>
    <dgm:cxn modelId="{866F614A-4F05-466F-801D-1766E5214DF8}" type="presParOf" srcId="{C8F452EB-7FB1-4FB0-B259-A92530C8E777}" destId="{73C1B2CD-2CBC-4036-A909-40D57F98D610}" srcOrd="2" destOrd="0" presId="urn:microsoft.com/office/officeart/2009/3/layout/HorizontalOrganizationChart"/>
    <dgm:cxn modelId="{62BC1CD4-A15C-4DDC-A284-9C3E9F0F5E6A}" type="presParOf" srcId="{A332CA16-EC7E-41C8-A084-08D60B435D51}" destId="{BA2FD3BA-5B38-45BA-9DB0-C7BC6450039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A938C3-B902-4022-BBC7-B94103AAD206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30BB56E9-B8CC-4D1E-AE36-484A63988327}">
      <dgm:prSet phldrT="[Texto]" custT="1"/>
      <dgm:spPr>
        <a:ln w="3175"/>
      </dgm:spPr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Selección del Material de Guía</a:t>
          </a:r>
        </a:p>
      </dgm:t>
    </dgm:pt>
    <dgm:pt modelId="{C0C2C666-5FB1-4EE5-8BAD-919A958D8AF3}" type="parTrans" cxnId="{319F1F7A-EC19-450E-9F63-DF4A0FC7161C}">
      <dgm:prSet/>
      <dgm:spPr>
        <a:ln w="3175"/>
      </dgm:spPr>
      <dgm:t>
        <a:bodyPr/>
        <a:lstStyle/>
        <a:p>
          <a:endParaRPr lang="es-EC"/>
        </a:p>
      </dgm:t>
    </dgm:pt>
    <dgm:pt modelId="{5C515884-2E37-43AA-923B-FD3361ADB726}" type="sibTrans" cxnId="{319F1F7A-EC19-450E-9F63-DF4A0FC7161C}">
      <dgm:prSet/>
      <dgm:spPr/>
      <dgm:t>
        <a:bodyPr/>
        <a:lstStyle/>
        <a:p>
          <a:endParaRPr lang="es-EC"/>
        </a:p>
      </dgm:t>
    </dgm:pt>
    <dgm:pt modelId="{A9AC14A7-CAF9-4869-ACE8-E096DD94C53F}">
      <dgm:prSet phldrT="[Texto]" custT="1"/>
      <dgm:spPr>
        <a:ln w="3175"/>
      </dgm:spPr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Selección del Tipo de Sistema de Guiado</a:t>
          </a:r>
        </a:p>
      </dgm:t>
    </dgm:pt>
    <dgm:pt modelId="{BA9D1867-4662-443D-BB06-86FFD4FD097C}" type="parTrans" cxnId="{D63F09B6-2E4D-4A7A-B4FB-B354FFFC127E}">
      <dgm:prSet/>
      <dgm:spPr>
        <a:ln w="3175"/>
      </dgm:spPr>
      <dgm:t>
        <a:bodyPr/>
        <a:lstStyle/>
        <a:p>
          <a:endParaRPr lang="es-EC"/>
        </a:p>
      </dgm:t>
    </dgm:pt>
    <dgm:pt modelId="{000923F5-C121-4BB0-AA0E-91C471D5DF35}" type="sibTrans" cxnId="{D63F09B6-2E4D-4A7A-B4FB-B354FFFC127E}">
      <dgm:prSet/>
      <dgm:spPr/>
      <dgm:t>
        <a:bodyPr/>
        <a:lstStyle/>
        <a:p>
          <a:endParaRPr lang="es-EC"/>
        </a:p>
      </dgm:t>
    </dgm:pt>
    <dgm:pt modelId="{462A292D-4C26-420C-B580-33041A15EFD8}">
      <dgm:prSet phldrT="[Texto]" custT="1"/>
      <dgm:spPr>
        <a:ln w="3175"/>
      </dgm:spPr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Diseño del Perfil del Sistema de Guiado</a:t>
          </a:r>
        </a:p>
      </dgm:t>
    </dgm:pt>
    <dgm:pt modelId="{97456372-F976-407B-AC11-199AC741C128}" type="parTrans" cxnId="{65A5AEF8-3F03-4E16-8C94-9D847114EE8E}">
      <dgm:prSet/>
      <dgm:spPr>
        <a:ln w="3175"/>
      </dgm:spPr>
      <dgm:t>
        <a:bodyPr/>
        <a:lstStyle/>
        <a:p>
          <a:endParaRPr lang="es-EC"/>
        </a:p>
      </dgm:t>
    </dgm:pt>
    <dgm:pt modelId="{44045FF2-4995-45FD-BBC6-1171CE655ED5}" type="sibTrans" cxnId="{65A5AEF8-3F03-4E16-8C94-9D847114EE8E}">
      <dgm:prSet/>
      <dgm:spPr/>
      <dgm:t>
        <a:bodyPr/>
        <a:lstStyle/>
        <a:p>
          <a:endParaRPr lang="es-EC"/>
        </a:p>
      </dgm:t>
    </dgm:pt>
    <dgm:pt modelId="{A9D98DB5-18E1-414D-83DF-E07E4E3B4C6F}">
      <dgm:prSet phldrT="[Texto]" custT="1"/>
      <dgm:spPr>
        <a:ln w="3175"/>
      </dgm:spPr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Eje Z</a:t>
          </a:r>
        </a:p>
      </dgm:t>
    </dgm:pt>
    <dgm:pt modelId="{F9ED7616-CDD2-40A5-AD98-48D18FE53A93}" type="parTrans" cxnId="{D316A3C9-92F1-46EA-9B68-3D842D1598AC}">
      <dgm:prSet/>
      <dgm:spPr>
        <a:ln w="3175"/>
      </dgm:spPr>
      <dgm:t>
        <a:bodyPr/>
        <a:lstStyle/>
        <a:p>
          <a:endParaRPr lang="es-EC"/>
        </a:p>
      </dgm:t>
    </dgm:pt>
    <dgm:pt modelId="{9A4177D4-7DD1-4E4A-B74E-C38F371795B3}" type="sibTrans" cxnId="{D316A3C9-92F1-46EA-9B68-3D842D1598AC}">
      <dgm:prSet/>
      <dgm:spPr/>
      <dgm:t>
        <a:bodyPr/>
        <a:lstStyle/>
        <a:p>
          <a:endParaRPr lang="es-EC"/>
        </a:p>
      </dgm:t>
    </dgm:pt>
    <dgm:pt modelId="{A0D84E40-64DD-4006-AD83-B58921F76208}">
      <dgm:prSet phldrT="[Texto]" custT="1"/>
      <dgm:spPr>
        <a:ln w="3175"/>
      </dgm:spPr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Eje Y</a:t>
          </a:r>
        </a:p>
      </dgm:t>
    </dgm:pt>
    <dgm:pt modelId="{C94F5A9C-B243-43EF-BCA6-76D110541ED4}" type="parTrans" cxnId="{D9751616-114E-4AD9-BEF6-EF9C6D85FFF2}">
      <dgm:prSet/>
      <dgm:spPr>
        <a:ln w="3175"/>
      </dgm:spPr>
      <dgm:t>
        <a:bodyPr/>
        <a:lstStyle/>
        <a:p>
          <a:endParaRPr lang="es-EC"/>
        </a:p>
      </dgm:t>
    </dgm:pt>
    <dgm:pt modelId="{E9E4387E-F529-47C0-AAEA-82A4594BE620}" type="sibTrans" cxnId="{D9751616-114E-4AD9-BEF6-EF9C6D85FFF2}">
      <dgm:prSet/>
      <dgm:spPr/>
      <dgm:t>
        <a:bodyPr/>
        <a:lstStyle/>
        <a:p>
          <a:endParaRPr lang="es-EC"/>
        </a:p>
      </dgm:t>
    </dgm:pt>
    <dgm:pt modelId="{02435976-AE1F-4365-9F6C-39AD32FCD387}">
      <dgm:prSet phldrT="[Texto]" custT="1"/>
      <dgm:spPr>
        <a:ln w="3175"/>
      </dgm:spPr>
      <dgm:t>
        <a:bodyPr/>
        <a:lstStyle/>
        <a:p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Eje X</a:t>
          </a:r>
        </a:p>
      </dgm:t>
    </dgm:pt>
    <dgm:pt modelId="{D8118007-02F4-413A-9491-49A0017EBA8A}" type="parTrans" cxnId="{7C94612E-E996-42B1-BEA6-C233AE095C6E}">
      <dgm:prSet/>
      <dgm:spPr>
        <a:ln w="3175"/>
      </dgm:spPr>
      <dgm:t>
        <a:bodyPr/>
        <a:lstStyle/>
        <a:p>
          <a:endParaRPr lang="es-EC"/>
        </a:p>
      </dgm:t>
    </dgm:pt>
    <dgm:pt modelId="{FCAAF7AA-ACD5-46A9-BF1D-E8FAF0F254BC}" type="sibTrans" cxnId="{7C94612E-E996-42B1-BEA6-C233AE095C6E}">
      <dgm:prSet/>
      <dgm:spPr/>
      <dgm:t>
        <a:bodyPr/>
        <a:lstStyle/>
        <a:p>
          <a:endParaRPr lang="es-EC"/>
        </a:p>
      </dgm:t>
    </dgm:pt>
    <dgm:pt modelId="{6B809C07-08BE-4B32-A989-F9695BE945DF}" type="pres">
      <dgm:prSet presAssocID="{C3A938C3-B902-4022-BBC7-B94103AAD2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465B069-31D3-43B1-9E6F-ADAA7259421B}" type="pres">
      <dgm:prSet presAssocID="{30BB56E9-B8CC-4D1E-AE36-484A63988327}" presName="root1" presStyleCnt="0"/>
      <dgm:spPr/>
    </dgm:pt>
    <dgm:pt modelId="{D3F59CB4-A418-4377-A3B4-55DC846C7004}" type="pres">
      <dgm:prSet presAssocID="{30BB56E9-B8CC-4D1E-AE36-484A6398832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53E4474-18AA-424B-AA39-82E686CBE985}" type="pres">
      <dgm:prSet presAssocID="{30BB56E9-B8CC-4D1E-AE36-484A63988327}" presName="level2hierChild" presStyleCnt="0"/>
      <dgm:spPr/>
    </dgm:pt>
    <dgm:pt modelId="{CCAE0709-E8C9-4C2F-A493-88192E76F7C2}" type="pres">
      <dgm:prSet presAssocID="{BA9D1867-4662-443D-BB06-86FFD4FD097C}" presName="conn2-1" presStyleLbl="parChTrans1D2" presStyleIdx="0" presStyleCnt="1"/>
      <dgm:spPr/>
      <dgm:t>
        <a:bodyPr/>
        <a:lstStyle/>
        <a:p>
          <a:endParaRPr lang="es-EC"/>
        </a:p>
      </dgm:t>
    </dgm:pt>
    <dgm:pt modelId="{9EE122BF-0DA4-429D-A2DC-991F69AAA57E}" type="pres">
      <dgm:prSet presAssocID="{BA9D1867-4662-443D-BB06-86FFD4FD097C}" presName="connTx" presStyleLbl="parChTrans1D2" presStyleIdx="0" presStyleCnt="1"/>
      <dgm:spPr/>
      <dgm:t>
        <a:bodyPr/>
        <a:lstStyle/>
        <a:p>
          <a:endParaRPr lang="es-EC"/>
        </a:p>
      </dgm:t>
    </dgm:pt>
    <dgm:pt modelId="{70973B0B-758F-4E7F-BA4C-ED5F70485D84}" type="pres">
      <dgm:prSet presAssocID="{A9AC14A7-CAF9-4869-ACE8-E096DD94C53F}" presName="root2" presStyleCnt="0"/>
      <dgm:spPr/>
    </dgm:pt>
    <dgm:pt modelId="{698B74CD-8F69-4813-B008-68FF048AECA3}" type="pres">
      <dgm:prSet presAssocID="{A9AC14A7-CAF9-4869-ACE8-E096DD94C53F}" presName="LevelTwoTextNode" presStyleLbl="node2" presStyleIdx="0" presStyleCnt="1" custScaleY="16889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FA5AA79-1AF2-4A4F-9651-D4B3FDD0A5E6}" type="pres">
      <dgm:prSet presAssocID="{A9AC14A7-CAF9-4869-ACE8-E096DD94C53F}" presName="level3hierChild" presStyleCnt="0"/>
      <dgm:spPr/>
    </dgm:pt>
    <dgm:pt modelId="{2DABFF33-7DD6-47E1-8AFD-EC698E930BB1}" type="pres">
      <dgm:prSet presAssocID="{97456372-F976-407B-AC11-199AC741C128}" presName="conn2-1" presStyleLbl="parChTrans1D3" presStyleIdx="0" presStyleCnt="1"/>
      <dgm:spPr/>
      <dgm:t>
        <a:bodyPr/>
        <a:lstStyle/>
        <a:p>
          <a:endParaRPr lang="es-EC"/>
        </a:p>
      </dgm:t>
    </dgm:pt>
    <dgm:pt modelId="{1B9EAF57-4D7A-45DE-87A6-1DD75B5BF77E}" type="pres">
      <dgm:prSet presAssocID="{97456372-F976-407B-AC11-199AC741C128}" presName="connTx" presStyleLbl="parChTrans1D3" presStyleIdx="0" presStyleCnt="1"/>
      <dgm:spPr/>
      <dgm:t>
        <a:bodyPr/>
        <a:lstStyle/>
        <a:p>
          <a:endParaRPr lang="es-EC"/>
        </a:p>
      </dgm:t>
    </dgm:pt>
    <dgm:pt modelId="{16D21745-3258-48B0-85E7-2D405439947C}" type="pres">
      <dgm:prSet presAssocID="{462A292D-4C26-420C-B580-33041A15EFD8}" presName="root2" presStyleCnt="0"/>
      <dgm:spPr/>
    </dgm:pt>
    <dgm:pt modelId="{0E2858BC-69AB-4EBE-A7FE-97C116613341}" type="pres">
      <dgm:prSet presAssocID="{462A292D-4C26-420C-B580-33041A15EFD8}" presName="LevelTwoTextNode" presStyleLbl="node3" presStyleIdx="0" presStyleCnt="1" custScaleY="16889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C238EA1-952C-4C42-B02C-5143C88C5B73}" type="pres">
      <dgm:prSet presAssocID="{462A292D-4C26-420C-B580-33041A15EFD8}" presName="level3hierChild" presStyleCnt="0"/>
      <dgm:spPr/>
    </dgm:pt>
    <dgm:pt modelId="{F60B053D-0767-4D08-A915-9F0808F32BB6}" type="pres">
      <dgm:prSet presAssocID="{F9ED7616-CDD2-40A5-AD98-48D18FE53A93}" presName="conn2-1" presStyleLbl="parChTrans1D4" presStyleIdx="0" presStyleCnt="3"/>
      <dgm:spPr/>
      <dgm:t>
        <a:bodyPr/>
        <a:lstStyle/>
        <a:p>
          <a:endParaRPr lang="es-EC"/>
        </a:p>
      </dgm:t>
    </dgm:pt>
    <dgm:pt modelId="{A4570234-4080-4EA0-8E75-D18166A12B1C}" type="pres">
      <dgm:prSet presAssocID="{F9ED7616-CDD2-40A5-AD98-48D18FE53A93}" presName="connTx" presStyleLbl="parChTrans1D4" presStyleIdx="0" presStyleCnt="3"/>
      <dgm:spPr/>
      <dgm:t>
        <a:bodyPr/>
        <a:lstStyle/>
        <a:p>
          <a:endParaRPr lang="es-EC"/>
        </a:p>
      </dgm:t>
    </dgm:pt>
    <dgm:pt modelId="{3B95B80C-13EE-4672-A0EC-7FD8E2981F60}" type="pres">
      <dgm:prSet presAssocID="{A9D98DB5-18E1-414D-83DF-E07E4E3B4C6F}" presName="root2" presStyleCnt="0"/>
      <dgm:spPr/>
    </dgm:pt>
    <dgm:pt modelId="{8FEF190F-E072-4266-9074-836B7272E87D}" type="pres">
      <dgm:prSet presAssocID="{A9D98DB5-18E1-414D-83DF-E07E4E3B4C6F}" presName="LevelTwoTextNode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7150604-A6F5-4F0C-AA6F-EC128B89BB12}" type="pres">
      <dgm:prSet presAssocID="{A9D98DB5-18E1-414D-83DF-E07E4E3B4C6F}" presName="level3hierChild" presStyleCnt="0"/>
      <dgm:spPr/>
    </dgm:pt>
    <dgm:pt modelId="{85206019-69D0-4664-A7C2-AC0E9BBDCA13}" type="pres">
      <dgm:prSet presAssocID="{C94F5A9C-B243-43EF-BCA6-76D110541ED4}" presName="conn2-1" presStyleLbl="parChTrans1D4" presStyleIdx="1" presStyleCnt="3"/>
      <dgm:spPr/>
      <dgm:t>
        <a:bodyPr/>
        <a:lstStyle/>
        <a:p>
          <a:endParaRPr lang="es-EC"/>
        </a:p>
      </dgm:t>
    </dgm:pt>
    <dgm:pt modelId="{4C1B802D-A382-420F-9DF0-DF22EB781339}" type="pres">
      <dgm:prSet presAssocID="{C94F5A9C-B243-43EF-BCA6-76D110541ED4}" presName="connTx" presStyleLbl="parChTrans1D4" presStyleIdx="1" presStyleCnt="3"/>
      <dgm:spPr/>
      <dgm:t>
        <a:bodyPr/>
        <a:lstStyle/>
        <a:p>
          <a:endParaRPr lang="es-EC"/>
        </a:p>
      </dgm:t>
    </dgm:pt>
    <dgm:pt modelId="{1EF7DA9B-B6AD-4AB5-B4D6-39793B4ABE09}" type="pres">
      <dgm:prSet presAssocID="{A0D84E40-64DD-4006-AD83-B58921F76208}" presName="root2" presStyleCnt="0"/>
      <dgm:spPr/>
    </dgm:pt>
    <dgm:pt modelId="{AB40BB5C-FDF9-4A10-96D3-CE3C220E345B}" type="pres">
      <dgm:prSet presAssocID="{A0D84E40-64DD-4006-AD83-B58921F76208}" presName="LevelTwoTextNode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28C944E-B0B3-482C-9889-94DD77ADE4D0}" type="pres">
      <dgm:prSet presAssocID="{A0D84E40-64DD-4006-AD83-B58921F76208}" presName="level3hierChild" presStyleCnt="0"/>
      <dgm:spPr/>
    </dgm:pt>
    <dgm:pt modelId="{E380DA84-A4B3-42F9-A21D-E84149B6D5F4}" type="pres">
      <dgm:prSet presAssocID="{D8118007-02F4-413A-9491-49A0017EBA8A}" presName="conn2-1" presStyleLbl="parChTrans1D4" presStyleIdx="2" presStyleCnt="3"/>
      <dgm:spPr/>
      <dgm:t>
        <a:bodyPr/>
        <a:lstStyle/>
        <a:p>
          <a:endParaRPr lang="es-EC"/>
        </a:p>
      </dgm:t>
    </dgm:pt>
    <dgm:pt modelId="{2612A123-2127-4462-99BC-9D356B7C1FE7}" type="pres">
      <dgm:prSet presAssocID="{D8118007-02F4-413A-9491-49A0017EBA8A}" presName="connTx" presStyleLbl="parChTrans1D4" presStyleIdx="2" presStyleCnt="3"/>
      <dgm:spPr/>
      <dgm:t>
        <a:bodyPr/>
        <a:lstStyle/>
        <a:p>
          <a:endParaRPr lang="es-EC"/>
        </a:p>
      </dgm:t>
    </dgm:pt>
    <dgm:pt modelId="{B3291909-C587-4A4F-8E53-D8078E38EB5B}" type="pres">
      <dgm:prSet presAssocID="{02435976-AE1F-4365-9F6C-39AD32FCD387}" presName="root2" presStyleCnt="0"/>
      <dgm:spPr/>
    </dgm:pt>
    <dgm:pt modelId="{DCEBFD62-F3AB-4C89-B9CF-1F665103635C}" type="pres">
      <dgm:prSet presAssocID="{02435976-AE1F-4365-9F6C-39AD32FCD387}" presName="LevelTwoTextNode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2828354-79D2-462B-BF1A-1302BD79E298}" type="pres">
      <dgm:prSet presAssocID="{02435976-AE1F-4365-9F6C-39AD32FCD387}" presName="level3hierChild" presStyleCnt="0"/>
      <dgm:spPr/>
    </dgm:pt>
  </dgm:ptLst>
  <dgm:cxnLst>
    <dgm:cxn modelId="{A20DC61C-A367-463D-96C3-DEED60F93939}" type="presOf" srcId="{A9AC14A7-CAF9-4869-ACE8-E096DD94C53F}" destId="{698B74CD-8F69-4813-B008-68FF048AECA3}" srcOrd="0" destOrd="0" presId="urn:microsoft.com/office/officeart/2005/8/layout/hierarchy2"/>
    <dgm:cxn modelId="{6C758993-B4A6-450C-85AE-38653490B2CF}" type="presOf" srcId="{C94F5A9C-B243-43EF-BCA6-76D110541ED4}" destId="{4C1B802D-A382-420F-9DF0-DF22EB781339}" srcOrd="1" destOrd="0" presId="urn:microsoft.com/office/officeart/2005/8/layout/hierarchy2"/>
    <dgm:cxn modelId="{319F1F7A-EC19-450E-9F63-DF4A0FC7161C}" srcId="{C3A938C3-B902-4022-BBC7-B94103AAD206}" destId="{30BB56E9-B8CC-4D1E-AE36-484A63988327}" srcOrd="0" destOrd="0" parTransId="{C0C2C666-5FB1-4EE5-8BAD-919A958D8AF3}" sibTransId="{5C515884-2E37-43AA-923B-FD3361ADB726}"/>
    <dgm:cxn modelId="{1EEE3FFE-DDD0-4605-99F4-2C82D740CA0E}" type="presOf" srcId="{BA9D1867-4662-443D-BB06-86FFD4FD097C}" destId="{CCAE0709-E8C9-4C2F-A493-88192E76F7C2}" srcOrd="0" destOrd="0" presId="urn:microsoft.com/office/officeart/2005/8/layout/hierarchy2"/>
    <dgm:cxn modelId="{843F5ECD-9BD8-470B-BEC2-38D23034B49B}" type="presOf" srcId="{D8118007-02F4-413A-9491-49A0017EBA8A}" destId="{2612A123-2127-4462-99BC-9D356B7C1FE7}" srcOrd="1" destOrd="0" presId="urn:microsoft.com/office/officeart/2005/8/layout/hierarchy2"/>
    <dgm:cxn modelId="{65A5AEF8-3F03-4E16-8C94-9D847114EE8E}" srcId="{A9AC14A7-CAF9-4869-ACE8-E096DD94C53F}" destId="{462A292D-4C26-420C-B580-33041A15EFD8}" srcOrd="0" destOrd="0" parTransId="{97456372-F976-407B-AC11-199AC741C128}" sibTransId="{44045FF2-4995-45FD-BBC6-1171CE655ED5}"/>
    <dgm:cxn modelId="{445E6ABB-EA69-4E3A-B280-34347BB25672}" type="presOf" srcId="{F9ED7616-CDD2-40A5-AD98-48D18FE53A93}" destId="{A4570234-4080-4EA0-8E75-D18166A12B1C}" srcOrd="1" destOrd="0" presId="urn:microsoft.com/office/officeart/2005/8/layout/hierarchy2"/>
    <dgm:cxn modelId="{F16547A1-5403-43EF-BBA4-6FE2D3E40DDE}" type="presOf" srcId="{A9D98DB5-18E1-414D-83DF-E07E4E3B4C6F}" destId="{8FEF190F-E072-4266-9074-836B7272E87D}" srcOrd="0" destOrd="0" presId="urn:microsoft.com/office/officeart/2005/8/layout/hierarchy2"/>
    <dgm:cxn modelId="{2635FDCE-93C3-455E-81D0-95A31FBB7070}" type="presOf" srcId="{02435976-AE1F-4365-9F6C-39AD32FCD387}" destId="{DCEBFD62-F3AB-4C89-B9CF-1F665103635C}" srcOrd="0" destOrd="0" presId="urn:microsoft.com/office/officeart/2005/8/layout/hierarchy2"/>
    <dgm:cxn modelId="{0012FC03-CC41-4715-945F-053BBBEA5D01}" type="presOf" srcId="{C94F5A9C-B243-43EF-BCA6-76D110541ED4}" destId="{85206019-69D0-4664-A7C2-AC0E9BBDCA13}" srcOrd="0" destOrd="0" presId="urn:microsoft.com/office/officeart/2005/8/layout/hierarchy2"/>
    <dgm:cxn modelId="{D63F09B6-2E4D-4A7A-B4FB-B354FFFC127E}" srcId="{30BB56E9-B8CC-4D1E-AE36-484A63988327}" destId="{A9AC14A7-CAF9-4869-ACE8-E096DD94C53F}" srcOrd="0" destOrd="0" parTransId="{BA9D1867-4662-443D-BB06-86FFD4FD097C}" sibTransId="{000923F5-C121-4BB0-AA0E-91C471D5DF35}"/>
    <dgm:cxn modelId="{B746DF8E-CDAD-4ABF-982B-3AA0BB8E32C9}" type="presOf" srcId="{BA9D1867-4662-443D-BB06-86FFD4FD097C}" destId="{9EE122BF-0DA4-429D-A2DC-991F69AAA57E}" srcOrd="1" destOrd="0" presId="urn:microsoft.com/office/officeart/2005/8/layout/hierarchy2"/>
    <dgm:cxn modelId="{55B5F3A3-EC1E-4DE7-A105-811B72318E6A}" type="presOf" srcId="{A0D84E40-64DD-4006-AD83-B58921F76208}" destId="{AB40BB5C-FDF9-4A10-96D3-CE3C220E345B}" srcOrd="0" destOrd="0" presId="urn:microsoft.com/office/officeart/2005/8/layout/hierarchy2"/>
    <dgm:cxn modelId="{99A17618-9656-49E5-A2B5-22E703DD3380}" type="presOf" srcId="{97456372-F976-407B-AC11-199AC741C128}" destId="{1B9EAF57-4D7A-45DE-87A6-1DD75B5BF77E}" srcOrd="1" destOrd="0" presId="urn:microsoft.com/office/officeart/2005/8/layout/hierarchy2"/>
    <dgm:cxn modelId="{DDE12745-E301-4186-8E0F-07BF4D60EFC2}" type="presOf" srcId="{F9ED7616-CDD2-40A5-AD98-48D18FE53A93}" destId="{F60B053D-0767-4D08-A915-9F0808F32BB6}" srcOrd="0" destOrd="0" presId="urn:microsoft.com/office/officeart/2005/8/layout/hierarchy2"/>
    <dgm:cxn modelId="{082005C1-2BB4-4061-8D52-3B5AE13A8644}" type="presOf" srcId="{C3A938C3-B902-4022-BBC7-B94103AAD206}" destId="{6B809C07-08BE-4B32-A989-F9695BE945DF}" srcOrd="0" destOrd="0" presId="urn:microsoft.com/office/officeart/2005/8/layout/hierarchy2"/>
    <dgm:cxn modelId="{8F007CC2-EF80-403F-B31A-BE87BCCC0BBC}" type="presOf" srcId="{97456372-F976-407B-AC11-199AC741C128}" destId="{2DABFF33-7DD6-47E1-8AFD-EC698E930BB1}" srcOrd="0" destOrd="0" presId="urn:microsoft.com/office/officeart/2005/8/layout/hierarchy2"/>
    <dgm:cxn modelId="{D3B4AE1A-47F2-442D-AE33-340A187A647F}" type="presOf" srcId="{30BB56E9-B8CC-4D1E-AE36-484A63988327}" destId="{D3F59CB4-A418-4377-A3B4-55DC846C7004}" srcOrd="0" destOrd="0" presId="urn:microsoft.com/office/officeart/2005/8/layout/hierarchy2"/>
    <dgm:cxn modelId="{358EAE4A-8746-4702-B99E-83769085C659}" type="presOf" srcId="{462A292D-4C26-420C-B580-33041A15EFD8}" destId="{0E2858BC-69AB-4EBE-A7FE-97C116613341}" srcOrd="0" destOrd="0" presId="urn:microsoft.com/office/officeart/2005/8/layout/hierarchy2"/>
    <dgm:cxn modelId="{D9751616-114E-4AD9-BEF6-EF9C6D85FFF2}" srcId="{462A292D-4C26-420C-B580-33041A15EFD8}" destId="{A0D84E40-64DD-4006-AD83-B58921F76208}" srcOrd="1" destOrd="0" parTransId="{C94F5A9C-B243-43EF-BCA6-76D110541ED4}" sibTransId="{E9E4387E-F529-47C0-AAEA-82A4594BE620}"/>
    <dgm:cxn modelId="{D316A3C9-92F1-46EA-9B68-3D842D1598AC}" srcId="{462A292D-4C26-420C-B580-33041A15EFD8}" destId="{A9D98DB5-18E1-414D-83DF-E07E4E3B4C6F}" srcOrd="0" destOrd="0" parTransId="{F9ED7616-CDD2-40A5-AD98-48D18FE53A93}" sibTransId="{9A4177D4-7DD1-4E4A-B74E-C38F371795B3}"/>
    <dgm:cxn modelId="{56E309BC-816C-4436-B460-FAF9DCC826F9}" type="presOf" srcId="{D8118007-02F4-413A-9491-49A0017EBA8A}" destId="{E380DA84-A4B3-42F9-A21D-E84149B6D5F4}" srcOrd="0" destOrd="0" presId="urn:microsoft.com/office/officeart/2005/8/layout/hierarchy2"/>
    <dgm:cxn modelId="{7C94612E-E996-42B1-BEA6-C233AE095C6E}" srcId="{462A292D-4C26-420C-B580-33041A15EFD8}" destId="{02435976-AE1F-4365-9F6C-39AD32FCD387}" srcOrd="2" destOrd="0" parTransId="{D8118007-02F4-413A-9491-49A0017EBA8A}" sibTransId="{FCAAF7AA-ACD5-46A9-BF1D-E8FAF0F254BC}"/>
    <dgm:cxn modelId="{9CAB9A6A-0599-4E05-A3CA-F633D1E0685B}" type="presParOf" srcId="{6B809C07-08BE-4B32-A989-F9695BE945DF}" destId="{9465B069-31D3-43B1-9E6F-ADAA7259421B}" srcOrd="0" destOrd="0" presId="urn:microsoft.com/office/officeart/2005/8/layout/hierarchy2"/>
    <dgm:cxn modelId="{A36546D1-F7D6-4FE5-9ECF-A76A5D58463B}" type="presParOf" srcId="{9465B069-31D3-43B1-9E6F-ADAA7259421B}" destId="{D3F59CB4-A418-4377-A3B4-55DC846C7004}" srcOrd="0" destOrd="0" presId="urn:microsoft.com/office/officeart/2005/8/layout/hierarchy2"/>
    <dgm:cxn modelId="{475C4AD2-E2F3-4B10-AD8A-B5D6B4B4FA8A}" type="presParOf" srcId="{9465B069-31D3-43B1-9E6F-ADAA7259421B}" destId="{153E4474-18AA-424B-AA39-82E686CBE985}" srcOrd="1" destOrd="0" presId="urn:microsoft.com/office/officeart/2005/8/layout/hierarchy2"/>
    <dgm:cxn modelId="{7264B76A-C053-46BB-819D-5A8122D2B1F3}" type="presParOf" srcId="{153E4474-18AA-424B-AA39-82E686CBE985}" destId="{CCAE0709-E8C9-4C2F-A493-88192E76F7C2}" srcOrd="0" destOrd="0" presId="urn:microsoft.com/office/officeart/2005/8/layout/hierarchy2"/>
    <dgm:cxn modelId="{8C136F79-F53B-4CFF-B3F2-D7C5933E95DF}" type="presParOf" srcId="{CCAE0709-E8C9-4C2F-A493-88192E76F7C2}" destId="{9EE122BF-0DA4-429D-A2DC-991F69AAA57E}" srcOrd="0" destOrd="0" presId="urn:microsoft.com/office/officeart/2005/8/layout/hierarchy2"/>
    <dgm:cxn modelId="{87A85EA5-CFBD-47CD-93FF-75FE32359ACB}" type="presParOf" srcId="{153E4474-18AA-424B-AA39-82E686CBE985}" destId="{70973B0B-758F-4E7F-BA4C-ED5F70485D84}" srcOrd="1" destOrd="0" presId="urn:microsoft.com/office/officeart/2005/8/layout/hierarchy2"/>
    <dgm:cxn modelId="{79AF033F-1319-421B-A9DF-3690E459D01A}" type="presParOf" srcId="{70973B0B-758F-4E7F-BA4C-ED5F70485D84}" destId="{698B74CD-8F69-4813-B008-68FF048AECA3}" srcOrd="0" destOrd="0" presId="urn:microsoft.com/office/officeart/2005/8/layout/hierarchy2"/>
    <dgm:cxn modelId="{4F873F2D-14E6-44A4-8B06-9EC2C8BDCC3C}" type="presParOf" srcId="{70973B0B-758F-4E7F-BA4C-ED5F70485D84}" destId="{8FA5AA79-1AF2-4A4F-9651-D4B3FDD0A5E6}" srcOrd="1" destOrd="0" presId="urn:microsoft.com/office/officeart/2005/8/layout/hierarchy2"/>
    <dgm:cxn modelId="{FDA279FF-AFB8-4D2C-87F2-7D7BB33B3198}" type="presParOf" srcId="{8FA5AA79-1AF2-4A4F-9651-D4B3FDD0A5E6}" destId="{2DABFF33-7DD6-47E1-8AFD-EC698E930BB1}" srcOrd="0" destOrd="0" presId="urn:microsoft.com/office/officeart/2005/8/layout/hierarchy2"/>
    <dgm:cxn modelId="{B74F222C-3186-46C4-86DA-33F40E289E09}" type="presParOf" srcId="{2DABFF33-7DD6-47E1-8AFD-EC698E930BB1}" destId="{1B9EAF57-4D7A-45DE-87A6-1DD75B5BF77E}" srcOrd="0" destOrd="0" presId="urn:microsoft.com/office/officeart/2005/8/layout/hierarchy2"/>
    <dgm:cxn modelId="{31F2482B-03C5-4BC0-AB01-4CB728B47649}" type="presParOf" srcId="{8FA5AA79-1AF2-4A4F-9651-D4B3FDD0A5E6}" destId="{16D21745-3258-48B0-85E7-2D405439947C}" srcOrd="1" destOrd="0" presId="urn:microsoft.com/office/officeart/2005/8/layout/hierarchy2"/>
    <dgm:cxn modelId="{BE0316F7-145E-42FB-90B4-EEA6721CA484}" type="presParOf" srcId="{16D21745-3258-48B0-85E7-2D405439947C}" destId="{0E2858BC-69AB-4EBE-A7FE-97C116613341}" srcOrd="0" destOrd="0" presId="urn:microsoft.com/office/officeart/2005/8/layout/hierarchy2"/>
    <dgm:cxn modelId="{AE4E847F-F1D8-4561-A22F-D429B0F730D7}" type="presParOf" srcId="{16D21745-3258-48B0-85E7-2D405439947C}" destId="{EC238EA1-952C-4C42-B02C-5143C88C5B73}" srcOrd="1" destOrd="0" presId="urn:microsoft.com/office/officeart/2005/8/layout/hierarchy2"/>
    <dgm:cxn modelId="{7EA4A8AF-7A44-4ADF-89C4-AAE76B756C21}" type="presParOf" srcId="{EC238EA1-952C-4C42-B02C-5143C88C5B73}" destId="{F60B053D-0767-4D08-A915-9F0808F32BB6}" srcOrd="0" destOrd="0" presId="urn:microsoft.com/office/officeart/2005/8/layout/hierarchy2"/>
    <dgm:cxn modelId="{712B5F69-A6CC-426F-A176-568947C291F8}" type="presParOf" srcId="{F60B053D-0767-4D08-A915-9F0808F32BB6}" destId="{A4570234-4080-4EA0-8E75-D18166A12B1C}" srcOrd="0" destOrd="0" presId="urn:microsoft.com/office/officeart/2005/8/layout/hierarchy2"/>
    <dgm:cxn modelId="{201738D7-F3BF-4560-9162-0C37A114803E}" type="presParOf" srcId="{EC238EA1-952C-4C42-B02C-5143C88C5B73}" destId="{3B95B80C-13EE-4672-A0EC-7FD8E2981F60}" srcOrd="1" destOrd="0" presId="urn:microsoft.com/office/officeart/2005/8/layout/hierarchy2"/>
    <dgm:cxn modelId="{E23E5AA0-14D2-4216-979F-55E44C1929E6}" type="presParOf" srcId="{3B95B80C-13EE-4672-A0EC-7FD8E2981F60}" destId="{8FEF190F-E072-4266-9074-836B7272E87D}" srcOrd="0" destOrd="0" presId="urn:microsoft.com/office/officeart/2005/8/layout/hierarchy2"/>
    <dgm:cxn modelId="{34EBB2E3-EA38-402E-A4FD-20727B385BE0}" type="presParOf" srcId="{3B95B80C-13EE-4672-A0EC-7FD8E2981F60}" destId="{67150604-A6F5-4F0C-AA6F-EC128B89BB12}" srcOrd="1" destOrd="0" presId="urn:microsoft.com/office/officeart/2005/8/layout/hierarchy2"/>
    <dgm:cxn modelId="{F4FAAC36-C30B-46AE-9593-147BAC6ADD70}" type="presParOf" srcId="{EC238EA1-952C-4C42-B02C-5143C88C5B73}" destId="{85206019-69D0-4664-A7C2-AC0E9BBDCA13}" srcOrd="2" destOrd="0" presId="urn:microsoft.com/office/officeart/2005/8/layout/hierarchy2"/>
    <dgm:cxn modelId="{79C004AA-87F1-4251-8CAE-520849448199}" type="presParOf" srcId="{85206019-69D0-4664-A7C2-AC0E9BBDCA13}" destId="{4C1B802D-A382-420F-9DF0-DF22EB781339}" srcOrd="0" destOrd="0" presId="urn:microsoft.com/office/officeart/2005/8/layout/hierarchy2"/>
    <dgm:cxn modelId="{BB4E39D6-E2CE-4F9C-BC2F-6AA040B2CC9D}" type="presParOf" srcId="{EC238EA1-952C-4C42-B02C-5143C88C5B73}" destId="{1EF7DA9B-B6AD-4AB5-B4D6-39793B4ABE09}" srcOrd="3" destOrd="0" presId="urn:microsoft.com/office/officeart/2005/8/layout/hierarchy2"/>
    <dgm:cxn modelId="{C4633909-37AD-42BC-9F7E-1FA6DB8EFE0C}" type="presParOf" srcId="{1EF7DA9B-B6AD-4AB5-B4D6-39793B4ABE09}" destId="{AB40BB5C-FDF9-4A10-96D3-CE3C220E345B}" srcOrd="0" destOrd="0" presId="urn:microsoft.com/office/officeart/2005/8/layout/hierarchy2"/>
    <dgm:cxn modelId="{7D384B5F-1E98-489D-85FA-38DA143FF4AA}" type="presParOf" srcId="{1EF7DA9B-B6AD-4AB5-B4D6-39793B4ABE09}" destId="{028C944E-B0B3-482C-9889-94DD77ADE4D0}" srcOrd="1" destOrd="0" presId="urn:microsoft.com/office/officeart/2005/8/layout/hierarchy2"/>
    <dgm:cxn modelId="{B2458A9D-C2F1-41B0-8BBE-2B0B11FEF55B}" type="presParOf" srcId="{EC238EA1-952C-4C42-B02C-5143C88C5B73}" destId="{E380DA84-A4B3-42F9-A21D-E84149B6D5F4}" srcOrd="4" destOrd="0" presId="urn:microsoft.com/office/officeart/2005/8/layout/hierarchy2"/>
    <dgm:cxn modelId="{A3C14CB2-6944-47A7-A18A-F22488544B74}" type="presParOf" srcId="{E380DA84-A4B3-42F9-A21D-E84149B6D5F4}" destId="{2612A123-2127-4462-99BC-9D356B7C1FE7}" srcOrd="0" destOrd="0" presId="urn:microsoft.com/office/officeart/2005/8/layout/hierarchy2"/>
    <dgm:cxn modelId="{6766A8B5-B5CA-4DBF-9895-BA4C8E4C4BEF}" type="presParOf" srcId="{EC238EA1-952C-4C42-B02C-5143C88C5B73}" destId="{B3291909-C587-4A4F-8E53-D8078E38EB5B}" srcOrd="5" destOrd="0" presId="urn:microsoft.com/office/officeart/2005/8/layout/hierarchy2"/>
    <dgm:cxn modelId="{C71630B8-6CE4-4D00-BCCD-055305B3D303}" type="presParOf" srcId="{B3291909-C587-4A4F-8E53-D8078E38EB5B}" destId="{DCEBFD62-F3AB-4C89-B9CF-1F665103635C}" srcOrd="0" destOrd="0" presId="urn:microsoft.com/office/officeart/2005/8/layout/hierarchy2"/>
    <dgm:cxn modelId="{0EB77A4F-9B2F-4572-A09F-E57D41AE9ED9}" type="presParOf" srcId="{B3291909-C587-4A4F-8E53-D8078E38EB5B}" destId="{D2828354-79D2-462B-BF1A-1302BD79E298}" srcOrd="1" destOrd="0" presId="urn:microsoft.com/office/officeart/2005/8/layout/hierarchy2"/>
  </dgm:cxnLst>
  <dgm:bg/>
  <dgm:whole>
    <a:ln w="31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A938C3-B902-4022-BBC7-B94103AAD206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30BB56E9-B8CC-4D1E-AE36-484A63988327}">
      <dgm:prSet phldrT="[Texto]" custT="1"/>
      <dgm:spPr>
        <a:ln w="3175"/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Selección del Tipo de transmisión de Movimiento</a:t>
          </a:r>
        </a:p>
      </dgm:t>
    </dgm:pt>
    <dgm:pt modelId="{C0C2C666-5FB1-4EE5-8BAD-919A958D8AF3}" type="parTrans" cxnId="{319F1F7A-EC19-450E-9F63-DF4A0FC7161C}">
      <dgm:prSet/>
      <dgm:spPr>
        <a:ln w="3175"/>
      </dgm:spPr>
      <dgm:t>
        <a:bodyPr/>
        <a:lstStyle/>
        <a:p>
          <a:pPr algn="ctr"/>
          <a:endParaRPr lang="es-EC"/>
        </a:p>
      </dgm:t>
    </dgm:pt>
    <dgm:pt modelId="{5C515884-2E37-43AA-923B-FD3361ADB726}" type="sibTrans" cxnId="{319F1F7A-EC19-450E-9F63-DF4A0FC7161C}">
      <dgm:prSet/>
      <dgm:spPr/>
      <dgm:t>
        <a:bodyPr/>
        <a:lstStyle/>
        <a:p>
          <a:pPr algn="ctr"/>
          <a:endParaRPr lang="es-EC"/>
        </a:p>
      </dgm:t>
    </dgm:pt>
    <dgm:pt modelId="{A9AC14A7-CAF9-4869-ACE8-E096DD94C53F}">
      <dgm:prSet phldrT="[Texto]" custT="1"/>
      <dgm:spPr>
        <a:ln w="3175"/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Diseño y selección de Motores</a:t>
          </a:r>
        </a:p>
      </dgm:t>
    </dgm:pt>
    <dgm:pt modelId="{BA9D1867-4662-443D-BB06-86FFD4FD097C}" type="parTrans" cxnId="{D63F09B6-2E4D-4A7A-B4FB-B354FFFC127E}">
      <dgm:prSet/>
      <dgm:spPr>
        <a:ln w="3175"/>
      </dgm:spPr>
      <dgm:t>
        <a:bodyPr/>
        <a:lstStyle/>
        <a:p>
          <a:pPr algn="ctr"/>
          <a:endParaRPr lang="es-EC"/>
        </a:p>
      </dgm:t>
    </dgm:pt>
    <dgm:pt modelId="{000923F5-C121-4BB0-AA0E-91C471D5DF35}" type="sibTrans" cxnId="{D63F09B6-2E4D-4A7A-B4FB-B354FFFC127E}">
      <dgm:prSet/>
      <dgm:spPr/>
      <dgm:t>
        <a:bodyPr/>
        <a:lstStyle/>
        <a:p>
          <a:pPr algn="ctr"/>
          <a:endParaRPr lang="es-EC"/>
        </a:p>
      </dgm:t>
    </dgm:pt>
    <dgm:pt modelId="{A9D98DB5-18E1-414D-83DF-E07E4E3B4C6F}">
      <dgm:prSet phldrT="[Texto]" custT="1"/>
      <dgm:spPr>
        <a:ln w="3175"/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Eje Z</a:t>
          </a:r>
        </a:p>
      </dgm:t>
    </dgm:pt>
    <dgm:pt modelId="{F9ED7616-CDD2-40A5-AD98-48D18FE53A93}" type="parTrans" cxnId="{D316A3C9-92F1-46EA-9B68-3D842D1598AC}">
      <dgm:prSet/>
      <dgm:spPr>
        <a:ln w="3175"/>
      </dgm:spPr>
      <dgm:t>
        <a:bodyPr/>
        <a:lstStyle/>
        <a:p>
          <a:pPr algn="ctr"/>
          <a:endParaRPr lang="es-EC"/>
        </a:p>
      </dgm:t>
    </dgm:pt>
    <dgm:pt modelId="{9A4177D4-7DD1-4E4A-B74E-C38F371795B3}" type="sibTrans" cxnId="{D316A3C9-92F1-46EA-9B68-3D842D1598AC}">
      <dgm:prSet/>
      <dgm:spPr/>
      <dgm:t>
        <a:bodyPr/>
        <a:lstStyle/>
        <a:p>
          <a:pPr algn="ctr"/>
          <a:endParaRPr lang="es-EC"/>
        </a:p>
      </dgm:t>
    </dgm:pt>
    <dgm:pt modelId="{88E94131-223D-46EA-A0AD-AE669B8D6292}">
      <dgm:prSet phldrT="[Texto]" custT="1"/>
      <dgm:spPr>
        <a:ln w="3175"/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Eje Y</a:t>
          </a:r>
        </a:p>
      </dgm:t>
    </dgm:pt>
    <dgm:pt modelId="{53AC54DC-C184-4528-8972-FC308008E07C}" type="parTrans" cxnId="{1C163059-4A32-4674-BFEA-93D1F1E6C5AA}">
      <dgm:prSet/>
      <dgm:spPr>
        <a:ln w="3175"/>
      </dgm:spPr>
      <dgm:t>
        <a:bodyPr/>
        <a:lstStyle/>
        <a:p>
          <a:pPr algn="ctr"/>
          <a:endParaRPr lang="es-EC"/>
        </a:p>
      </dgm:t>
    </dgm:pt>
    <dgm:pt modelId="{21395139-13E7-453C-B804-571E60408D60}" type="sibTrans" cxnId="{1C163059-4A32-4674-BFEA-93D1F1E6C5AA}">
      <dgm:prSet/>
      <dgm:spPr/>
      <dgm:t>
        <a:bodyPr/>
        <a:lstStyle/>
        <a:p>
          <a:pPr algn="ctr"/>
          <a:endParaRPr lang="es-EC"/>
        </a:p>
      </dgm:t>
    </dgm:pt>
    <dgm:pt modelId="{14C9BDBB-9784-4BDC-8AE1-2C7207006D2C}">
      <dgm:prSet phldrT="[Texto]" custT="1"/>
      <dgm:spPr>
        <a:ln w="3175"/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Eje X</a:t>
          </a:r>
          <a:b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s-EC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D3ABFB-4E47-4DEA-93B0-31BBEF8D4099}" type="parTrans" cxnId="{38E41949-EBA1-4FED-9375-1291C84156A1}">
      <dgm:prSet/>
      <dgm:spPr>
        <a:ln w="3175"/>
      </dgm:spPr>
      <dgm:t>
        <a:bodyPr/>
        <a:lstStyle/>
        <a:p>
          <a:pPr algn="ctr"/>
          <a:endParaRPr lang="es-EC"/>
        </a:p>
      </dgm:t>
    </dgm:pt>
    <dgm:pt modelId="{B8918E45-6B25-4CA6-836B-5C1018E57678}" type="sibTrans" cxnId="{38E41949-EBA1-4FED-9375-1291C84156A1}">
      <dgm:prSet/>
      <dgm:spPr/>
      <dgm:t>
        <a:bodyPr/>
        <a:lstStyle/>
        <a:p>
          <a:pPr algn="ctr"/>
          <a:endParaRPr lang="es-EC"/>
        </a:p>
      </dgm:t>
    </dgm:pt>
    <dgm:pt modelId="{6B809C07-08BE-4B32-A989-F9695BE945DF}" type="pres">
      <dgm:prSet presAssocID="{C3A938C3-B902-4022-BBC7-B94103AAD2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448D883-6EF1-4FA2-B846-A6876B758868}" type="pres">
      <dgm:prSet presAssocID="{30BB56E9-B8CC-4D1E-AE36-484A63988327}" presName="root1" presStyleCnt="0"/>
      <dgm:spPr/>
    </dgm:pt>
    <dgm:pt modelId="{09E702D0-AA1A-4D26-A8E0-0A117BD5C413}" type="pres">
      <dgm:prSet presAssocID="{30BB56E9-B8CC-4D1E-AE36-484A63988327}" presName="LevelOneTextNode" presStyleLbl="node0" presStyleIdx="0" presStyleCnt="1" custScaleX="145116" custScaleY="16532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C3FBB87-439D-4127-BC82-13521443B0E4}" type="pres">
      <dgm:prSet presAssocID="{30BB56E9-B8CC-4D1E-AE36-484A63988327}" presName="level2hierChild" presStyleCnt="0"/>
      <dgm:spPr/>
    </dgm:pt>
    <dgm:pt modelId="{CCAE0709-E8C9-4C2F-A493-88192E76F7C2}" type="pres">
      <dgm:prSet presAssocID="{BA9D1867-4662-443D-BB06-86FFD4FD097C}" presName="conn2-1" presStyleLbl="parChTrans1D2" presStyleIdx="0" presStyleCnt="1"/>
      <dgm:spPr/>
      <dgm:t>
        <a:bodyPr/>
        <a:lstStyle/>
        <a:p>
          <a:endParaRPr lang="es-EC"/>
        </a:p>
      </dgm:t>
    </dgm:pt>
    <dgm:pt modelId="{9EE122BF-0DA4-429D-A2DC-991F69AAA57E}" type="pres">
      <dgm:prSet presAssocID="{BA9D1867-4662-443D-BB06-86FFD4FD097C}" presName="connTx" presStyleLbl="parChTrans1D2" presStyleIdx="0" presStyleCnt="1"/>
      <dgm:spPr/>
      <dgm:t>
        <a:bodyPr/>
        <a:lstStyle/>
        <a:p>
          <a:endParaRPr lang="es-EC"/>
        </a:p>
      </dgm:t>
    </dgm:pt>
    <dgm:pt modelId="{70973B0B-758F-4E7F-BA4C-ED5F70485D84}" type="pres">
      <dgm:prSet presAssocID="{A9AC14A7-CAF9-4869-ACE8-E096DD94C53F}" presName="root2" presStyleCnt="0"/>
      <dgm:spPr/>
    </dgm:pt>
    <dgm:pt modelId="{698B74CD-8F69-4813-B008-68FF048AECA3}" type="pres">
      <dgm:prSet presAssocID="{A9AC14A7-CAF9-4869-ACE8-E096DD94C53F}" presName="LevelTwoTextNode" presStyleLbl="node2" presStyleIdx="0" presStyleCnt="1" custScaleX="145116" custScaleY="13698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FA5AA79-1AF2-4A4F-9651-D4B3FDD0A5E6}" type="pres">
      <dgm:prSet presAssocID="{A9AC14A7-CAF9-4869-ACE8-E096DD94C53F}" presName="level3hierChild" presStyleCnt="0"/>
      <dgm:spPr/>
    </dgm:pt>
    <dgm:pt modelId="{F60B053D-0767-4D08-A915-9F0808F32BB6}" type="pres">
      <dgm:prSet presAssocID="{F9ED7616-CDD2-40A5-AD98-48D18FE53A93}" presName="conn2-1" presStyleLbl="parChTrans1D3" presStyleIdx="0" presStyleCnt="3"/>
      <dgm:spPr/>
      <dgm:t>
        <a:bodyPr/>
        <a:lstStyle/>
        <a:p>
          <a:endParaRPr lang="es-EC"/>
        </a:p>
      </dgm:t>
    </dgm:pt>
    <dgm:pt modelId="{A4570234-4080-4EA0-8E75-D18166A12B1C}" type="pres">
      <dgm:prSet presAssocID="{F9ED7616-CDD2-40A5-AD98-48D18FE53A93}" presName="connTx" presStyleLbl="parChTrans1D3" presStyleIdx="0" presStyleCnt="3"/>
      <dgm:spPr/>
      <dgm:t>
        <a:bodyPr/>
        <a:lstStyle/>
        <a:p>
          <a:endParaRPr lang="es-EC"/>
        </a:p>
      </dgm:t>
    </dgm:pt>
    <dgm:pt modelId="{3B95B80C-13EE-4672-A0EC-7FD8E2981F60}" type="pres">
      <dgm:prSet presAssocID="{A9D98DB5-18E1-414D-83DF-E07E4E3B4C6F}" presName="root2" presStyleCnt="0"/>
      <dgm:spPr/>
    </dgm:pt>
    <dgm:pt modelId="{8FEF190F-E072-4266-9074-836B7272E87D}" type="pres">
      <dgm:prSet presAssocID="{A9D98DB5-18E1-414D-83DF-E07E4E3B4C6F}" presName="LevelTwoTextNode" presStyleLbl="node3" presStyleIdx="0" presStyleCnt="3" custScaleX="1451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7150604-A6F5-4F0C-AA6F-EC128B89BB12}" type="pres">
      <dgm:prSet presAssocID="{A9D98DB5-18E1-414D-83DF-E07E4E3B4C6F}" presName="level3hierChild" presStyleCnt="0"/>
      <dgm:spPr/>
    </dgm:pt>
    <dgm:pt modelId="{23DBE082-8682-4BAE-BFAD-F6DE4D8ACBB2}" type="pres">
      <dgm:prSet presAssocID="{53AC54DC-C184-4528-8972-FC308008E07C}" presName="conn2-1" presStyleLbl="parChTrans1D3" presStyleIdx="1" presStyleCnt="3"/>
      <dgm:spPr/>
      <dgm:t>
        <a:bodyPr/>
        <a:lstStyle/>
        <a:p>
          <a:endParaRPr lang="es-EC"/>
        </a:p>
      </dgm:t>
    </dgm:pt>
    <dgm:pt modelId="{4B58563B-788C-4C24-B391-D1FA3F852316}" type="pres">
      <dgm:prSet presAssocID="{53AC54DC-C184-4528-8972-FC308008E07C}" presName="connTx" presStyleLbl="parChTrans1D3" presStyleIdx="1" presStyleCnt="3"/>
      <dgm:spPr/>
      <dgm:t>
        <a:bodyPr/>
        <a:lstStyle/>
        <a:p>
          <a:endParaRPr lang="es-EC"/>
        </a:p>
      </dgm:t>
    </dgm:pt>
    <dgm:pt modelId="{36700217-5703-4308-9543-8EDF095B6ED2}" type="pres">
      <dgm:prSet presAssocID="{88E94131-223D-46EA-A0AD-AE669B8D6292}" presName="root2" presStyleCnt="0"/>
      <dgm:spPr/>
    </dgm:pt>
    <dgm:pt modelId="{21AE607B-1844-492D-A84B-3907896725C0}" type="pres">
      <dgm:prSet presAssocID="{88E94131-223D-46EA-A0AD-AE669B8D6292}" presName="LevelTwoTextNode" presStyleLbl="node3" presStyleIdx="1" presStyleCnt="3" custScaleX="1451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6F556A7-11AB-4B84-86C2-BE4B5D6B8560}" type="pres">
      <dgm:prSet presAssocID="{88E94131-223D-46EA-A0AD-AE669B8D6292}" presName="level3hierChild" presStyleCnt="0"/>
      <dgm:spPr/>
    </dgm:pt>
    <dgm:pt modelId="{47BD837A-8F53-49DE-B081-E59D3E6DAF82}" type="pres">
      <dgm:prSet presAssocID="{87D3ABFB-4E47-4DEA-93B0-31BBEF8D4099}" presName="conn2-1" presStyleLbl="parChTrans1D3" presStyleIdx="2" presStyleCnt="3"/>
      <dgm:spPr/>
      <dgm:t>
        <a:bodyPr/>
        <a:lstStyle/>
        <a:p>
          <a:endParaRPr lang="es-EC"/>
        </a:p>
      </dgm:t>
    </dgm:pt>
    <dgm:pt modelId="{67826626-668C-4C26-9418-5A8C749C9531}" type="pres">
      <dgm:prSet presAssocID="{87D3ABFB-4E47-4DEA-93B0-31BBEF8D4099}" presName="connTx" presStyleLbl="parChTrans1D3" presStyleIdx="2" presStyleCnt="3"/>
      <dgm:spPr/>
      <dgm:t>
        <a:bodyPr/>
        <a:lstStyle/>
        <a:p>
          <a:endParaRPr lang="es-EC"/>
        </a:p>
      </dgm:t>
    </dgm:pt>
    <dgm:pt modelId="{CC323C3F-5A1A-439B-A40F-834F549DED03}" type="pres">
      <dgm:prSet presAssocID="{14C9BDBB-9784-4BDC-8AE1-2C7207006D2C}" presName="root2" presStyleCnt="0"/>
      <dgm:spPr/>
    </dgm:pt>
    <dgm:pt modelId="{5FAD51C0-87D0-4234-8B7E-B1038039A49A}" type="pres">
      <dgm:prSet presAssocID="{14C9BDBB-9784-4BDC-8AE1-2C7207006D2C}" presName="LevelTwoTextNode" presStyleLbl="node3" presStyleIdx="2" presStyleCnt="3" custScaleX="1451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21B50BA-2711-4A49-ACB7-5279EEA4AF32}" type="pres">
      <dgm:prSet presAssocID="{14C9BDBB-9784-4BDC-8AE1-2C7207006D2C}" presName="level3hierChild" presStyleCnt="0"/>
      <dgm:spPr/>
    </dgm:pt>
  </dgm:ptLst>
  <dgm:cxnLst>
    <dgm:cxn modelId="{E91AB550-BFE0-4E90-9BA9-AA19C5709048}" type="presOf" srcId="{53AC54DC-C184-4528-8972-FC308008E07C}" destId="{4B58563B-788C-4C24-B391-D1FA3F852316}" srcOrd="1" destOrd="0" presId="urn:microsoft.com/office/officeart/2005/8/layout/hierarchy2"/>
    <dgm:cxn modelId="{3A60B3DB-5799-43D7-95CC-AAF28A2CEE55}" type="presOf" srcId="{14C9BDBB-9784-4BDC-8AE1-2C7207006D2C}" destId="{5FAD51C0-87D0-4234-8B7E-B1038039A49A}" srcOrd="0" destOrd="0" presId="urn:microsoft.com/office/officeart/2005/8/layout/hierarchy2"/>
    <dgm:cxn modelId="{1C163059-4A32-4674-BFEA-93D1F1E6C5AA}" srcId="{A9AC14A7-CAF9-4869-ACE8-E096DD94C53F}" destId="{88E94131-223D-46EA-A0AD-AE669B8D6292}" srcOrd="1" destOrd="0" parTransId="{53AC54DC-C184-4528-8972-FC308008E07C}" sibTransId="{21395139-13E7-453C-B804-571E60408D60}"/>
    <dgm:cxn modelId="{CCC94DBC-A92D-47A5-826A-AD15FC536428}" type="presOf" srcId="{BA9D1867-4662-443D-BB06-86FFD4FD097C}" destId="{9EE122BF-0DA4-429D-A2DC-991F69AAA57E}" srcOrd="1" destOrd="0" presId="urn:microsoft.com/office/officeart/2005/8/layout/hierarchy2"/>
    <dgm:cxn modelId="{DBF34C75-0173-4092-B3C4-047D342F11CD}" type="presOf" srcId="{88E94131-223D-46EA-A0AD-AE669B8D6292}" destId="{21AE607B-1844-492D-A84B-3907896725C0}" srcOrd="0" destOrd="0" presId="urn:microsoft.com/office/officeart/2005/8/layout/hierarchy2"/>
    <dgm:cxn modelId="{80157904-391E-4806-AFF6-448B24AB12C7}" type="presOf" srcId="{87D3ABFB-4E47-4DEA-93B0-31BBEF8D4099}" destId="{47BD837A-8F53-49DE-B081-E59D3E6DAF82}" srcOrd="0" destOrd="0" presId="urn:microsoft.com/office/officeart/2005/8/layout/hierarchy2"/>
    <dgm:cxn modelId="{D63F09B6-2E4D-4A7A-B4FB-B354FFFC127E}" srcId="{30BB56E9-B8CC-4D1E-AE36-484A63988327}" destId="{A9AC14A7-CAF9-4869-ACE8-E096DD94C53F}" srcOrd="0" destOrd="0" parTransId="{BA9D1867-4662-443D-BB06-86FFD4FD097C}" sibTransId="{000923F5-C121-4BB0-AA0E-91C471D5DF35}"/>
    <dgm:cxn modelId="{EA418C60-6E3F-417D-A911-11BC45EEA07B}" type="presOf" srcId="{A9AC14A7-CAF9-4869-ACE8-E096DD94C53F}" destId="{698B74CD-8F69-4813-B008-68FF048AECA3}" srcOrd="0" destOrd="0" presId="urn:microsoft.com/office/officeart/2005/8/layout/hierarchy2"/>
    <dgm:cxn modelId="{87C4DE6A-1119-43E6-B5CB-2C412023688C}" type="presOf" srcId="{A9D98DB5-18E1-414D-83DF-E07E4E3B4C6F}" destId="{8FEF190F-E072-4266-9074-836B7272E87D}" srcOrd="0" destOrd="0" presId="urn:microsoft.com/office/officeart/2005/8/layout/hierarchy2"/>
    <dgm:cxn modelId="{45844058-4B51-46A3-9305-1A5138B6AE67}" type="presOf" srcId="{87D3ABFB-4E47-4DEA-93B0-31BBEF8D4099}" destId="{67826626-668C-4C26-9418-5A8C749C9531}" srcOrd="1" destOrd="0" presId="urn:microsoft.com/office/officeart/2005/8/layout/hierarchy2"/>
    <dgm:cxn modelId="{F8EE30BD-6A30-43F1-935A-54B87FA19B6D}" type="presOf" srcId="{53AC54DC-C184-4528-8972-FC308008E07C}" destId="{23DBE082-8682-4BAE-BFAD-F6DE4D8ACBB2}" srcOrd="0" destOrd="0" presId="urn:microsoft.com/office/officeart/2005/8/layout/hierarchy2"/>
    <dgm:cxn modelId="{B950CD26-9D77-4879-99D5-3FBB5884F6FD}" type="presOf" srcId="{30BB56E9-B8CC-4D1E-AE36-484A63988327}" destId="{09E702D0-AA1A-4D26-A8E0-0A117BD5C413}" srcOrd="0" destOrd="0" presId="urn:microsoft.com/office/officeart/2005/8/layout/hierarchy2"/>
    <dgm:cxn modelId="{BA36ED43-3626-44B7-9C00-0F3E7511B35A}" type="presOf" srcId="{C3A938C3-B902-4022-BBC7-B94103AAD206}" destId="{6B809C07-08BE-4B32-A989-F9695BE945DF}" srcOrd="0" destOrd="0" presId="urn:microsoft.com/office/officeart/2005/8/layout/hierarchy2"/>
    <dgm:cxn modelId="{B1A1116C-132D-45BD-9F0F-AB05C1D4E03A}" type="presOf" srcId="{BA9D1867-4662-443D-BB06-86FFD4FD097C}" destId="{CCAE0709-E8C9-4C2F-A493-88192E76F7C2}" srcOrd="0" destOrd="0" presId="urn:microsoft.com/office/officeart/2005/8/layout/hierarchy2"/>
    <dgm:cxn modelId="{4694BEFF-BA5F-47F4-B722-AE455746837F}" type="presOf" srcId="{F9ED7616-CDD2-40A5-AD98-48D18FE53A93}" destId="{A4570234-4080-4EA0-8E75-D18166A12B1C}" srcOrd="1" destOrd="0" presId="urn:microsoft.com/office/officeart/2005/8/layout/hierarchy2"/>
    <dgm:cxn modelId="{319F1F7A-EC19-450E-9F63-DF4A0FC7161C}" srcId="{C3A938C3-B902-4022-BBC7-B94103AAD206}" destId="{30BB56E9-B8CC-4D1E-AE36-484A63988327}" srcOrd="0" destOrd="0" parTransId="{C0C2C666-5FB1-4EE5-8BAD-919A958D8AF3}" sibTransId="{5C515884-2E37-43AA-923B-FD3361ADB726}"/>
    <dgm:cxn modelId="{D316A3C9-92F1-46EA-9B68-3D842D1598AC}" srcId="{A9AC14A7-CAF9-4869-ACE8-E096DD94C53F}" destId="{A9D98DB5-18E1-414D-83DF-E07E4E3B4C6F}" srcOrd="0" destOrd="0" parTransId="{F9ED7616-CDD2-40A5-AD98-48D18FE53A93}" sibTransId="{9A4177D4-7DD1-4E4A-B74E-C38F371795B3}"/>
    <dgm:cxn modelId="{38E41949-EBA1-4FED-9375-1291C84156A1}" srcId="{A9AC14A7-CAF9-4869-ACE8-E096DD94C53F}" destId="{14C9BDBB-9784-4BDC-8AE1-2C7207006D2C}" srcOrd="2" destOrd="0" parTransId="{87D3ABFB-4E47-4DEA-93B0-31BBEF8D4099}" sibTransId="{B8918E45-6B25-4CA6-836B-5C1018E57678}"/>
    <dgm:cxn modelId="{31D60664-8CDC-4276-8923-D0120CA437EF}" type="presOf" srcId="{F9ED7616-CDD2-40A5-AD98-48D18FE53A93}" destId="{F60B053D-0767-4D08-A915-9F0808F32BB6}" srcOrd="0" destOrd="0" presId="urn:microsoft.com/office/officeart/2005/8/layout/hierarchy2"/>
    <dgm:cxn modelId="{4E59619E-DECB-4C79-811C-26B3426C8B4B}" type="presParOf" srcId="{6B809C07-08BE-4B32-A989-F9695BE945DF}" destId="{C448D883-6EF1-4FA2-B846-A6876B758868}" srcOrd="0" destOrd="0" presId="urn:microsoft.com/office/officeart/2005/8/layout/hierarchy2"/>
    <dgm:cxn modelId="{E231BBE7-96FF-437E-A2B1-77CD8F1D7041}" type="presParOf" srcId="{C448D883-6EF1-4FA2-B846-A6876B758868}" destId="{09E702D0-AA1A-4D26-A8E0-0A117BD5C413}" srcOrd="0" destOrd="0" presId="urn:microsoft.com/office/officeart/2005/8/layout/hierarchy2"/>
    <dgm:cxn modelId="{0A8E0158-E87F-4BF8-8B2E-0C8B0B734BB2}" type="presParOf" srcId="{C448D883-6EF1-4FA2-B846-A6876B758868}" destId="{3C3FBB87-439D-4127-BC82-13521443B0E4}" srcOrd="1" destOrd="0" presId="urn:microsoft.com/office/officeart/2005/8/layout/hierarchy2"/>
    <dgm:cxn modelId="{832D8694-8DF6-40E2-B1B1-E178E55CC9AE}" type="presParOf" srcId="{3C3FBB87-439D-4127-BC82-13521443B0E4}" destId="{CCAE0709-E8C9-4C2F-A493-88192E76F7C2}" srcOrd="0" destOrd="0" presId="urn:microsoft.com/office/officeart/2005/8/layout/hierarchy2"/>
    <dgm:cxn modelId="{8690A098-04EB-43CA-9652-5D379A7622BA}" type="presParOf" srcId="{CCAE0709-E8C9-4C2F-A493-88192E76F7C2}" destId="{9EE122BF-0DA4-429D-A2DC-991F69AAA57E}" srcOrd="0" destOrd="0" presId="urn:microsoft.com/office/officeart/2005/8/layout/hierarchy2"/>
    <dgm:cxn modelId="{5089C250-CAB6-4195-95BD-3B3CF26E95EE}" type="presParOf" srcId="{3C3FBB87-439D-4127-BC82-13521443B0E4}" destId="{70973B0B-758F-4E7F-BA4C-ED5F70485D84}" srcOrd="1" destOrd="0" presId="urn:microsoft.com/office/officeart/2005/8/layout/hierarchy2"/>
    <dgm:cxn modelId="{504C420B-C870-4905-84A4-CC32B312A18A}" type="presParOf" srcId="{70973B0B-758F-4E7F-BA4C-ED5F70485D84}" destId="{698B74CD-8F69-4813-B008-68FF048AECA3}" srcOrd="0" destOrd="0" presId="urn:microsoft.com/office/officeart/2005/8/layout/hierarchy2"/>
    <dgm:cxn modelId="{161B1507-F51F-4830-A2B2-1190B4BBD8C1}" type="presParOf" srcId="{70973B0B-758F-4E7F-BA4C-ED5F70485D84}" destId="{8FA5AA79-1AF2-4A4F-9651-D4B3FDD0A5E6}" srcOrd="1" destOrd="0" presId="urn:microsoft.com/office/officeart/2005/8/layout/hierarchy2"/>
    <dgm:cxn modelId="{A6ADFB22-BABF-42B2-B87F-EF8CBD74277A}" type="presParOf" srcId="{8FA5AA79-1AF2-4A4F-9651-D4B3FDD0A5E6}" destId="{F60B053D-0767-4D08-A915-9F0808F32BB6}" srcOrd="0" destOrd="0" presId="urn:microsoft.com/office/officeart/2005/8/layout/hierarchy2"/>
    <dgm:cxn modelId="{55DA0503-B99B-4BA1-9A6E-357785F6E0DD}" type="presParOf" srcId="{F60B053D-0767-4D08-A915-9F0808F32BB6}" destId="{A4570234-4080-4EA0-8E75-D18166A12B1C}" srcOrd="0" destOrd="0" presId="urn:microsoft.com/office/officeart/2005/8/layout/hierarchy2"/>
    <dgm:cxn modelId="{B58C7D75-6793-453F-A04C-4D3CD02A2034}" type="presParOf" srcId="{8FA5AA79-1AF2-4A4F-9651-D4B3FDD0A5E6}" destId="{3B95B80C-13EE-4672-A0EC-7FD8E2981F60}" srcOrd="1" destOrd="0" presId="urn:microsoft.com/office/officeart/2005/8/layout/hierarchy2"/>
    <dgm:cxn modelId="{12F8909F-DDB2-4661-97DD-04F0B0DDE3C7}" type="presParOf" srcId="{3B95B80C-13EE-4672-A0EC-7FD8E2981F60}" destId="{8FEF190F-E072-4266-9074-836B7272E87D}" srcOrd="0" destOrd="0" presId="urn:microsoft.com/office/officeart/2005/8/layout/hierarchy2"/>
    <dgm:cxn modelId="{23B19C33-2F3F-480E-B0D0-30D50988BA25}" type="presParOf" srcId="{3B95B80C-13EE-4672-A0EC-7FD8E2981F60}" destId="{67150604-A6F5-4F0C-AA6F-EC128B89BB12}" srcOrd="1" destOrd="0" presId="urn:microsoft.com/office/officeart/2005/8/layout/hierarchy2"/>
    <dgm:cxn modelId="{5107C51C-761E-4C2D-A582-4332A856FC40}" type="presParOf" srcId="{8FA5AA79-1AF2-4A4F-9651-D4B3FDD0A5E6}" destId="{23DBE082-8682-4BAE-BFAD-F6DE4D8ACBB2}" srcOrd="2" destOrd="0" presId="urn:microsoft.com/office/officeart/2005/8/layout/hierarchy2"/>
    <dgm:cxn modelId="{244BA6C0-E7D5-49BA-9C82-2858D4E35DFF}" type="presParOf" srcId="{23DBE082-8682-4BAE-BFAD-F6DE4D8ACBB2}" destId="{4B58563B-788C-4C24-B391-D1FA3F852316}" srcOrd="0" destOrd="0" presId="urn:microsoft.com/office/officeart/2005/8/layout/hierarchy2"/>
    <dgm:cxn modelId="{E5C52EE0-63FE-4A49-8330-79728A0A340A}" type="presParOf" srcId="{8FA5AA79-1AF2-4A4F-9651-D4B3FDD0A5E6}" destId="{36700217-5703-4308-9543-8EDF095B6ED2}" srcOrd="3" destOrd="0" presId="urn:microsoft.com/office/officeart/2005/8/layout/hierarchy2"/>
    <dgm:cxn modelId="{7A341C18-05AC-40D2-8C8E-8AA4F2A2DAFA}" type="presParOf" srcId="{36700217-5703-4308-9543-8EDF095B6ED2}" destId="{21AE607B-1844-492D-A84B-3907896725C0}" srcOrd="0" destOrd="0" presId="urn:microsoft.com/office/officeart/2005/8/layout/hierarchy2"/>
    <dgm:cxn modelId="{579857BA-F19F-4CA9-9024-D1166726A090}" type="presParOf" srcId="{36700217-5703-4308-9543-8EDF095B6ED2}" destId="{96F556A7-11AB-4B84-86C2-BE4B5D6B8560}" srcOrd="1" destOrd="0" presId="urn:microsoft.com/office/officeart/2005/8/layout/hierarchy2"/>
    <dgm:cxn modelId="{90999509-E776-4367-9234-D6384A969DF2}" type="presParOf" srcId="{8FA5AA79-1AF2-4A4F-9651-D4B3FDD0A5E6}" destId="{47BD837A-8F53-49DE-B081-E59D3E6DAF82}" srcOrd="4" destOrd="0" presId="urn:microsoft.com/office/officeart/2005/8/layout/hierarchy2"/>
    <dgm:cxn modelId="{B3F26AA5-F251-44B4-8B4C-288F340CC47F}" type="presParOf" srcId="{47BD837A-8F53-49DE-B081-E59D3E6DAF82}" destId="{67826626-668C-4C26-9418-5A8C749C9531}" srcOrd="0" destOrd="0" presId="urn:microsoft.com/office/officeart/2005/8/layout/hierarchy2"/>
    <dgm:cxn modelId="{05E9F88E-174D-455E-A2B9-827481D05CA2}" type="presParOf" srcId="{8FA5AA79-1AF2-4A4F-9651-D4B3FDD0A5E6}" destId="{CC323C3F-5A1A-439B-A40F-834F549DED03}" srcOrd="5" destOrd="0" presId="urn:microsoft.com/office/officeart/2005/8/layout/hierarchy2"/>
    <dgm:cxn modelId="{07F3150E-64BC-4681-A666-9E9447E6A6D9}" type="presParOf" srcId="{CC323C3F-5A1A-439B-A40F-834F549DED03}" destId="{5FAD51C0-87D0-4234-8B7E-B1038039A49A}" srcOrd="0" destOrd="0" presId="urn:microsoft.com/office/officeart/2005/8/layout/hierarchy2"/>
    <dgm:cxn modelId="{986F9C6D-74E5-449D-A730-1BD51A0EEC0C}" type="presParOf" srcId="{CC323C3F-5A1A-439B-A40F-834F549DED03}" destId="{F21B50BA-2711-4A49-ACB7-5279EEA4AF32}" srcOrd="1" destOrd="0" presId="urn:microsoft.com/office/officeart/2005/8/layout/hierarchy2"/>
  </dgm:cxnLst>
  <dgm:bg/>
  <dgm:whole>
    <a:ln w="31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A938C3-B902-4022-BBC7-B94103AAD206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E296230-34A5-431D-AD6A-FF484355354B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6350">
          <a:solidFill>
            <a:schemeClr val="tx1"/>
          </a:solidFill>
        </a:ln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Selección de Motores</a:t>
          </a:r>
        </a:p>
      </dgm:t>
    </dgm:pt>
    <dgm:pt modelId="{1080B9C2-E982-4094-8D13-E4CF62CDA1BF}" type="parTrans" cxnId="{F3B569E9-A556-46D7-85E1-8764B08703AD}">
      <dgm:prSet/>
      <dgm:spPr/>
      <dgm:t>
        <a:bodyPr/>
        <a:lstStyle/>
        <a:p>
          <a:pPr algn="ctr"/>
          <a:endParaRPr lang="es-EC"/>
        </a:p>
      </dgm:t>
    </dgm:pt>
    <dgm:pt modelId="{7EF7AF88-DADC-45CC-8743-32756D1BAAA8}" type="sibTrans" cxnId="{F3B569E9-A556-46D7-85E1-8764B08703AD}">
      <dgm:prSet/>
      <dgm:spPr/>
      <dgm:t>
        <a:bodyPr/>
        <a:lstStyle/>
        <a:p>
          <a:pPr algn="ctr"/>
          <a:endParaRPr lang="es-EC"/>
        </a:p>
      </dgm:t>
    </dgm:pt>
    <dgm:pt modelId="{30BB56E9-B8CC-4D1E-AE36-484A63988327}">
      <dgm:prSet phldrT="[Texto]" custT="1"/>
      <dgm:spPr>
        <a:ln w="3175"/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Métodos</a:t>
          </a:r>
        </a:p>
      </dgm:t>
    </dgm:pt>
    <dgm:pt modelId="{C0C2C666-5FB1-4EE5-8BAD-919A958D8AF3}" type="parTrans" cxnId="{319F1F7A-EC19-450E-9F63-DF4A0FC7161C}">
      <dgm:prSet/>
      <dgm:spPr>
        <a:ln w="3175"/>
      </dgm:spPr>
      <dgm:t>
        <a:bodyPr/>
        <a:lstStyle/>
        <a:p>
          <a:pPr algn="ctr"/>
          <a:endParaRPr lang="es-EC"/>
        </a:p>
      </dgm:t>
    </dgm:pt>
    <dgm:pt modelId="{5C515884-2E37-43AA-923B-FD3361ADB726}" type="sibTrans" cxnId="{319F1F7A-EC19-450E-9F63-DF4A0FC7161C}">
      <dgm:prSet/>
      <dgm:spPr/>
      <dgm:t>
        <a:bodyPr/>
        <a:lstStyle/>
        <a:p>
          <a:pPr algn="ctr"/>
          <a:endParaRPr lang="es-EC"/>
        </a:p>
      </dgm:t>
    </dgm:pt>
    <dgm:pt modelId="{A9AC14A7-CAF9-4869-ACE8-E096DD94C53F}">
      <dgm:prSet phldrT="[Texto]" custT="1"/>
      <dgm:spPr>
        <a:ln w="3175"/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Modelamiento Dinámico del Manipulador</a:t>
          </a:r>
        </a:p>
      </dgm:t>
    </dgm:pt>
    <dgm:pt modelId="{BA9D1867-4662-443D-BB06-86FFD4FD097C}" type="parTrans" cxnId="{D63F09B6-2E4D-4A7A-B4FB-B354FFFC127E}">
      <dgm:prSet/>
      <dgm:spPr>
        <a:ln w="3175"/>
      </dgm:spPr>
      <dgm:t>
        <a:bodyPr/>
        <a:lstStyle/>
        <a:p>
          <a:pPr algn="ctr"/>
          <a:endParaRPr lang="es-EC"/>
        </a:p>
      </dgm:t>
    </dgm:pt>
    <dgm:pt modelId="{000923F5-C121-4BB0-AA0E-91C471D5DF35}" type="sibTrans" cxnId="{D63F09B6-2E4D-4A7A-B4FB-B354FFFC127E}">
      <dgm:prSet/>
      <dgm:spPr/>
      <dgm:t>
        <a:bodyPr/>
        <a:lstStyle/>
        <a:p>
          <a:pPr algn="ctr"/>
          <a:endParaRPr lang="es-EC"/>
        </a:p>
      </dgm:t>
    </dgm:pt>
    <dgm:pt modelId="{955C8B23-FBC1-42B7-937A-7B2D088CC16E}">
      <dgm:prSet phldrT="[Texto]" custT="1"/>
      <dgm:spPr>
        <a:ln w="3175"/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Manual </a:t>
          </a:r>
          <a: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SureStep</a:t>
          </a:r>
          <a:endParaRPr lang="es-EC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CB0DDD-5E6C-4273-8D96-D244A7D28ADF}" type="parTrans" cxnId="{3CF39810-E818-4DFF-9A53-CF733E999576}">
      <dgm:prSet/>
      <dgm:spPr>
        <a:ln w="3175"/>
      </dgm:spPr>
      <dgm:t>
        <a:bodyPr/>
        <a:lstStyle/>
        <a:p>
          <a:endParaRPr lang="es-EC"/>
        </a:p>
      </dgm:t>
    </dgm:pt>
    <dgm:pt modelId="{9C7D0714-EFE4-4A63-AF74-050B3B848564}" type="sibTrans" cxnId="{3CF39810-E818-4DFF-9A53-CF733E999576}">
      <dgm:prSet/>
      <dgm:spPr/>
      <dgm:t>
        <a:bodyPr/>
        <a:lstStyle/>
        <a:p>
          <a:endParaRPr lang="es-EC"/>
        </a:p>
      </dgm:t>
    </dgm:pt>
    <dgm:pt modelId="{100AFB8C-F8EC-49F0-891C-967E8701A2BC}">
      <dgm:prSet phldrT="[Texto]" custT="1"/>
      <dgm:spPr>
        <a:ln w="3175"/>
      </dgm:spPr>
      <dgm:t>
        <a:bodyPr/>
        <a:lstStyle/>
        <a:p>
          <a:pPr algn="ctr"/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Eje Z </a:t>
          </a:r>
          <a:b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Eje Y</a:t>
          </a:r>
          <a:b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Eje X</a:t>
          </a:r>
        </a:p>
      </dgm:t>
    </dgm:pt>
    <dgm:pt modelId="{1A87B42E-302C-4B72-9EEA-489BCA6FBDE0}" type="parTrans" cxnId="{C89298BC-39C1-409B-ACF5-F2337EDBD987}">
      <dgm:prSet/>
      <dgm:spPr>
        <a:ln w="3175"/>
      </dgm:spPr>
      <dgm:t>
        <a:bodyPr/>
        <a:lstStyle/>
        <a:p>
          <a:endParaRPr lang="es-EC"/>
        </a:p>
      </dgm:t>
    </dgm:pt>
    <dgm:pt modelId="{A72FA056-0BB4-46C5-B4BD-48CD24523523}" type="sibTrans" cxnId="{C89298BC-39C1-409B-ACF5-F2337EDBD987}">
      <dgm:prSet/>
      <dgm:spPr/>
      <dgm:t>
        <a:bodyPr/>
        <a:lstStyle/>
        <a:p>
          <a:endParaRPr lang="es-EC"/>
        </a:p>
      </dgm:t>
    </dgm:pt>
    <dgm:pt modelId="{FD2FB7CC-BE79-4E2F-BF07-34DACDB80EE4}">
      <dgm:prSet phldrT="[Texto]" custT="1"/>
      <dgm:spPr>
        <a:ln w="3175"/>
      </dgm:spPr>
      <dgm:t>
        <a:bodyPr/>
        <a:lstStyle/>
        <a:p>
          <a:pPr algn="ctr"/>
          <a:endParaRPr lang="es-EC" sz="16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Eje Z </a:t>
          </a:r>
          <a:b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Eje Y </a:t>
          </a:r>
          <a:b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Eje X</a:t>
          </a:r>
          <a:br>
            <a:rPr lang="es-EC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s-EC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1FAB68-05DB-4E99-93EC-192F5A44FF15}" type="parTrans" cxnId="{1B6932F9-B19E-4D00-923E-39DB732E00C2}">
      <dgm:prSet/>
      <dgm:spPr/>
      <dgm:t>
        <a:bodyPr/>
        <a:lstStyle/>
        <a:p>
          <a:endParaRPr lang="es-EC"/>
        </a:p>
      </dgm:t>
    </dgm:pt>
    <dgm:pt modelId="{7936E4C8-0AD8-4A7F-9046-C79680255549}" type="sibTrans" cxnId="{1B6932F9-B19E-4D00-923E-39DB732E00C2}">
      <dgm:prSet/>
      <dgm:spPr/>
      <dgm:t>
        <a:bodyPr/>
        <a:lstStyle/>
        <a:p>
          <a:endParaRPr lang="es-EC"/>
        </a:p>
      </dgm:t>
    </dgm:pt>
    <dgm:pt modelId="{6B809C07-08BE-4B32-A989-F9695BE945DF}" type="pres">
      <dgm:prSet presAssocID="{C3A938C3-B902-4022-BBC7-B94103AAD2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C3CDC32-2512-49C2-B83C-2C723CAC9C1A}" type="pres">
      <dgm:prSet presAssocID="{6E296230-34A5-431D-AD6A-FF484355354B}" presName="root1" presStyleCnt="0"/>
      <dgm:spPr/>
    </dgm:pt>
    <dgm:pt modelId="{EDE6757C-C474-4F7C-88EA-758FF6AD2D8C}" type="pres">
      <dgm:prSet presAssocID="{6E296230-34A5-431D-AD6A-FF484355354B}" presName="LevelOneTextNode" presStyleLbl="node0" presStyleIdx="0" presStyleCnt="1" custScaleY="8306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9745E1D-9695-4226-8E8C-B3EFEE3DB3CE}" type="pres">
      <dgm:prSet presAssocID="{6E296230-34A5-431D-AD6A-FF484355354B}" presName="level2hierChild" presStyleCnt="0"/>
      <dgm:spPr/>
    </dgm:pt>
    <dgm:pt modelId="{A7CD7E8A-9621-4C90-943F-6374EE2AA780}" type="pres">
      <dgm:prSet presAssocID="{C0C2C666-5FB1-4EE5-8BAD-919A958D8AF3}" presName="conn2-1" presStyleLbl="parChTrans1D2" presStyleIdx="0" presStyleCnt="1"/>
      <dgm:spPr/>
      <dgm:t>
        <a:bodyPr/>
        <a:lstStyle/>
        <a:p>
          <a:endParaRPr lang="es-EC"/>
        </a:p>
      </dgm:t>
    </dgm:pt>
    <dgm:pt modelId="{9EE39F0B-B4A6-4054-9537-ACD2BC06AB23}" type="pres">
      <dgm:prSet presAssocID="{C0C2C666-5FB1-4EE5-8BAD-919A958D8AF3}" presName="connTx" presStyleLbl="parChTrans1D2" presStyleIdx="0" presStyleCnt="1"/>
      <dgm:spPr/>
      <dgm:t>
        <a:bodyPr/>
        <a:lstStyle/>
        <a:p>
          <a:endParaRPr lang="es-EC"/>
        </a:p>
      </dgm:t>
    </dgm:pt>
    <dgm:pt modelId="{4F806A2C-940F-4C63-A276-588EE109075D}" type="pres">
      <dgm:prSet presAssocID="{30BB56E9-B8CC-4D1E-AE36-484A63988327}" presName="root2" presStyleCnt="0"/>
      <dgm:spPr/>
    </dgm:pt>
    <dgm:pt modelId="{557C4534-FB27-4568-AAD7-E47EDA1DB866}" type="pres">
      <dgm:prSet presAssocID="{30BB56E9-B8CC-4D1E-AE36-484A63988327}" presName="LevelTwoTextNode" presStyleLbl="node2" presStyleIdx="0" presStyleCnt="1" custScaleY="676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14628AF-7813-4140-9C94-80EB06CC5C88}" type="pres">
      <dgm:prSet presAssocID="{30BB56E9-B8CC-4D1E-AE36-484A63988327}" presName="level3hierChild" presStyleCnt="0"/>
      <dgm:spPr/>
    </dgm:pt>
    <dgm:pt modelId="{CCAE0709-E8C9-4C2F-A493-88192E76F7C2}" type="pres">
      <dgm:prSet presAssocID="{BA9D1867-4662-443D-BB06-86FFD4FD097C}" presName="conn2-1" presStyleLbl="parChTrans1D3" presStyleIdx="0" presStyleCnt="2"/>
      <dgm:spPr/>
      <dgm:t>
        <a:bodyPr/>
        <a:lstStyle/>
        <a:p>
          <a:endParaRPr lang="es-EC"/>
        </a:p>
      </dgm:t>
    </dgm:pt>
    <dgm:pt modelId="{9EE122BF-0DA4-429D-A2DC-991F69AAA57E}" type="pres">
      <dgm:prSet presAssocID="{BA9D1867-4662-443D-BB06-86FFD4FD097C}" presName="connTx" presStyleLbl="parChTrans1D3" presStyleIdx="0" presStyleCnt="2"/>
      <dgm:spPr/>
      <dgm:t>
        <a:bodyPr/>
        <a:lstStyle/>
        <a:p>
          <a:endParaRPr lang="es-EC"/>
        </a:p>
      </dgm:t>
    </dgm:pt>
    <dgm:pt modelId="{70973B0B-758F-4E7F-BA4C-ED5F70485D84}" type="pres">
      <dgm:prSet presAssocID="{A9AC14A7-CAF9-4869-ACE8-E096DD94C53F}" presName="root2" presStyleCnt="0"/>
      <dgm:spPr/>
    </dgm:pt>
    <dgm:pt modelId="{698B74CD-8F69-4813-B008-68FF048AECA3}" type="pres">
      <dgm:prSet presAssocID="{A9AC14A7-CAF9-4869-ACE8-E096DD94C53F}" presName="LevelTwoTextNode" presStyleLbl="node3" presStyleIdx="0" presStyleCnt="2" custScaleY="12659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FA5AA79-1AF2-4A4F-9651-D4B3FDD0A5E6}" type="pres">
      <dgm:prSet presAssocID="{A9AC14A7-CAF9-4869-ACE8-E096DD94C53F}" presName="level3hierChild" presStyleCnt="0"/>
      <dgm:spPr/>
    </dgm:pt>
    <dgm:pt modelId="{4621D969-B8C6-4FD2-9293-C95B84070D0E}" type="pres">
      <dgm:prSet presAssocID="{1A87B42E-302C-4B72-9EEA-489BCA6FBDE0}" presName="conn2-1" presStyleLbl="parChTrans1D4" presStyleIdx="0" presStyleCnt="2"/>
      <dgm:spPr/>
      <dgm:t>
        <a:bodyPr/>
        <a:lstStyle/>
        <a:p>
          <a:endParaRPr lang="es-EC"/>
        </a:p>
      </dgm:t>
    </dgm:pt>
    <dgm:pt modelId="{2EA81813-06C0-4864-89C5-356C888F7143}" type="pres">
      <dgm:prSet presAssocID="{1A87B42E-302C-4B72-9EEA-489BCA6FBDE0}" presName="connTx" presStyleLbl="parChTrans1D4" presStyleIdx="0" presStyleCnt="2"/>
      <dgm:spPr/>
      <dgm:t>
        <a:bodyPr/>
        <a:lstStyle/>
        <a:p>
          <a:endParaRPr lang="es-EC"/>
        </a:p>
      </dgm:t>
    </dgm:pt>
    <dgm:pt modelId="{6B9F2F33-D34E-49DB-9E7A-206034ADB36E}" type="pres">
      <dgm:prSet presAssocID="{100AFB8C-F8EC-49F0-891C-967E8701A2BC}" presName="root2" presStyleCnt="0"/>
      <dgm:spPr/>
    </dgm:pt>
    <dgm:pt modelId="{67693DE2-8363-45CE-813D-2D2290B320D7}" type="pres">
      <dgm:prSet presAssocID="{100AFB8C-F8EC-49F0-891C-967E8701A2BC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157D3EF-832D-4A1C-B57E-E36E3A75A43C}" type="pres">
      <dgm:prSet presAssocID="{100AFB8C-F8EC-49F0-891C-967E8701A2BC}" presName="level3hierChild" presStyleCnt="0"/>
      <dgm:spPr/>
    </dgm:pt>
    <dgm:pt modelId="{11C511CB-8F4B-495A-BA8E-09D66C5A31F8}" type="pres">
      <dgm:prSet presAssocID="{E3CB0DDD-5E6C-4273-8D96-D244A7D28ADF}" presName="conn2-1" presStyleLbl="parChTrans1D3" presStyleIdx="1" presStyleCnt="2"/>
      <dgm:spPr/>
      <dgm:t>
        <a:bodyPr/>
        <a:lstStyle/>
        <a:p>
          <a:endParaRPr lang="es-EC"/>
        </a:p>
      </dgm:t>
    </dgm:pt>
    <dgm:pt modelId="{D14BA1F3-DBF7-4D43-BE81-28FD504AFC1E}" type="pres">
      <dgm:prSet presAssocID="{E3CB0DDD-5E6C-4273-8D96-D244A7D28ADF}" presName="connTx" presStyleLbl="parChTrans1D3" presStyleIdx="1" presStyleCnt="2"/>
      <dgm:spPr/>
      <dgm:t>
        <a:bodyPr/>
        <a:lstStyle/>
        <a:p>
          <a:endParaRPr lang="es-EC"/>
        </a:p>
      </dgm:t>
    </dgm:pt>
    <dgm:pt modelId="{101F9B8D-9696-4697-8614-A70178E5A8F0}" type="pres">
      <dgm:prSet presAssocID="{955C8B23-FBC1-42B7-937A-7B2D088CC16E}" presName="root2" presStyleCnt="0"/>
      <dgm:spPr/>
    </dgm:pt>
    <dgm:pt modelId="{1A8472BC-4E71-4683-8C9C-695515305444}" type="pres">
      <dgm:prSet presAssocID="{955C8B23-FBC1-42B7-937A-7B2D088CC16E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8FD3FC5-F998-4091-AAF9-0978C35263BC}" type="pres">
      <dgm:prSet presAssocID="{955C8B23-FBC1-42B7-937A-7B2D088CC16E}" presName="level3hierChild" presStyleCnt="0"/>
      <dgm:spPr/>
    </dgm:pt>
    <dgm:pt modelId="{CDFC8739-F083-4331-B717-04A787AE0AF0}" type="pres">
      <dgm:prSet presAssocID="{BF1FAB68-05DB-4E99-93EC-192F5A44FF15}" presName="conn2-1" presStyleLbl="parChTrans1D4" presStyleIdx="1" presStyleCnt="2"/>
      <dgm:spPr/>
      <dgm:t>
        <a:bodyPr/>
        <a:lstStyle/>
        <a:p>
          <a:endParaRPr lang="es-EC"/>
        </a:p>
      </dgm:t>
    </dgm:pt>
    <dgm:pt modelId="{2FB88AE7-726C-4B5C-8F77-94FF6BFCB2EF}" type="pres">
      <dgm:prSet presAssocID="{BF1FAB68-05DB-4E99-93EC-192F5A44FF15}" presName="connTx" presStyleLbl="parChTrans1D4" presStyleIdx="1" presStyleCnt="2"/>
      <dgm:spPr/>
      <dgm:t>
        <a:bodyPr/>
        <a:lstStyle/>
        <a:p>
          <a:endParaRPr lang="es-EC"/>
        </a:p>
      </dgm:t>
    </dgm:pt>
    <dgm:pt modelId="{A761A2E9-3F65-4B26-92AE-22EBC0D0E07B}" type="pres">
      <dgm:prSet presAssocID="{FD2FB7CC-BE79-4E2F-BF07-34DACDB80EE4}" presName="root2" presStyleCnt="0"/>
      <dgm:spPr/>
    </dgm:pt>
    <dgm:pt modelId="{B88F01C5-5BFB-47E0-BF46-A416128FA9CC}" type="pres">
      <dgm:prSet presAssocID="{FD2FB7CC-BE79-4E2F-BF07-34DACDB80EE4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5A8ABEE-19DC-4749-B6CC-9DBD4420AD0D}" type="pres">
      <dgm:prSet presAssocID="{FD2FB7CC-BE79-4E2F-BF07-34DACDB80EE4}" presName="level3hierChild" presStyleCnt="0"/>
      <dgm:spPr/>
    </dgm:pt>
  </dgm:ptLst>
  <dgm:cxnLst>
    <dgm:cxn modelId="{F3B569E9-A556-46D7-85E1-8764B08703AD}" srcId="{C3A938C3-B902-4022-BBC7-B94103AAD206}" destId="{6E296230-34A5-431D-AD6A-FF484355354B}" srcOrd="0" destOrd="0" parTransId="{1080B9C2-E982-4094-8D13-E4CF62CDA1BF}" sibTransId="{7EF7AF88-DADC-45CC-8743-32756D1BAAA8}"/>
    <dgm:cxn modelId="{A7D801CF-4B27-4ECC-A38A-3C4405383A3B}" type="presOf" srcId="{FD2FB7CC-BE79-4E2F-BF07-34DACDB80EE4}" destId="{B88F01C5-5BFB-47E0-BF46-A416128FA9CC}" srcOrd="0" destOrd="0" presId="urn:microsoft.com/office/officeart/2005/8/layout/hierarchy2"/>
    <dgm:cxn modelId="{68CEF6F4-D703-43B0-B437-EAD6526CFE3D}" type="presOf" srcId="{E3CB0DDD-5E6C-4273-8D96-D244A7D28ADF}" destId="{D14BA1F3-DBF7-4D43-BE81-28FD504AFC1E}" srcOrd="1" destOrd="0" presId="urn:microsoft.com/office/officeart/2005/8/layout/hierarchy2"/>
    <dgm:cxn modelId="{9AEDA634-9836-4745-A7EC-4D2539BF3393}" type="presOf" srcId="{C3A938C3-B902-4022-BBC7-B94103AAD206}" destId="{6B809C07-08BE-4B32-A989-F9695BE945DF}" srcOrd="0" destOrd="0" presId="urn:microsoft.com/office/officeart/2005/8/layout/hierarchy2"/>
    <dgm:cxn modelId="{319F1F7A-EC19-450E-9F63-DF4A0FC7161C}" srcId="{6E296230-34A5-431D-AD6A-FF484355354B}" destId="{30BB56E9-B8CC-4D1E-AE36-484A63988327}" srcOrd="0" destOrd="0" parTransId="{C0C2C666-5FB1-4EE5-8BAD-919A958D8AF3}" sibTransId="{5C515884-2E37-43AA-923B-FD3361ADB726}"/>
    <dgm:cxn modelId="{C89298BC-39C1-409B-ACF5-F2337EDBD987}" srcId="{A9AC14A7-CAF9-4869-ACE8-E096DD94C53F}" destId="{100AFB8C-F8EC-49F0-891C-967E8701A2BC}" srcOrd="0" destOrd="0" parTransId="{1A87B42E-302C-4B72-9EEA-489BCA6FBDE0}" sibTransId="{A72FA056-0BB4-46C5-B4BD-48CD24523523}"/>
    <dgm:cxn modelId="{043A993F-A19C-4F7C-9147-B4A1833C5FE3}" type="presOf" srcId="{A9AC14A7-CAF9-4869-ACE8-E096DD94C53F}" destId="{698B74CD-8F69-4813-B008-68FF048AECA3}" srcOrd="0" destOrd="0" presId="urn:microsoft.com/office/officeart/2005/8/layout/hierarchy2"/>
    <dgm:cxn modelId="{FFA1CE1C-4D7B-4BA7-8296-0074BE899827}" type="presOf" srcId="{BA9D1867-4662-443D-BB06-86FFD4FD097C}" destId="{CCAE0709-E8C9-4C2F-A493-88192E76F7C2}" srcOrd="0" destOrd="0" presId="urn:microsoft.com/office/officeart/2005/8/layout/hierarchy2"/>
    <dgm:cxn modelId="{6D757C0E-5861-4E13-8528-4161ECE46295}" type="presOf" srcId="{955C8B23-FBC1-42B7-937A-7B2D088CC16E}" destId="{1A8472BC-4E71-4683-8C9C-695515305444}" srcOrd="0" destOrd="0" presId="urn:microsoft.com/office/officeart/2005/8/layout/hierarchy2"/>
    <dgm:cxn modelId="{1B6932F9-B19E-4D00-923E-39DB732E00C2}" srcId="{955C8B23-FBC1-42B7-937A-7B2D088CC16E}" destId="{FD2FB7CC-BE79-4E2F-BF07-34DACDB80EE4}" srcOrd="0" destOrd="0" parTransId="{BF1FAB68-05DB-4E99-93EC-192F5A44FF15}" sibTransId="{7936E4C8-0AD8-4A7F-9046-C79680255549}"/>
    <dgm:cxn modelId="{93BC5E67-9C21-48E6-8BDA-0DD1A3FDB11B}" type="presOf" srcId="{6E296230-34A5-431D-AD6A-FF484355354B}" destId="{EDE6757C-C474-4F7C-88EA-758FF6AD2D8C}" srcOrd="0" destOrd="0" presId="urn:microsoft.com/office/officeart/2005/8/layout/hierarchy2"/>
    <dgm:cxn modelId="{D63F09B6-2E4D-4A7A-B4FB-B354FFFC127E}" srcId="{30BB56E9-B8CC-4D1E-AE36-484A63988327}" destId="{A9AC14A7-CAF9-4869-ACE8-E096DD94C53F}" srcOrd="0" destOrd="0" parTransId="{BA9D1867-4662-443D-BB06-86FFD4FD097C}" sibTransId="{000923F5-C121-4BB0-AA0E-91C471D5DF35}"/>
    <dgm:cxn modelId="{474558A2-6324-4905-9C9C-98436A5C3030}" type="presOf" srcId="{E3CB0DDD-5E6C-4273-8D96-D244A7D28ADF}" destId="{11C511CB-8F4B-495A-BA8E-09D66C5A31F8}" srcOrd="0" destOrd="0" presId="urn:microsoft.com/office/officeart/2005/8/layout/hierarchy2"/>
    <dgm:cxn modelId="{3CF39810-E818-4DFF-9A53-CF733E999576}" srcId="{30BB56E9-B8CC-4D1E-AE36-484A63988327}" destId="{955C8B23-FBC1-42B7-937A-7B2D088CC16E}" srcOrd="1" destOrd="0" parTransId="{E3CB0DDD-5E6C-4273-8D96-D244A7D28ADF}" sibTransId="{9C7D0714-EFE4-4A63-AF74-050B3B848564}"/>
    <dgm:cxn modelId="{E59CAC7D-F9EA-40A8-B2D2-30ADF9470EAB}" type="presOf" srcId="{100AFB8C-F8EC-49F0-891C-967E8701A2BC}" destId="{67693DE2-8363-45CE-813D-2D2290B320D7}" srcOrd="0" destOrd="0" presId="urn:microsoft.com/office/officeart/2005/8/layout/hierarchy2"/>
    <dgm:cxn modelId="{E8C25522-4070-45FC-B667-F1FEDA882886}" type="presOf" srcId="{30BB56E9-B8CC-4D1E-AE36-484A63988327}" destId="{557C4534-FB27-4568-AAD7-E47EDA1DB866}" srcOrd="0" destOrd="0" presId="urn:microsoft.com/office/officeart/2005/8/layout/hierarchy2"/>
    <dgm:cxn modelId="{D47CB343-ACB5-4D29-B4F3-FE5D7D14E3DF}" type="presOf" srcId="{1A87B42E-302C-4B72-9EEA-489BCA6FBDE0}" destId="{2EA81813-06C0-4864-89C5-356C888F7143}" srcOrd="1" destOrd="0" presId="urn:microsoft.com/office/officeart/2005/8/layout/hierarchy2"/>
    <dgm:cxn modelId="{FF443BCE-383C-4E27-8A8A-ED43AE4E04D5}" type="presOf" srcId="{C0C2C666-5FB1-4EE5-8BAD-919A958D8AF3}" destId="{A7CD7E8A-9621-4C90-943F-6374EE2AA780}" srcOrd="0" destOrd="0" presId="urn:microsoft.com/office/officeart/2005/8/layout/hierarchy2"/>
    <dgm:cxn modelId="{B5D44749-BA1C-4B88-AE23-FF4B271C4DF7}" type="presOf" srcId="{C0C2C666-5FB1-4EE5-8BAD-919A958D8AF3}" destId="{9EE39F0B-B4A6-4054-9537-ACD2BC06AB23}" srcOrd="1" destOrd="0" presId="urn:microsoft.com/office/officeart/2005/8/layout/hierarchy2"/>
    <dgm:cxn modelId="{D32DC295-4F7E-452C-8743-7C856077A38A}" type="presOf" srcId="{BA9D1867-4662-443D-BB06-86FFD4FD097C}" destId="{9EE122BF-0DA4-429D-A2DC-991F69AAA57E}" srcOrd="1" destOrd="0" presId="urn:microsoft.com/office/officeart/2005/8/layout/hierarchy2"/>
    <dgm:cxn modelId="{7C369E72-CF15-4FD7-89C4-C634CD2C2DC8}" type="presOf" srcId="{1A87B42E-302C-4B72-9EEA-489BCA6FBDE0}" destId="{4621D969-B8C6-4FD2-9293-C95B84070D0E}" srcOrd="0" destOrd="0" presId="urn:microsoft.com/office/officeart/2005/8/layout/hierarchy2"/>
    <dgm:cxn modelId="{1CFC048C-439B-456F-B5EB-D9846D6641A6}" type="presOf" srcId="{BF1FAB68-05DB-4E99-93EC-192F5A44FF15}" destId="{2FB88AE7-726C-4B5C-8F77-94FF6BFCB2EF}" srcOrd="1" destOrd="0" presId="urn:microsoft.com/office/officeart/2005/8/layout/hierarchy2"/>
    <dgm:cxn modelId="{90E81E16-94AE-4AB0-87AA-B66C2A730995}" type="presOf" srcId="{BF1FAB68-05DB-4E99-93EC-192F5A44FF15}" destId="{CDFC8739-F083-4331-B717-04A787AE0AF0}" srcOrd="0" destOrd="0" presId="urn:microsoft.com/office/officeart/2005/8/layout/hierarchy2"/>
    <dgm:cxn modelId="{E9913779-F513-4E32-8D77-3BF91CE53EF9}" type="presParOf" srcId="{6B809C07-08BE-4B32-A989-F9695BE945DF}" destId="{9C3CDC32-2512-49C2-B83C-2C723CAC9C1A}" srcOrd="0" destOrd="0" presId="urn:microsoft.com/office/officeart/2005/8/layout/hierarchy2"/>
    <dgm:cxn modelId="{238DBBB5-332E-47F8-8415-716C2C95EE3B}" type="presParOf" srcId="{9C3CDC32-2512-49C2-B83C-2C723CAC9C1A}" destId="{EDE6757C-C474-4F7C-88EA-758FF6AD2D8C}" srcOrd="0" destOrd="0" presId="urn:microsoft.com/office/officeart/2005/8/layout/hierarchy2"/>
    <dgm:cxn modelId="{8625E414-6893-47B5-8E2F-BCD32D01A91E}" type="presParOf" srcId="{9C3CDC32-2512-49C2-B83C-2C723CAC9C1A}" destId="{59745E1D-9695-4226-8E8C-B3EFEE3DB3CE}" srcOrd="1" destOrd="0" presId="urn:microsoft.com/office/officeart/2005/8/layout/hierarchy2"/>
    <dgm:cxn modelId="{14F8F5E8-BBDD-4E1F-8644-9B5339DA6FB1}" type="presParOf" srcId="{59745E1D-9695-4226-8E8C-B3EFEE3DB3CE}" destId="{A7CD7E8A-9621-4C90-943F-6374EE2AA780}" srcOrd="0" destOrd="0" presId="urn:microsoft.com/office/officeart/2005/8/layout/hierarchy2"/>
    <dgm:cxn modelId="{87CE4747-6863-41D6-A9C0-7C51215DABFC}" type="presParOf" srcId="{A7CD7E8A-9621-4C90-943F-6374EE2AA780}" destId="{9EE39F0B-B4A6-4054-9537-ACD2BC06AB23}" srcOrd="0" destOrd="0" presId="urn:microsoft.com/office/officeart/2005/8/layout/hierarchy2"/>
    <dgm:cxn modelId="{2238F3D5-F9A2-463B-BD79-0E64820100CE}" type="presParOf" srcId="{59745E1D-9695-4226-8E8C-B3EFEE3DB3CE}" destId="{4F806A2C-940F-4C63-A276-588EE109075D}" srcOrd="1" destOrd="0" presId="urn:microsoft.com/office/officeart/2005/8/layout/hierarchy2"/>
    <dgm:cxn modelId="{969FC822-04FD-4D6A-A432-78C7464B95E7}" type="presParOf" srcId="{4F806A2C-940F-4C63-A276-588EE109075D}" destId="{557C4534-FB27-4568-AAD7-E47EDA1DB866}" srcOrd="0" destOrd="0" presId="urn:microsoft.com/office/officeart/2005/8/layout/hierarchy2"/>
    <dgm:cxn modelId="{91FD7669-CC11-4BF5-8C43-4A078AD91B93}" type="presParOf" srcId="{4F806A2C-940F-4C63-A276-588EE109075D}" destId="{D14628AF-7813-4140-9C94-80EB06CC5C88}" srcOrd="1" destOrd="0" presId="urn:microsoft.com/office/officeart/2005/8/layout/hierarchy2"/>
    <dgm:cxn modelId="{70EF7F94-207E-436C-AF72-C3F99224B610}" type="presParOf" srcId="{D14628AF-7813-4140-9C94-80EB06CC5C88}" destId="{CCAE0709-E8C9-4C2F-A493-88192E76F7C2}" srcOrd="0" destOrd="0" presId="urn:microsoft.com/office/officeart/2005/8/layout/hierarchy2"/>
    <dgm:cxn modelId="{C93A75F9-194F-4562-8D14-E6FDB07C33C3}" type="presParOf" srcId="{CCAE0709-E8C9-4C2F-A493-88192E76F7C2}" destId="{9EE122BF-0DA4-429D-A2DC-991F69AAA57E}" srcOrd="0" destOrd="0" presId="urn:microsoft.com/office/officeart/2005/8/layout/hierarchy2"/>
    <dgm:cxn modelId="{C15A872C-595F-4EF2-820C-265188B85C2A}" type="presParOf" srcId="{D14628AF-7813-4140-9C94-80EB06CC5C88}" destId="{70973B0B-758F-4E7F-BA4C-ED5F70485D84}" srcOrd="1" destOrd="0" presId="urn:microsoft.com/office/officeart/2005/8/layout/hierarchy2"/>
    <dgm:cxn modelId="{D2A912E8-D220-4B44-A23A-F6B60A0BB671}" type="presParOf" srcId="{70973B0B-758F-4E7F-BA4C-ED5F70485D84}" destId="{698B74CD-8F69-4813-B008-68FF048AECA3}" srcOrd="0" destOrd="0" presId="urn:microsoft.com/office/officeart/2005/8/layout/hierarchy2"/>
    <dgm:cxn modelId="{70CA78BA-0579-4CF0-8D00-EAF96B6AD81F}" type="presParOf" srcId="{70973B0B-758F-4E7F-BA4C-ED5F70485D84}" destId="{8FA5AA79-1AF2-4A4F-9651-D4B3FDD0A5E6}" srcOrd="1" destOrd="0" presId="urn:microsoft.com/office/officeart/2005/8/layout/hierarchy2"/>
    <dgm:cxn modelId="{5DB64BF7-E7AF-4C92-ABDB-68627375E855}" type="presParOf" srcId="{8FA5AA79-1AF2-4A4F-9651-D4B3FDD0A5E6}" destId="{4621D969-B8C6-4FD2-9293-C95B84070D0E}" srcOrd="0" destOrd="0" presId="urn:microsoft.com/office/officeart/2005/8/layout/hierarchy2"/>
    <dgm:cxn modelId="{B3B616DD-3636-45B4-AD6B-77E35F10F735}" type="presParOf" srcId="{4621D969-B8C6-4FD2-9293-C95B84070D0E}" destId="{2EA81813-06C0-4864-89C5-356C888F7143}" srcOrd="0" destOrd="0" presId="urn:microsoft.com/office/officeart/2005/8/layout/hierarchy2"/>
    <dgm:cxn modelId="{0F5FE6D7-51D2-406A-BFB4-F72933740434}" type="presParOf" srcId="{8FA5AA79-1AF2-4A4F-9651-D4B3FDD0A5E6}" destId="{6B9F2F33-D34E-49DB-9E7A-206034ADB36E}" srcOrd="1" destOrd="0" presId="urn:microsoft.com/office/officeart/2005/8/layout/hierarchy2"/>
    <dgm:cxn modelId="{2B8C6236-FEFF-401E-BAEC-429A10764A8F}" type="presParOf" srcId="{6B9F2F33-D34E-49DB-9E7A-206034ADB36E}" destId="{67693DE2-8363-45CE-813D-2D2290B320D7}" srcOrd="0" destOrd="0" presId="urn:microsoft.com/office/officeart/2005/8/layout/hierarchy2"/>
    <dgm:cxn modelId="{3F46BCB1-F012-44B5-90E4-22BC126814BC}" type="presParOf" srcId="{6B9F2F33-D34E-49DB-9E7A-206034ADB36E}" destId="{2157D3EF-832D-4A1C-B57E-E36E3A75A43C}" srcOrd="1" destOrd="0" presId="urn:microsoft.com/office/officeart/2005/8/layout/hierarchy2"/>
    <dgm:cxn modelId="{BCD726B1-DCE4-4A89-B7ED-6A008BCBD090}" type="presParOf" srcId="{D14628AF-7813-4140-9C94-80EB06CC5C88}" destId="{11C511CB-8F4B-495A-BA8E-09D66C5A31F8}" srcOrd="2" destOrd="0" presId="urn:microsoft.com/office/officeart/2005/8/layout/hierarchy2"/>
    <dgm:cxn modelId="{91864A52-E29A-49C0-B724-6F6777FBBCD1}" type="presParOf" srcId="{11C511CB-8F4B-495A-BA8E-09D66C5A31F8}" destId="{D14BA1F3-DBF7-4D43-BE81-28FD504AFC1E}" srcOrd="0" destOrd="0" presId="urn:microsoft.com/office/officeart/2005/8/layout/hierarchy2"/>
    <dgm:cxn modelId="{8F3A6E32-066B-482D-8129-52B74F2121BF}" type="presParOf" srcId="{D14628AF-7813-4140-9C94-80EB06CC5C88}" destId="{101F9B8D-9696-4697-8614-A70178E5A8F0}" srcOrd="3" destOrd="0" presId="urn:microsoft.com/office/officeart/2005/8/layout/hierarchy2"/>
    <dgm:cxn modelId="{69F63B41-7A68-4F5E-86D0-1C797B0D5940}" type="presParOf" srcId="{101F9B8D-9696-4697-8614-A70178E5A8F0}" destId="{1A8472BC-4E71-4683-8C9C-695515305444}" srcOrd="0" destOrd="0" presId="urn:microsoft.com/office/officeart/2005/8/layout/hierarchy2"/>
    <dgm:cxn modelId="{DF5D994F-CC24-46FA-AE13-38F4EB812512}" type="presParOf" srcId="{101F9B8D-9696-4697-8614-A70178E5A8F0}" destId="{18FD3FC5-F998-4091-AAF9-0978C35263BC}" srcOrd="1" destOrd="0" presId="urn:microsoft.com/office/officeart/2005/8/layout/hierarchy2"/>
    <dgm:cxn modelId="{4450B90E-16AE-4496-8D7E-27B3ECCB9780}" type="presParOf" srcId="{18FD3FC5-F998-4091-AAF9-0978C35263BC}" destId="{CDFC8739-F083-4331-B717-04A787AE0AF0}" srcOrd="0" destOrd="0" presId="urn:microsoft.com/office/officeart/2005/8/layout/hierarchy2"/>
    <dgm:cxn modelId="{C486733F-7692-4D04-8FDE-6D1368669DE9}" type="presParOf" srcId="{CDFC8739-F083-4331-B717-04A787AE0AF0}" destId="{2FB88AE7-726C-4B5C-8F77-94FF6BFCB2EF}" srcOrd="0" destOrd="0" presId="urn:microsoft.com/office/officeart/2005/8/layout/hierarchy2"/>
    <dgm:cxn modelId="{49E1CD63-33D2-462F-AB79-B11D783216E1}" type="presParOf" srcId="{18FD3FC5-F998-4091-AAF9-0978C35263BC}" destId="{A761A2E9-3F65-4B26-92AE-22EBC0D0E07B}" srcOrd="1" destOrd="0" presId="urn:microsoft.com/office/officeart/2005/8/layout/hierarchy2"/>
    <dgm:cxn modelId="{89E66F70-D3CE-49EA-8DF8-4B9DFA9D97D7}" type="presParOf" srcId="{A761A2E9-3F65-4B26-92AE-22EBC0D0E07B}" destId="{B88F01C5-5BFB-47E0-BF46-A416128FA9CC}" srcOrd="0" destOrd="0" presId="urn:microsoft.com/office/officeart/2005/8/layout/hierarchy2"/>
    <dgm:cxn modelId="{69E9946E-7ED1-4AD7-AA07-B53D12B08691}" type="presParOf" srcId="{A761A2E9-3F65-4B26-92AE-22EBC0D0E07B}" destId="{85A8ABEE-19DC-4749-B6CC-9DBD4420AD0D}" srcOrd="1" destOrd="0" presId="urn:microsoft.com/office/officeart/2005/8/layout/hierarchy2"/>
  </dgm:cxnLst>
  <dgm:bg/>
  <dgm:whole>
    <a:ln w="31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652BF-B19F-499A-8CCE-939197C5AAB3}">
      <dsp:nvSpPr>
        <dsp:cNvPr id="0" name=""/>
        <dsp:cNvSpPr/>
      </dsp:nvSpPr>
      <dsp:spPr>
        <a:xfrm>
          <a:off x="1587" y="1400671"/>
          <a:ext cx="1603374" cy="8016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Robótica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68" y="1424152"/>
        <a:ext cx="1556412" cy="754725"/>
      </dsp:txXfrm>
    </dsp:sp>
    <dsp:sp modelId="{6B6B7C0D-5669-476D-BAF1-E20C5521AF63}">
      <dsp:nvSpPr>
        <dsp:cNvPr id="0" name=""/>
        <dsp:cNvSpPr/>
      </dsp:nvSpPr>
      <dsp:spPr>
        <a:xfrm rot="18289469">
          <a:off x="1364098" y="1322790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897560" y="1312467"/>
        <a:ext cx="56153" cy="56153"/>
      </dsp:txXfrm>
    </dsp:sp>
    <dsp:sp modelId="{CDEF6952-329C-4371-A161-F86437B42469}">
      <dsp:nvSpPr>
        <dsp:cNvPr id="0" name=""/>
        <dsp:cNvSpPr/>
      </dsp:nvSpPr>
      <dsp:spPr>
        <a:xfrm>
          <a:off x="2246312" y="478730"/>
          <a:ext cx="1603374" cy="8016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Base Tecnológica.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9793" y="502211"/>
        <a:ext cx="1556412" cy="754725"/>
      </dsp:txXfrm>
    </dsp:sp>
    <dsp:sp modelId="{BC236DE2-7406-4B39-8EDD-1E5240490A1E}">
      <dsp:nvSpPr>
        <dsp:cNvPr id="0" name=""/>
        <dsp:cNvSpPr/>
      </dsp:nvSpPr>
      <dsp:spPr>
        <a:xfrm>
          <a:off x="1604962" y="1783760"/>
          <a:ext cx="641349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641349" y="1775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909603" y="1785481"/>
        <a:ext cx="32067" cy="32067"/>
      </dsp:txXfrm>
    </dsp:sp>
    <dsp:sp modelId="{6F988789-0EA2-431A-B537-5699C3848576}">
      <dsp:nvSpPr>
        <dsp:cNvPr id="0" name=""/>
        <dsp:cNvSpPr/>
      </dsp:nvSpPr>
      <dsp:spPr>
        <a:xfrm>
          <a:off x="2246312" y="1400671"/>
          <a:ext cx="1603374" cy="8016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Innovación en la sociedad.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9793" y="1424152"/>
        <a:ext cx="1556412" cy="754725"/>
      </dsp:txXfrm>
    </dsp:sp>
    <dsp:sp modelId="{CFA12D11-B030-450C-AA6E-3800132BB224}">
      <dsp:nvSpPr>
        <dsp:cNvPr id="0" name=""/>
        <dsp:cNvSpPr/>
      </dsp:nvSpPr>
      <dsp:spPr>
        <a:xfrm rot="3310531">
          <a:off x="1364098" y="2244731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897560" y="2234408"/>
        <a:ext cx="56153" cy="56153"/>
      </dsp:txXfrm>
    </dsp:sp>
    <dsp:sp modelId="{1597F756-C800-49D9-B874-0010DF675381}">
      <dsp:nvSpPr>
        <dsp:cNvPr id="0" name=""/>
        <dsp:cNvSpPr/>
      </dsp:nvSpPr>
      <dsp:spPr>
        <a:xfrm>
          <a:off x="2246312" y="2322611"/>
          <a:ext cx="1603374" cy="8016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Agricultura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9793" y="2346092"/>
        <a:ext cx="1556412" cy="754725"/>
      </dsp:txXfrm>
    </dsp:sp>
    <dsp:sp modelId="{4B7978FB-6B37-447D-8EA5-AC90255A3D3C}">
      <dsp:nvSpPr>
        <dsp:cNvPr id="0" name=""/>
        <dsp:cNvSpPr/>
      </dsp:nvSpPr>
      <dsp:spPr>
        <a:xfrm rot="19457599">
          <a:off x="3775450" y="2475216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150616" y="2473224"/>
        <a:ext cx="39491" cy="39491"/>
      </dsp:txXfrm>
    </dsp:sp>
    <dsp:sp modelId="{8B9A14B2-B67A-4FA6-AAC0-8A5B4F045E56}">
      <dsp:nvSpPr>
        <dsp:cNvPr id="0" name=""/>
        <dsp:cNvSpPr/>
      </dsp:nvSpPr>
      <dsp:spPr>
        <a:xfrm>
          <a:off x="4491037" y="1861641"/>
          <a:ext cx="1603374" cy="8016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 más importante.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4518" y="1885122"/>
        <a:ext cx="1556412" cy="754725"/>
      </dsp:txXfrm>
    </dsp:sp>
    <dsp:sp modelId="{FC190953-E2C2-43AE-B8B6-32454DCB7062}">
      <dsp:nvSpPr>
        <dsp:cNvPr id="0" name=""/>
        <dsp:cNvSpPr/>
      </dsp:nvSpPr>
      <dsp:spPr>
        <a:xfrm rot="2142401">
          <a:off x="3775450" y="2936186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150616" y="2934195"/>
        <a:ext cx="39491" cy="39491"/>
      </dsp:txXfrm>
    </dsp:sp>
    <dsp:sp modelId="{4DCD3AA0-FA4B-4C20-A476-6D6B747F4D83}">
      <dsp:nvSpPr>
        <dsp:cNvPr id="0" name=""/>
        <dsp:cNvSpPr/>
      </dsp:nvSpPr>
      <dsp:spPr>
        <a:xfrm>
          <a:off x="4491037" y="2783582"/>
          <a:ext cx="1603374" cy="8016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Aplicaciones.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4518" y="2807063"/>
        <a:ext cx="1556412" cy="7547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7E36C9-7E8C-40DB-B26A-13C7C6004EC3}">
      <dsp:nvSpPr>
        <dsp:cNvPr id="0" name=""/>
        <dsp:cNvSpPr/>
      </dsp:nvSpPr>
      <dsp:spPr>
        <a:xfrm>
          <a:off x="3355861" y="1776146"/>
          <a:ext cx="1502783" cy="98421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4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Conclusiones</a:t>
          </a:r>
          <a:endParaRPr lang="es-EC" sz="1200" kern="1200" dirty="0"/>
        </a:p>
      </dsp:txBody>
      <dsp:txXfrm>
        <a:off x="3575938" y="1920280"/>
        <a:ext cx="1062629" cy="695943"/>
      </dsp:txXfrm>
    </dsp:sp>
    <dsp:sp modelId="{DEE6028D-7F75-4F34-8000-F1E5993EB4EE}">
      <dsp:nvSpPr>
        <dsp:cNvPr id="0" name=""/>
        <dsp:cNvSpPr/>
      </dsp:nvSpPr>
      <dsp:spPr>
        <a:xfrm rot="16200000">
          <a:off x="3953381" y="1291724"/>
          <a:ext cx="307742" cy="4056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3999543" y="1419009"/>
        <a:ext cx="215419" cy="243368"/>
      </dsp:txXfrm>
    </dsp:sp>
    <dsp:sp modelId="{BEFC6822-E90A-45F2-9366-25CFECA99F91}">
      <dsp:nvSpPr>
        <dsp:cNvPr id="0" name=""/>
        <dsp:cNvSpPr/>
      </dsp:nvSpPr>
      <dsp:spPr>
        <a:xfrm>
          <a:off x="3510760" y="2514"/>
          <a:ext cx="1192984" cy="119298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Sistema cartesiano autónomo de siembra urbana.</a:t>
          </a:r>
          <a:endParaRPr lang="es-EC" sz="1200" kern="1200" dirty="0"/>
        </a:p>
      </dsp:txBody>
      <dsp:txXfrm>
        <a:off x="3685468" y="177222"/>
        <a:ext cx="843568" cy="843568"/>
      </dsp:txXfrm>
    </dsp:sp>
    <dsp:sp modelId="{6AC5DE16-79C4-4763-B7A1-DCD7B6CB6AA9}">
      <dsp:nvSpPr>
        <dsp:cNvPr id="0" name=""/>
        <dsp:cNvSpPr/>
      </dsp:nvSpPr>
      <dsp:spPr>
        <a:xfrm rot="19642662">
          <a:off x="4740183" y="1547360"/>
          <a:ext cx="352963" cy="4056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479475"/>
                <a:satOff val="3710"/>
                <a:lumOff val="-4157"/>
                <a:alphaOff val="0"/>
                <a:tint val="30000"/>
                <a:satMod val="250000"/>
              </a:schemeClr>
            </a:gs>
            <a:gs pos="72000">
              <a:schemeClr val="accent5">
                <a:hueOff val="-2479475"/>
                <a:satOff val="3710"/>
                <a:lumOff val="-4157"/>
                <a:alphaOff val="0"/>
                <a:tint val="75000"/>
                <a:satMod val="210000"/>
              </a:schemeClr>
            </a:gs>
            <a:gs pos="100000">
              <a:schemeClr val="accent5">
                <a:hueOff val="-2479475"/>
                <a:satOff val="3710"/>
                <a:lumOff val="-4157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4748535" y="1657025"/>
        <a:ext cx="247074" cy="243368"/>
      </dsp:txXfrm>
    </dsp:sp>
    <dsp:sp modelId="{CFE8BB07-CA1D-474A-8C7A-87C38D0B5316}">
      <dsp:nvSpPr>
        <dsp:cNvPr id="0" name=""/>
        <dsp:cNvSpPr/>
      </dsp:nvSpPr>
      <dsp:spPr>
        <a:xfrm>
          <a:off x="5111430" y="647210"/>
          <a:ext cx="1192984" cy="1192984"/>
        </a:xfrm>
        <a:prstGeom prst="ellipse">
          <a:avLst/>
        </a:prstGeom>
        <a:gradFill rotWithShape="0">
          <a:gsLst>
            <a:gs pos="0">
              <a:schemeClr val="accent5">
                <a:hueOff val="-2479475"/>
                <a:satOff val="3710"/>
                <a:lumOff val="-4157"/>
                <a:alphaOff val="0"/>
                <a:tint val="30000"/>
                <a:satMod val="250000"/>
              </a:schemeClr>
            </a:gs>
            <a:gs pos="72000">
              <a:schemeClr val="accent5">
                <a:hueOff val="-2479475"/>
                <a:satOff val="3710"/>
                <a:lumOff val="-4157"/>
                <a:alphaOff val="0"/>
                <a:tint val="75000"/>
                <a:satMod val="210000"/>
              </a:schemeClr>
            </a:gs>
            <a:gs pos="100000">
              <a:schemeClr val="accent5">
                <a:hueOff val="-2479475"/>
                <a:satOff val="3710"/>
                <a:lumOff val="-4157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Cambio automático por interacción de imanes.</a:t>
          </a:r>
          <a:endParaRPr lang="es-EC" sz="1200" kern="1200" dirty="0"/>
        </a:p>
      </dsp:txBody>
      <dsp:txXfrm>
        <a:off x="5286138" y="821918"/>
        <a:ext cx="843568" cy="843568"/>
      </dsp:txXfrm>
    </dsp:sp>
    <dsp:sp modelId="{F5F10154-7330-4534-BBCD-C0956B4F1C7E}">
      <dsp:nvSpPr>
        <dsp:cNvPr id="0" name=""/>
        <dsp:cNvSpPr/>
      </dsp:nvSpPr>
      <dsp:spPr>
        <a:xfrm rot="1971450">
          <a:off x="4740524" y="2592571"/>
          <a:ext cx="365738" cy="4056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58950"/>
                <a:satOff val="7420"/>
                <a:lumOff val="-8313"/>
                <a:alphaOff val="0"/>
                <a:tint val="30000"/>
                <a:satMod val="250000"/>
              </a:schemeClr>
            </a:gs>
            <a:gs pos="72000">
              <a:schemeClr val="accent5">
                <a:hueOff val="-4958950"/>
                <a:satOff val="7420"/>
                <a:lumOff val="-8313"/>
                <a:alphaOff val="0"/>
                <a:tint val="75000"/>
                <a:satMod val="210000"/>
              </a:schemeClr>
            </a:gs>
            <a:gs pos="100000">
              <a:schemeClr val="accent5">
                <a:hueOff val="-4958950"/>
                <a:satOff val="7420"/>
                <a:lumOff val="-8313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4749300" y="2643929"/>
        <a:ext cx="256017" cy="243368"/>
      </dsp:txXfrm>
    </dsp:sp>
    <dsp:sp modelId="{DC559EC5-CD0E-4C26-A836-0E9184CA41F2}">
      <dsp:nvSpPr>
        <dsp:cNvPr id="0" name=""/>
        <dsp:cNvSpPr/>
      </dsp:nvSpPr>
      <dsp:spPr>
        <a:xfrm>
          <a:off x="4989146" y="2799096"/>
          <a:ext cx="1727083" cy="1192984"/>
        </a:xfrm>
        <a:prstGeom prst="ellipse">
          <a:avLst/>
        </a:prstGeom>
        <a:gradFill rotWithShape="0">
          <a:gsLst>
            <a:gs pos="0">
              <a:schemeClr val="accent5">
                <a:hueOff val="-4958950"/>
                <a:satOff val="7420"/>
                <a:lumOff val="-8313"/>
                <a:alphaOff val="0"/>
                <a:tint val="30000"/>
                <a:satMod val="250000"/>
              </a:schemeClr>
            </a:gs>
            <a:gs pos="72000">
              <a:schemeClr val="accent5">
                <a:hueOff val="-4958950"/>
                <a:satOff val="7420"/>
                <a:lumOff val="-8313"/>
                <a:alphaOff val="0"/>
                <a:tint val="75000"/>
                <a:satMod val="210000"/>
              </a:schemeClr>
            </a:gs>
            <a:gs pos="100000">
              <a:schemeClr val="accent5">
                <a:hueOff val="-4958950"/>
                <a:satOff val="7420"/>
                <a:lumOff val="-8313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Lazo de control abierto </a:t>
          </a:r>
          <a:r>
            <a:rPr lang="es-EC" sz="1200" kern="1200" dirty="0" err="1" smtClean="0"/>
            <a:t>on</a:t>
          </a:r>
          <a:r>
            <a:rPr lang="es-EC" sz="1200" kern="1200" dirty="0" smtClean="0"/>
            <a:t> off.</a:t>
          </a:r>
          <a:endParaRPr lang="es-EC" sz="1200" kern="1200" dirty="0"/>
        </a:p>
      </dsp:txBody>
      <dsp:txXfrm>
        <a:off x="5242071" y="2973804"/>
        <a:ext cx="1221233" cy="843568"/>
      </dsp:txXfrm>
    </dsp:sp>
    <dsp:sp modelId="{3C098BC6-AC8E-4A1C-B017-635A2650D4D3}">
      <dsp:nvSpPr>
        <dsp:cNvPr id="0" name=""/>
        <dsp:cNvSpPr/>
      </dsp:nvSpPr>
      <dsp:spPr>
        <a:xfrm rot="5400000">
          <a:off x="3953381" y="2839164"/>
          <a:ext cx="307742" cy="4056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438424"/>
                <a:satOff val="11130"/>
                <a:lumOff val="-12470"/>
                <a:alphaOff val="0"/>
                <a:tint val="30000"/>
                <a:satMod val="250000"/>
              </a:schemeClr>
            </a:gs>
            <a:gs pos="72000">
              <a:schemeClr val="accent5">
                <a:hueOff val="-7438424"/>
                <a:satOff val="11130"/>
                <a:lumOff val="-12470"/>
                <a:alphaOff val="0"/>
                <a:tint val="75000"/>
                <a:satMod val="210000"/>
              </a:schemeClr>
            </a:gs>
            <a:gs pos="100000">
              <a:schemeClr val="accent5">
                <a:hueOff val="-7438424"/>
                <a:satOff val="11130"/>
                <a:lumOff val="-1247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3999543" y="2874126"/>
        <a:ext cx="215419" cy="243368"/>
      </dsp:txXfrm>
    </dsp:sp>
    <dsp:sp modelId="{D01DF3AC-620F-4311-B877-F1DA553C6F51}">
      <dsp:nvSpPr>
        <dsp:cNvPr id="0" name=""/>
        <dsp:cNvSpPr/>
      </dsp:nvSpPr>
      <dsp:spPr>
        <a:xfrm>
          <a:off x="3510760" y="3341005"/>
          <a:ext cx="1192984" cy="1192984"/>
        </a:xfrm>
        <a:prstGeom prst="ellipse">
          <a:avLst/>
        </a:prstGeom>
        <a:gradFill rotWithShape="0">
          <a:gsLst>
            <a:gs pos="0">
              <a:schemeClr val="accent5">
                <a:hueOff val="-7438424"/>
                <a:satOff val="11130"/>
                <a:lumOff val="-12470"/>
                <a:alphaOff val="0"/>
                <a:tint val="30000"/>
                <a:satMod val="250000"/>
              </a:schemeClr>
            </a:gs>
            <a:gs pos="72000">
              <a:schemeClr val="accent5">
                <a:hueOff val="-7438424"/>
                <a:satOff val="11130"/>
                <a:lumOff val="-12470"/>
                <a:alphaOff val="0"/>
                <a:tint val="75000"/>
                <a:satMod val="210000"/>
              </a:schemeClr>
            </a:gs>
            <a:gs pos="100000">
              <a:schemeClr val="accent5">
                <a:hueOff val="-7438424"/>
                <a:satOff val="11130"/>
                <a:lumOff val="-1247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Sistema Mecatrónico que optimiza espacios de siembra.</a:t>
          </a:r>
          <a:endParaRPr lang="es-EC" sz="1200" kern="1200" dirty="0"/>
        </a:p>
      </dsp:txBody>
      <dsp:txXfrm>
        <a:off x="3685468" y="3515713"/>
        <a:ext cx="843568" cy="843568"/>
      </dsp:txXfrm>
    </dsp:sp>
    <dsp:sp modelId="{67F588D9-E4C2-4779-BF91-4D57D32A301E}">
      <dsp:nvSpPr>
        <dsp:cNvPr id="0" name=""/>
        <dsp:cNvSpPr/>
      </dsp:nvSpPr>
      <dsp:spPr>
        <a:xfrm rot="9000000">
          <a:off x="3254588" y="2493179"/>
          <a:ext cx="223612" cy="4056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17899"/>
                <a:satOff val="14840"/>
                <a:lumOff val="-16626"/>
                <a:alphaOff val="0"/>
                <a:tint val="30000"/>
                <a:satMod val="250000"/>
              </a:schemeClr>
            </a:gs>
            <a:gs pos="72000">
              <a:schemeClr val="accent5">
                <a:hueOff val="-9917899"/>
                <a:satOff val="14840"/>
                <a:lumOff val="-16626"/>
                <a:alphaOff val="0"/>
                <a:tint val="75000"/>
                <a:satMod val="210000"/>
              </a:schemeClr>
            </a:gs>
            <a:gs pos="100000">
              <a:schemeClr val="accent5">
                <a:hueOff val="-9917899"/>
                <a:satOff val="14840"/>
                <a:lumOff val="-16626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10800000">
        <a:off x="3317178" y="2557531"/>
        <a:ext cx="156528" cy="243368"/>
      </dsp:txXfrm>
    </dsp:sp>
    <dsp:sp modelId="{6A4DA6F9-345B-4094-8D92-215F171308BB}">
      <dsp:nvSpPr>
        <dsp:cNvPr id="0" name=""/>
        <dsp:cNvSpPr/>
      </dsp:nvSpPr>
      <dsp:spPr>
        <a:xfrm>
          <a:off x="2065152" y="2506382"/>
          <a:ext cx="1192984" cy="1192984"/>
        </a:xfrm>
        <a:prstGeom prst="ellipse">
          <a:avLst/>
        </a:prstGeom>
        <a:gradFill rotWithShape="0">
          <a:gsLst>
            <a:gs pos="0">
              <a:schemeClr val="accent5">
                <a:hueOff val="-9917899"/>
                <a:satOff val="14840"/>
                <a:lumOff val="-16626"/>
                <a:alphaOff val="0"/>
                <a:tint val="30000"/>
                <a:satMod val="250000"/>
              </a:schemeClr>
            </a:gs>
            <a:gs pos="72000">
              <a:schemeClr val="accent5">
                <a:hueOff val="-9917899"/>
                <a:satOff val="14840"/>
                <a:lumOff val="-16626"/>
                <a:alphaOff val="0"/>
                <a:tint val="75000"/>
                <a:satMod val="210000"/>
              </a:schemeClr>
            </a:gs>
            <a:gs pos="100000">
              <a:schemeClr val="accent5">
                <a:hueOff val="-9917899"/>
                <a:satOff val="14840"/>
                <a:lumOff val="-16626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Agricultura de precisión</a:t>
          </a:r>
          <a:endParaRPr lang="es-EC" sz="1200" kern="1200" dirty="0"/>
        </a:p>
      </dsp:txBody>
      <dsp:txXfrm>
        <a:off x="2239860" y="2681090"/>
        <a:ext cx="843568" cy="843568"/>
      </dsp:txXfrm>
    </dsp:sp>
    <dsp:sp modelId="{0916A0EE-5AC6-4B3D-A620-EED11662BB99}">
      <dsp:nvSpPr>
        <dsp:cNvPr id="0" name=""/>
        <dsp:cNvSpPr/>
      </dsp:nvSpPr>
      <dsp:spPr>
        <a:xfrm rot="12600000">
          <a:off x="3315453" y="1659256"/>
          <a:ext cx="176521" cy="4056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2397374"/>
                <a:satOff val="18550"/>
                <a:lumOff val="-20783"/>
                <a:alphaOff val="0"/>
                <a:tint val="30000"/>
                <a:satMod val="250000"/>
              </a:schemeClr>
            </a:gs>
            <a:gs pos="72000">
              <a:schemeClr val="accent5">
                <a:hueOff val="-12397374"/>
                <a:satOff val="18550"/>
                <a:lumOff val="-20783"/>
                <a:alphaOff val="0"/>
                <a:tint val="75000"/>
                <a:satMod val="210000"/>
              </a:schemeClr>
            </a:gs>
            <a:gs pos="100000">
              <a:schemeClr val="accent5">
                <a:hueOff val="-12397374"/>
                <a:satOff val="18550"/>
                <a:lumOff val="-20783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10800000">
        <a:off x="3364862" y="1753618"/>
        <a:ext cx="123565" cy="243368"/>
      </dsp:txXfrm>
    </dsp:sp>
    <dsp:sp modelId="{868C0557-C07F-4B25-9E1E-D28886BD6260}">
      <dsp:nvSpPr>
        <dsp:cNvPr id="0" name=""/>
        <dsp:cNvSpPr/>
      </dsp:nvSpPr>
      <dsp:spPr>
        <a:xfrm>
          <a:off x="1936524" y="837137"/>
          <a:ext cx="1450239" cy="1192984"/>
        </a:xfrm>
        <a:prstGeom prst="ellipse">
          <a:avLst/>
        </a:prstGeom>
        <a:gradFill rotWithShape="0">
          <a:gsLst>
            <a:gs pos="0">
              <a:schemeClr val="accent5">
                <a:hueOff val="-12397374"/>
                <a:satOff val="18550"/>
                <a:lumOff val="-20783"/>
                <a:alphaOff val="0"/>
                <a:tint val="30000"/>
                <a:satMod val="250000"/>
              </a:schemeClr>
            </a:gs>
            <a:gs pos="72000">
              <a:schemeClr val="accent5">
                <a:hueOff val="-12397374"/>
                <a:satOff val="18550"/>
                <a:lumOff val="-20783"/>
                <a:alphaOff val="0"/>
                <a:tint val="75000"/>
                <a:satMod val="210000"/>
              </a:schemeClr>
            </a:gs>
            <a:gs pos="100000">
              <a:schemeClr val="accent5">
                <a:hueOff val="-12397374"/>
                <a:satOff val="18550"/>
                <a:lumOff val="-20783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Protecciones – Trabajo en la intemperie.</a:t>
          </a:r>
          <a:endParaRPr lang="es-EC" sz="1200" kern="1200" dirty="0"/>
        </a:p>
      </dsp:txBody>
      <dsp:txXfrm>
        <a:off x="2148907" y="1011845"/>
        <a:ext cx="1025473" cy="84356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7E36C9-7E8C-40DB-B26A-13C7C6004EC3}">
      <dsp:nvSpPr>
        <dsp:cNvPr id="0" name=""/>
        <dsp:cNvSpPr/>
      </dsp:nvSpPr>
      <dsp:spPr>
        <a:xfrm>
          <a:off x="2611900" y="2048812"/>
          <a:ext cx="2232251" cy="146195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4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Recomendaciones</a:t>
          </a:r>
          <a:endParaRPr lang="es-EC" sz="1400" kern="1200" dirty="0"/>
        </a:p>
      </dsp:txBody>
      <dsp:txXfrm>
        <a:off x="2938806" y="2262911"/>
        <a:ext cx="1578439" cy="1033761"/>
      </dsp:txXfrm>
    </dsp:sp>
    <dsp:sp modelId="{DEE6028D-7F75-4F34-8000-F1E5993EB4EE}">
      <dsp:nvSpPr>
        <dsp:cNvPr id="0" name=""/>
        <dsp:cNvSpPr/>
      </dsp:nvSpPr>
      <dsp:spPr>
        <a:xfrm rot="16200000">
          <a:off x="3573212" y="1516941"/>
          <a:ext cx="309626" cy="4970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/>
        </a:p>
      </dsp:txBody>
      <dsp:txXfrm>
        <a:off x="3619656" y="1662798"/>
        <a:ext cx="216738" cy="298240"/>
      </dsp:txXfrm>
    </dsp:sp>
    <dsp:sp modelId="{BEFC6822-E90A-45F2-9366-25CFECA99F91}">
      <dsp:nvSpPr>
        <dsp:cNvPr id="0" name=""/>
        <dsp:cNvSpPr/>
      </dsp:nvSpPr>
      <dsp:spPr>
        <a:xfrm>
          <a:off x="2997046" y="2652"/>
          <a:ext cx="1461959" cy="146195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Alineamiento correcto  de los perfiles de guiado mejora la precisión.</a:t>
          </a:r>
          <a:endParaRPr lang="es-EC" sz="1400" kern="1200" dirty="0"/>
        </a:p>
      </dsp:txBody>
      <dsp:txXfrm>
        <a:off x="3211145" y="216751"/>
        <a:ext cx="1033761" cy="1033761"/>
      </dsp:txXfrm>
    </dsp:sp>
    <dsp:sp modelId="{6AC5DE16-79C4-4763-B7A1-DCD7B6CB6AA9}">
      <dsp:nvSpPr>
        <dsp:cNvPr id="0" name=""/>
        <dsp:cNvSpPr/>
      </dsp:nvSpPr>
      <dsp:spPr>
        <a:xfrm rot="1485324">
          <a:off x="4744786" y="3072652"/>
          <a:ext cx="314644" cy="4970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198687"/>
                <a:satOff val="9275"/>
                <a:lumOff val="-10392"/>
                <a:alphaOff val="0"/>
                <a:tint val="30000"/>
                <a:satMod val="250000"/>
              </a:schemeClr>
            </a:gs>
            <a:gs pos="72000">
              <a:schemeClr val="accent5">
                <a:hueOff val="-6198687"/>
                <a:satOff val="9275"/>
                <a:lumOff val="-10392"/>
                <a:alphaOff val="0"/>
                <a:tint val="75000"/>
                <a:satMod val="210000"/>
              </a:schemeClr>
            </a:gs>
            <a:gs pos="100000">
              <a:schemeClr val="accent5">
                <a:hueOff val="-6198687"/>
                <a:satOff val="9275"/>
                <a:lumOff val="-10392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/>
        </a:p>
      </dsp:txBody>
      <dsp:txXfrm>
        <a:off x="4749123" y="3152302"/>
        <a:ext cx="220251" cy="298240"/>
      </dsp:txXfrm>
    </dsp:sp>
    <dsp:sp modelId="{CFE8BB07-CA1D-474A-8C7A-87C38D0B5316}">
      <dsp:nvSpPr>
        <dsp:cNvPr id="0" name=""/>
        <dsp:cNvSpPr/>
      </dsp:nvSpPr>
      <dsp:spPr>
        <a:xfrm>
          <a:off x="5112577" y="3024327"/>
          <a:ext cx="1461959" cy="1461959"/>
        </a:xfrm>
        <a:prstGeom prst="ellipse">
          <a:avLst/>
        </a:prstGeom>
        <a:gradFill rotWithShape="0">
          <a:gsLst>
            <a:gs pos="0">
              <a:schemeClr val="accent5">
                <a:hueOff val="-6198687"/>
                <a:satOff val="9275"/>
                <a:lumOff val="-10392"/>
                <a:alphaOff val="0"/>
                <a:tint val="30000"/>
                <a:satMod val="250000"/>
              </a:schemeClr>
            </a:gs>
            <a:gs pos="72000">
              <a:schemeClr val="accent5">
                <a:hueOff val="-6198687"/>
                <a:satOff val="9275"/>
                <a:lumOff val="-10392"/>
                <a:alphaOff val="0"/>
                <a:tint val="75000"/>
                <a:satMod val="210000"/>
              </a:schemeClr>
            </a:gs>
            <a:gs pos="100000">
              <a:schemeClr val="accent5">
                <a:hueOff val="-6198687"/>
                <a:satOff val="9275"/>
                <a:lumOff val="-10392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Luminosidad</a:t>
          </a:r>
          <a:endParaRPr lang="es-EC" sz="1400" kern="1200" dirty="0"/>
        </a:p>
      </dsp:txBody>
      <dsp:txXfrm>
        <a:off x="5326676" y="3238426"/>
        <a:ext cx="1033761" cy="1033761"/>
      </dsp:txXfrm>
    </dsp:sp>
    <dsp:sp modelId="{F5F10154-7330-4534-BBCD-C0956B4F1C7E}">
      <dsp:nvSpPr>
        <dsp:cNvPr id="0" name=""/>
        <dsp:cNvSpPr/>
      </dsp:nvSpPr>
      <dsp:spPr>
        <a:xfrm rot="9369808">
          <a:off x="2411615" y="3048243"/>
          <a:ext cx="292542" cy="4970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2397374"/>
                <a:satOff val="18550"/>
                <a:lumOff val="-20783"/>
                <a:alphaOff val="0"/>
                <a:tint val="30000"/>
                <a:satMod val="250000"/>
              </a:schemeClr>
            </a:gs>
            <a:gs pos="72000">
              <a:schemeClr val="accent5">
                <a:hueOff val="-12397374"/>
                <a:satOff val="18550"/>
                <a:lumOff val="-20783"/>
                <a:alphaOff val="0"/>
                <a:tint val="75000"/>
                <a:satMod val="210000"/>
              </a:schemeClr>
            </a:gs>
            <a:gs pos="100000">
              <a:schemeClr val="accent5">
                <a:hueOff val="-12397374"/>
                <a:satOff val="18550"/>
                <a:lumOff val="-20783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/>
        </a:p>
      </dsp:txBody>
      <dsp:txXfrm rot="10800000">
        <a:off x="2495635" y="3129922"/>
        <a:ext cx="204779" cy="298240"/>
      </dsp:txXfrm>
    </dsp:sp>
    <dsp:sp modelId="{DC559EC5-CD0E-4C26-A836-0E9184CA41F2}">
      <dsp:nvSpPr>
        <dsp:cNvPr id="0" name=""/>
        <dsp:cNvSpPr/>
      </dsp:nvSpPr>
      <dsp:spPr>
        <a:xfrm>
          <a:off x="348150" y="3074544"/>
          <a:ext cx="2116478" cy="1461959"/>
        </a:xfrm>
        <a:prstGeom prst="ellipse">
          <a:avLst/>
        </a:prstGeom>
        <a:gradFill rotWithShape="0">
          <a:gsLst>
            <a:gs pos="0">
              <a:schemeClr val="accent5">
                <a:hueOff val="-12397374"/>
                <a:satOff val="18550"/>
                <a:lumOff val="-20783"/>
                <a:alphaOff val="0"/>
                <a:tint val="30000"/>
                <a:satMod val="250000"/>
              </a:schemeClr>
            </a:gs>
            <a:gs pos="72000">
              <a:schemeClr val="accent5">
                <a:hueOff val="-12397374"/>
                <a:satOff val="18550"/>
                <a:lumOff val="-20783"/>
                <a:alphaOff val="0"/>
                <a:tint val="75000"/>
                <a:satMod val="210000"/>
              </a:schemeClr>
            </a:gs>
            <a:gs pos="100000">
              <a:schemeClr val="accent5">
                <a:hueOff val="-12397374"/>
                <a:satOff val="18550"/>
                <a:lumOff val="-20783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Dimensionamiento -  Bomba de succión</a:t>
          </a:r>
          <a:endParaRPr lang="es-EC" sz="1400" kern="1200" dirty="0"/>
        </a:p>
      </dsp:txBody>
      <dsp:txXfrm>
        <a:off x="658101" y="3288643"/>
        <a:ext cx="1496576" cy="103376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2D6DE-3882-4E8D-A8CF-AF08EAD46B6D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53925-FA61-41F0-8EE6-BE7BA765AA07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DED6A-0501-4154-A878-046CF27A7759}">
      <dsp:nvSpPr>
        <dsp:cNvPr id="0" name=""/>
        <dsp:cNvSpPr/>
      </dsp:nvSpPr>
      <dsp:spPr>
        <a:xfrm>
          <a:off x="853440" y="2835910"/>
          <a:ext cx="1420368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0" kern="1200" dirty="0" smtClean="0"/>
            <a:t>Implementación de una cámara web</a:t>
          </a:r>
          <a:endParaRPr lang="es-EC" sz="1500" b="0" kern="1200" dirty="0"/>
        </a:p>
      </dsp:txBody>
      <dsp:txXfrm>
        <a:off x="853440" y="2835910"/>
        <a:ext cx="1420368" cy="1101090"/>
      </dsp:txXfrm>
    </dsp:sp>
    <dsp:sp modelId="{162C0963-048C-4C04-87FC-B7ECA9052ADD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C86F9-23D8-4157-83F4-712D2544AD33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0" kern="1200" dirty="0" smtClean="0"/>
            <a:t>Selección de varias plantas</a:t>
          </a:r>
          <a:endParaRPr lang="es-EC" sz="1500" b="0" kern="1200" dirty="0"/>
        </a:p>
      </dsp:txBody>
      <dsp:txXfrm>
        <a:off x="2316480" y="1864359"/>
        <a:ext cx="1463040" cy="2072640"/>
      </dsp:txXfrm>
    </dsp:sp>
    <dsp:sp modelId="{23C40811-A1C4-40CD-9E35-EC56644A3E0E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B6B92-B5A4-45CF-89F0-BD1AF8BE4682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0" kern="1200" dirty="0" smtClean="0"/>
            <a:t>Internet de las cosas</a:t>
          </a:r>
          <a:endParaRPr lang="es-EC" sz="1500" b="0" kern="1200" dirty="0"/>
        </a:p>
      </dsp:txBody>
      <dsp:txXfrm>
        <a:off x="4053840" y="1289049"/>
        <a:ext cx="1463040" cy="2647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DBD3B-32C3-4DE7-82B1-5458F462D5B7}">
      <dsp:nvSpPr>
        <dsp:cNvPr id="0" name=""/>
        <dsp:cNvSpPr/>
      </dsp:nvSpPr>
      <dsp:spPr>
        <a:xfrm>
          <a:off x="0" y="395012"/>
          <a:ext cx="439248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224BA-81B9-4586-9303-A6BDD9308AA2}">
      <dsp:nvSpPr>
        <dsp:cNvPr id="0" name=""/>
        <dsp:cNvSpPr/>
      </dsp:nvSpPr>
      <dsp:spPr>
        <a:xfrm>
          <a:off x="219624" y="85052"/>
          <a:ext cx="3074741" cy="6199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 dirty="0"/>
        </a:p>
      </dsp:txBody>
      <dsp:txXfrm>
        <a:off x="249886" y="115314"/>
        <a:ext cx="3014217" cy="559396"/>
      </dsp:txXfrm>
    </dsp:sp>
    <dsp:sp modelId="{19946E27-936A-45E6-AB32-6818384C0BC2}">
      <dsp:nvSpPr>
        <dsp:cNvPr id="0" name=""/>
        <dsp:cNvSpPr/>
      </dsp:nvSpPr>
      <dsp:spPr>
        <a:xfrm>
          <a:off x="0" y="1347572"/>
          <a:ext cx="439248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4132458"/>
              <a:satOff val="6183"/>
              <a:lumOff val="-69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BB1CA-50C4-4BBD-AA43-FDAAA2C8D308}">
      <dsp:nvSpPr>
        <dsp:cNvPr id="0" name=""/>
        <dsp:cNvSpPr/>
      </dsp:nvSpPr>
      <dsp:spPr>
        <a:xfrm>
          <a:off x="219624" y="1037612"/>
          <a:ext cx="3074741" cy="619920"/>
        </a:xfrm>
        <a:prstGeom prst="roundRect">
          <a:avLst/>
        </a:prstGeom>
        <a:gradFill rotWithShape="0">
          <a:gsLst>
            <a:gs pos="0">
              <a:schemeClr val="accent5">
                <a:hueOff val="-4132458"/>
                <a:satOff val="6183"/>
                <a:lumOff val="-6928"/>
                <a:alphaOff val="0"/>
                <a:tint val="30000"/>
                <a:satMod val="250000"/>
              </a:schemeClr>
            </a:gs>
            <a:gs pos="72000">
              <a:schemeClr val="accent5">
                <a:hueOff val="-4132458"/>
                <a:satOff val="6183"/>
                <a:lumOff val="-6928"/>
                <a:alphaOff val="0"/>
                <a:tint val="75000"/>
                <a:satMod val="210000"/>
              </a:schemeClr>
            </a:gs>
            <a:gs pos="100000">
              <a:schemeClr val="accent5">
                <a:hueOff val="-4132458"/>
                <a:satOff val="6183"/>
                <a:lumOff val="-6928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 dirty="0"/>
        </a:p>
      </dsp:txBody>
      <dsp:txXfrm>
        <a:off x="249886" y="1067874"/>
        <a:ext cx="3014217" cy="559396"/>
      </dsp:txXfrm>
    </dsp:sp>
    <dsp:sp modelId="{0A8332C7-7CE2-4D9C-9FE8-036E36056580}">
      <dsp:nvSpPr>
        <dsp:cNvPr id="0" name=""/>
        <dsp:cNvSpPr/>
      </dsp:nvSpPr>
      <dsp:spPr>
        <a:xfrm>
          <a:off x="0" y="2300133"/>
          <a:ext cx="439248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8264916"/>
              <a:satOff val="12367"/>
              <a:lumOff val="-1385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8F229-86A8-4A17-907C-B5BAC707D8BF}">
      <dsp:nvSpPr>
        <dsp:cNvPr id="0" name=""/>
        <dsp:cNvSpPr/>
      </dsp:nvSpPr>
      <dsp:spPr>
        <a:xfrm>
          <a:off x="219624" y="1990172"/>
          <a:ext cx="3074741" cy="619920"/>
        </a:xfrm>
        <a:prstGeom prst="roundRect">
          <a:avLst/>
        </a:prstGeom>
        <a:gradFill rotWithShape="0">
          <a:gsLst>
            <a:gs pos="0">
              <a:schemeClr val="accent5">
                <a:hueOff val="-8264916"/>
                <a:satOff val="12367"/>
                <a:lumOff val="-13855"/>
                <a:alphaOff val="0"/>
                <a:tint val="30000"/>
                <a:satMod val="250000"/>
              </a:schemeClr>
            </a:gs>
            <a:gs pos="72000">
              <a:schemeClr val="accent5">
                <a:hueOff val="-8264916"/>
                <a:satOff val="12367"/>
                <a:lumOff val="-13855"/>
                <a:alphaOff val="0"/>
                <a:tint val="75000"/>
                <a:satMod val="210000"/>
              </a:schemeClr>
            </a:gs>
            <a:gs pos="100000">
              <a:schemeClr val="accent5">
                <a:hueOff val="-8264916"/>
                <a:satOff val="12367"/>
                <a:lumOff val="-13855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 dirty="0"/>
        </a:p>
      </dsp:txBody>
      <dsp:txXfrm>
        <a:off x="249886" y="2020434"/>
        <a:ext cx="3014217" cy="559396"/>
      </dsp:txXfrm>
    </dsp:sp>
    <dsp:sp modelId="{4EC989E9-4755-4691-8174-634F0C35EEA5}">
      <dsp:nvSpPr>
        <dsp:cNvPr id="0" name=""/>
        <dsp:cNvSpPr/>
      </dsp:nvSpPr>
      <dsp:spPr>
        <a:xfrm>
          <a:off x="0" y="3252693"/>
          <a:ext cx="439248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12397374"/>
              <a:satOff val="18550"/>
              <a:lumOff val="-207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2280D8-E67F-41DA-891D-29670FEF2CEB}">
      <dsp:nvSpPr>
        <dsp:cNvPr id="0" name=""/>
        <dsp:cNvSpPr/>
      </dsp:nvSpPr>
      <dsp:spPr>
        <a:xfrm>
          <a:off x="219624" y="2942733"/>
          <a:ext cx="3074741" cy="619920"/>
        </a:xfrm>
        <a:prstGeom prst="roundRect">
          <a:avLst/>
        </a:prstGeom>
        <a:gradFill rotWithShape="0">
          <a:gsLst>
            <a:gs pos="0">
              <a:schemeClr val="accent5">
                <a:hueOff val="-12397374"/>
                <a:satOff val="18550"/>
                <a:lumOff val="-20783"/>
                <a:alphaOff val="0"/>
                <a:tint val="30000"/>
                <a:satMod val="250000"/>
              </a:schemeClr>
            </a:gs>
            <a:gs pos="72000">
              <a:schemeClr val="accent5">
                <a:hueOff val="-12397374"/>
                <a:satOff val="18550"/>
                <a:lumOff val="-20783"/>
                <a:alphaOff val="0"/>
                <a:tint val="75000"/>
                <a:satMod val="210000"/>
              </a:schemeClr>
            </a:gs>
            <a:gs pos="100000">
              <a:schemeClr val="accent5">
                <a:hueOff val="-12397374"/>
                <a:satOff val="18550"/>
                <a:lumOff val="-20783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 dirty="0"/>
        </a:p>
      </dsp:txBody>
      <dsp:txXfrm>
        <a:off x="249886" y="2972995"/>
        <a:ext cx="3014217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56175-38FA-4AB6-805F-E22F0C3A6C14}">
      <dsp:nvSpPr>
        <dsp:cNvPr id="0" name=""/>
        <dsp:cNvSpPr/>
      </dsp:nvSpPr>
      <dsp:spPr>
        <a:xfrm>
          <a:off x="3190191" y="30126"/>
          <a:ext cx="1024479" cy="1024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3190191" y="30126"/>
        <a:ext cx="1024479" cy="1024479"/>
      </dsp:txXfrm>
    </dsp:sp>
    <dsp:sp modelId="{8FBF072B-45A7-4C14-B773-D494CF74EAD4}">
      <dsp:nvSpPr>
        <dsp:cNvPr id="0" name=""/>
        <dsp:cNvSpPr/>
      </dsp:nvSpPr>
      <dsp:spPr>
        <a:xfrm>
          <a:off x="778951" y="332"/>
          <a:ext cx="3842696" cy="3842696"/>
        </a:xfrm>
        <a:prstGeom prst="circularArrow">
          <a:avLst>
            <a:gd name="adj1" fmla="val 5199"/>
            <a:gd name="adj2" fmla="val 335813"/>
            <a:gd name="adj3" fmla="val 21293651"/>
            <a:gd name="adj4" fmla="val 19765881"/>
            <a:gd name="adj5" fmla="val 6065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3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2CCCC3F-5E0A-462C-A241-772657AF1A41}">
      <dsp:nvSpPr>
        <dsp:cNvPr id="0" name=""/>
        <dsp:cNvSpPr/>
      </dsp:nvSpPr>
      <dsp:spPr>
        <a:xfrm>
          <a:off x="3809542" y="1936292"/>
          <a:ext cx="1024479" cy="1024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/>
        </a:p>
      </dsp:txBody>
      <dsp:txXfrm>
        <a:off x="3809542" y="1936292"/>
        <a:ext cx="1024479" cy="1024479"/>
      </dsp:txXfrm>
    </dsp:sp>
    <dsp:sp modelId="{D9A08034-0EC0-48AC-8A5C-3CA90C4E0C6B}">
      <dsp:nvSpPr>
        <dsp:cNvPr id="0" name=""/>
        <dsp:cNvSpPr/>
      </dsp:nvSpPr>
      <dsp:spPr>
        <a:xfrm>
          <a:off x="778951" y="332"/>
          <a:ext cx="3842696" cy="3842696"/>
        </a:xfrm>
        <a:prstGeom prst="circularArrow">
          <a:avLst>
            <a:gd name="adj1" fmla="val 5199"/>
            <a:gd name="adj2" fmla="val 335813"/>
            <a:gd name="adj3" fmla="val 4015122"/>
            <a:gd name="adj4" fmla="val 2253044"/>
            <a:gd name="adj5" fmla="val 6065"/>
          </a:avLst>
        </a:prstGeom>
        <a:gradFill rotWithShape="0">
          <a:gsLst>
            <a:gs pos="0">
              <a:schemeClr val="accent3">
                <a:hueOff val="2858605"/>
                <a:satOff val="621"/>
                <a:lumOff val="-882"/>
                <a:alphaOff val="0"/>
                <a:tint val="30000"/>
                <a:satMod val="250000"/>
              </a:schemeClr>
            </a:gs>
            <a:gs pos="72000">
              <a:schemeClr val="accent3">
                <a:hueOff val="2858605"/>
                <a:satOff val="621"/>
                <a:lumOff val="-882"/>
                <a:alphaOff val="0"/>
                <a:tint val="75000"/>
                <a:satMod val="210000"/>
              </a:schemeClr>
            </a:gs>
            <a:gs pos="100000">
              <a:schemeClr val="accent3">
                <a:hueOff val="2858605"/>
                <a:satOff val="621"/>
                <a:lumOff val="-882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558D6DE-EC3E-4BBD-8D43-7BC3FD34A65D}">
      <dsp:nvSpPr>
        <dsp:cNvPr id="0" name=""/>
        <dsp:cNvSpPr/>
      </dsp:nvSpPr>
      <dsp:spPr>
        <a:xfrm>
          <a:off x="2188060" y="3114368"/>
          <a:ext cx="1024479" cy="1024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2188060" y="3114368"/>
        <a:ext cx="1024479" cy="1024479"/>
      </dsp:txXfrm>
    </dsp:sp>
    <dsp:sp modelId="{80B981EE-2651-4C13-8978-2F50280AC5FB}">
      <dsp:nvSpPr>
        <dsp:cNvPr id="0" name=""/>
        <dsp:cNvSpPr/>
      </dsp:nvSpPr>
      <dsp:spPr>
        <a:xfrm>
          <a:off x="778951" y="332"/>
          <a:ext cx="3842696" cy="3842696"/>
        </a:xfrm>
        <a:prstGeom prst="circularArrow">
          <a:avLst>
            <a:gd name="adj1" fmla="val 5199"/>
            <a:gd name="adj2" fmla="val 335813"/>
            <a:gd name="adj3" fmla="val 8211144"/>
            <a:gd name="adj4" fmla="val 6449066"/>
            <a:gd name="adj5" fmla="val 6065"/>
          </a:avLst>
        </a:prstGeom>
        <a:gradFill rotWithShape="0">
          <a:gsLst>
            <a:gs pos="0">
              <a:schemeClr val="accent3">
                <a:hueOff val="5717211"/>
                <a:satOff val="1242"/>
                <a:lumOff val="-1765"/>
                <a:alphaOff val="0"/>
                <a:tint val="30000"/>
                <a:satMod val="250000"/>
              </a:schemeClr>
            </a:gs>
            <a:gs pos="72000">
              <a:schemeClr val="accent3">
                <a:hueOff val="5717211"/>
                <a:satOff val="1242"/>
                <a:lumOff val="-1765"/>
                <a:alphaOff val="0"/>
                <a:tint val="75000"/>
                <a:satMod val="210000"/>
              </a:schemeClr>
            </a:gs>
            <a:gs pos="100000">
              <a:schemeClr val="accent3">
                <a:hueOff val="5717211"/>
                <a:satOff val="1242"/>
                <a:lumOff val="-1765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7BE627-CF94-4687-BF41-5F5C2D95B478}">
      <dsp:nvSpPr>
        <dsp:cNvPr id="0" name=""/>
        <dsp:cNvSpPr/>
      </dsp:nvSpPr>
      <dsp:spPr>
        <a:xfrm>
          <a:off x="566578" y="1936292"/>
          <a:ext cx="1024479" cy="1024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566578" y="1936292"/>
        <a:ext cx="1024479" cy="1024479"/>
      </dsp:txXfrm>
    </dsp:sp>
    <dsp:sp modelId="{96140449-FEF1-4211-B24F-EC0CAF422511}">
      <dsp:nvSpPr>
        <dsp:cNvPr id="0" name=""/>
        <dsp:cNvSpPr/>
      </dsp:nvSpPr>
      <dsp:spPr>
        <a:xfrm>
          <a:off x="778951" y="332"/>
          <a:ext cx="3842696" cy="3842696"/>
        </a:xfrm>
        <a:prstGeom prst="circularArrow">
          <a:avLst>
            <a:gd name="adj1" fmla="val 5199"/>
            <a:gd name="adj2" fmla="val 335813"/>
            <a:gd name="adj3" fmla="val 12298306"/>
            <a:gd name="adj4" fmla="val 10770537"/>
            <a:gd name="adj5" fmla="val 6065"/>
          </a:avLst>
        </a:prstGeom>
        <a:gradFill rotWithShape="0">
          <a:gsLst>
            <a:gs pos="0">
              <a:schemeClr val="accent3">
                <a:hueOff val="8575816"/>
                <a:satOff val="1863"/>
                <a:lumOff val="-2647"/>
                <a:alphaOff val="0"/>
                <a:tint val="30000"/>
                <a:satMod val="250000"/>
              </a:schemeClr>
            </a:gs>
            <a:gs pos="72000">
              <a:schemeClr val="accent3">
                <a:hueOff val="8575816"/>
                <a:satOff val="1863"/>
                <a:lumOff val="-2647"/>
                <a:alphaOff val="0"/>
                <a:tint val="75000"/>
                <a:satMod val="210000"/>
              </a:schemeClr>
            </a:gs>
            <a:gs pos="100000">
              <a:schemeClr val="accent3">
                <a:hueOff val="8575816"/>
                <a:satOff val="1863"/>
                <a:lumOff val="-2647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34519D-CCAD-4947-9021-E37CB6213060}">
      <dsp:nvSpPr>
        <dsp:cNvPr id="0" name=""/>
        <dsp:cNvSpPr/>
      </dsp:nvSpPr>
      <dsp:spPr>
        <a:xfrm>
          <a:off x="1185929" y="30126"/>
          <a:ext cx="1024479" cy="1024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1185929" y="30126"/>
        <a:ext cx="1024479" cy="1024479"/>
      </dsp:txXfrm>
    </dsp:sp>
    <dsp:sp modelId="{FCC55AD6-0CE2-4C79-BC06-3764CE26E210}">
      <dsp:nvSpPr>
        <dsp:cNvPr id="0" name=""/>
        <dsp:cNvSpPr/>
      </dsp:nvSpPr>
      <dsp:spPr>
        <a:xfrm>
          <a:off x="778951" y="332"/>
          <a:ext cx="3842696" cy="3842696"/>
        </a:xfrm>
        <a:prstGeom prst="circularArrow">
          <a:avLst>
            <a:gd name="adj1" fmla="val 5199"/>
            <a:gd name="adj2" fmla="val 335813"/>
            <a:gd name="adj3" fmla="val 16866109"/>
            <a:gd name="adj4" fmla="val 15198078"/>
            <a:gd name="adj5" fmla="val 6065"/>
          </a:avLst>
        </a:prstGeom>
        <a:gradFill rotWithShape="0">
          <a:gsLst>
            <a:gs pos="0">
              <a:schemeClr val="accent3">
                <a:hueOff val="11434421"/>
                <a:satOff val="2484"/>
                <a:lumOff val="-3530"/>
                <a:alphaOff val="0"/>
                <a:tint val="30000"/>
                <a:satMod val="250000"/>
              </a:schemeClr>
            </a:gs>
            <a:gs pos="72000">
              <a:schemeClr val="accent3">
                <a:hueOff val="11434421"/>
                <a:satOff val="2484"/>
                <a:lumOff val="-3530"/>
                <a:alphaOff val="0"/>
                <a:tint val="75000"/>
                <a:satMod val="210000"/>
              </a:schemeClr>
            </a:gs>
            <a:gs pos="100000">
              <a:schemeClr val="accent3">
                <a:hueOff val="11434421"/>
                <a:satOff val="2484"/>
                <a:lumOff val="-353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6ED9F-D296-48B0-8526-7EE8FB22F1DF}">
      <dsp:nvSpPr>
        <dsp:cNvPr id="0" name=""/>
        <dsp:cNvSpPr/>
      </dsp:nvSpPr>
      <dsp:spPr>
        <a:xfrm rot="5400000">
          <a:off x="3685636" y="126010"/>
          <a:ext cx="1899175" cy="165228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2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066563" y="298519"/>
        <a:ext cx="1137320" cy="1307265"/>
      </dsp:txXfrm>
    </dsp:sp>
    <dsp:sp modelId="{0633A8B0-49CD-4EF2-AEB3-9349D5001C7D}">
      <dsp:nvSpPr>
        <dsp:cNvPr id="0" name=""/>
        <dsp:cNvSpPr/>
      </dsp:nvSpPr>
      <dsp:spPr>
        <a:xfrm>
          <a:off x="5511504" y="382398"/>
          <a:ext cx="2119480" cy="1139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19B0B9-C133-42D7-BEFB-D6B507E915BD}">
      <dsp:nvSpPr>
        <dsp:cNvPr id="0" name=""/>
        <dsp:cNvSpPr/>
      </dsp:nvSpPr>
      <dsp:spPr>
        <a:xfrm rot="5400000">
          <a:off x="1901171" y="126010"/>
          <a:ext cx="1899175" cy="165228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3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2282098" y="298519"/>
        <a:ext cx="1137320" cy="1307265"/>
      </dsp:txXfrm>
    </dsp:sp>
    <dsp:sp modelId="{321EAD51-417A-4CCF-B5C7-7A936E55DB2F}">
      <dsp:nvSpPr>
        <dsp:cNvPr id="0" name=""/>
        <dsp:cNvSpPr/>
      </dsp:nvSpPr>
      <dsp:spPr>
        <a:xfrm rot="5400000">
          <a:off x="2789985" y="1738030"/>
          <a:ext cx="1899175" cy="165228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4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300" kern="1200" dirty="0"/>
        </a:p>
      </dsp:txBody>
      <dsp:txXfrm rot="-5400000">
        <a:off x="3170912" y="1910539"/>
        <a:ext cx="1137320" cy="1307265"/>
      </dsp:txXfrm>
    </dsp:sp>
    <dsp:sp modelId="{9DF5DFF2-6FC1-4416-9319-88E93E5152D8}">
      <dsp:nvSpPr>
        <dsp:cNvPr id="0" name=""/>
        <dsp:cNvSpPr/>
      </dsp:nvSpPr>
      <dsp:spPr>
        <a:xfrm>
          <a:off x="793951" y="1994419"/>
          <a:ext cx="2051109" cy="1139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AB0FF-212E-456D-B493-AAE6D47A84AE}">
      <dsp:nvSpPr>
        <dsp:cNvPr id="0" name=""/>
        <dsp:cNvSpPr/>
      </dsp:nvSpPr>
      <dsp:spPr>
        <a:xfrm rot="5400000">
          <a:off x="4574450" y="1738030"/>
          <a:ext cx="1899175" cy="165228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4955377" y="1910539"/>
        <a:ext cx="1137320" cy="1307265"/>
      </dsp:txXfrm>
    </dsp:sp>
    <dsp:sp modelId="{5611877E-7F01-439E-B8F3-73043E2BAF74}">
      <dsp:nvSpPr>
        <dsp:cNvPr id="0" name=""/>
        <dsp:cNvSpPr/>
      </dsp:nvSpPr>
      <dsp:spPr>
        <a:xfrm rot="5400000">
          <a:off x="3685636" y="3350050"/>
          <a:ext cx="1899175" cy="165228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6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300" kern="1200" dirty="0"/>
        </a:p>
      </dsp:txBody>
      <dsp:txXfrm rot="-5400000">
        <a:off x="4066563" y="3522559"/>
        <a:ext cx="1137320" cy="1307265"/>
      </dsp:txXfrm>
    </dsp:sp>
    <dsp:sp modelId="{5D1CC1C4-2D1B-4280-A5AC-9CB70A3C96D7}">
      <dsp:nvSpPr>
        <dsp:cNvPr id="0" name=""/>
        <dsp:cNvSpPr/>
      </dsp:nvSpPr>
      <dsp:spPr>
        <a:xfrm>
          <a:off x="5511504" y="3606439"/>
          <a:ext cx="2119480" cy="1139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ACA5C-4977-4CE7-9978-779CD76F642A}">
      <dsp:nvSpPr>
        <dsp:cNvPr id="0" name=""/>
        <dsp:cNvSpPr/>
      </dsp:nvSpPr>
      <dsp:spPr>
        <a:xfrm rot="5400000">
          <a:off x="1901171" y="3350050"/>
          <a:ext cx="1899175" cy="165228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2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2282098" y="3522559"/>
        <a:ext cx="1137320" cy="13072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3E7FF-3A82-49C7-A442-5A1DC699639A}">
      <dsp:nvSpPr>
        <dsp:cNvPr id="0" name=""/>
        <dsp:cNvSpPr/>
      </dsp:nvSpPr>
      <dsp:spPr>
        <a:xfrm>
          <a:off x="1587" y="1631156"/>
          <a:ext cx="1603374" cy="801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3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Sistema autónomo de siembra Urbana</a:t>
          </a:r>
          <a:endParaRPr lang="es-EC" sz="1700" kern="1200" dirty="0"/>
        </a:p>
      </dsp:txBody>
      <dsp:txXfrm>
        <a:off x="25068" y="1654637"/>
        <a:ext cx="1556412" cy="754725"/>
      </dsp:txXfrm>
    </dsp:sp>
    <dsp:sp modelId="{1507F4E3-6298-4649-BCE1-AD2847DD33DD}">
      <dsp:nvSpPr>
        <dsp:cNvPr id="0" name=""/>
        <dsp:cNvSpPr/>
      </dsp:nvSpPr>
      <dsp:spPr>
        <a:xfrm rot="17692822">
          <a:off x="1163441" y="1322790"/>
          <a:ext cx="1524392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524392" y="177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887527" y="1302434"/>
        <a:ext cx="76219" cy="76219"/>
      </dsp:txXfrm>
    </dsp:sp>
    <dsp:sp modelId="{1BFF8F34-EDEA-4D7A-A649-AF9AF71A3028}">
      <dsp:nvSpPr>
        <dsp:cNvPr id="0" name=""/>
        <dsp:cNvSpPr/>
      </dsp:nvSpPr>
      <dsp:spPr>
        <a:xfrm>
          <a:off x="2246312" y="248245"/>
          <a:ext cx="1603374" cy="801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Prototipo </a:t>
          </a:r>
          <a:r>
            <a:rPr lang="es-EC" sz="1700" kern="1200" dirty="0" err="1" smtClean="0"/>
            <a:t>Farmbot</a:t>
          </a:r>
          <a:endParaRPr lang="es-EC" sz="1700" kern="1200" dirty="0"/>
        </a:p>
      </dsp:txBody>
      <dsp:txXfrm>
        <a:off x="2269793" y="271726"/>
        <a:ext cx="1556412" cy="754725"/>
      </dsp:txXfrm>
    </dsp:sp>
    <dsp:sp modelId="{EF4FC3C6-11F9-4429-B597-2789C99DCA73}">
      <dsp:nvSpPr>
        <dsp:cNvPr id="0" name=""/>
        <dsp:cNvSpPr/>
      </dsp:nvSpPr>
      <dsp:spPr>
        <a:xfrm rot="19457599">
          <a:off x="1530725" y="1783760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905891" y="1781769"/>
        <a:ext cx="39491" cy="39491"/>
      </dsp:txXfrm>
    </dsp:sp>
    <dsp:sp modelId="{FEAC8BF2-3705-49FF-A433-E79834FD227D}">
      <dsp:nvSpPr>
        <dsp:cNvPr id="0" name=""/>
        <dsp:cNvSpPr/>
      </dsp:nvSpPr>
      <dsp:spPr>
        <a:xfrm>
          <a:off x="2246312" y="1170185"/>
          <a:ext cx="1603374" cy="801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Diferencias</a:t>
          </a:r>
          <a:endParaRPr lang="es-EC" sz="1700" kern="1200" dirty="0"/>
        </a:p>
      </dsp:txBody>
      <dsp:txXfrm>
        <a:off x="2269793" y="1193666"/>
        <a:ext cx="1556412" cy="754725"/>
      </dsp:txXfrm>
    </dsp:sp>
    <dsp:sp modelId="{B7FD1CD9-DFB0-4FE0-A360-4A5F8D519797}">
      <dsp:nvSpPr>
        <dsp:cNvPr id="0" name=""/>
        <dsp:cNvSpPr/>
      </dsp:nvSpPr>
      <dsp:spPr>
        <a:xfrm rot="18289469">
          <a:off x="3608823" y="1092305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142285" y="1081982"/>
        <a:ext cx="56153" cy="56153"/>
      </dsp:txXfrm>
    </dsp:sp>
    <dsp:sp modelId="{4A69C212-17EF-42B1-A431-FACA009ACA05}">
      <dsp:nvSpPr>
        <dsp:cNvPr id="0" name=""/>
        <dsp:cNvSpPr/>
      </dsp:nvSpPr>
      <dsp:spPr>
        <a:xfrm>
          <a:off x="4491037" y="248245"/>
          <a:ext cx="1603374" cy="801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6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Materiales</a:t>
          </a:r>
          <a:endParaRPr lang="es-EC" sz="1700" kern="1200" dirty="0"/>
        </a:p>
      </dsp:txBody>
      <dsp:txXfrm>
        <a:off x="4514518" y="271726"/>
        <a:ext cx="1556412" cy="754725"/>
      </dsp:txXfrm>
    </dsp:sp>
    <dsp:sp modelId="{19A2C69E-9EDD-4ECA-8765-1A7FDBEA28F4}">
      <dsp:nvSpPr>
        <dsp:cNvPr id="0" name=""/>
        <dsp:cNvSpPr/>
      </dsp:nvSpPr>
      <dsp:spPr>
        <a:xfrm>
          <a:off x="3849687" y="1553275"/>
          <a:ext cx="641350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641350" y="177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154328" y="1554995"/>
        <a:ext cx="32067" cy="32067"/>
      </dsp:txXfrm>
    </dsp:sp>
    <dsp:sp modelId="{57D61488-6362-4920-B5D1-6BB198D9D9C1}">
      <dsp:nvSpPr>
        <dsp:cNvPr id="0" name=""/>
        <dsp:cNvSpPr/>
      </dsp:nvSpPr>
      <dsp:spPr>
        <a:xfrm>
          <a:off x="4491037" y="1170185"/>
          <a:ext cx="1603374" cy="801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6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Costo</a:t>
          </a:r>
          <a:endParaRPr lang="es-EC" sz="1700" kern="1200" dirty="0"/>
        </a:p>
      </dsp:txBody>
      <dsp:txXfrm>
        <a:off x="4514518" y="1193666"/>
        <a:ext cx="1556412" cy="754725"/>
      </dsp:txXfrm>
    </dsp:sp>
    <dsp:sp modelId="{B16B49EE-3B34-461D-82E9-957DDCC87F84}">
      <dsp:nvSpPr>
        <dsp:cNvPr id="0" name=""/>
        <dsp:cNvSpPr/>
      </dsp:nvSpPr>
      <dsp:spPr>
        <a:xfrm rot="3310531">
          <a:off x="3608823" y="2014246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142285" y="2003923"/>
        <a:ext cx="56153" cy="56153"/>
      </dsp:txXfrm>
    </dsp:sp>
    <dsp:sp modelId="{204920B7-3D05-4556-8EB5-C08D71394A37}">
      <dsp:nvSpPr>
        <dsp:cNvPr id="0" name=""/>
        <dsp:cNvSpPr/>
      </dsp:nvSpPr>
      <dsp:spPr>
        <a:xfrm>
          <a:off x="4491037" y="2092126"/>
          <a:ext cx="1603374" cy="801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6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Control y Programación</a:t>
          </a:r>
          <a:endParaRPr lang="es-EC" sz="1700" kern="1200" dirty="0"/>
        </a:p>
      </dsp:txBody>
      <dsp:txXfrm>
        <a:off x="4514518" y="2115607"/>
        <a:ext cx="1556412" cy="754725"/>
      </dsp:txXfrm>
    </dsp:sp>
    <dsp:sp modelId="{AB5F40DF-2B41-4862-969B-8B854DEFA717}">
      <dsp:nvSpPr>
        <dsp:cNvPr id="0" name=""/>
        <dsp:cNvSpPr/>
      </dsp:nvSpPr>
      <dsp:spPr>
        <a:xfrm rot="2142401">
          <a:off x="1530725" y="2244731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905891" y="2242739"/>
        <a:ext cx="39491" cy="39491"/>
      </dsp:txXfrm>
    </dsp:sp>
    <dsp:sp modelId="{C722A864-3466-428D-B612-2171FF42AEB6}">
      <dsp:nvSpPr>
        <dsp:cNvPr id="0" name=""/>
        <dsp:cNvSpPr/>
      </dsp:nvSpPr>
      <dsp:spPr>
        <a:xfrm>
          <a:off x="2246312" y="2092126"/>
          <a:ext cx="1603374" cy="801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Funcionamiento</a:t>
          </a:r>
          <a:endParaRPr lang="es-EC" sz="1700" kern="1200" dirty="0"/>
        </a:p>
      </dsp:txBody>
      <dsp:txXfrm>
        <a:off x="2269793" y="2115607"/>
        <a:ext cx="1556412" cy="754725"/>
      </dsp:txXfrm>
    </dsp:sp>
    <dsp:sp modelId="{0A4956DC-BF78-4D74-8482-BE7DC01D5E59}">
      <dsp:nvSpPr>
        <dsp:cNvPr id="0" name=""/>
        <dsp:cNvSpPr/>
      </dsp:nvSpPr>
      <dsp:spPr>
        <a:xfrm rot="3907178">
          <a:off x="1163441" y="2705701"/>
          <a:ext cx="1524392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524392" y="177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887527" y="2685345"/>
        <a:ext cx="76219" cy="76219"/>
      </dsp:txXfrm>
    </dsp:sp>
    <dsp:sp modelId="{E4952657-C3AF-4D54-AB8A-5A7D0FD881EE}">
      <dsp:nvSpPr>
        <dsp:cNvPr id="0" name=""/>
        <dsp:cNvSpPr/>
      </dsp:nvSpPr>
      <dsp:spPr>
        <a:xfrm>
          <a:off x="2246312" y="3014067"/>
          <a:ext cx="1603374" cy="801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5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Estructura</a:t>
          </a:r>
          <a:endParaRPr lang="es-EC" sz="1700" kern="1200" dirty="0"/>
        </a:p>
      </dsp:txBody>
      <dsp:txXfrm>
        <a:off x="2269793" y="3037548"/>
        <a:ext cx="1556412" cy="7547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C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EB3533-4B84-4859-AAF1-A22D788D9EAD}" type="datetimeFigureOut">
              <a:rPr lang="es-EC" smtClean="0"/>
              <a:t>01/02/2019</a:t>
            </a:fld>
            <a:endParaRPr lang="es-EC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2EA45E-BF3C-445D-B997-99959D43C2D2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.png"/><Relationship Id="rId34" Type="http://schemas.openxmlformats.org/officeDocument/2006/relationships/image" Target="../media/image23.png"/><Relationship Id="rId25" Type="http://schemas.openxmlformats.org/officeDocument/2006/relationships/image" Target="../media/image81.png"/><Relationship Id="rId33" Type="http://schemas.openxmlformats.org/officeDocument/2006/relationships/image" Target="../media/image91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80.png"/><Relationship Id="rId32" Type="http://schemas.openxmlformats.org/officeDocument/2006/relationships/image" Target="../media/image90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31" Type="http://schemas.openxmlformats.org/officeDocument/2006/relationships/image" Target="../media/image89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8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966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9592" y="2352395"/>
            <a:ext cx="8160523" cy="1080120"/>
          </a:xfrm>
        </p:spPr>
        <p:txBody>
          <a:bodyPr>
            <a:normAutofit/>
          </a:bodyPr>
          <a:lstStyle/>
          <a:p>
            <a:pPr algn="ctr"/>
            <a:r>
              <a:rPr lang="es-EC" sz="2000" dirty="0">
                <a:solidFill>
                  <a:schemeClr val="tx1"/>
                </a:solidFill>
                <a:effectLst/>
              </a:rPr>
              <a:t>DISEÑO Y CONSTRUCCIÓN DE UN SISTEMA CARTESIANO AUTÓNOMO DE SIEMBRA URBANA DE TRES GRADOS DE LIBERTAD CON CAMBIO AUTOMÁTICO DE HERRAMIENTA</a:t>
            </a:r>
            <a:endParaRPr lang="es-EC" sz="2000" dirty="0">
              <a:solidFill>
                <a:schemeClr val="tx1"/>
              </a:solidFill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28575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91680" y="3919115"/>
            <a:ext cx="676875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/>
              <a:t>AUTORES: ENRÍQUEZ GUERRA ANDRÉS HERNÁN</a:t>
            </a:r>
            <a:endParaRPr lang="es-EC" sz="1600" dirty="0"/>
          </a:p>
          <a:p>
            <a:pPr algn="ctr"/>
            <a:r>
              <a:rPr lang="es-EC" sz="1600" b="1" dirty="0"/>
              <a:t>PAREDES NOBOA LEONARDO DAVID</a:t>
            </a:r>
            <a:endParaRPr lang="es-EC" sz="1600" dirty="0"/>
          </a:p>
          <a:p>
            <a:pPr algn="ctr"/>
            <a:r>
              <a:rPr lang="es-EC" sz="1600" b="1" dirty="0"/>
              <a:t> </a:t>
            </a:r>
            <a:endParaRPr lang="es-EC" sz="1600" dirty="0"/>
          </a:p>
          <a:p>
            <a:pPr algn="ctr"/>
            <a:r>
              <a:rPr lang="es-EC" sz="1600" b="1" dirty="0"/>
              <a:t>DIRECTOR: ING. ESCOBAR CARVAJAL LUIS FERNANDO</a:t>
            </a:r>
            <a:endParaRPr lang="es-EC" sz="1600" dirty="0"/>
          </a:p>
          <a:p>
            <a:pPr algn="ctr"/>
            <a:r>
              <a:rPr lang="es-EC" sz="1600" b="1" dirty="0"/>
              <a:t> </a:t>
            </a:r>
            <a:endParaRPr lang="es-EC" sz="1600" dirty="0"/>
          </a:p>
          <a:p>
            <a:pPr algn="ctr"/>
            <a:r>
              <a:rPr lang="es-EC" sz="1600" b="1" dirty="0"/>
              <a:t>SANGOLQUÍ</a:t>
            </a:r>
            <a:endParaRPr lang="es-EC" sz="1600" dirty="0"/>
          </a:p>
          <a:p>
            <a:pPr algn="ctr"/>
            <a:r>
              <a:rPr lang="es-EC" sz="1600" b="1" dirty="0"/>
              <a:t>2019</a:t>
            </a:r>
            <a:endParaRPr lang="es-EC" sz="1600" dirty="0"/>
          </a:p>
          <a:p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2195736" y="1274777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TRABAJO DE TITULACIÓN, PREVIO A LA OBTENCIÓN DEL TÍTULO DE INGENIERO MECATRÓNICO</a:t>
            </a:r>
            <a:endParaRPr lang="es-EC" dirty="0"/>
          </a:p>
        </p:txBody>
      </p:sp>
      <p:sp>
        <p:nvSpPr>
          <p:cNvPr id="6" name="AutoShape 5" descr="Resultado de imagen para mecatronica es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7" descr="Resultado de imagen para mecatronica es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AutoShape 9" descr="Resultado de imagen para mecatronica esp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5992"/>
            <a:ext cx="1277144" cy="14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4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433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Guiado lineal</a:t>
            </a:r>
            <a:r>
              <a:rPr lang="es-EC" b="1" dirty="0" smtClean="0"/>
              <a:t> </a:t>
            </a:r>
            <a:endParaRPr lang="es-EC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559638606"/>
              </p:ext>
            </p:extLst>
          </p:nvPr>
        </p:nvGraphicFramePr>
        <p:xfrm>
          <a:off x="251520" y="2605648"/>
          <a:ext cx="8640960" cy="2407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00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433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Guiado lineal</a:t>
            </a:r>
            <a:r>
              <a:rPr lang="es-EC" b="1" dirty="0" smtClean="0"/>
              <a:t> 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630781" y="1700808"/>
            <a:ext cx="2771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Selección de material de Guía</a:t>
            </a:r>
            <a:endParaRPr lang="es-EC" sz="1600" u="sng" dirty="0"/>
          </a:p>
        </p:txBody>
      </p:sp>
      <p:sp>
        <p:nvSpPr>
          <p:cNvPr id="8" name="7 Rectángulo redondeado"/>
          <p:cNvSpPr/>
          <p:nvPr/>
        </p:nvSpPr>
        <p:spPr>
          <a:xfrm>
            <a:off x="251520" y="2204864"/>
            <a:ext cx="3384376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Criterios de Evaluación</a:t>
            </a:r>
          </a:p>
          <a:p>
            <a:pPr algn="ctr"/>
            <a:r>
              <a:rPr lang="es-EC" sz="1400" dirty="0" smtClean="0">
                <a:solidFill>
                  <a:schemeClr val="tx1"/>
                </a:solidFill>
              </a:rPr>
              <a:t> 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51520" y="2924944"/>
            <a:ext cx="3384376" cy="18722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Manufactura</a:t>
            </a:r>
            <a:r>
              <a:rPr lang="es-EC" sz="1600" dirty="0">
                <a:solidFill>
                  <a:schemeClr val="tx1"/>
                </a:solidFill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chemeClr val="tx1"/>
                </a:solidFill>
              </a:rPr>
              <a:t>Costos.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Propiedades de los materiales.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Materia prima existentes </a:t>
            </a:r>
            <a:r>
              <a:rPr lang="es-EC" sz="1600" dirty="0">
                <a:solidFill>
                  <a:schemeClr val="tx1"/>
                </a:solidFill>
              </a:rPr>
              <a:t>en formas y dimensiones estándar.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chemeClr val="tx1"/>
                </a:solidFill>
              </a:rPr>
              <a:t>El medio de </a:t>
            </a:r>
            <a:r>
              <a:rPr lang="es-EC" sz="1600" dirty="0" smtClean="0">
                <a:solidFill>
                  <a:schemeClr val="tx1"/>
                </a:solidFill>
              </a:rPr>
              <a:t>trabajo</a:t>
            </a:r>
            <a:r>
              <a:rPr lang="es-EC" sz="1600" dirty="0" smtClean="0"/>
              <a:t>.</a:t>
            </a:r>
            <a:endParaRPr lang="es-EC" sz="1600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851920" y="2348880"/>
            <a:ext cx="5040560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Método Ordinal corregido de criterios </a:t>
            </a:r>
            <a:r>
              <a:rPr lang="es-EC" sz="1600" dirty="0" smtClean="0">
                <a:solidFill>
                  <a:schemeClr val="tx1"/>
                </a:solidFill>
              </a:rPr>
              <a:t>ponderados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851920" y="3212976"/>
            <a:ext cx="5040560" cy="27887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 redondeado"/>
          <p:cNvSpPr/>
          <p:nvPr/>
        </p:nvSpPr>
        <p:spPr>
          <a:xfrm>
            <a:off x="251520" y="5085184"/>
            <a:ext cx="3384376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Soluciones</a:t>
            </a:r>
            <a:endParaRPr lang="es-EC" sz="1600" dirty="0">
              <a:solidFill>
                <a:schemeClr val="tx1"/>
              </a:solidFill>
            </a:endParaRPr>
          </a:p>
          <a:p>
            <a:pPr algn="ctr"/>
            <a:r>
              <a:rPr lang="es-EC" sz="1400" dirty="0" smtClean="0">
                <a:solidFill>
                  <a:schemeClr val="tx1"/>
                </a:solidFill>
              </a:rPr>
              <a:t> 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79342" y="5733256"/>
            <a:ext cx="3384376" cy="8248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Madera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Aluminio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Acero</a:t>
            </a:r>
            <a:endParaRPr lang="es-EC" sz="16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00" y="3738962"/>
            <a:ext cx="48006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851920" y="6021288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/>
              <a:t>De acuerdo al método de selección de soluciones se toma la solución 2: </a:t>
            </a:r>
            <a:r>
              <a:rPr lang="es-EC" sz="1600" dirty="0" smtClean="0"/>
              <a:t>Aluminio.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5011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433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Guiado lineal</a:t>
            </a:r>
            <a:r>
              <a:rPr lang="es-EC" b="1" dirty="0" smtClean="0"/>
              <a:t> 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411760" y="1760375"/>
            <a:ext cx="3707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/>
              <a:t>Selección del Tipo de Sistema de Guiado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96005"/>
              </p:ext>
            </p:extLst>
          </p:nvPr>
        </p:nvGraphicFramePr>
        <p:xfrm>
          <a:off x="251520" y="2276872"/>
          <a:ext cx="6408712" cy="3200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56567"/>
                <a:gridCol w="2950912"/>
                <a:gridCol w="210123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Perfil de Guiado</a:t>
                      </a:r>
                      <a:endParaRPr lang="es-EC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Ventajas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Desventajas</a:t>
                      </a:r>
                      <a:endParaRPr lang="es-EC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Rodamiento Lineal</a:t>
                      </a:r>
                      <a:endParaRPr lang="es-EC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Costo Moderado.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Movimiento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preciso con baja fricción.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Disponibilidad en el mercado.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 smtClean="0">
                          <a:solidFill>
                            <a:srgbClr val="FF0000"/>
                          </a:solidFill>
                          <a:effectLst/>
                        </a:rPr>
                        <a:t>Mantenimiento </a:t>
                      </a: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continuo para mantener lisa la superficie del eje.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indent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s-EC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Perfil de Carril Cruz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 smtClean="0">
                          <a:effectLst/>
                        </a:rPr>
                        <a:t>Movimiento </a:t>
                      </a:r>
                      <a:r>
                        <a:rPr lang="es-EC" sz="1400" dirty="0">
                          <a:effectLst/>
                        </a:rPr>
                        <a:t>preciso.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effectLst/>
                        </a:rPr>
                        <a:t>Operación a alta velocidad.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effectLst/>
                        </a:rPr>
                        <a:t>Baja fricción debido al empleo de ruedas en los bloques.</a:t>
                      </a:r>
                      <a:endParaRPr lang="es-EC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Costo Elevado</a:t>
                      </a:r>
                      <a:r>
                        <a:rPr lang="es-EC" sz="140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11442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Perfil Estilo V</a:t>
                      </a:r>
                      <a:endParaRPr lang="es-EC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effectLst/>
                        </a:rPr>
                        <a:t>Ningún tipo de mantenimiento con una larga vida útil.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Costo Moderado.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effectLst/>
                        </a:rPr>
                        <a:t>Fácil instalación y uso.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Opera en cualquier ambiente.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Disponibilidad en el mercado</a:t>
                      </a:r>
                      <a:r>
                        <a:rPr lang="es-EC" sz="140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effectLst/>
                        </a:rPr>
                        <a:t>Uso de múltiples ruedas para un bloque.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400" dirty="0">
                          <a:effectLst/>
                        </a:rPr>
                        <a:t>Requiere exactitud en el ajuste bloque, rueda y riel.</a:t>
                      </a:r>
                      <a:endParaRPr lang="es-EC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446931" y="5805264"/>
            <a:ext cx="7888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S</a:t>
            </a:r>
            <a:r>
              <a:rPr lang="es-EC" dirty="0" smtClean="0"/>
              <a:t>e </a:t>
            </a:r>
            <a:r>
              <a:rPr lang="es-EC" dirty="0"/>
              <a:t>estableció como sistema de guiado el Perfil Estilo en V para los tres ejes, en consideración a su costo, disponibilidad y medio de operación en la intemperie.</a:t>
            </a:r>
          </a:p>
        </p:txBody>
      </p:sp>
      <p:pic>
        <p:nvPicPr>
          <p:cNvPr id="7" name="6 Imagen" descr="https://www.skfmotiontechnologies.com/sites/default/files/sub_groups_image/5.1_LinearBallBearingsShaf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98929"/>
            <a:ext cx="2171700" cy="122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17" y="3252961"/>
            <a:ext cx="1231563" cy="96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248" y="4314413"/>
            <a:ext cx="1028700" cy="1346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3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433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Guiado lineal</a:t>
            </a:r>
            <a:r>
              <a:rPr lang="es-EC" b="1" dirty="0" smtClean="0"/>
              <a:t> 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551672" y="1772816"/>
            <a:ext cx="418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/>
              <a:t>Diseño del Perfil </a:t>
            </a:r>
            <a:r>
              <a:rPr lang="es-EC" sz="1600" u="sng" dirty="0" smtClean="0"/>
              <a:t>Tipo V del </a:t>
            </a:r>
            <a:r>
              <a:rPr lang="es-EC" sz="1600" u="sng" dirty="0"/>
              <a:t>Sistema de Guiado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7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590886"/>
                  </p:ext>
                </p:extLst>
              </p:nvPr>
            </p:nvGraphicFramePr>
            <p:xfrm>
              <a:off x="1759694" y="2204864"/>
              <a:ext cx="5692626" cy="25501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72146"/>
                    <a:gridCol w="1440160"/>
                    <a:gridCol w="1440160"/>
                    <a:gridCol w="1440160"/>
                  </a:tblGrid>
                  <a:tr h="10081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Diagrama de Momentos en Guías Lineales</a:t>
                          </a:r>
                          <a:endParaRPr lang="es-EC" sz="1600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s-EC" sz="1600" dirty="0" smtClean="0"/>
                        </a:p>
                        <a:p>
                          <a:endParaRPr lang="es-EC" sz="1600" dirty="0" smtClean="0"/>
                        </a:p>
                        <a:p>
                          <a:endParaRPr lang="es-EC" sz="1600" dirty="0" smtClean="0"/>
                        </a:p>
                        <a:p>
                          <a:endParaRPr lang="es-EC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sz="1600" b="1" dirty="0" smtClean="0"/>
                            <a:t>Guía Lineal</a:t>
                          </a:r>
                          <a:endParaRPr lang="es-EC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0" lang="es-EC" sz="1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𝑴𝒙</m:t>
                              </m:r>
                            </m:oMath>
                          </a14:m>
                          <a:r>
                            <a:rPr lang="es-EC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[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𝑚𝑚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]</m:t>
                              </m:r>
                            </m:oMath>
                          </a14:m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0" lang="es-EC" sz="1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𝑴𝒚</m:t>
                              </m:r>
                            </m:oMath>
                          </a14:m>
                          <a:r>
                            <a:rPr lang="es-EC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[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𝑚𝑚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]</m:t>
                              </m:r>
                            </m:oMath>
                          </a14:m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0" lang="es-EC" sz="1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𝑴𝒛</m:t>
                              </m:r>
                            </m:oMath>
                          </a14:m>
                          <a:r>
                            <a:rPr lang="es-EC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[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𝑚𝑚</m:t>
                              </m:r>
                              <m:r>
                                <a:rPr kumimoji="0" lang="es-EC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]</m:t>
                              </m:r>
                            </m:oMath>
                          </a14:m>
                          <a:endParaRPr lang="es-EC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baseline="0" dirty="0" smtClean="0"/>
                            <a:t>Eje Z</a:t>
                          </a:r>
                          <a:endParaRPr lang="es-EC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s-EC" sz="18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baseline="0" dirty="0" smtClean="0"/>
                            <a:t>Eje Y</a:t>
                          </a:r>
                          <a:endParaRPr lang="es-EC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s-EC" sz="18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baseline="0" dirty="0" smtClean="0"/>
                            <a:t>Eje X</a:t>
                          </a:r>
                          <a:endParaRPr lang="es-EC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7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590886"/>
                  </p:ext>
                </p:extLst>
              </p:nvPr>
            </p:nvGraphicFramePr>
            <p:xfrm>
              <a:off x="1759694" y="2204864"/>
              <a:ext cx="5692626" cy="25501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72146"/>
                    <a:gridCol w="1440160"/>
                    <a:gridCol w="1440160"/>
                    <a:gridCol w="1440160"/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600" dirty="0" smtClean="0"/>
                            <a:t>Diagrama de Momentos en Guías Lineales</a:t>
                          </a:r>
                          <a:endParaRPr lang="es-EC" sz="1600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s-EC" sz="1600" dirty="0" smtClean="0"/>
                        </a:p>
                        <a:p>
                          <a:endParaRPr lang="es-EC" sz="1600" dirty="0" smtClean="0"/>
                        </a:p>
                        <a:p>
                          <a:endParaRPr lang="es-EC" sz="1600" dirty="0" smtClean="0"/>
                        </a:p>
                        <a:p>
                          <a:endParaRPr lang="es-EC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sz="1600" b="1" dirty="0" smtClean="0"/>
                            <a:t>Guía Lineal</a:t>
                          </a:r>
                          <a:endParaRPr lang="es-EC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22"/>
                          <a:stretch>
                            <a:fillRect l="-95763" t="-291803" r="-200424" b="-3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22"/>
                          <a:stretch>
                            <a:fillRect l="-195763" t="-291803" r="-100424" b="-3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22"/>
                          <a:stretch>
                            <a:fillRect l="-295763" t="-291803" r="-424" b="-30983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baseline="0" dirty="0" smtClean="0"/>
                            <a:t>Eje Z</a:t>
                          </a:r>
                          <a:endParaRPr lang="es-EC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s-EC" sz="18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baseline="0" dirty="0" smtClean="0"/>
                            <a:t>Eje Y</a:t>
                          </a:r>
                          <a:endParaRPr lang="es-EC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s-EC" sz="18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600" baseline="0" dirty="0" smtClean="0"/>
                            <a:t>Eje X</a:t>
                          </a:r>
                          <a:endParaRPr lang="es-EC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CuadroTexto"/>
              <p:cNvSpPr txBox="1"/>
              <p:nvPr/>
            </p:nvSpPr>
            <p:spPr>
              <a:xfrm>
                <a:off x="3130612" y="3645024"/>
                <a:ext cx="1156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−333.32 </m:t>
                      </m:r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612" y="3645024"/>
                <a:ext cx="1156086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4568006" y="3645024"/>
                <a:ext cx="1156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−269.24 </m:t>
                      </m:r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006" y="3645024"/>
                <a:ext cx="1156086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Rectángulo"/>
              <p:cNvSpPr/>
              <p:nvPr/>
            </p:nvSpPr>
            <p:spPr>
              <a:xfrm>
                <a:off x="6429640" y="3645024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4" name="1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640" y="3645024"/>
                <a:ext cx="370614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Rectángulo"/>
              <p:cNvSpPr/>
              <p:nvPr/>
            </p:nvSpPr>
            <p:spPr>
              <a:xfrm>
                <a:off x="6440214" y="4005064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8" name="1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214" y="4005064"/>
                <a:ext cx="370614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Rectángulo"/>
              <p:cNvSpPr/>
              <p:nvPr/>
            </p:nvSpPr>
            <p:spPr>
              <a:xfrm>
                <a:off x="6440214" y="4365104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9" name="1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214" y="4365104"/>
                <a:ext cx="370614" cy="36933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Rectángulo"/>
              <p:cNvSpPr/>
              <p:nvPr/>
            </p:nvSpPr>
            <p:spPr>
              <a:xfrm>
                <a:off x="4599569" y="4005064"/>
                <a:ext cx="9765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−573.3</m:t>
                      </m:r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5" name="1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569" y="4005064"/>
                <a:ext cx="976549" cy="369332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Rectángulo"/>
              <p:cNvSpPr/>
              <p:nvPr/>
            </p:nvSpPr>
            <p:spPr>
              <a:xfrm>
                <a:off x="3083432" y="3995772"/>
                <a:ext cx="14125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−1008.154 </m:t>
                      </m:r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6" name="1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32" y="3995772"/>
                <a:ext cx="1412566" cy="369332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21 Rectángulo"/>
              <p:cNvSpPr/>
              <p:nvPr/>
            </p:nvSpPr>
            <p:spPr>
              <a:xfrm>
                <a:off x="3548996" y="4365104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2" name="2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96" y="4365104"/>
                <a:ext cx="370614" cy="369332"/>
              </a:xfrm>
              <a:prstGeom prst="rect">
                <a:avLst/>
              </a:prstGeom>
              <a:blipFill rotWithShape="1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6 Rectángulo"/>
              <p:cNvSpPr/>
              <p:nvPr/>
            </p:nvSpPr>
            <p:spPr>
              <a:xfrm>
                <a:off x="4803155" y="4365104"/>
                <a:ext cx="7553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3352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7" name="1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155" y="4365104"/>
                <a:ext cx="755335" cy="369332"/>
              </a:xfrm>
              <a:prstGeom prst="rect">
                <a:avLst/>
              </a:prstGeom>
              <a:blipFill rotWithShape="1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19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7235631"/>
                  </p:ext>
                </p:extLst>
              </p:nvPr>
            </p:nvGraphicFramePr>
            <p:xfrm>
              <a:off x="1777855" y="5539250"/>
              <a:ext cx="5674467" cy="112566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324232"/>
                    <a:gridCol w="1140503"/>
                    <a:gridCol w="1140504"/>
                    <a:gridCol w="1069228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sz="1600" b="1" dirty="0" smtClean="0"/>
                            <a:t>Guía</a:t>
                          </a:r>
                          <a:r>
                            <a:rPr lang="es-EC" sz="1600" b="1" baseline="0" dirty="0" smtClean="0"/>
                            <a:t> Lineal</a:t>
                          </a:r>
                          <a:endParaRPr lang="es-EC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600" dirty="0" smtClean="0"/>
                            <a:t>Eje Z</a:t>
                          </a:r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600" dirty="0" smtClean="0"/>
                            <a:t>Eje Y</a:t>
                          </a:r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600" dirty="0" smtClean="0"/>
                            <a:t>Eje X</a:t>
                          </a:r>
                          <a:endParaRPr lang="es-EC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sz="1600" b="1" dirty="0" smtClean="0"/>
                            <a:t>Esfuerzo Máximo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kumimoji="0" lang="es-EC" sz="16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𝑵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s-EC" sz="16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𝒎𝒎</m:t>
                                      </m:r>
                                    </m:e>
                                    <m:sup>
                                      <m:r>
                                        <a:rPr kumimoji="0" lang="en-US" sz="1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s-EC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600" i="1" smtClean="0">
                                    <a:latin typeface="Cambria Math"/>
                                  </a:rPr>
                                  <m:t>0.814</m:t>
                                </m:r>
                              </m:oMath>
                            </m:oMathPara>
                          </a14:m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600" i="1" smtClean="0">
                                    <a:latin typeface="Cambria Math"/>
                                  </a:rPr>
                                  <m:t>0.94 </m:t>
                                </m:r>
                              </m:oMath>
                            </m:oMathPara>
                          </a14:m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600" i="1" smtClean="0">
                                    <a:latin typeface="Cambria Math"/>
                                  </a:rPr>
                                  <m:t>4.97</m:t>
                                </m:r>
                              </m:oMath>
                            </m:oMathPara>
                          </a14:m>
                          <a:endParaRPr lang="es-EC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sz="1600" b="1" dirty="0" smtClean="0"/>
                            <a:t>Factor de Seguridad</a:t>
                          </a:r>
                          <a:endParaRPr lang="es-EC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/>
                                  </a:rPr>
                                  <m:t>296.2</m:t>
                                </m:r>
                              </m:oMath>
                            </m:oMathPara>
                          </a14:m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/>
                                  </a:rPr>
                                  <m:t>256.49</m:t>
                                </m:r>
                              </m:oMath>
                            </m:oMathPara>
                          </a14:m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/>
                                  </a:rPr>
                                  <m:t>48.51</m:t>
                                </m:r>
                              </m:oMath>
                            </m:oMathPara>
                          </a14:m>
                          <a:endParaRPr lang="es-EC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19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7235631"/>
                  </p:ext>
                </p:extLst>
              </p:nvPr>
            </p:nvGraphicFramePr>
            <p:xfrm>
              <a:off x="1777855" y="5539250"/>
              <a:ext cx="5674467" cy="112566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324232"/>
                    <a:gridCol w="1140503"/>
                    <a:gridCol w="1140504"/>
                    <a:gridCol w="1069228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sz="1600" b="1" dirty="0" smtClean="0"/>
                            <a:t>Guía</a:t>
                          </a:r>
                          <a:r>
                            <a:rPr lang="es-EC" sz="1600" b="1" baseline="0" dirty="0" smtClean="0"/>
                            <a:t> Lineal</a:t>
                          </a:r>
                          <a:endParaRPr lang="es-EC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600" dirty="0" smtClean="0"/>
                            <a:t>Eje Z</a:t>
                          </a:r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600" dirty="0" smtClean="0"/>
                            <a:t>Eje Y</a:t>
                          </a:r>
                          <a:endParaRPr lang="es-EC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600" dirty="0" smtClean="0"/>
                            <a:t>Eje X</a:t>
                          </a:r>
                          <a:endParaRPr lang="es-EC" sz="1600" dirty="0"/>
                        </a:p>
                      </a:txBody>
                      <a:tcPr/>
                    </a:tc>
                  </a:tr>
                  <a:tr h="383985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32"/>
                          <a:stretch>
                            <a:fillRect l="-262" t="-122581" r="-144357" b="-1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32"/>
                          <a:stretch>
                            <a:fillRect l="-204278" t="-122581" r="-194118" b="-1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32"/>
                          <a:stretch>
                            <a:fillRect l="-304278" t="-122581" r="-94118" b="-19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32"/>
                          <a:stretch>
                            <a:fillRect l="-432000" t="-122581" r="-571" b="-19677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EC" sz="1600" b="1" dirty="0" smtClean="0"/>
                            <a:t>Factor de Seguridad</a:t>
                          </a:r>
                          <a:endParaRPr lang="es-EC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32"/>
                          <a:stretch>
                            <a:fillRect l="-204278" t="-226230" r="-1941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32"/>
                          <a:stretch>
                            <a:fillRect l="-304278" t="-226230" r="-941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32"/>
                          <a:stretch>
                            <a:fillRect l="-432000" t="-226230" r="-571" b="-10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2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7321521"/>
                  </p:ext>
                </p:extLst>
              </p:nvPr>
            </p:nvGraphicFramePr>
            <p:xfrm>
              <a:off x="1763688" y="4898172"/>
              <a:ext cx="5732299" cy="46805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32299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s-EC" sz="18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s-EC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kumimoji="0" lang="es-EC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kumimoji="0"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s-EC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241.1   </m:t>
                                </m:r>
                                <m:f>
                                  <m:fPr>
                                    <m:type m:val="skw"/>
                                    <m:ctrlPr>
                                      <a:rPr kumimoji="0" lang="es-EC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kumimoji="0" lang="es-EC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𝑚𝑚</m:t>
                                        </m:r>
                                      </m:e>
                                      <m:sup>
                                        <m:r>
                                          <a:rPr kumimoji="0"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kumimoji="0"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kumimoji="0" lang="es-EC" sz="18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2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7321521"/>
                  </p:ext>
                </p:extLst>
              </p:nvPr>
            </p:nvGraphicFramePr>
            <p:xfrm>
              <a:off x="1763688" y="4898172"/>
              <a:ext cx="5732299" cy="46805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32299"/>
                  </a:tblGrid>
                  <a:tr h="468059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33"/>
                          <a:stretch>
                            <a:fillRect t="-115789" b="-18157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21" name="20 Imagen"/>
          <p:cNvPicPr/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86" y="2348880"/>
            <a:ext cx="3524250" cy="798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9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  <p:bldP spid="18" grpId="0"/>
      <p:bldP spid="19" grpId="0"/>
      <p:bldP spid="15" grpId="0"/>
      <p:bldP spid="16" grpId="0"/>
      <p:bldP spid="22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6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Transmisión de Movimiento</a:t>
            </a:r>
            <a:endParaRPr lang="es-EC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613270381"/>
              </p:ext>
            </p:extLst>
          </p:nvPr>
        </p:nvGraphicFramePr>
        <p:xfrm>
          <a:off x="611560" y="2492896"/>
          <a:ext cx="7632847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016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6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Transmisión de Movimiento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2051720" y="1628800"/>
            <a:ext cx="4368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Selección de Tipo de transmisión de movimiento</a:t>
            </a:r>
            <a:endParaRPr lang="es-EC" sz="1600" u="sng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464458"/>
              </p:ext>
            </p:extLst>
          </p:nvPr>
        </p:nvGraphicFramePr>
        <p:xfrm>
          <a:off x="251521" y="2132856"/>
          <a:ext cx="8568951" cy="34137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78600"/>
                <a:gridCol w="3290272"/>
                <a:gridCol w="3100079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Tipo de Transmisión de Movimiento</a:t>
                      </a:r>
                      <a:endParaRPr lang="es-EC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Ventajas</a:t>
                      </a:r>
                      <a:endParaRPr lang="es-EC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Desventajas</a:t>
                      </a:r>
                      <a:endParaRPr lang="es-EC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28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Banda de Sincronización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*Reducción de ruido.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*Precisión de posicionamiento.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*</a:t>
                      </a: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Costo Económico.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*Larga Duración.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* Cuidado con la tensión de la correa, si ésta es muy alta la correa puede salir de la polea y si la tensión es baja puede producir el fenómeno de resbalamiento.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Tornillo de Potencia</a:t>
                      </a:r>
                      <a:endParaRPr lang="es-EC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* Fácil de maquinar.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*Elevada capacidad de transporte de carga.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*</a:t>
                      </a: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Aplicado usualmente en elevación de cargas.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*Buena precisión a cortas distancias.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*Baja Eficiencia debido al alto rozamiento.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*</a:t>
                      </a: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Costo regular.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*Desgaste.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539552" y="5746030"/>
            <a:ext cx="85689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/>
              <a:t>Eje </a:t>
            </a:r>
            <a:r>
              <a:rPr lang="es-EC" sz="1600" dirty="0" smtClean="0"/>
              <a:t>Z – 800 mm : </a:t>
            </a:r>
            <a:r>
              <a:rPr lang="es-EC" sz="1600" dirty="0"/>
              <a:t>Tornillo de Potencia. (Elevación de carga y buena precisión)</a:t>
            </a:r>
          </a:p>
          <a:p>
            <a:pPr lvl="0"/>
            <a:r>
              <a:rPr lang="es-EC" sz="1600" dirty="0"/>
              <a:t>Eje </a:t>
            </a:r>
            <a:r>
              <a:rPr lang="es-EC" sz="1600" dirty="0" smtClean="0"/>
              <a:t>Y – 1500 mm: </a:t>
            </a:r>
            <a:r>
              <a:rPr lang="es-EC" sz="1600" dirty="0"/>
              <a:t>Banda de Sincronización. (Precisión, costo económico y larga duración)</a:t>
            </a:r>
          </a:p>
          <a:p>
            <a:pPr lvl="0"/>
            <a:r>
              <a:rPr lang="es-EC" sz="1600" dirty="0"/>
              <a:t>Eje </a:t>
            </a:r>
            <a:r>
              <a:rPr lang="es-EC" sz="1600" dirty="0" smtClean="0"/>
              <a:t>X – 2000 mm: </a:t>
            </a:r>
            <a:r>
              <a:rPr lang="es-EC" sz="1600" dirty="0"/>
              <a:t>Banda de Sincronización. (Precisión, costo económico y larga duración)</a:t>
            </a:r>
          </a:p>
        </p:txBody>
      </p:sp>
    </p:spTree>
    <p:extLst>
      <p:ext uri="{BB962C8B-B14F-4D97-AF65-F5344CB8AC3E}">
        <p14:creationId xmlns:p14="http://schemas.microsoft.com/office/powerpoint/2010/main" val="62526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6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Transmisión de Movimiento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059832" y="1628800"/>
            <a:ext cx="2049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Selección de Motores</a:t>
            </a:r>
            <a:endParaRPr lang="es-EC" sz="1600" u="sng" dirty="0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15768156"/>
              </p:ext>
            </p:extLst>
          </p:nvPr>
        </p:nvGraphicFramePr>
        <p:xfrm>
          <a:off x="323528" y="2924944"/>
          <a:ext cx="8496944" cy="2353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861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6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Transmisión de Movimiento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1187624" y="2492896"/>
            <a:ext cx="246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Dinámica del Manipulador</a:t>
            </a:r>
            <a:endParaRPr lang="es-EC" sz="1600" u="sng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53025820"/>
              </p:ext>
            </p:extLst>
          </p:nvPr>
        </p:nvGraphicFramePr>
        <p:xfrm>
          <a:off x="323528" y="1556792"/>
          <a:ext cx="850384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640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6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Transmisión de Movimiento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5148064" y="213285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u="sng" dirty="0" smtClean="0"/>
              <a:t>Manual SureStep – Tornillo de Potencia / Banda de Sincronización</a:t>
            </a:r>
            <a:endParaRPr lang="es-EC" sz="1600" u="sng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977436674"/>
              </p:ext>
            </p:extLst>
          </p:nvPr>
        </p:nvGraphicFramePr>
        <p:xfrm>
          <a:off x="251520" y="1700808"/>
          <a:ext cx="8272529" cy="4736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30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6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Transmisión de Movimiento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059832" y="1628800"/>
            <a:ext cx="2049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Selección de Motores</a:t>
            </a:r>
            <a:endParaRPr lang="es-EC" sz="16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5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870226"/>
                  </p:ext>
                </p:extLst>
              </p:nvPr>
            </p:nvGraphicFramePr>
            <p:xfrm>
              <a:off x="467545" y="2132856"/>
              <a:ext cx="8233715" cy="118872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670371"/>
                    <a:gridCol w="1065932"/>
                    <a:gridCol w="1008112"/>
                    <a:gridCol w="2592288"/>
                    <a:gridCol w="1897012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effectLst/>
                            </a:rPr>
                            <a:t>Eje Coordenado</a:t>
                          </a:r>
                          <a:endParaRPr lang="es-EC" sz="15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sz="15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Velocidad </a:t>
                          </a:r>
                          <a14:m>
                            <m:oMath xmlns:m="http://schemas.openxmlformats.org/officeDocument/2006/math">
                              <m:r>
                                <a:rPr lang="es-EC" sz="1500" smtClean="0">
                                  <a:effectLst/>
                                  <a:latin typeface="Cambria Math"/>
                                </a:rPr>
                                <m:t>[</m:t>
                              </m:r>
                              <m:r>
                                <m:rPr>
                                  <m:sty m:val="p"/>
                                </m:rPr>
                                <a:rPr lang="es-EC" sz="1500" b="0" i="0" smtClean="0">
                                  <a:effectLst/>
                                  <a:latin typeface="Cambria Math"/>
                                </a:rPr>
                                <m:t>mm</m:t>
                              </m:r>
                              <m:r>
                                <a:rPr lang="es-EC" sz="1500" b="0" i="0" smtClean="0">
                                  <a:effectLst/>
                                  <a:latin typeface="Cambria Math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s-EC" sz="1500" b="0" i="0" smtClean="0">
                                  <a:effectLst/>
                                  <a:latin typeface="Cambria Math"/>
                                </a:rPr>
                                <m:t>seg</m:t>
                              </m:r>
                              <m:r>
                                <a:rPr lang="es-EC" sz="1500">
                                  <a:effectLst/>
                                  <a:latin typeface="Cambria Math"/>
                                </a:rPr>
                                <m:t>]</m:t>
                              </m:r>
                            </m:oMath>
                          </a14:m>
                          <a:endParaRPr lang="es-EC" sz="15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5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RPM</a:t>
                          </a:r>
                          <a:endParaRPr lang="es-EC" sz="15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effectLst/>
                            </a:rPr>
                            <a:t>Modelamiento Dinámico del Manipulador </a:t>
                          </a:r>
                          <a14:m>
                            <m:oMath xmlns:m="http://schemas.openxmlformats.org/officeDocument/2006/math">
                              <m:r>
                                <a:rPr lang="es-EC" sz="1500">
                                  <a:effectLst/>
                                  <a:latin typeface="Cambria Math"/>
                                </a:rPr>
                                <m:t>[</m:t>
                              </m:r>
                              <m:r>
                                <a:rPr lang="en-US" sz="1500">
                                  <a:effectLst/>
                                  <a:latin typeface="Cambria Math"/>
                                </a:rPr>
                                <m:t>𝑁</m:t>
                              </m:r>
                              <m:r>
                                <a:rPr lang="es-EC" sz="1500">
                                  <a:effectLst/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1500">
                                  <a:effectLst/>
                                  <a:latin typeface="Cambria Math"/>
                                </a:rPr>
                                <m:t>𝑚</m:t>
                              </m:r>
                              <m:r>
                                <a:rPr lang="es-EC" sz="1500">
                                  <a:effectLst/>
                                  <a:latin typeface="Cambria Math"/>
                                </a:rPr>
                                <m:t>]</m:t>
                              </m:r>
                            </m:oMath>
                          </a14:m>
                          <a:endParaRPr lang="es-EC" sz="15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500" dirty="0">
                              <a:effectLst/>
                            </a:rPr>
                            <a:t>Manual Sure Step </a:t>
                          </a:r>
                          <a14:m>
                            <m:oMath xmlns:m="http://schemas.openxmlformats.org/officeDocument/2006/math">
                              <m:r>
                                <a:rPr lang="en-US" sz="1500">
                                  <a:effectLst/>
                                  <a:latin typeface="Cambria Math"/>
                                </a:rPr>
                                <m:t>[</m:t>
                              </m:r>
                              <m:r>
                                <a:rPr lang="en-US" sz="1500">
                                  <a:effectLst/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sz="1500">
                                  <a:effectLst/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1500">
                                  <a:effectLst/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1500">
                                  <a:effectLst/>
                                  <a:latin typeface="Cambria Math"/>
                                </a:rPr>
                                <m:t>]</m:t>
                              </m:r>
                            </m:oMath>
                          </a14:m>
                          <a:endParaRPr lang="es-EC" sz="15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Eje X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50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75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0.04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0.054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Eje Y</a:t>
                          </a:r>
                          <a:endParaRPr lang="es-EC" sz="160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50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75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0.017</a:t>
                          </a:r>
                          <a:endParaRPr lang="es-EC" sz="160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0.025</a:t>
                          </a:r>
                          <a:endParaRPr lang="es-EC" sz="160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3257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Eje Z</a:t>
                          </a:r>
                          <a:endParaRPr lang="es-EC" sz="160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40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1200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0.025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0.0274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5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870226"/>
                  </p:ext>
                </p:extLst>
              </p:nvPr>
            </p:nvGraphicFramePr>
            <p:xfrm>
              <a:off x="467545" y="2132856"/>
              <a:ext cx="8233715" cy="118872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670371"/>
                    <a:gridCol w="1065932"/>
                    <a:gridCol w="1008112"/>
                    <a:gridCol w="2592288"/>
                    <a:gridCol w="1897012"/>
                  </a:tblGrid>
                  <a:tr h="4572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effectLst/>
                            </a:rPr>
                            <a:t>Eje Coordenado</a:t>
                          </a:r>
                          <a:endParaRPr lang="es-EC" sz="15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2"/>
                          <a:stretch>
                            <a:fillRect l="-157143" t="-13333" r="-515429" b="-1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5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RPM</a:t>
                          </a:r>
                          <a:endParaRPr lang="es-EC" sz="15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44706" t="-13333" r="-73412" b="-1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334405" t="-13333" r="-322" b="-186667"/>
                          </a:stretch>
                        </a:blipFill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Eje X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50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75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0.04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0.054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Eje Y</a:t>
                          </a:r>
                          <a:endParaRPr lang="es-EC" sz="160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50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75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0.017</a:t>
                          </a:r>
                          <a:endParaRPr lang="es-EC" sz="160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0.025</a:t>
                          </a:r>
                          <a:endParaRPr lang="es-EC" sz="160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Eje Z</a:t>
                          </a:r>
                          <a:endParaRPr lang="es-EC" sz="160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40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 smtClean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1200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0.025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0.0274</a:t>
                          </a:r>
                          <a:endParaRPr lang="es-EC" sz="1600" dirty="0">
                            <a:effectLst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55529"/>
            <a:ext cx="29051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54" y="4221063"/>
            <a:ext cx="2381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1884"/>
            <a:ext cx="23241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059832" y="3738518"/>
            <a:ext cx="2572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b="1" i="1" dirty="0"/>
              <a:t>Curva </a:t>
            </a:r>
            <a:r>
              <a:rPr lang="es-EC" sz="1600" b="1" i="1" dirty="0" smtClean="0"/>
              <a:t>s Torque  - Velocidad </a:t>
            </a:r>
            <a:endParaRPr lang="es-EC" sz="1600" b="1" dirty="0"/>
          </a:p>
        </p:txBody>
      </p:sp>
      <p:sp>
        <p:nvSpPr>
          <p:cNvPr id="9" name="8 Rectángulo"/>
          <p:cNvSpPr/>
          <p:nvPr/>
        </p:nvSpPr>
        <p:spPr>
          <a:xfrm>
            <a:off x="1421851" y="6166147"/>
            <a:ext cx="4017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i="1" dirty="0" smtClean="0"/>
              <a:t>Motor Nema 17 </a:t>
            </a:r>
            <a:r>
              <a:rPr lang="es-EC" sz="1400" i="1" dirty="0"/>
              <a:t>modelo KH39EM2 – EJE </a:t>
            </a:r>
            <a:r>
              <a:rPr lang="es-EC" sz="1400" i="1" dirty="0" smtClean="0"/>
              <a:t>X – EJE Y</a:t>
            </a:r>
            <a:endParaRPr lang="es-EC" sz="1400" dirty="0"/>
          </a:p>
        </p:txBody>
      </p:sp>
      <p:sp>
        <p:nvSpPr>
          <p:cNvPr id="10" name="9 Rectángulo"/>
          <p:cNvSpPr/>
          <p:nvPr/>
        </p:nvSpPr>
        <p:spPr>
          <a:xfrm>
            <a:off x="5486035" y="6335394"/>
            <a:ext cx="3406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i="1" dirty="0"/>
              <a:t>Motor Nema 17 modelo </a:t>
            </a:r>
            <a:r>
              <a:rPr lang="es-EC" sz="1400" i="1" dirty="0" smtClean="0"/>
              <a:t>KH42JM2 – </a:t>
            </a:r>
            <a:r>
              <a:rPr lang="es-EC" sz="1400" i="1" dirty="0"/>
              <a:t>EJE Z</a:t>
            </a:r>
            <a:r>
              <a:rPr lang="es-EC" sz="1400" i="1" dirty="0" smtClean="0"/>
              <a:t> 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0566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es-EC" sz="2800" dirty="0" smtClean="0"/>
              <a:t>Contenido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554163"/>
            <a:ext cx="5995392" cy="4179094"/>
          </a:xfrm>
        </p:spPr>
        <p:txBody>
          <a:bodyPr>
            <a:noAutofit/>
          </a:bodyPr>
          <a:lstStyle/>
          <a:p>
            <a:r>
              <a:rPr lang="es-EC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Objetivos</a:t>
            </a:r>
          </a:p>
          <a:p>
            <a:r>
              <a:rPr lang="es-EC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Antecedentes</a:t>
            </a:r>
          </a:p>
          <a:p>
            <a:r>
              <a:rPr lang="es-EC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Justificación e Importancia</a:t>
            </a:r>
          </a:p>
          <a:p>
            <a:r>
              <a:rPr lang="es-EC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Alcance</a:t>
            </a:r>
          </a:p>
          <a:p>
            <a:r>
              <a:rPr lang="es-EC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Diseño Mecatrónico</a:t>
            </a:r>
          </a:p>
          <a:p>
            <a:r>
              <a:rPr lang="es-EC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Implementación, pruebas y resultados</a:t>
            </a:r>
          </a:p>
          <a:p>
            <a:r>
              <a:rPr lang="es-EC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Conclusiones</a:t>
            </a:r>
          </a:p>
          <a:p>
            <a:r>
              <a:rPr lang="es-EC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Recomendaciones</a:t>
            </a:r>
          </a:p>
          <a:p>
            <a:r>
              <a:rPr lang="es-EC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Trabajo Futuro</a:t>
            </a:r>
            <a:endParaRPr lang="es-EC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73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Cinemática del Manipulador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059832" y="1628800"/>
            <a:ext cx="1837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Cinemática Inversa</a:t>
            </a:r>
            <a:endParaRPr lang="es-EC" sz="1600" u="sn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5" y="2492896"/>
            <a:ext cx="364840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905" y="2492896"/>
            <a:ext cx="30384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2123728" y="4797152"/>
                <a:ext cx="4572000" cy="12824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s-EC" i="1" dirty="0" smtClean="0"/>
                  <a:t>Resultados: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𝑥</m:t>
                      </m:r>
                      <m:r>
                        <a:rPr lang="es-EC" i="1">
                          <a:latin typeface="Cambria Math"/>
                        </a:rPr>
                        <m:t>+95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𝑦</m:t>
                      </m:r>
                      <m:r>
                        <a:rPr lang="es-EC" i="1">
                          <a:latin typeface="Cambria Math"/>
                        </a:rPr>
                        <m:t>+80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4797152"/>
                <a:ext cx="4572000" cy="1282467"/>
              </a:xfrm>
              <a:prstGeom prst="rect">
                <a:avLst/>
              </a:prstGeom>
              <a:blipFill rotWithShape="1">
                <a:blip r:embed="rId4"/>
                <a:stretch>
                  <a:fillRect l="-1067" t="-2381" b="-47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92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405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Estructural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1966448" y="1556792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Guía Eje Y</a:t>
            </a:r>
            <a:endParaRPr lang="es-EC" sz="1600" u="sng" dirty="0"/>
          </a:p>
        </p:txBody>
      </p:sp>
      <p:sp>
        <p:nvSpPr>
          <p:cNvPr id="8" name="7 CuadroTexto"/>
          <p:cNvSpPr txBox="1"/>
          <p:nvPr/>
        </p:nvSpPr>
        <p:spPr>
          <a:xfrm>
            <a:off x="5959189" y="1556792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Guía Eje X</a:t>
            </a:r>
            <a:endParaRPr lang="es-EC" sz="1600" u="sng" dirty="0"/>
          </a:p>
        </p:txBody>
      </p:sp>
      <p:pic>
        <p:nvPicPr>
          <p:cNvPr id="9" name="8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21005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12358" r="13155" b="10256"/>
          <a:stretch/>
        </p:blipFill>
        <p:spPr bwMode="auto">
          <a:xfrm>
            <a:off x="323528" y="3429000"/>
            <a:ext cx="4140200" cy="2584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17195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12248" r="15909" b="15939"/>
          <a:stretch/>
        </p:blipFill>
        <p:spPr bwMode="auto">
          <a:xfrm>
            <a:off x="4843112" y="3573016"/>
            <a:ext cx="3988435" cy="2400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2494798" y="5157192"/>
                <a:ext cx="17187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𝛿</m:t>
                      </m:r>
                      <m:r>
                        <a:rPr lang="en-US" i="1">
                          <a:latin typeface="Cambria Math"/>
                        </a:rPr>
                        <m:t>=0.405  </m:t>
                      </m:r>
                      <m:r>
                        <a:rPr lang="es-EC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798" y="5157192"/>
                <a:ext cx="171873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Rectángulo"/>
          <p:cNvSpPr/>
          <p:nvPr/>
        </p:nvSpPr>
        <p:spPr>
          <a:xfrm>
            <a:off x="2699792" y="5526524"/>
            <a:ext cx="1046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F.S: 5.82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Rectángulo"/>
              <p:cNvSpPr/>
              <p:nvPr/>
            </p:nvSpPr>
            <p:spPr>
              <a:xfrm>
                <a:off x="7019095" y="5157192"/>
                <a:ext cx="15904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𝛿</m:t>
                      </m:r>
                      <m:r>
                        <a:rPr lang="en-US" i="1">
                          <a:latin typeface="Cambria Math"/>
                        </a:rPr>
                        <m:t>=2.75  </m:t>
                      </m:r>
                      <m:r>
                        <a:rPr lang="es-EC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4" name="1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095" y="5157192"/>
                <a:ext cx="159049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14 Rectángulo"/>
          <p:cNvSpPr/>
          <p:nvPr/>
        </p:nvSpPr>
        <p:spPr>
          <a:xfrm>
            <a:off x="7236296" y="5526524"/>
            <a:ext cx="1162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F.S.: 2.66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0963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4" grpId="0"/>
      <p:bldP spid="6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09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Hidráulico Neumático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707904" y="1895346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Neumática</a:t>
            </a:r>
            <a:endParaRPr lang="es-EC" sz="1600" u="sng" dirty="0"/>
          </a:p>
        </p:txBody>
      </p:sp>
      <p:sp>
        <p:nvSpPr>
          <p:cNvPr id="8" name="7 CuadroTexto"/>
          <p:cNvSpPr txBox="1"/>
          <p:nvPr/>
        </p:nvSpPr>
        <p:spPr>
          <a:xfrm>
            <a:off x="3742368" y="4005064"/>
            <a:ext cx="1058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Hidráulica</a:t>
            </a:r>
            <a:endParaRPr lang="es-EC" sz="1600" u="sng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65" y="2420888"/>
            <a:ext cx="48006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06" y="4653136"/>
            <a:ext cx="39338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0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646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Cambio Automático de Herramienta</a:t>
            </a:r>
            <a:endParaRPr lang="es-EC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10" y="3068960"/>
            <a:ext cx="32194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309508932"/>
              </p:ext>
            </p:extLst>
          </p:nvPr>
        </p:nvGraphicFramePr>
        <p:xfrm>
          <a:off x="450150" y="1844824"/>
          <a:ext cx="822630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40" y="2949277"/>
            <a:ext cx="17907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89810"/>
            <a:ext cx="4457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1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07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Circuitos electrónicos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99419335"/>
              </p:ext>
            </p:extLst>
          </p:nvPr>
        </p:nvGraphicFramePr>
        <p:xfrm>
          <a:off x="-1404664" y="1638092"/>
          <a:ext cx="9144000" cy="4959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14 Imagen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6"/>
          <a:stretch/>
        </p:blipFill>
        <p:spPr bwMode="auto">
          <a:xfrm>
            <a:off x="5539445" y="1589892"/>
            <a:ext cx="3281027" cy="2199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06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507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Circuitos electrónicos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3419872" y="1556792"/>
            <a:ext cx="1800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Diseño del Circuito</a:t>
            </a:r>
            <a:endParaRPr lang="es-EC" sz="1600" u="sng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684451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45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368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Control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419872" y="1628800"/>
            <a:ext cx="95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Software</a:t>
            </a:r>
            <a:endParaRPr lang="es-EC" sz="1600" u="sng" dirty="0"/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226136482"/>
              </p:ext>
            </p:extLst>
          </p:nvPr>
        </p:nvGraphicFramePr>
        <p:xfrm>
          <a:off x="1403648" y="2319337"/>
          <a:ext cx="6408712" cy="3845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928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Graphic spid="1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368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Control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419872" y="1628800"/>
            <a:ext cx="15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Lazo de Control</a:t>
            </a:r>
            <a:endParaRPr lang="es-EC" sz="1600" u="sng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6" y="3212976"/>
            <a:ext cx="8870440" cy="11548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0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368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Control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419872" y="1628800"/>
            <a:ext cx="1516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Interfaz Gráfica</a:t>
            </a:r>
            <a:endParaRPr lang="es-EC" sz="1600" u="sng" dirty="0"/>
          </a:p>
        </p:txBody>
      </p:sp>
      <p:pic>
        <p:nvPicPr>
          <p:cNvPr id="6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36557" r="51906" b="9813"/>
          <a:stretch/>
        </p:blipFill>
        <p:spPr bwMode="auto">
          <a:xfrm>
            <a:off x="2699792" y="2309216"/>
            <a:ext cx="4005064" cy="3496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7" t="28911" r="38636" b="19489"/>
          <a:stretch/>
        </p:blipFill>
        <p:spPr bwMode="auto">
          <a:xfrm>
            <a:off x="278904" y="3068960"/>
            <a:ext cx="4149080" cy="3470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0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4" t="25547" r="30608" b="19373"/>
          <a:stretch/>
        </p:blipFill>
        <p:spPr bwMode="auto">
          <a:xfrm>
            <a:off x="4832648" y="3068960"/>
            <a:ext cx="3987824" cy="3470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482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608" y="32541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368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Control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195266" y="1844824"/>
            <a:ext cx="22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Programación - Operario</a:t>
            </a:r>
            <a:endParaRPr lang="es-EC" sz="1600" u="sng" dirty="0"/>
          </a:p>
        </p:txBody>
      </p:sp>
      <p:sp>
        <p:nvSpPr>
          <p:cNvPr id="6" name="319 Elipse"/>
          <p:cNvSpPr/>
          <p:nvPr/>
        </p:nvSpPr>
        <p:spPr>
          <a:xfrm>
            <a:off x="2745769" y="2910463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2964912" y="2610806"/>
            <a:ext cx="52228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HMI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2788303" y="3135014"/>
            <a:ext cx="8540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OPERARIO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332 Elipse"/>
          <p:cNvSpPr/>
          <p:nvPr/>
        </p:nvSpPr>
        <p:spPr>
          <a:xfrm>
            <a:off x="4789199" y="2906018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4859684" y="3053338"/>
            <a:ext cx="854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MÁQUINA OPERARIO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860032" y="2596331"/>
            <a:ext cx="16732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CONTROL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398 Elipse"/>
          <p:cNvSpPr/>
          <p:nvPr/>
        </p:nvSpPr>
        <p:spPr>
          <a:xfrm>
            <a:off x="5878859" y="5237103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4" name="422 Elipse"/>
          <p:cNvSpPr/>
          <p:nvPr/>
        </p:nvSpPr>
        <p:spPr>
          <a:xfrm>
            <a:off x="1694844" y="5279603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5" name="427 Elipse"/>
          <p:cNvSpPr/>
          <p:nvPr/>
        </p:nvSpPr>
        <p:spPr>
          <a:xfrm>
            <a:off x="3801139" y="5239008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871787" y="6290394"/>
            <a:ext cx="6762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TIMER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3614069" y="6285234"/>
            <a:ext cx="12223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BASE DE DATOS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5713759" y="6285234"/>
            <a:ext cx="130651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ARDUINO SERIAL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722470" y="5508023"/>
            <a:ext cx="8540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TIMER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888207" y="5426298"/>
            <a:ext cx="8540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BASE DE DATOS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914101" y="5481260"/>
            <a:ext cx="8540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SERIAL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440 Conector recto de flecha"/>
          <p:cNvCxnSpPr/>
          <p:nvPr/>
        </p:nvCxnSpPr>
        <p:spPr>
          <a:xfrm>
            <a:off x="2137439" y="3313688"/>
            <a:ext cx="56959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443 Conector recto de flecha"/>
          <p:cNvCxnSpPr/>
          <p:nvPr/>
        </p:nvCxnSpPr>
        <p:spPr>
          <a:xfrm>
            <a:off x="6353204" y="3317498"/>
            <a:ext cx="0" cy="18459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444 Conector recto de flecha"/>
          <p:cNvCxnSpPr/>
          <p:nvPr/>
        </p:nvCxnSpPr>
        <p:spPr>
          <a:xfrm>
            <a:off x="3717319" y="3222248"/>
            <a:ext cx="103695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445 Conector recto de flecha"/>
          <p:cNvCxnSpPr/>
          <p:nvPr/>
        </p:nvCxnSpPr>
        <p:spPr>
          <a:xfrm>
            <a:off x="4236114" y="3450848"/>
            <a:ext cx="5168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446 Conector recto"/>
          <p:cNvCxnSpPr/>
          <p:nvPr/>
        </p:nvCxnSpPr>
        <p:spPr>
          <a:xfrm>
            <a:off x="2143154" y="3317498"/>
            <a:ext cx="0" cy="18459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447 Conector recto de flecha"/>
          <p:cNvCxnSpPr/>
          <p:nvPr/>
        </p:nvCxnSpPr>
        <p:spPr>
          <a:xfrm flipH="1">
            <a:off x="2666394" y="5673983"/>
            <a:ext cx="4057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449 Conector recto"/>
          <p:cNvCxnSpPr/>
          <p:nvPr/>
        </p:nvCxnSpPr>
        <p:spPr>
          <a:xfrm>
            <a:off x="5786149" y="3314323"/>
            <a:ext cx="5715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450 Conector recto de flecha"/>
          <p:cNvCxnSpPr/>
          <p:nvPr/>
        </p:nvCxnSpPr>
        <p:spPr>
          <a:xfrm flipH="1">
            <a:off x="4753004" y="5675888"/>
            <a:ext cx="5137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454 Conector recto de flecha"/>
          <p:cNvCxnSpPr/>
          <p:nvPr/>
        </p:nvCxnSpPr>
        <p:spPr>
          <a:xfrm flipV="1">
            <a:off x="3371879" y="3822323"/>
            <a:ext cx="0" cy="18567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455 Conector recto"/>
          <p:cNvCxnSpPr/>
          <p:nvPr/>
        </p:nvCxnSpPr>
        <p:spPr>
          <a:xfrm>
            <a:off x="3376324" y="5680968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456 Conector recto"/>
          <p:cNvCxnSpPr/>
          <p:nvPr/>
        </p:nvCxnSpPr>
        <p:spPr>
          <a:xfrm>
            <a:off x="4238654" y="3450848"/>
            <a:ext cx="0" cy="1712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457 Conector recto"/>
          <p:cNvCxnSpPr/>
          <p:nvPr/>
        </p:nvCxnSpPr>
        <p:spPr>
          <a:xfrm>
            <a:off x="3067079" y="3831848"/>
            <a:ext cx="0" cy="1838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458 Conector recto"/>
          <p:cNvCxnSpPr/>
          <p:nvPr/>
        </p:nvCxnSpPr>
        <p:spPr>
          <a:xfrm>
            <a:off x="5267354" y="3822323"/>
            <a:ext cx="0" cy="18573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C" altLang="es-EC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975" algn="l"/>
              </a:tabLst>
            </a:pP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s-EC" altLang="es-EC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975" algn="l"/>
              </a:tabLst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54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63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4" grpId="0"/>
      <p:bldP spid="5" grpId="0"/>
      <p:bldP spid="9" grpId="0" animBg="1"/>
      <p:bldP spid="7" grpId="0"/>
      <p:bldP spid="8" grpId="0"/>
      <p:bldP spid="12" grpId="0" animBg="1"/>
      <p:bldP spid="14" grpId="0" animBg="1"/>
      <p:bldP spid="15" grpId="0" animBg="1"/>
      <p:bldP spid="10" grpId="0"/>
      <p:bldP spid="11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>
            <a:normAutofit/>
          </a:bodyPr>
          <a:lstStyle/>
          <a:p>
            <a:r>
              <a:rPr lang="es-EC" sz="2800" dirty="0" smtClean="0"/>
              <a:t>Objetivos</a:t>
            </a:r>
            <a:endParaRPr lang="es-EC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432048" y="1412776"/>
            <a:ext cx="174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General: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32048" y="3140968"/>
            <a:ext cx="174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Específicos: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14400" y="1988840"/>
            <a:ext cx="3769568" cy="1077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53049" y="3642649"/>
            <a:ext cx="3769568" cy="2664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s-ES_tradnl" sz="1400" dirty="0" smtClean="0">
              <a:solidFill>
                <a:schemeClr val="tx1"/>
              </a:solidFill>
            </a:endParaRPr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808312" cy="17281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10 Rectángulo"/>
          <p:cNvSpPr/>
          <p:nvPr/>
        </p:nvSpPr>
        <p:spPr>
          <a:xfrm>
            <a:off x="453049" y="3861048"/>
            <a:ext cx="3769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_tradn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Implementar un mecanismo que permita el cambio automático de herramientas.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453049" y="4581128"/>
            <a:ext cx="376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_tradn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el control necesario, para cumplir satisfactoriamente las tareas de cuidado.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53049" y="5517232"/>
            <a:ext cx="3769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_tradn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Desarrollar un sistema Mecatrónico aplicando una agricultura de precisión.</a:t>
            </a:r>
          </a:p>
        </p:txBody>
      </p:sp>
      <p:pic>
        <p:nvPicPr>
          <p:cNvPr id="16" name="1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26" y="3501752"/>
            <a:ext cx="1504950" cy="12954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26" name="Picture 2" descr="Resultado de imagen para preci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01207"/>
            <a:ext cx="1296144" cy="12961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8" name="17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79" y="4494739"/>
            <a:ext cx="1609725" cy="11379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16 Rectángulo"/>
          <p:cNvSpPr/>
          <p:nvPr/>
        </p:nvSpPr>
        <p:spPr>
          <a:xfrm>
            <a:off x="514400" y="1988840"/>
            <a:ext cx="3769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Diseñar y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construir un Sistema Cartesiano Autónomo de Siembra Urbana de tres grados de libertad con cambio automático de herramienta.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 animBg="1"/>
      <p:bldP spid="9" grpId="0" animBg="1"/>
      <p:bldP spid="11" grpId="0"/>
      <p:bldP spid="12" grpId="0"/>
      <p:bldP spid="13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608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50288" y="1186934"/>
            <a:ext cx="368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DISEÑO DE SUBSISTEMAS </a:t>
            </a:r>
            <a:r>
              <a:rPr lang="es-EC" dirty="0" smtClean="0"/>
              <a:t>– Control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732240" y="2152666"/>
            <a:ext cx="2199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u="sng" dirty="0" smtClean="0"/>
              <a:t>Programación - Usuario</a:t>
            </a:r>
            <a:endParaRPr lang="es-EC" sz="1600" u="sng" dirty="0"/>
          </a:p>
        </p:txBody>
      </p:sp>
      <p:sp>
        <p:nvSpPr>
          <p:cNvPr id="6" name="493 Elipse"/>
          <p:cNvSpPr/>
          <p:nvPr/>
        </p:nvSpPr>
        <p:spPr>
          <a:xfrm>
            <a:off x="2399000" y="1698129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886628" y="1715917"/>
            <a:ext cx="522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HMI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2453180" y="1916832"/>
            <a:ext cx="8540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USUARIO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491 Elipse"/>
          <p:cNvSpPr/>
          <p:nvPr/>
        </p:nvSpPr>
        <p:spPr>
          <a:xfrm>
            <a:off x="4991070" y="1626121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" name="Text Box 50"/>
          <p:cNvSpPr txBox="1">
            <a:spLocks noChangeArrowheads="1"/>
          </p:cNvSpPr>
          <p:nvPr/>
        </p:nvSpPr>
        <p:spPr bwMode="auto">
          <a:xfrm>
            <a:off x="5015863" y="1827039"/>
            <a:ext cx="9890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BASEDATOS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5995624" y="1556792"/>
            <a:ext cx="1528703" cy="2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BASE DE DATOS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515 Elipse"/>
          <p:cNvSpPr/>
          <p:nvPr/>
        </p:nvSpPr>
        <p:spPr>
          <a:xfrm>
            <a:off x="5807680" y="3715817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4" name="516 Elipse"/>
          <p:cNvSpPr/>
          <p:nvPr/>
        </p:nvSpPr>
        <p:spPr>
          <a:xfrm>
            <a:off x="1623665" y="3708197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5" name="517 Elipse"/>
          <p:cNvSpPr/>
          <p:nvPr/>
        </p:nvSpPr>
        <p:spPr>
          <a:xfrm>
            <a:off x="3987770" y="3717722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1762412" y="4581128"/>
            <a:ext cx="6762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TIMER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4083169" y="4622939"/>
            <a:ext cx="10648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1000" dirty="0" smtClean="0">
                <a:latin typeface="Arial" pitchFamily="34" charset="0"/>
                <a:cs typeface="Times New Roman" pitchFamily="18" charset="0"/>
              </a:rPr>
              <a:t>CONTROL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34"/>
          <p:cNvSpPr txBox="1">
            <a:spLocks noChangeArrowheads="1"/>
          </p:cNvSpPr>
          <p:nvPr/>
        </p:nvSpPr>
        <p:spPr bwMode="auto">
          <a:xfrm>
            <a:off x="5739343" y="3407842"/>
            <a:ext cx="130651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ARDUINO SERIAL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595725" y="3952671"/>
            <a:ext cx="1009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TIMER1USER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3923928" y="3932268"/>
            <a:ext cx="11144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MÁQUSUARIO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824936" y="4000297"/>
            <a:ext cx="9239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ARDSERIAL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510 Conector recto de flecha"/>
          <p:cNvCxnSpPr/>
          <p:nvPr/>
        </p:nvCxnSpPr>
        <p:spPr>
          <a:xfrm>
            <a:off x="2062450" y="2131379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508 Conector recto de flecha"/>
          <p:cNvCxnSpPr/>
          <p:nvPr/>
        </p:nvCxnSpPr>
        <p:spPr>
          <a:xfrm>
            <a:off x="4281775" y="2112563"/>
            <a:ext cx="6781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507 Conector recto"/>
          <p:cNvCxnSpPr/>
          <p:nvPr/>
        </p:nvCxnSpPr>
        <p:spPr>
          <a:xfrm>
            <a:off x="2062450" y="2131516"/>
            <a:ext cx="9525" cy="1511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518 Conector recto de flecha"/>
          <p:cNvCxnSpPr/>
          <p:nvPr/>
        </p:nvCxnSpPr>
        <p:spPr>
          <a:xfrm flipH="1">
            <a:off x="4967575" y="4000297"/>
            <a:ext cx="626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506 Conector recto"/>
          <p:cNvCxnSpPr/>
          <p:nvPr/>
        </p:nvCxnSpPr>
        <p:spPr>
          <a:xfrm flipH="1">
            <a:off x="4280505" y="2131379"/>
            <a:ext cx="1270" cy="15882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511 Conector recto"/>
          <p:cNvCxnSpPr/>
          <p:nvPr/>
        </p:nvCxnSpPr>
        <p:spPr>
          <a:xfrm>
            <a:off x="5596225" y="2491220"/>
            <a:ext cx="0" cy="15116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528 Elipse"/>
          <p:cNvSpPr/>
          <p:nvPr/>
        </p:nvSpPr>
        <p:spPr>
          <a:xfrm>
            <a:off x="2003395" y="5949280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34" name="529 Elipse"/>
          <p:cNvSpPr/>
          <p:nvPr/>
        </p:nvSpPr>
        <p:spPr>
          <a:xfrm>
            <a:off x="5413980" y="5949280"/>
            <a:ext cx="924560" cy="86677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35" name="530 Conector recto de flecha"/>
          <p:cNvCxnSpPr/>
          <p:nvPr/>
        </p:nvCxnSpPr>
        <p:spPr>
          <a:xfrm>
            <a:off x="2226280" y="5448136"/>
            <a:ext cx="635" cy="566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534 Conector recto de flecha"/>
          <p:cNvCxnSpPr/>
          <p:nvPr/>
        </p:nvCxnSpPr>
        <p:spPr>
          <a:xfrm flipH="1">
            <a:off x="3411825" y="1960392"/>
            <a:ext cx="1460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535 Conector recto"/>
          <p:cNvCxnSpPr/>
          <p:nvPr/>
        </p:nvCxnSpPr>
        <p:spPr>
          <a:xfrm>
            <a:off x="3718530" y="5044836"/>
            <a:ext cx="0" cy="4003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537 Conector recto"/>
          <p:cNvCxnSpPr/>
          <p:nvPr/>
        </p:nvCxnSpPr>
        <p:spPr>
          <a:xfrm>
            <a:off x="2226915" y="5445224"/>
            <a:ext cx="14941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540 Conector recto"/>
          <p:cNvCxnSpPr/>
          <p:nvPr/>
        </p:nvCxnSpPr>
        <p:spPr>
          <a:xfrm>
            <a:off x="4596705" y="5044836"/>
            <a:ext cx="0" cy="3918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1986250" y="6259273"/>
            <a:ext cx="1009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TIMER2USER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544 Conector recto de flecha"/>
          <p:cNvCxnSpPr/>
          <p:nvPr/>
        </p:nvCxnSpPr>
        <p:spPr>
          <a:xfrm flipV="1">
            <a:off x="3957925" y="5044836"/>
            <a:ext cx="0" cy="557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546 Conector recto"/>
          <p:cNvCxnSpPr/>
          <p:nvPr/>
        </p:nvCxnSpPr>
        <p:spPr>
          <a:xfrm flipV="1">
            <a:off x="2670145" y="5600144"/>
            <a:ext cx="0" cy="371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547 Conector recto"/>
          <p:cNvCxnSpPr/>
          <p:nvPr/>
        </p:nvCxnSpPr>
        <p:spPr>
          <a:xfrm>
            <a:off x="2670145" y="5600144"/>
            <a:ext cx="1282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548 Conector recto de flecha"/>
          <p:cNvCxnSpPr/>
          <p:nvPr/>
        </p:nvCxnSpPr>
        <p:spPr>
          <a:xfrm flipV="1">
            <a:off x="4373185" y="5044836"/>
            <a:ext cx="1905" cy="557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551 Conector recto de flecha"/>
          <p:cNvCxnSpPr/>
          <p:nvPr/>
        </p:nvCxnSpPr>
        <p:spPr>
          <a:xfrm>
            <a:off x="6082000" y="5448136"/>
            <a:ext cx="2168" cy="566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552 Conector recto"/>
          <p:cNvCxnSpPr/>
          <p:nvPr/>
        </p:nvCxnSpPr>
        <p:spPr>
          <a:xfrm flipV="1">
            <a:off x="5645755" y="5601414"/>
            <a:ext cx="0" cy="371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554 Conector recto"/>
          <p:cNvCxnSpPr/>
          <p:nvPr/>
        </p:nvCxnSpPr>
        <p:spPr>
          <a:xfrm>
            <a:off x="4590013" y="5445224"/>
            <a:ext cx="14941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555 Conector recto"/>
          <p:cNvCxnSpPr/>
          <p:nvPr/>
        </p:nvCxnSpPr>
        <p:spPr>
          <a:xfrm>
            <a:off x="4364325" y="5602049"/>
            <a:ext cx="12827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 Box 1"/>
          <p:cNvSpPr txBox="1">
            <a:spLocks noChangeArrowheads="1"/>
          </p:cNvSpPr>
          <p:nvPr/>
        </p:nvSpPr>
        <p:spPr bwMode="auto">
          <a:xfrm>
            <a:off x="1186891" y="6330711"/>
            <a:ext cx="6762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TIMER2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40"/>
          <p:cNvSpPr txBox="1">
            <a:spLocks noChangeArrowheads="1"/>
          </p:cNvSpPr>
          <p:nvPr/>
        </p:nvSpPr>
        <p:spPr bwMode="auto">
          <a:xfrm>
            <a:off x="6483441" y="6338027"/>
            <a:ext cx="7905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SENSOR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5424775" y="6277495"/>
            <a:ext cx="9239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Nodo SENSOR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560 Conector recto de flecha"/>
          <p:cNvCxnSpPr/>
          <p:nvPr/>
        </p:nvCxnSpPr>
        <p:spPr>
          <a:xfrm flipH="1">
            <a:off x="2605375" y="4145077"/>
            <a:ext cx="12947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561 Conector recto de flecha"/>
          <p:cNvCxnSpPr/>
          <p:nvPr/>
        </p:nvCxnSpPr>
        <p:spPr>
          <a:xfrm>
            <a:off x="3278792" y="2346949"/>
            <a:ext cx="884555" cy="1457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563 Conector recto de flecha"/>
          <p:cNvCxnSpPr/>
          <p:nvPr/>
        </p:nvCxnSpPr>
        <p:spPr>
          <a:xfrm>
            <a:off x="4986625" y="4211752"/>
            <a:ext cx="7429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C" altLang="es-EC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2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975" algn="l"/>
              </a:tabLst>
            </a:pPr>
            <a:r>
              <a:rPr kumimoji="0" lang="es-EC" alt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s-EC" altLang="es-EC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1975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83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4" grpId="0"/>
      <p:bldP spid="5" grpId="0"/>
      <p:bldP spid="9" grpId="0" animBg="1"/>
      <p:bldP spid="7" grpId="0"/>
      <p:bldP spid="8" grpId="0"/>
      <p:bldP spid="12" grpId="0" animBg="1"/>
      <p:bldP spid="14" grpId="0" animBg="1"/>
      <p:bldP spid="15" grpId="0" animBg="1"/>
      <p:bldP spid="10" grpId="0"/>
      <p:bldP spid="11" grpId="0"/>
      <p:bldP spid="16" grpId="0"/>
      <p:bldP spid="17" grpId="0"/>
      <p:bldP spid="18" grpId="0"/>
      <p:bldP spid="19" grpId="0"/>
      <p:bldP spid="33" grpId="0" animBg="1"/>
      <p:bldP spid="34" grpId="0" animBg="1"/>
      <p:bldP spid="39" grpId="0"/>
      <p:bldP spid="52" grpId="0"/>
      <p:bldP spid="53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Implementación, pruebas y resultados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Montaje – </a:t>
            </a:r>
            <a:r>
              <a:rPr lang="es-EC" dirty="0" smtClean="0"/>
              <a:t>Guías lineales</a:t>
            </a:r>
            <a:endParaRPr lang="es-EC" dirty="0"/>
          </a:p>
        </p:txBody>
      </p:sp>
      <p:pic>
        <p:nvPicPr>
          <p:cNvPr id="9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1993"/>
          <a:stretch/>
        </p:blipFill>
        <p:spPr bwMode="auto">
          <a:xfrm>
            <a:off x="287403" y="2870731"/>
            <a:ext cx="2962275" cy="2195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40378" r="26038" b="41188"/>
          <a:stretch/>
        </p:blipFill>
        <p:spPr bwMode="auto">
          <a:xfrm>
            <a:off x="3779912" y="2051898"/>
            <a:ext cx="2400935" cy="1637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0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9" t="41226" r="26223" b="42142"/>
          <a:stretch/>
        </p:blipFill>
        <p:spPr bwMode="auto">
          <a:xfrm>
            <a:off x="3779912" y="4457153"/>
            <a:ext cx="2369185" cy="1637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5"/>
          <a:stretch/>
        </p:blipFill>
        <p:spPr bwMode="auto">
          <a:xfrm>
            <a:off x="6804248" y="2342554"/>
            <a:ext cx="1512168" cy="3174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88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Implementación, pruebas y resultados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34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Montaje – </a:t>
            </a:r>
            <a:r>
              <a:rPr lang="es-EC" dirty="0" smtClean="0"/>
              <a:t>Herramientas de Tarea</a:t>
            </a:r>
            <a:endParaRPr lang="es-EC" dirty="0"/>
          </a:p>
        </p:txBody>
      </p:sp>
      <p:pic>
        <p:nvPicPr>
          <p:cNvPr id="8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3" t="39963" r="27192" b="40632"/>
          <a:stretch/>
        </p:blipFill>
        <p:spPr bwMode="auto">
          <a:xfrm>
            <a:off x="1044703" y="1700808"/>
            <a:ext cx="2360295" cy="1757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652120" y="1196752"/>
            <a:ext cx="23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Montaje – </a:t>
            </a:r>
            <a:r>
              <a:rPr lang="es-EC" dirty="0" smtClean="0"/>
              <a:t>Actuadores</a:t>
            </a:r>
            <a:endParaRPr lang="es-EC" dirty="0"/>
          </a:p>
        </p:txBody>
      </p:sp>
      <p:pic>
        <p:nvPicPr>
          <p:cNvPr id="15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34512" r="26476" b="35263"/>
          <a:stretch/>
        </p:blipFill>
        <p:spPr bwMode="auto">
          <a:xfrm>
            <a:off x="4761532" y="1700809"/>
            <a:ext cx="1781175" cy="1757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9" t="27974" r="27048" b="28939"/>
          <a:stretch/>
        </p:blipFill>
        <p:spPr bwMode="auto">
          <a:xfrm>
            <a:off x="7196632" y="1700808"/>
            <a:ext cx="1407816" cy="2040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76275" y="3645024"/>
            <a:ext cx="329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Montaje – </a:t>
            </a:r>
            <a:r>
              <a:rPr lang="es-EC" dirty="0" smtClean="0"/>
              <a:t>Circuitos de conexión</a:t>
            </a:r>
            <a:endParaRPr lang="es-EC" dirty="0"/>
          </a:p>
        </p:txBody>
      </p:sp>
      <p:pic>
        <p:nvPicPr>
          <p:cNvPr id="19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29140" r="26019" b="29979"/>
          <a:stretch/>
        </p:blipFill>
        <p:spPr bwMode="auto">
          <a:xfrm>
            <a:off x="466403" y="4149080"/>
            <a:ext cx="1873349" cy="2655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0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t="31190" r="26285" b="32369"/>
          <a:stretch/>
        </p:blipFill>
        <p:spPr bwMode="auto">
          <a:xfrm>
            <a:off x="2464737" y="4149080"/>
            <a:ext cx="1819232" cy="2616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5167628" y="3964414"/>
            <a:ext cx="352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Montaje – </a:t>
            </a:r>
            <a:r>
              <a:rPr lang="es-EC" dirty="0" smtClean="0"/>
              <a:t>Fuente de Alimentación</a:t>
            </a:r>
            <a:endParaRPr lang="es-EC" dirty="0"/>
          </a:p>
        </p:txBody>
      </p:sp>
      <p:pic>
        <p:nvPicPr>
          <p:cNvPr id="22" name="0 Image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/>
          <a:stretch/>
        </p:blipFill>
        <p:spPr bwMode="auto">
          <a:xfrm>
            <a:off x="5564703" y="4479741"/>
            <a:ext cx="2727325" cy="2228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95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8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Implementación, pruebas y resultados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Pruebas – </a:t>
            </a:r>
            <a:r>
              <a:rPr lang="es-EC" dirty="0" smtClean="0"/>
              <a:t>Norma ISO 9283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282626950"/>
              </p:ext>
            </p:extLst>
          </p:nvPr>
        </p:nvGraphicFramePr>
        <p:xfrm>
          <a:off x="1043608" y="1844824"/>
          <a:ext cx="65280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229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Implementación, pruebas y resultados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Pruebas – </a:t>
            </a:r>
            <a:r>
              <a:rPr lang="es-EC" dirty="0" smtClean="0"/>
              <a:t>Norma ISO 9283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1772816"/>
            <a:ext cx="227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u="sng" dirty="0" smtClean="0"/>
              <a:t>Posiciones de Ensayo</a:t>
            </a:r>
            <a:endParaRPr lang="es-EC" u="sng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178075"/>
              </p:ext>
            </p:extLst>
          </p:nvPr>
        </p:nvGraphicFramePr>
        <p:xfrm>
          <a:off x="1911057" y="2420888"/>
          <a:ext cx="5469255" cy="1280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9135"/>
                <a:gridCol w="1619885"/>
                <a:gridCol w="1620520"/>
                <a:gridCol w="1529715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Puntos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Coordenada en X [mm]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Coordenada en Y [mm]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Coordenada en Z[mm]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1600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1600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1160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1160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800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580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50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27" y="4005064"/>
            <a:ext cx="2867025" cy="2150110"/>
          </a:xfrm>
          <a:prstGeom prst="rect">
            <a:avLst/>
          </a:prstGeom>
        </p:spPr>
      </p:pic>
      <p:pic>
        <p:nvPicPr>
          <p:cNvPr id="8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2" r="4353"/>
          <a:stretch/>
        </p:blipFill>
        <p:spPr bwMode="auto">
          <a:xfrm>
            <a:off x="5356051" y="4077072"/>
            <a:ext cx="2744341" cy="2078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565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Implementación, pruebas y resultados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Pruebas – </a:t>
            </a:r>
            <a:r>
              <a:rPr lang="es-EC" dirty="0" smtClean="0"/>
              <a:t>Norma ISO 9283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5200664" y="1484784"/>
            <a:ext cx="305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u="sng" dirty="0" smtClean="0"/>
              <a:t>Exactitud de Posicionamiento</a:t>
            </a:r>
            <a:endParaRPr lang="es-EC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4691950" y="1844824"/>
                <a:ext cx="4067944" cy="530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/>
                            </a:rPr>
                            <m:t>𝛥</m:t>
                          </m:r>
                        </m:e>
                        <m:sub>
                          <m:r>
                            <a:rPr lang="es-EC" sz="1400" i="1">
                              <a:latin typeface="Cambria Math"/>
                            </a:rPr>
                            <m:t>𝑃</m:t>
                          </m:r>
                          <m:r>
                            <a:rPr lang="es-EC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EC" sz="14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sz="14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s-EC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1400" i="1">
                                              <a:latin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s-EC" sz="1400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s-EC" sz="14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s-EC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1400" i="1">
                                              <a:latin typeface="Cambria Math"/>
                                            </a:rPr>
                                            <m:t>𝑌</m:t>
                                          </m:r>
                                        </m:e>
                                        <m:sub>
                                          <m:r>
                                            <a:rPr lang="es-EC" sz="1400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s-EC" sz="14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s-EC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sz="1400" i="1">
                                              <a:latin typeface="Cambria Math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s-EC" sz="1400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s-EC" sz="14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950" y="1844824"/>
                <a:ext cx="4067944" cy="53072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3 CuadroTexto"/>
          <p:cNvSpPr txBox="1"/>
          <p:nvPr/>
        </p:nvSpPr>
        <p:spPr>
          <a:xfrm>
            <a:off x="5010868" y="2564904"/>
            <a:ext cx="3430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u="sng" dirty="0" smtClean="0"/>
              <a:t>Repetibilidad de Posicionamiento</a:t>
            </a:r>
            <a:endParaRPr lang="es-EC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Rectángulo"/>
              <p:cNvSpPr/>
              <p:nvPr/>
            </p:nvSpPr>
            <p:spPr>
              <a:xfrm>
                <a:off x="4139952" y="2996952"/>
                <a:ext cx="4572000" cy="201452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s-EC" sz="1400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s-EC" sz="1400" i="1">
                          <a:latin typeface="Cambria Math"/>
                        </a:rPr>
                        <m:t>=</m:t>
                      </m:r>
                      <m:r>
                        <a:rPr lang="es-EC" sz="1400" i="1">
                          <a:latin typeface="Cambria Math"/>
                        </a:rPr>
                        <m:t>𝐿</m:t>
                      </m:r>
                      <m:r>
                        <a:rPr lang="es-EC" sz="1400" i="1">
                          <a:latin typeface="Cambria Math"/>
                        </a:rPr>
                        <m:t>+3</m:t>
                      </m:r>
                      <m:r>
                        <a:rPr lang="es-EC" sz="1400" i="1"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es-EC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latin typeface="Cambria Math"/>
                        </a:rPr>
                        <m:t>𝐿</m:t>
                      </m:r>
                      <m:r>
                        <a:rPr lang="es-EC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C" sz="1400" i="1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es-EC" sz="1400" i="1">
                          <a:latin typeface="Cambria Math"/>
                        </a:rPr>
                        <m:t>∗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s-EC" sz="1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s-EC" sz="1400" i="1">
                              <a:latin typeface="Cambria Math"/>
                            </a:rPr>
                            <m:t>𝑗</m:t>
                          </m:r>
                          <m:r>
                            <a:rPr lang="es-EC" sz="14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s-EC" sz="1400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C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s-EC" sz="1400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s-EC" sz="14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sz="14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s-EC" sz="1400" i="1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s-EC" sz="1400" i="1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𝑌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s-EC" sz="1400" i="1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𝑍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latin typeface="Cambria Math"/>
                        </a:rPr>
                        <m:t>𝑆</m:t>
                      </m:r>
                      <m:r>
                        <a:rPr lang="es-EC" sz="14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sz="14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s-EC" sz="14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s-EC" sz="1400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s-EC" sz="1400" i="1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s-EC" sz="14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s-EC" sz="14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s-EC" sz="14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C" sz="1400" i="1">
                                                  <a:latin typeface="Cambria Math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C" sz="1400" i="1">
                                                  <a:latin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s-EC" sz="1400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r>
                                            <a:rPr lang="es-EC" sz="1400" i="1">
                                              <a:latin typeface="Cambria Math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s-EC" sz="14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r>
                                <a:rPr lang="es-EC" sz="1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s-EC" sz="1400" i="1">
                                  <a:latin typeface="Cambria Math"/>
                                </a:rPr>
                                <m:t>−1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5" name="1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2996952"/>
                <a:ext cx="4572000" cy="20145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16 Rectángulo redondeado"/>
          <p:cNvSpPr/>
          <p:nvPr/>
        </p:nvSpPr>
        <p:spPr>
          <a:xfrm>
            <a:off x="396172" y="1957482"/>
            <a:ext cx="4172960" cy="4422148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1" t="16402" r="30688" b="14947"/>
          <a:stretch/>
        </p:blipFill>
        <p:spPr bwMode="auto">
          <a:xfrm rot="10800000">
            <a:off x="820336" y="2788146"/>
            <a:ext cx="655320" cy="150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509120"/>
            <a:ext cx="2592288" cy="1656184"/>
          </a:xfrm>
          <a:prstGeom prst="rect">
            <a:avLst/>
          </a:prstGeom>
        </p:spPr>
      </p:pic>
      <p:pic>
        <p:nvPicPr>
          <p:cNvPr id="20" name="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93226"/>
            <a:ext cx="2000250" cy="1499870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1042492" y="2123554"/>
            <a:ext cx="300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Bosch Laser Professional GLM35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9089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4" grpId="0"/>
      <p:bldP spid="15" grpId="0"/>
      <p:bldP spid="17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Implementación, pruebas y resultados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Pruebas – </a:t>
            </a:r>
            <a:r>
              <a:rPr lang="es-EC" dirty="0" smtClean="0"/>
              <a:t>Norma ISO 9283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1089437" y="1628800"/>
            <a:ext cx="305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u="sng" dirty="0" smtClean="0"/>
              <a:t>Exactitud de Posicionamiento</a:t>
            </a:r>
            <a:endParaRPr lang="es-EC" u="sng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534382" y="1628800"/>
            <a:ext cx="3430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u="sng" dirty="0" smtClean="0"/>
              <a:t>Repetibilidad de Posicionamiento</a:t>
            </a:r>
            <a:endParaRPr lang="es-EC" u="sng" dirty="0"/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193034"/>
              </p:ext>
            </p:extLst>
          </p:nvPr>
        </p:nvGraphicFramePr>
        <p:xfrm>
          <a:off x="179512" y="2060848"/>
          <a:ext cx="4932685" cy="9448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8874"/>
                <a:gridCol w="607100"/>
                <a:gridCol w="455325"/>
                <a:gridCol w="682987"/>
                <a:gridCol w="455325"/>
                <a:gridCol w="682987"/>
                <a:gridCol w="455325"/>
                <a:gridCol w="834762"/>
              </a:tblGrid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Posiciones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X  </a:t>
                      </a:r>
                      <a:r>
                        <a:rPr lang="en-US" sz="1000" dirty="0">
                          <a:effectLst/>
                        </a:rPr>
                        <a:t>[mm]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Y  </a:t>
                      </a:r>
                      <a:r>
                        <a:rPr lang="en-US" sz="1000" dirty="0">
                          <a:effectLst/>
                        </a:rPr>
                        <a:t>[mm]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Z  </a:t>
                      </a:r>
                      <a:r>
                        <a:rPr lang="en-US" sz="1000" dirty="0">
                          <a:effectLst/>
                        </a:rPr>
                        <a:t>[mm]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Error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Total  </a:t>
                      </a:r>
                      <a:r>
                        <a:rPr lang="en-US" sz="1000" dirty="0">
                          <a:effectLst/>
                        </a:rPr>
                        <a:t>[mm]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Punto 1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3.43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0.21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2.82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2.82</a:t>
                      </a:r>
                      <a:endParaRPr lang="es-EC" sz="1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0.3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0.3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4.45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Punto 2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5.37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0.34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2.4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021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1.5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1.5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6.07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Punto 3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4.1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4.1</a:t>
                      </a:r>
                      <a:endParaRPr lang="es-EC" sz="1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0.2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0.017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-4.08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3.98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5.79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Punto 4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0.13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0.13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-4.38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4.38</a:t>
                      </a:r>
                      <a:endParaRPr lang="es-EC" sz="1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4.38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Punto 5</a:t>
                      </a:r>
                      <a:endParaRPr lang="es-EC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0.6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0.075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2.43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0.42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2.12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4.24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3.28</a:t>
                      </a:r>
                      <a:endParaRPr lang="es-EC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247515"/>
              </p:ext>
            </p:extLst>
          </p:nvPr>
        </p:nvGraphicFramePr>
        <p:xfrm>
          <a:off x="5871537" y="2204864"/>
          <a:ext cx="2588895" cy="10972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69010"/>
                <a:gridCol w="1619885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Posiciones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Promedio </a:t>
                      </a:r>
                      <a:r>
                        <a:rPr lang="en-US" sz="1200">
                          <a:effectLst/>
                        </a:rPr>
                        <a:t>[mm]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Punto 1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2.6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Punto 2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1.56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Punto 3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2.69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Punto 4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1.22</a:t>
                      </a:r>
                      <a:endParaRPr lang="es-EC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Punto 5</a:t>
                      </a:r>
                      <a:endParaRPr lang="es-EC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</a:rPr>
                        <a:t>2.84</a:t>
                      </a:r>
                      <a:endParaRPr lang="es-EC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" name="9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154"/>
          <a:stretch/>
        </p:blipFill>
        <p:spPr bwMode="auto">
          <a:xfrm>
            <a:off x="108198" y="3717032"/>
            <a:ext cx="4679826" cy="3045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96" y="3566606"/>
            <a:ext cx="39243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6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Implementación, pruebas y resultados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1221929"/>
            <a:ext cx="402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Resultados – </a:t>
            </a:r>
            <a:r>
              <a:rPr lang="es-EC" dirty="0" smtClean="0"/>
              <a:t>Plataforma Robótica Final</a:t>
            </a:r>
            <a:endParaRPr lang="es-EC" dirty="0"/>
          </a:p>
        </p:txBody>
      </p:sp>
      <p:pic>
        <p:nvPicPr>
          <p:cNvPr id="4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/>
          <a:stretch/>
        </p:blipFill>
        <p:spPr bwMode="auto">
          <a:xfrm>
            <a:off x="611560" y="1988840"/>
            <a:ext cx="7416824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989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s-EC" sz="2800" dirty="0" smtClean="0"/>
              <a:t>Conclusiones, RECOMENDACIONES Y TRABAJO FUTURO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1221929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Conclusiones</a:t>
            </a:r>
            <a:endParaRPr lang="es-EC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741044562"/>
              </p:ext>
            </p:extLst>
          </p:nvPr>
        </p:nvGraphicFramePr>
        <p:xfrm>
          <a:off x="395536" y="1916832"/>
          <a:ext cx="835292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28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5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s-EC" sz="2800" dirty="0" smtClean="0"/>
              <a:t>Conclusiones, RECOMENDACIONES Y TRABAJO FUTURO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1221929"/>
            <a:ext cx="198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Recomendaciones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708068034"/>
              </p:ext>
            </p:extLst>
          </p:nvPr>
        </p:nvGraphicFramePr>
        <p:xfrm>
          <a:off x="971600" y="1772816"/>
          <a:ext cx="712879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86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Autofit/>
          </a:bodyPr>
          <a:lstStyle/>
          <a:p>
            <a:r>
              <a:rPr lang="es-EC" sz="2800" dirty="0" smtClean="0"/>
              <a:t>ANTECEDENTES - </a:t>
            </a:r>
            <a:r>
              <a:rPr lang="es-EC" sz="2000" dirty="0" smtClean="0"/>
              <a:t>R</a:t>
            </a:r>
            <a:r>
              <a:rPr lang="es-EC" sz="2000" cap="none" dirty="0" smtClean="0"/>
              <a:t>obótica en la agricultura y forestación.</a:t>
            </a:r>
            <a:endParaRPr lang="es-EC" sz="2000" cap="none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985115332"/>
              </p:ext>
            </p:extLst>
          </p:nvPr>
        </p:nvGraphicFramePr>
        <p:xfrm>
          <a:off x="35496" y="20608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3586480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3146425" cy="88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65" y="2996952"/>
            <a:ext cx="1857375" cy="120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22" y="4941168"/>
            <a:ext cx="2343150" cy="1466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00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s-EC" sz="2800" dirty="0" smtClean="0"/>
              <a:t>Conclusiones, RECOMENDACIONES Y TRABAJO FUTURO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1221929"/>
            <a:ext cx="157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Trabajo Futuro</a:t>
            </a:r>
            <a:endParaRPr lang="es-EC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519921617"/>
              </p:ext>
            </p:extLst>
          </p:nvPr>
        </p:nvGraphicFramePr>
        <p:xfrm>
          <a:off x="1524000" y="18852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26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21733" y="3009726"/>
            <a:ext cx="8300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Gracias por su atención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008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/>
              <a:t>ANTECEDENTES </a:t>
            </a:r>
            <a:r>
              <a:rPr lang="es-EC" sz="3200" dirty="0" smtClean="0"/>
              <a:t>– </a:t>
            </a:r>
            <a:r>
              <a:rPr lang="es-EC" sz="2000" dirty="0" smtClean="0"/>
              <a:t>P</a:t>
            </a:r>
            <a:r>
              <a:rPr lang="es-EC" sz="2000" cap="none" dirty="0" smtClean="0"/>
              <a:t>royectos y programas</a:t>
            </a:r>
            <a:endParaRPr lang="es-EC" sz="24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963829031"/>
              </p:ext>
            </p:extLst>
          </p:nvPr>
        </p:nvGraphicFramePr>
        <p:xfrm>
          <a:off x="467544" y="2010326"/>
          <a:ext cx="4392488" cy="3866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79" y="4944321"/>
            <a:ext cx="232600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2261235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1259632" y="2186958"/>
            <a:ext cx="1865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1600" b="0" i="0" dirty="0" smtClean="0"/>
              <a:t>Fresh &amp; amp - India</a:t>
            </a:r>
            <a:endParaRPr lang="es-EC" sz="1600" b="0" i="0" dirty="0"/>
          </a:p>
        </p:txBody>
      </p:sp>
      <p:sp>
        <p:nvSpPr>
          <p:cNvPr id="8" name="7 Rectángulo"/>
          <p:cNvSpPr/>
          <p:nvPr/>
        </p:nvSpPr>
        <p:spPr>
          <a:xfrm>
            <a:off x="784217" y="3169610"/>
            <a:ext cx="28397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1600" b="0" i="0" dirty="0" smtClean="0"/>
              <a:t>Alternatives' Feeding  - Canadá</a:t>
            </a:r>
            <a:endParaRPr lang="es-EC" sz="1600" b="0" i="0" dirty="0"/>
          </a:p>
        </p:txBody>
      </p:sp>
      <p:sp>
        <p:nvSpPr>
          <p:cNvPr id="9" name="8 Rectángulo"/>
          <p:cNvSpPr/>
          <p:nvPr/>
        </p:nvSpPr>
        <p:spPr>
          <a:xfrm>
            <a:off x="804992" y="4183777"/>
            <a:ext cx="28189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1600" b="0" i="0" dirty="0" smtClean="0"/>
              <a:t>Canberra City Farm – Australia</a:t>
            </a:r>
            <a:endParaRPr lang="es-EC" sz="1600" b="0" i="0" dirty="0"/>
          </a:p>
        </p:txBody>
      </p:sp>
      <p:sp>
        <p:nvSpPr>
          <p:cNvPr id="10" name="9 Rectángulo"/>
          <p:cNvSpPr/>
          <p:nvPr/>
        </p:nvSpPr>
        <p:spPr>
          <a:xfrm>
            <a:off x="1132705" y="5057871"/>
            <a:ext cx="2143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1600" b="0" i="0" dirty="0" smtClean="0"/>
              <a:t>Ciudad Bosque - China</a:t>
            </a:r>
            <a:endParaRPr lang="es-EC" sz="1600" b="0" i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34469"/>
            <a:ext cx="36861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3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Justificación - importancia</a:t>
            </a:r>
            <a:endParaRPr lang="es-EC" sz="28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694077479"/>
              </p:ext>
            </p:extLst>
          </p:nvPr>
        </p:nvGraphicFramePr>
        <p:xfrm>
          <a:off x="1475656" y="1862826"/>
          <a:ext cx="5400600" cy="4140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1835696" y="4220299"/>
            <a:ext cx="1515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Investigaciones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559342" y="2427298"/>
            <a:ext cx="179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 manual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92080" y="4221088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Alta demanda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74648" y="5610726"/>
            <a:ext cx="311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Optimización de Tareas de Siembra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377961" y="2427298"/>
            <a:ext cx="1087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Actualidad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Resultado de imagen para agricultura manu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6792"/>
            <a:ext cx="2228275" cy="117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9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  <p:bldP spid="9" grpId="0"/>
      <p:bldP spid="6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ALCANCE</a:t>
            </a:r>
            <a:endParaRPr lang="es-EC" sz="28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543405487"/>
              </p:ext>
            </p:extLst>
          </p:nvPr>
        </p:nvGraphicFramePr>
        <p:xfrm>
          <a:off x="395536" y="1397000"/>
          <a:ext cx="8424936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4211961" y="1949931"/>
            <a:ext cx="158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Cambio automático de herramienta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19873" y="3573016"/>
            <a:ext cx="144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 de operación en la intemperie.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433690" y="5092302"/>
            <a:ext cx="1296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Aplicación de una agricultura de precisión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0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432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INTRODUCCIÓN</a:t>
            </a:r>
            <a:r>
              <a:rPr lang="es-EC" dirty="0" smtClean="0"/>
              <a:t> – Descripción del proyecto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04511170"/>
              </p:ext>
            </p:extLst>
          </p:nvPr>
        </p:nvGraphicFramePr>
        <p:xfrm>
          <a:off x="1403648" y="22768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988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41248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DESARROLLO DEL SISTEMA MECATRÓNICO</a:t>
            </a:r>
            <a:endParaRPr lang="es-EC" sz="2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46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SUBSISTEMAS DE LA PLATAFORMA ROBÓTICA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436769126"/>
              </p:ext>
            </p:extLst>
          </p:nvPr>
        </p:nvGraphicFramePr>
        <p:xfrm>
          <a:off x="971600" y="1710100"/>
          <a:ext cx="6840760" cy="5031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45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Clarida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42701</TotalTime>
  <Words>1809</Words>
  <Application>Microsoft Office PowerPoint</Application>
  <PresentationFormat>Presentación en pantalla (4:3)</PresentationFormat>
  <Paragraphs>494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Viajes</vt:lpstr>
      <vt:lpstr>DISEÑO Y CONSTRUCCIÓN DE UN SISTEMA CARTESIANO AUTÓNOMO DE SIEMBRA URBANA DE TRES GRADOS DE LIBERTAD CON CAMBIO AUTOMÁTICO DE HERRAMIENTA</vt:lpstr>
      <vt:lpstr>Contenido</vt:lpstr>
      <vt:lpstr>Objetivos</vt:lpstr>
      <vt:lpstr>ANTECEDENTES - Robótica en la agricultura y forestación.</vt:lpstr>
      <vt:lpstr>ANTECEDENTES – Proyectos y programas</vt:lpstr>
      <vt:lpstr>Justificación - importancia</vt:lpstr>
      <vt:lpstr>ALCANCE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DESARROLLO DEL SISTEMA MECATRÓNICO</vt:lpstr>
      <vt:lpstr>Implementación, pruebas y resultados</vt:lpstr>
      <vt:lpstr>Implementación, pruebas y resultados</vt:lpstr>
      <vt:lpstr>Implementación, pruebas y resultados</vt:lpstr>
      <vt:lpstr>Implementación, pruebas y resultados</vt:lpstr>
      <vt:lpstr>Implementación, pruebas y resultados</vt:lpstr>
      <vt:lpstr>Implementación, pruebas y resultados</vt:lpstr>
      <vt:lpstr>Implementación, pruebas y resultados</vt:lpstr>
      <vt:lpstr>Conclusiones, RECOMENDACIONES Y TRABAJO FUTURO</vt:lpstr>
      <vt:lpstr>Conclusiones, RECOMENDACIONES Y TRABAJO FUTURO</vt:lpstr>
      <vt:lpstr>Conclusiones, RECOMENDACIONES Y TRABAJO FUTURO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Bryan Enríquez</dc:creator>
  <cp:lastModifiedBy>Bryan Enríquez</cp:lastModifiedBy>
  <cp:revision>123</cp:revision>
  <dcterms:created xsi:type="dcterms:W3CDTF">2018-12-11T22:17:05Z</dcterms:created>
  <dcterms:modified xsi:type="dcterms:W3CDTF">2019-02-01T16:24:28Z</dcterms:modified>
</cp:coreProperties>
</file>