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E57"/>
    <a:srgbClr val="4AE4DD"/>
    <a:srgbClr val="FF6699"/>
    <a:srgbClr val="F1FD51"/>
    <a:srgbClr val="CF87D5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83026-94F9-4771-A3AE-72D4FF7F893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0BE277E-0E6A-46A0-8EF7-2E6F2415DF3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Las PCDA temen  no encontrar lugares turísticos accesibles, los museos interactivos de Quito no cuentan con un desarrollo integral</a:t>
          </a:r>
          <a:endParaRPr lang="es-EC" dirty="0">
            <a:solidFill>
              <a:schemeClr val="tx1"/>
            </a:solidFill>
          </a:endParaRPr>
        </a:p>
      </dgm:t>
    </dgm:pt>
    <dgm:pt modelId="{BE099A16-6316-41E9-9355-05001EC403FC}" type="parTrans" cxnId="{ABEF5221-B1D7-4F2E-8C02-058B92CF2F18}">
      <dgm:prSet/>
      <dgm:spPr/>
      <dgm:t>
        <a:bodyPr/>
        <a:lstStyle/>
        <a:p>
          <a:endParaRPr lang="es-EC"/>
        </a:p>
      </dgm:t>
    </dgm:pt>
    <dgm:pt modelId="{F90EDA09-8067-4BD9-BD3C-DCB44505AB1C}" type="sibTrans" cxnId="{ABEF5221-B1D7-4F2E-8C02-058B92CF2F18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Problema</a:t>
          </a:r>
          <a:endParaRPr lang="es-EC" b="1" dirty="0">
            <a:solidFill>
              <a:schemeClr val="tx1"/>
            </a:solidFill>
          </a:endParaRPr>
        </a:p>
      </dgm:t>
    </dgm:pt>
    <dgm:pt modelId="{6BA75823-93B2-4588-A1B2-A324E57B5E6C}" type="pres">
      <dgm:prSet presAssocID="{35A83026-94F9-4771-A3AE-72D4FF7F893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0BABE69-2FF0-4C73-AA3E-FD68BC6D5F88}" type="pres">
      <dgm:prSet presAssocID="{F0BE277E-0E6A-46A0-8EF7-2E6F2415DF35}" presName="composite" presStyleCnt="0"/>
      <dgm:spPr/>
    </dgm:pt>
    <dgm:pt modelId="{524990DF-67A8-4EBC-A7C9-62CB533566A0}" type="pres">
      <dgm:prSet presAssocID="{F0BE277E-0E6A-46A0-8EF7-2E6F2415DF35}" presName="Parent1" presStyleLbl="node1" presStyleIdx="0" presStyleCnt="2" custScaleX="252643" custScaleY="242693" custLinFactY="44446" custLinFactNeighborX="1922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BE1000-B3D3-4A44-AA71-9E22B3623346}" type="pres">
      <dgm:prSet presAssocID="{F0BE277E-0E6A-46A0-8EF7-2E6F2415DF35}" presName="Childtext1" presStyleLbl="revTx" presStyleIdx="0" presStyleCnt="1" custScaleX="226665" custScaleY="299316" custLinFactX="100000" custLinFactNeighborX="153457" custLinFactNeighborY="-58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F80D66-59B6-4368-9FBE-5CEC49F61A47}" type="pres">
      <dgm:prSet presAssocID="{F0BE277E-0E6A-46A0-8EF7-2E6F2415DF35}" presName="BalanceSpacing" presStyleCnt="0"/>
      <dgm:spPr/>
    </dgm:pt>
    <dgm:pt modelId="{5E3B9431-B1DD-4F5E-8CFD-BB36603C8AA5}" type="pres">
      <dgm:prSet presAssocID="{F0BE277E-0E6A-46A0-8EF7-2E6F2415DF35}" presName="BalanceSpacing1" presStyleCnt="0"/>
      <dgm:spPr/>
    </dgm:pt>
    <dgm:pt modelId="{65CF7C6C-2699-4BE6-884E-12F15668445E}" type="pres">
      <dgm:prSet presAssocID="{F90EDA09-8067-4BD9-BD3C-DCB44505AB1C}" presName="Accent1Text" presStyleLbl="node1" presStyleIdx="1" presStyleCnt="2" custScaleX="147283" custScaleY="144090" custLinFactNeighborX="197" custLinFactNeighborY="-81318"/>
      <dgm:spPr/>
      <dgm:t>
        <a:bodyPr/>
        <a:lstStyle/>
        <a:p>
          <a:endParaRPr lang="es-EC"/>
        </a:p>
      </dgm:t>
    </dgm:pt>
  </dgm:ptLst>
  <dgm:cxnLst>
    <dgm:cxn modelId="{ABEF5221-B1D7-4F2E-8C02-058B92CF2F18}" srcId="{35A83026-94F9-4771-A3AE-72D4FF7F8932}" destId="{F0BE277E-0E6A-46A0-8EF7-2E6F2415DF35}" srcOrd="0" destOrd="0" parTransId="{BE099A16-6316-41E9-9355-05001EC403FC}" sibTransId="{F90EDA09-8067-4BD9-BD3C-DCB44505AB1C}"/>
    <dgm:cxn modelId="{71FE5849-9AA1-4BE2-93CA-DAC43A4E4F0C}" type="presOf" srcId="{35A83026-94F9-4771-A3AE-72D4FF7F8932}" destId="{6BA75823-93B2-4588-A1B2-A324E57B5E6C}" srcOrd="0" destOrd="0" presId="urn:microsoft.com/office/officeart/2008/layout/AlternatingHexagons"/>
    <dgm:cxn modelId="{47430158-1218-466C-82D5-78C3F438A374}" type="presOf" srcId="{F0BE277E-0E6A-46A0-8EF7-2E6F2415DF35}" destId="{524990DF-67A8-4EBC-A7C9-62CB533566A0}" srcOrd="0" destOrd="0" presId="urn:microsoft.com/office/officeart/2008/layout/AlternatingHexagons"/>
    <dgm:cxn modelId="{9F5629B5-8EE0-49F2-BB72-8514F312CBCE}" type="presOf" srcId="{F90EDA09-8067-4BD9-BD3C-DCB44505AB1C}" destId="{65CF7C6C-2699-4BE6-884E-12F15668445E}" srcOrd="0" destOrd="0" presId="urn:microsoft.com/office/officeart/2008/layout/AlternatingHexagons"/>
    <dgm:cxn modelId="{F06C41AC-1ADB-4562-B37F-33039BACDD33}" type="presParOf" srcId="{6BA75823-93B2-4588-A1B2-A324E57B5E6C}" destId="{50BABE69-2FF0-4C73-AA3E-FD68BC6D5F88}" srcOrd="0" destOrd="0" presId="urn:microsoft.com/office/officeart/2008/layout/AlternatingHexagons"/>
    <dgm:cxn modelId="{2F8942FE-E600-4590-B1DB-DA88EED766B7}" type="presParOf" srcId="{50BABE69-2FF0-4C73-AA3E-FD68BC6D5F88}" destId="{524990DF-67A8-4EBC-A7C9-62CB533566A0}" srcOrd="0" destOrd="0" presId="urn:microsoft.com/office/officeart/2008/layout/AlternatingHexagons"/>
    <dgm:cxn modelId="{2A7EF842-7402-4219-8F53-B1575E4347D5}" type="presParOf" srcId="{50BABE69-2FF0-4C73-AA3E-FD68BC6D5F88}" destId="{F7BE1000-B3D3-4A44-AA71-9E22B3623346}" srcOrd="1" destOrd="0" presId="urn:microsoft.com/office/officeart/2008/layout/AlternatingHexagons"/>
    <dgm:cxn modelId="{0E6DB106-6B95-4F4E-A02F-E7E654134498}" type="presParOf" srcId="{50BABE69-2FF0-4C73-AA3E-FD68BC6D5F88}" destId="{35F80D66-59B6-4368-9FBE-5CEC49F61A47}" srcOrd="2" destOrd="0" presId="urn:microsoft.com/office/officeart/2008/layout/AlternatingHexagons"/>
    <dgm:cxn modelId="{F0560C88-DEA3-42FB-AD2E-02418096A162}" type="presParOf" srcId="{50BABE69-2FF0-4C73-AA3E-FD68BC6D5F88}" destId="{5E3B9431-B1DD-4F5E-8CFD-BB36603C8AA5}" srcOrd="3" destOrd="0" presId="urn:microsoft.com/office/officeart/2008/layout/AlternatingHexagons"/>
    <dgm:cxn modelId="{281351C4-1B9F-4AE7-9F0F-6A11E8B98F92}" type="presParOf" srcId="{50BABE69-2FF0-4C73-AA3E-FD68BC6D5F88}" destId="{65CF7C6C-2699-4BE6-884E-12F15668445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A17A52-F6E0-4433-AA3A-B9E2F6B8CCD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B55C64F-D1C0-4629-93EB-402F007F7417}">
      <dgm:prSet phldrT="[Texto]"/>
      <dgm:spPr/>
      <dgm:t>
        <a:bodyPr/>
        <a:lstStyle/>
        <a:p>
          <a:r>
            <a:rPr lang="es-MX" dirty="0" smtClean="0"/>
            <a:t>Museo Interactivo de Ciencias (MIC)</a:t>
          </a:r>
          <a:endParaRPr lang="es-EC" dirty="0"/>
        </a:p>
      </dgm:t>
    </dgm:pt>
    <dgm:pt modelId="{D29D3DFC-CF8A-4923-8100-907C76B51022}" type="parTrans" cxnId="{FA6395F9-78EB-48E7-B768-758F7DA45449}">
      <dgm:prSet/>
      <dgm:spPr/>
      <dgm:t>
        <a:bodyPr/>
        <a:lstStyle/>
        <a:p>
          <a:endParaRPr lang="es-EC"/>
        </a:p>
      </dgm:t>
    </dgm:pt>
    <dgm:pt modelId="{B4527A55-1742-4F70-80CF-CD0C7ED9BF11}" type="sibTrans" cxnId="{FA6395F9-78EB-48E7-B768-758F7DA45449}">
      <dgm:prSet/>
      <dgm:spPr/>
      <dgm:t>
        <a:bodyPr/>
        <a:lstStyle/>
        <a:p>
          <a:endParaRPr lang="es-EC"/>
        </a:p>
      </dgm:t>
    </dgm:pt>
    <dgm:pt modelId="{BCFED8B2-383B-4EC5-92C3-321E2A9A4DAA}">
      <dgm:prSet phldrT="[Texto]"/>
      <dgm:spPr/>
      <dgm:t>
        <a:bodyPr/>
        <a:lstStyle/>
        <a:p>
          <a:r>
            <a:rPr lang="es-MX" dirty="0" smtClean="0"/>
            <a:t>Museo del agua </a:t>
          </a:r>
          <a:r>
            <a:rPr lang="es-MX" dirty="0" err="1" smtClean="0"/>
            <a:t>Yaku</a:t>
          </a:r>
          <a:endParaRPr lang="es-EC" dirty="0"/>
        </a:p>
      </dgm:t>
    </dgm:pt>
    <dgm:pt modelId="{9018E4E8-B09C-4A69-AD64-E75DFD4E533C}" type="parTrans" cxnId="{3CEE2CC9-DE22-4923-AE4C-EDC1C2D775F4}">
      <dgm:prSet/>
      <dgm:spPr/>
      <dgm:t>
        <a:bodyPr/>
        <a:lstStyle/>
        <a:p>
          <a:endParaRPr lang="es-EC"/>
        </a:p>
      </dgm:t>
    </dgm:pt>
    <dgm:pt modelId="{117E7720-4FF5-40AB-9028-50526A095BD5}" type="sibTrans" cxnId="{3CEE2CC9-DE22-4923-AE4C-EDC1C2D775F4}">
      <dgm:prSet/>
      <dgm:spPr/>
      <dgm:t>
        <a:bodyPr/>
        <a:lstStyle/>
        <a:p>
          <a:endParaRPr lang="es-EC"/>
        </a:p>
      </dgm:t>
    </dgm:pt>
    <dgm:pt modelId="{B7CE83E7-1DD9-4AE1-AD12-7F8D01AFA528}">
      <dgm:prSet phldrT="[Texto]"/>
      <dgm:spPr/>
      <dgm:t>
        <a:bodyPr/>
        <a:lstStyle/>
        <a:p>
          <a:r>
            <a:rPr lang="es-MX" dirty="0" smtClean="0"/>
            <a:t>Museo del Sol </a:t>
          </a:r>
          <a:r>
            <a:rPr lang="es-MX" dirty="0" err="1" smtClean="0"/>
            <a:t>Intiñan</a:t>
          </a:r>
          <a:endParaRPr lang="es-EC" dirty="0"/>
        </a:p>
      </dgm:t>
    </dgm:pt>
    <dgm:pt modelId="{655ADCA7-0583-40B8-8050-B522AD3384D7}" type="parTrans" cxnId="{787A3345-DEE9-4507-8492-5ED484CE078A}">
      <dgm:prSet/>
      <dgm:spPr/>
      <dgm:t>
        <a:bodyPr/>
        <a:lstStyle/>
        <a:p>
          <a:endParaRPr lang="es-EC"/>
        </a:p>
      </dgm:t>
    </dgm:pt>
    <dgm:pt modelId="{28E39601-250D-4105-92BD-997A0EAE1146}" type="sibTrans" cxnId="{787A3345-DEE9-4507-8492-5ED484CE078A}">
      <dgm:prSet/>
      <dgm:spPr/>
      <dgm:t>
        <a:bodyPr/>
        <a:lstStyle/>
        <a:p>
          <a:endParaRPr lang="es-EC"/>
        </a:p>
      </dgm:t>
    </dgm:pt>
    <dgm:pt modelId="{8AB75547-FF6D-43ED-99B6-2ED94F244C41}" type="pres">
      <dgm:prSet presAssocID="{9BA17A52-F6E0-4433-AA3A-B9E2F6B8CCD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719DC2B-4F52-440B-8FEE-18353A6EAA71}" type="pres">
      <dgm:prSet presAssocID="{6B55C64F-D1C0-4629-93EB-402F007F7417}" presName="composite" presStyleCnt="0"/>
      <dgm:spPr/>
      <dgm:t>
        <a:bodyPr/>
        <a:lstStyle/>
        <a:p>
          <a:endParaRPr lang="es-EC"/>
        </a:p>
      </dgm:t>
    </dgm:pt>
    <dgm:pt modelId="{536AD4E7-B814-47B4-9EDF-E83A70519331}" type="pres">
      <dgm:prSet presAssocID="{6B55C64F-D1C0-4629-93EB-402F007F7417}" presName="LShape" presStyleLbl="alignNode1" presStyleIdx="0" presStyleCnt="5"/>
      <dgm:spPr/>
      <dgm:t>
        <a:bodyPr/>
        <a:lstStyle/>
        <a:p>
          <a:endParaRPr lang="es-EC"/>
        </a:p>
      </dgm:t>
    </dgm:pt>
    <dgm:pt modelId="{909FF743-E118-41DB-869A-BC577D4E1D77}" type="pres">
      <dgm:prSet presAssocID="{6B55C64F-D1C0-4629-93EB-402F007F741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5895DE-FDFD-4D28-81DB-2AF40C17292F}" type="pres">
      <dgm:prSet presAssocID="{6B55C64F-D1C0-4629-93EB-402F007F7417}" presName="Triangle" presStyleLbl="alignNode1" presStyleIdx="1" presStyleCnt="5"/>
      <dgm:spPr/>
      <dgm:t>
        <a:bodyPr/>
        <a:lstStyle/>
        <a:p>
          <a:endParaRPr lang="es-EC"/>
        </a:p>
      </dgm:t>
    </dgm:pt>
    <dgm:pt modelId="{83D58496-817C-4D83-8470-BCA475A980E9}" type="pres">
      <dgm:prSet presAssocID="{B4527A55-1742-4F70-80CF-CD0C7ED9BF11}" presName="sibTrans" presStyleCnt="0"/>
      <dgm:spPr/>
      <dgm:t>
        <a:bodyPr/>
        <a:lstStyle/>
        <a:p>
          <a:endParaRPr lang="es-EC"/>
        </a:p>
      </dgm:t>
    </dgm:pt>
    <dgm:pt modelId="{9CAC57F6-14CE-44CF-B2D5-F179C778C70D}" type="pres">
      <dgm:prSet presAssocID="{B4527A55-1742-4F70-80CF-CD0C7ED9BF11}" presName="space" presStyleCnt="0"/>
      <dgm:spPr/>
      <dgm:t>
        <a:bodyPr/>
        <a:lstStyle/>
        <a:p>
          <a:endParaRPr lang="es-EC"/>
        </a:p>
      </dgm:t>
    </dgm:pt>
    <dgm:pt modelId="{3D19CB02-F214-4F9A-BEC4-A8CB67BA3A9B}" type="pres">
      <dgm:prSet presAssocID="{BCFED8B2-383B-4EC5-92C3-321E2A9A4DAA}" presName="composite" presStyleCnt="0"/>
      <dgm:spPr/>
      <dgm:t>
        <a:bodyPr/>
        <a:lstStyle/>
        <a:p>
          <a:endParaRPr lang="es-EC"/>
        </a:p>
      </dgm:t>
    </dgm:pt>
    <dgm:pt modelId="{74EBC8E6-DD5A-42A2-92D9-B677D48DE665}" type="pres">
      <dgm:prSet presAssocID="{BCFED8B2-383B-4EC5-92C3-321E2A9A4DAA}" presName="LShape" presStyleLbl="alignNode1" presStyleIdx="2" presStyleCnt="5"/>
      <dgm:spPr/>
      <dgm:t>
        <a:bodyPr/>
        <a:lstStyle/>
        <a:p>
          <a:endParaRPr lang="es-EC"/>
        </a:p>
      </dgm:t>
    </dgm:pt>
    <dgm:pt modelId="{B737DD98-EFF7-4937-8403-EA445A40D614}" type="pres">
      <dgm:prSet presAssocID="{BCFED8B2-383B-4EC5-92C3-321E2A9A4DA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8572A9-B47E-466A-BFBB-5C06754FE5B8}" type="pres">
      <dgm:prSet presAssocID="{BCFED8B2-383B-4EC5-92C3-321E2A9A4DAA}" presName="Triangle" presStyleLbl="alignNode1" presStyleIdx="3" presStyleCnt="5"/>
      <dgm:spPr/>
      <dgm:t>
        <a:bodyPr/>
        <a:lstStyle/>
        <a:p>
          <a:endParaRPr lang="es-EC"/>
        </a:p>
      </dgm:t>
    </dgm:pt>
    <dgm:pt modelId="{32836084-CF06-42FE-ADD5-1906AE2D5EA0}" type="pres">
      <dgm:prSet presAssocID="{117E7720-4FF5-40AB-9028-50526A095BD5}" presName="sibTrans" presStyleCnt="0"/>
      <dgm:spPr/>
      <dgm:t>
        <a:bodyPr/>
        <a:lstStyle/>
        <a:p>
          <a:endParaRPr lang="es-EC"/>
        </a:p>
      </dgm:t>
    </dgm:pt>
    <dgm:pt modelId="{DB9BCAE8-4D59-4236-B61E-BD1ED34602B8}" type="pres">
      <dgm:prSet presAssocID="{117E7720-4FF5-40AB-9028-50526A095BD5}" presName="space" presStyleCnt="0"/>
      <dgm:spPr/>
      <dgm:t>
        <a:bodyPr/>
        <a:lstStyle/>
        <a:p>
          <a:endParaRPr lang="es-EC"/>
        </a:p>
      </dgm:t>
    </dgm:pt>
    <dgm:pt modelId="{8D9A8DD6-C90F-4228-92E1-42732C1AEF27}" type="pres">
      <dgm:prSet presAssocID="{B7CE83E7-1DD9-4AE1-AD12-7F8D01AFA528}" presName="composite" presStyleCnt="0"/>
      <dgm:spPr/>
      <dgm:t>
        <a:bodyPr/>
        <a:lstStyle/>
        <a:p>
          <a:endParaRPr lang="es-EC"/>
        </a:p>
      </dgm:t>
    </dgm:pt>
    <dgm:pt modelId="{131E42F5-B9F4-4981-AD19-7AD9E7E6830C}" type="pres">
      <dgm:prSet presAssocID="{B7CE83E7-1DD9-4AE1-AD12-7F8D01AFA528}" presName="LShape" presStyleLbl="alignNode1" presStyleIdx="4" presStyleCnt="5"/>
      <dgm:spPr/>
      <dgm:t>
        <a:bodyPr/>
        <a:lstStyle/>
        <a:p>
          <a:endParaRPr lang="es-EC"/>
        </a:p>
      </dgm:t>
    </dgm:pt>
    <dgm:pt modelId="{5A2206BB-677A-4E91-B013-A7CE8E62340F}" type="pres">
      <dgm:prSet presAssocID="{B7CE83E7-1DD9-4AE1-AD12-7F8D01AFA52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9CAE6B-295F-4DFD-A6DF-4608ED90F303}" type="presOf" srcId="{9BA17A52-F6E0-4433-AA3A-B9E2F6B8CCD4}" destId="{8AB75547-FF6D-43ED-99B6-2ED94F244C41}" srcOrd="0" destOrd="0" presId="urn:microsoft.com/office/officeart/2009/3/layout/StepUpProcess"/>
    <dgm:cxn modelId="{FA6395F9-78EB-48E7-B768-758F7DA45449}" srcId="{9BA17A52-F6E0-4433-AA3A-B9E2F6B8CCD4}" destId="{6B55C64F-D1C0-4629-93EB-402F007F7417}" srcOrd="0" destOrd="0" parTransId="{D29D3DFC-CF8A-4923-8100-907C76B51022}" sibTransId="{B4527A55-1742-4F70-80CF-CD0C7ED9BF11}"/>
    <dgm:cxn modelId="{199FAD7B-5A45-490F-B129-0F82775FA43A}" type="presOf" srcId="{BCFED8B2-383B-4EC5-92C3-321E2A9A4DAA}" destId="{B737DD98-EFF7-4937-8403-EA445A40D614}" srcOrd="0" destOrd="0" presId="urn:microsoft.com/office/officeart/2009/3/layout/StepUpProcess"/>
    <dgm:cxn modelId="{787A3345-DEE9-4507-8492-5ED484CE078A}" srcId="{9BA17A52-F6E0-4433-AA3A-B9E2F6B8CCD4}" destId="{B7CE83E7-1DD9-4AE1-AD12-7F8D01AFA528}" srcOrd="2" destOrd="0" parTransId="{655ADCA7-0583-40B8-8050-B522AD3384D7}" sibTransId="{28E39601-250D-4105-92BD-997A0EAE1146}"/>
    <dgm:cxn modelId="{F364A57D-03EE-4F61-A298-BBAC2A6DF306}" type="presOf" srcId="{B7CE83E7-1DD9-4AE1-AD12-7F8D01AFA528}" destId="{5A2206BB-677A-4E91-B013-A7CE8E62340F}" srcOrd="0" destOrd="0" presId="urn:microsoft.com/office/officeart/2009/3/layout/StepUpProcess"/>
    <dgm:cxn modelId="{3CEE2CC9-DE22-4923-AE4C-EDC1C2D775F4}" srcId="{9BA17A52-F6E0-4433-AA3A-B9E2F6B8CCD4}" destId="{BCFED8B2-383B-4EC5-92C3-321E2A9A4DAA}" srcOrd="1" destOrd="0" parTransId="{9018E4E8-B09C-4A69-AD64-E75DFD4E533C}" sibTransId="{117E7720-4FF5-40AB-9028-50526A095BD5}"/>
    <dgm:cxn modelId="{63B6B611-BAC3-4212-9A60-A38C42373C56}" type="presOf" srcId="{6B55C64F-D1C0-4629-93EB-402F007F7417}" destId="{909FF743-E118-41DB-869A-BC577D4E1D77}" srcOrd="0" destOrd="0" presId="urn:microsoft.com/office/officeart/2009/3/layout/StepUpProcess"/>
    <dgm:cxn modelId="{BEF5A90C-323F-41B1-998E-4CF0F3B2E84B}" type="presParOf" srcId="{8AB75547-FF6D-43ED-99B6-2ED94F244C41}" destId="{F719DC2B-4F52-440B-8FEE-18353A6EAA71}" srcOrd="0" destOrd="0" presId="urn:microsoft.com/office/officeart/2009/3/layout/StepUpProcess"/>
    <dgm:cxn modelId="{B2BF5F1E-CAD7-4893-97F3-6EFCA4DD2848}" type="presParOf" srcId="{F719DC2B-4F52-440B-8FEE-18353A6EAA71}" destId="{536AD4E7-B814-47B4-9EDF-E83A70519331}" srcOrd="0" destOrd="0" presId="urn:microsoft.com/office/officeart/2009/3/layout/StepUpProcess"/>
    <dgm:cxn modelId="{10F692E6-677D-458B-A5BD-41518DA23AE5}" type="presParOf" srcId="{F719DC2B-4F52-440B-8FEE-18353A6EAA71}" destId="{909FF743-E118-41DB-869A-BC577D4E1D77}" srcOrd="1" destOrd="0" presId="urn:microsoft.com/office/officeart/2009/3/layout/StepUpProcess"/>
    <dgm:cxn modelId="{6BCABF71-04A8-4A82-A324-C8FD3B8DC482}" type="presParOf" srcId="{F719DC2B-4F52-440B-8FEE-18353A6EAA71}" destId="{B75895DE-FDFD-4D28-81DB-2AF40C17292F}" srcOrd="2" destOrd="0" presId="urn:microsoft.com/office/officeart/2009/3/layout/StepUpProcess"/>
    <dgm:cxn modelId="{4DF651BD-21ED-4055-B00C-57E03BAE6923}" type="presParOf" srcId="{8AB75547-FF6D-43ED-99B6-2ED94F244C41}" destId="{83D58496-817C-4D83-8470-BCA475A980E9}" srcOrd="1" destOrd="0" presId="urn:microsoft.com/office/officeart/2009/3/layout/StepUpProcess"/>
    <dgm:cxn modelId="{036A68E6-6634-4102-87B9-429062BD37FD}" type="presParOf" srcId="{83D58496-817C-4D83-8470-BCA475A980E9}" destId="{9CAC57F6-14CE-44CF-B2D5-F179C778C70D}" srcOrd="0" destOrd="0" presId="urn:microsoft.com/office/officeart/2009/3/layout/StepUpProcess"/>
    <dgm:cxn modelId="{335171F3-87AD-49D4-B4F9-64CFD8BE8264}" type="presParOf" srcId="{8AB75547-FF6D-43ED-99B6-2ED94F244C41}" destId="{3D19CB02-F214-4F9A-BEC4-A8CB67BA3A9B}" srcOrd="2" destOrd="0" presId="urn:microsoft.com/office/officeart/2009/3/layout/StepUpProcess"/>
    <dgm:cxn modelId="{78243627-1A78-4251-A798-3FD323F69141}" type="presParOf" srcId="{3D19CB02-F214-4F9A-BEC4-A8CB67BA3A9B}" destId="{74EBC8E6-DD5A-42A2-92D9-B677D48DE665}" srcOrd="0" destOrd="0" presId="urn:microsoft.com/office/officeart/2009/3/layout/StepUpProcess"/>
    <dgm:cxn modelId="{5FAAC9D4-2A70-40CF-8CC7-DC3978352028}" type="presParOf" srcId="{3D19CB02-F214-4F9A-BEC4-A8CB67BA3A9B}" destId="{B737DD98-EFF7-4937-8403-EA445A40D614}" srcOrd="1" destOrd="0" presId="urn:microsoft.com/office/officeart/2009/3/layout/StepUpProcess"/>
    <dgm:cxn modelId="{909B0EDD-8887-4EC5-9DA2-39F30BFF8F9A}" type="presParOf" srcId="{3D19CB02-F214-4F9A-BEC4-A8CB67BA3A9B}" destId="{C18572A9-B47E-466A-BFBB-5C06754FE5B8}" srcOrd="2" destOrd="0" presId="urn:microsoft.com/office/officeart/2009/3/layout/StepUpProcess"/>
    <dgm:cxn modelId="{1C667A07-D690-472E-A166-710C0661FF50}" type="presParOf" srcId="{8AB75547-FF6D-43ED-99B6-2ED94F244C41}" destId="{32836084-CF06-42FE-ADD5-1906AE2D5EA0}" srcOrd="3" destOrd="0" presId="urn:microsoft.com/office/officeart/2009/3/layout/StepUpProcess"/>
    <dgm:cxn modelId="{44FE33A8-C7A3-4A95-B87F-A8C478CC7C14}" type="presParOf" srcId="{32836084-CF06-42FE-ADD5-1906AE2D5EA0}" destId="{DB9BCAE8-4D59-4236-B61E-BD1ED34602B8}" srcOrd="0" destOrd="0" presId="urn:microsoft.com/office/officeart/2009/3/layout/StepUpProcess"/>
    <dgm:cxn modelId="{1F0FBA04-40ED-4C4B-B267-66D5CB465D17}" type="presParOf" srcId="{8AB75547-FF6D-43ED-99B6-2ED94F244C41}" destId="{8D9A8DD6-C90F-4228-92E1-42732C1AEF27}" srcOrd="4" destOrd="0" presId="urn:microsoft.com/office/officeart/2009/3/layout/StepUpProcess"/>
    <dgm:cxn modelId="{BCCC6CB0-52BA-45C8-8D4B-F5B612454EF8}" type="presParOf" srcId="{8D9A8DD6-C90F-4228-92E1-42732C1AEF27}" destId="{131E42F5-B9F4-4981-AD19-7AD9E7E6830C}" srcOrd="0" destOrd="0" presId="urn:microsoft.com/office/officeart/2009/3/layout/StepUpProcess"/>
    <dgm:cxn modelId="{39DA9BE9-BFDE-4655-BEF2-5E9D9CDC3A96}" type="presParOf" srcId="{8D9A8DD6-C90F-4228-92E1-42732C1AEF27}" destId="{5A2206BB-677A-4E91-B013-A7CE8E62340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A29BA4-3911-4BC9-BD97-C8B820230E4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283B2B-AA07-4BE1-8FBF-CF35AA1B9166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sz="1800" dirty="0" smtClean="0"/>
        </a:p>
      </dgm:t>
    </dgm:pt>
    <dgm:pt modelId="{8CB14921-395E-4FBF-8271-232D77209908}" type="parTrans" cxnId="{21F7F311-615F-4AA9-87F8-B607A4BAAC14}">
      <dgm:prSet/>
      <dgm:spPr/>
      <dgm:t>
        <a:bodyPr/>
        <a:lstStyle/>
        <a:p>
          <a:endParaRPr lang="es-EC"/>
        </a:p>
      </dgm:t>
    </dgm:pt>
    <dgm:pt modelId="{3424D99C-006A-4A8E-8D24-B88EDB362CC0}" type="sibTrans" cxnId="{21F7F311-615F-4AA9-87F8-B607A4BAAC14}">
      <dgm:prSet/>
      <dgm:spPr/>
      <dgm:t>
        <a:bodyPr/>
        <a:lstStyle/>
        <a:p>
          <a:endParaRPr lang="es-EC"/>
        </a:p>
      </dgm:t>
    </dgm:pt>
    <dgm:pt modelId="{367189DB-B1C3-481F-9C23-F8A34502BAD5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FD920AD6-45D9-4DA0-A68B-B36C2BDD78C2}" type="parTrans" cxnId="{5D9B0514-A5A8-42E3-8685-16CB47A9B916}">
      <dgm:prSet/>
      <dgm:spPr/>
      <dgm:t>
        <a:bodyPr/>
        <a:lstStyle/>
        <a:p>
          <a:endParaRPr lang="es-EC"/>
        </a:p>
      </dgm:t>
    </dgm:pt>
    <dgm:pt modelId="{F1E5EF07-DEED-4EB6-BE1F-4F4088F2912F}" type="sibTrans" cxnId="{5D9B0514-A5A8-42E3-8685-16CB47A9B916}">
      <dgm:prSet/>
      <dgm:spPr/>
      <dgm:t>
        <a:bodyPr/>
        <a:lstStyle/>
        <a:p>
          <a:endParaRPr lang="es-EC"/>
        </a:p>
      </dgm:t>
    </dgm:pt>
    <dgm:pt modelId="{5FD71081-96C4-44A4-A99B-E459469391F4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8FBBD1A-C785-4C99-B252-1F280A8C94AD}" type="parTrans" cxnId="{5A98C476-6E4B-4588-B533-1368FFA21316}">
      <dgm:prSet/>
      <dgm:spPr/>
      <dgm:t>
        <a:bodyPr/>
        <a:lstStyle/>
        <a:p>
          <a:endParaRPr lang="es-EC"/>
        </a:p>
      </dgm:t>
    </dgm:pt>
    <dgm:pt modelId="{19926A1D-846B-42E0-B4A2-61AA64DE4CCE}" type="sibTrans" cxnId="{5A98C476-6E4B-4588-B533-1368FFA21316}">
      <dgm:prSet/>
      <dgm:spPr/>
      <dgm:t>
        <a:bodyPr/>
        <a:lstStyle/>
        <a:p>
          <a:endParaRPr lang="es-EC"/>
        </a:p>
      </dgm:t>
    </dgm:pt>
    <dgm:pt modelId="{5AFCA867-5529-41C6-98C8-FA4EE75FD37C}">
      <dgm:prSet phldrT="[Texto]"/>
      <dgm:spPr/>
      <dgm:t>
        <a:bodyPr/>
        <a:lstStyle/>
        <a:p>
          <a:r>
            <a:rPr lang="es-EC" dirty="0" smtClean="0"/>
            <a:t>Eduardo </a:t>
          </a:r>
          <a:r>
            <a:rPr lang="es-EC" dirty="0" smtClean="0"/>
            <a:t>Borja, Responsable del Eje de Turismo </a:t>
          </a:r>
        </a:p>
        <a:p>
          <a:r>
            <a:rPr lang="es-EC" dirty="0" smtClean="0"/>
            <a:t>César Prado, Intérprete certificado CONADIS</a:t>
          </a:r>
        </a:p>
        <a:p>
          <a:r>
            <a:rPr lang="es-EC" dirty="0" smtClean="0"/>
            <a:t>Vinicio Baquero, Director Nacional FENASEC</a:t>
          </a:r>
          <a:endParaRPr lang="es-EC" dirty="0"/>
        </a:p>
      </dgm:t>
    </dgm:pt>
    <dgm:pt modelId="{34BEE040-D378-41F3-94D5-04E6213E3940}" type="parTrans" cxnId="{B8FF49C7-3EF5-4FC8-B042-BD924ECF483C}">
      <dgm:prSet/>
      <dgm:spPr/>
      <dgm:t>
        <a:bodyPr/>
        <a:lstStyle/>
        <a:p>
          <a:endParaRPr lang="es-EC"/>
        </a:p>
      </dgm:t>
    </dgm:pt>
    <dgm:pt modelId="{2706DB75-6904-41C2-8533-6D93F5ACFE95}" type="sibTrans" cxnId="{B8FF49C7-3EF5-4FC8-B042-BD924ECF483C}">
      <dgm:prSet/>
      <dgm:spPr/>
      <dgm:t>
        <a:bodyPr/>
        <a:lstStyle/>
        <a:p>
          <a:endParaRPr lang="es-EC"/>
        </a:p>
      </dgm:t>
    </dgm:pt>
    <dgm:pt modelId="{492F44C6-EFCB-4F07-95FA-04DC84661AF3}" type="pres">
      <dgm:prSet presAssocID="{9CA29BA4-3911-4BC9-BD97-C8B820230E4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A74121-85A2-4050-8AD6-1C56426688DA}" type="pres">
      <dgm:prSet presAssocID="{9CA29BA4-3911-4BC9-BD97-C8B820230E45}" presName="ellipse" presStyleLbl="trBgShp" presStyleIdx="0" presStyleCnt="1"/>
      <dgm:spPr/>
    </dgm:pt>
    <dgm:pt modelId="{BACA1237-77C9-4858-B962-0A5438406AE6}" type="pres">
      <dgm:prSet presAssocID="{9CA29BA4-3911-4BC9-BD97-C8B820230E45}" presName="arrow1" presStyleLbl="fgShp" presStyleIdx="0" presStyleCnt="1"/>
      <dgm:spPr/>
    </dgm:pt>
    <dgm:pt modelId="{FF142990-6FCB-495A-AA40-9C8BC3988B5A}" type="pres">
      <dgm:prSet presAssocID="{9CA29BA4-3911-4BC9-BD97-C8B820230E45}" presName="rectangle" presStyleLbl="revTx" presStyleIdx="0" presStyleCnt="1" custScaleX="137144" custLinFactNeighborX="213" custLinFactNeighborY="-69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401739-0FAC-46B0-8604-7BB94D87EB89}" type="pres">
      <dgm:prSet presAssocID="{5FD71081-96C4-44A4-A99B-E459469391F4}" presName="item1" presStyleLbl="node1" presStyleIdx="0" presStyleCnt="3" custScaleX="106960" custScaleY="784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0637D4-9E0A-4B49-8D54-79E1F7AADDC8}" type="pres">
      <dgm:prSet presAssocID="{D4283B2B-AA07-4BE1-8FBF-CF35AA1B9166}" presName="item2" presStyleLbl="node1" presStyleIdx="1" presStyleCnt="3" custLinFactNeighborX="-291" custLinFactNeighborY="-12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BFECFF-36CE-41BA-B6E9-D6C2D1AE20EB}" type="pres">
      <dgm:prSet presAssocID="{5AFCA867-5529-41C6-98C8-FA4EE75FD37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68660B-DB9C-48D8-BBC2-6205382CCB12}" type="pres">
      <dgm:prSet presAssocID="{9CA29BA4-3911-4BC9-BD97-C8B820230E45}" presName="funnel" presStyleLbl="trAlignAcc1" presStyleIdx="0" presStyleCnt="1" custLinFactNeighborX="458" custLinFactNeighborY="-893"/>
      <dgm:spPr/>
    </dgm:pt>
  </dgm:ptLst>
  <dgm:cxnLst>
    <dgm:cxn modelId="{B8FF49C7-3EF5-4FC8-B042-BD924ECF483C}" srcId="{9CA29BA4-3911-4BC9-BD97-C8B820230E45}" destId="{5AFCA867-5529-41C6-98C8-FA4EE75FD37C}" srcOrd="3" destOrd="0" parTransId="{34BEE040-D378-41F3-94D5-04E6213E3940}" sibTransId="{2706DB75-6904-41C2-8533-6D93F5ACFE95}"/>
    <dgm:cxn modelId="{306773AC-DC15-4102-A05F-F97CE897463F}" type="presOf" srcId="{367189DB-B1C3-481F-9C23-F8A34502BAD5}" destId="{7ABFECFF-36CE-41BA-B6E9-D6C2D1AE20EB}" srcOrd="0" destOrd="0" presId="urn:microsoft.com/office/officeart/2005/8/layout/funnel1"/>
    <dgm:cxn modelId="{8CF1BD68-E54D-44AF-B57F-947AB25C1889}" type="presOf" srcId="{9CA29BA4-3911-4BC9-BD97-C8B820230E45}" destId="{492F44C6-EFCB-4F07-95FA-04DC84661AF3}" srcOrd="0" destOrd="0" presId="urn:microsoft.com/office/officeart/2005/8/layout/funnel1"/>
    <dgm:cxn modelId="{5A98C476-6E4B-4588-B533-1368FFA21316}" srcId="{9CA29BA4-3911-4BC9-BD97-C8B820230E45}" destId="{5FD71081-96C4-44A4-A99B-E459469391F4}" srcOrd="1" destOrd="0" parTransId="{58FBBD1A-C785-4C99-B252-1F280A8C94AD}" sibTransId="{19926A1D-846B-42E0-B4A2-61AA64DE4CCE}"/>
    <dgm:cxn modelId="{21F7F311-615F-4AA9-87F8-B607A4BAAC14}" srcId="{9CA29BA4-3911-4BC9-BD97-C8B820230E45}" destId="{D4283B2B-AA07-4BE1-8FBF-CF35AA1B9166}" srcOrd="2" destOrd="0" parTransId="{8CB14921-395E-4FBF-8271-232D77209908}" sibTransId="{3424D99C-006A-4A8E-8D24-B88EDB362CC0}"/>
    <dgm:cxn modelId="{CAEEF5D1-0288-4034-B2C7-2B2C011B04BD}" type="presOf" srcId="{D4283B2B-AA07-4BE1-8FBF-CF35AA1B9166}" destId="{17401739-0FAC-46B0-8604-7BB94D87EB89}" srcOrd="0" destOrd="0" presId="urn:microsoft.com/office/officeart/2005/8/layout/funnel1"/>
    <dgm:cxn modelId="{5D9B0514-A5A8-42E3-8685-16CB47A9B916}" srcId="{9CA29BA4-3911-4BC9-BD97-C8B820230E45}" destId="{367189DB-B1C3-481F-9C23-F8A34502BAD5}" srcOrd="0" destOrd="0" parTransId="{FD920AD6-45D9-4DA0-A68B-B36C2BDD78C2}" sibTransId="{F1E5EF07-DEED-4EB6-BE1F-4F4088F2912F}"/>
    <dgm:cxn modelId="{65EE118A-44E4-460D-9EED-C98FF945EC88}" type="presOf" srcId="{5FD71081-96C4-44A4-A99B-E459469391F4}" destId="{830637D4-9E0A-4B49-8D54-79E1F7AADDC8}" srcOrd="0" destOrd="0" presId="urn:microsoft.com/office/officeart/2005/8/layout/funnel1"/>
    <dgm:cxn modelId="{FC9092B2-2E98-4468-A304-232BC5F17EC0}" type="presOf" srcId="{5AFCA867-5529-41C6-98C8-FA4EE75FD37C}" destId="{FF142990-6FCB-495A-AA40-9C8BC3988B5A}" srcOrd="0" destOrd="0" presId="urn:microsoft.com/office/officeart/2005/8/layout/funnel1"/>
    <dgm:cxn modelId="{A188C522-697B-4BBE-8F90-22D03368B7FC}" type="presParOf" srcId="{492F44C6-EFCB-4F07-95FA-04DC84661AF3}" destId="{F8A74121-85A2-4050-8AD6-1C56426688DA}" srcOrd="0" destOrd="0" presId="urn:microsoft.com/office/officeart/2005/8/layout/funnel1"/>
    <dgm:cxn modelId="{2AA3A51C-6A61-4AE5-A7AF-A9728D763BC9}" type="presParOf" srcId="{492F44C6-EFCB-4F07-95FA-04DC84661AF3}" destId="{BACA1237-77C9-4858-B962-0A5438406AE6}" srcOrd="1" destOrd="0" presId="urn:microsoft.com/office/officeart/2005/8/layout/funnel1"/>
    <dgm:cxn modelId="{053B1117-A44C-4813-A04F-A9EB6F8C1EEF}" type="presParOf" srcId="{492F44C6-EFCB-4F07-95FA-04DC84661AF3}" destId="{FF142990-6FCB-495A-AA40-9C8BC3988B5A}" srcOrd="2" destOrd="0" presId="urn:microsoft.com/office/officeart/2005/8/layout/funnel1"/>
    <dgm:cxn modelId="{9832B8D0-09E0-482C-8466-24BB8956CDC9}" type="presParOf" srcId="{492F44C6-EFCB-4F07-95FA-04DC84661AF3}" destId="{17401739-0FAC-46B0-8604-7BB94D87EB89}" srcOrd="3" destOrd="0" presId="urn:microsoft.com/office/officeart/2005/8/layout/funnel1"/>
    <dgm:cxn modelId="{367A49D9-6713-4181-8E73-CAB96E94695D}" type="presParOf" srcId="{492F44C6-EFCB-4F07-95FA-04DC84661AF3}" destId="{830637D4-9E0A-4B49-8D54-79E1F7AADDC8}" srcOrd="4" destOrd="0" presId="urn:microsoft.com/office/officeart/2005/8/layout/funnel1"/>
    <dgm:cxn modelId="{962AC0D2-60EF-4BBE-9F5F-CC8898F442DC}" type="presParOf" srcId="{492F44C6-EFCB-4F07-95FA-04DC84661AF3}" destId="{7ABFECFF-36CE-41BA-B6E9-D6C2D1AE20EB}" srcOrd="5" destOrd="0" presId="urn:microsoft.com/office/officeart/2005/8/layout/funnel1"/>
    <dgm:cxn modelId="{BE82EE13-83A3-4EDA-AF24-7683BC468041}" type="presParOf" srcId="{492F44C6-EFCB-4F07-95FA-04DC84661AF3}" destId="{D068660B-DB9C-48D8-BBC2-6205382CCB1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1C96F8-AC31-4677-99CC-7871F07E17B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E8A6BE5-C623-4285-9949-DB2AE0780B03}">
      <dgm:prSet phldrT="[Texto]"/>
      <dgm:spPr>
        <a:solidFill>
          <a:srgbClr val="F39E57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Edad </a:t>
          </a:r>
          <a:endParaRPr lang="es-EC" dirty="0">
            <a:solidFill>
              <a:schemeClr val="tx1"/>
            </a:solidFill>
          </a:endParaRPr>
        </a:p>
      </dgm:t>
    </dgm:pt>
    <dgm:pt modelId="{866579AC-2809-4AD1-BF20-3B31449949F6}" type="parTrans" cxnId="{29D3F624-1D70-4B2A-B640-4ED3FA77F44C}">
      <dgm:prSet/>
      <dgm:spPr/>
      <dgm:t>
        <a:bodyPr/>
        <a:lstStyle/>
        <a:p>
          <a:endParaRPr lang="es-EC"/>
        </a:p>
      </dgm:t>
    </dgm:pt>
    <dgm:pt modelId="{E3EE8C31-3811-4BBD-8D0C-185D289421C8}" type="sibTrans" cxnId="{29D3F624-1D70-4B2A-B640-4ED3FA77F44C}">
      <dgm:prSet/>
      <dgm:spPr/>
      <dgm:t>
        <a:bodyPr/>
        <a:lstStyle/>
        <a:p>
          <a:endParaRPr lang="es-EC"/>
        </a:p>
      </dgm:t>
    </dgm:pt>
    <dgm:pt modelId="{F34637B4-2D49-4C98-B04F-DE1E24F1D9EB}">
      <dgm:prSet phldrT="[Texto]"/>
      <dgm:spPr/>
      <dgm:t>
        <a:bodyPr/>
        <a:lstStyle/>
        <a:p>
          <a:r>
            <a:rPr lang="es-MX" dirty="0" smtClean="0"/>
            <a:t>Entre 26 y 35 años</a:t>
          </a:r>
          <a:endParaRPr lang="es-EC" dirty="0"/>
        </a:p>
      </dgm:t>
    </dgm:pt>
    <dgm:pt modelId="{CB0C9182-A31D-4AF6-842E-8E8FC9EB5D05}" type="parTrans" cxnId="{4117B4FF-2101-4DF8-9B12-815B8116E933}">
      <dgm:prSet/>
      <dgm:spPr/>
      <dgm:t>
        <a:bodyPr/>
        <a:lstStyle/>
        <a:p>
          <a:endParaRPr lang="es-EC"/>
        </a:p>
      </dgm:t>
    </dgm:pt>
    <dgm:pt modelId="{68918770-984D-4560-9632-44529F9BE841}" type="sibTrans" cxnId="{4117B4FF-2101-4DF8-9B12-815B8116E933}">
      <dgm:prSet/>
      <dgm:spPr/>
      <dgm:t>
        <a:bodyPr/>
        <a:lstStyle/>
        <a:p>
          <a:endParaRPr lang="es-EC"/>
        </a:p>
      </dgm:t>
    </dgm:pt>
    <dgm:pt modelId="{C483D741-DE21-4F35-A6B3-F00BC0F1C3F7}">
      <dgm:prSet phldrT="[Texto]"/>
      <dgm:spPr>
        <a:solidFill>
          <a:srgbClr val="CCFF66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Nivel de discapacidad</a:t>
          </a:r>
          <a:endParaRPr lang="es-EC" dirty="0">
            <a:solidFill>
              <a:schemeClr val="tx1"/>
            </a:solidFill>
          </a:endParaRPr>
        </a:p>
      </dgm:t>
    </dgm:pt>
    <dgm:pt modelId="{71D30D13-9309-42BE-8C02-AF07670D2DD3}" type="parTrans" cxnId="{528000B8-8135-4A96-B256-86ED47C2172C}">
      <dgm:prSet/>
      <dgm:spPr/>
      <dgm:t>
        <a:bodyPr/>
        <a:lstStyle/>
        <a:p>
          <a:endParaRPr lang="es-EC"/>
        </a:p>
      </dgm:t>
    </dgm:pt>
    <dgm:pt modelId="{9E2562FE-61F8-4804-9710-786BBE4F5B19}" type="sibTrans" cxnId="{528000B8-8135-4A96-B256-86ED47C2172C}">
      <dgm:prSet/>
      <dgm:spPr/>
      <dgm:t>
        <a:bodyPr/>
        <a:lstStyle/>
        <a:p>
          <a:endParaRPr lang="es-EC"/>
        </a:p>
      </dgm:t>
    </dgm:pt>
    <dgm:pt modelId="{C32D2856-2BFB-46AD-9D05-C80C50AC24D7}">
      <dgm:prSet phldrT="[Texto]"/>
      <dgm:spPr/>
      <dgm:t>
        <a:bodyPr/>
        <a:lstStyle/>
        <a:p>
          <a:r>
            <a:rPr lang="es-MX" dirty="0" smtClean="0"/>
            <a:t>Del 80% al 100%</a:t>
          </a:r>
          <a:endParaRPr lang="es-EC" dirty="0"/>
        </a:p>
      </dgm:t>
    </dgm:pt>
    <dgm:pt modelId="{CD95A19E-2560-465E-905E-3114F22CFDDF}" type="parTrans" cxnId="{0539DAE1-C7B1-4026-A578-6D3AD8304698}">
      <dgm:prSet/>
      <dgm:spPr/>
      <dgm:t>
        <a:bodyPr/>
        <a:lstStyle/>
        <a:p>
          <a:endParaRPr lang="es-EC"/>
        </a:p>
      </dgm:t>
    </dgm:pt>
    <dgm:pt modelId="{63C752E1-AA0E-407D-B293-C62A497BC9BC}" type="sibTrans" cxnId="{0539DAE1-C7B1-4026-A578-6D3AD8304698}">
      <dgm:prSet/>
      <dgm:spPr/>
      <dgm:t>
        <a:bodyPr/>
        <a:lstStyle/>
        <a:p>
          <a:endParaRPr lang="es-EC"/>
        </a:p>
      </dgm:t>
    </dgm:pt>
    <dgm:pt modelId="{B3642318-66DB-44E2-9CD6-C4C5120F0CA8}" type="pres">
      <dgm:prSet presAssocID="{3E1C96F8-AC31-4677-99CC-7871F07E1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B5D92A-E8BD-4740-8C32-7872A0CD00E0}" type="pres">
      <dgm:prSet presAssocID="{7E8A6BE5-C623-4285-9949-DB2AE0780B03}" presName="linNode" presStyleCnt="0"/>
      <dgm:spPr/>
    </dgm:pt>
    <dgm:pt modelId="{95F781D2-433A-434D-89DE-2F84FFBF61B8}" type="pres">
      <dgm:prSet presAssocID="{7E8A6BE5-C623-4285-9949-DB2AE0780B03}" presName="parentText" presStyleLbl="node1" presStyleIdx="0" presStyleCnt="2" custLinFactNeighborX="-183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433F4-2553-45A4-A5C3-97456056CFD5}" type="pres">
      <dgm:prSet presAssocID="{7E8A6BE5-C623-4285-9949-DB2AE0780B0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05A8D5-DCEB-494A-8D12-757D39282FE1}" type="pres">
      <dgm:prSet presAssocID="{E3EE8C31-3811-4BBD-8D0C-185D289421C8}" presName="sp" presStyleCnt="0"/>
      <dgm:spPr/>
    </dgm:pt>
    <dgm:pt modelId="{FB5AB82A-BFA6-44A6-B3AA-572A0547E5BE}" type="pres">
      <dgm:prSet presAssocID="{C483D741-DE21-4F35-A6B3-F00BC0F1C3F7}" presName="linNode" presStyleCnt="0"/>
      <dgm:spPr/>
    </dgm:pt>
    <dgm:pt modelId="{33CA8EF7-D1C5-4188-9EA8-ABE465DF1AAB}" type="pres">
      <dgm:prSet presAssocID="{C483D741-DE21-4F35-A6B3-F00BC0F1C3F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0678B9-4FE0-4CAA-852D-51B2C7FCB18E}" type="pres">
      <dgm:prSet presAssocID="{C483D741-DE21-4F35-A6B3-F00BC0F1C3F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677699-A240-4086-84AD-424F1C7B93ED}" type="presOf" srcId="{C32D2856-2BFB-46AD-9D05-C80C50AC24D7}" destId="{F80678B9-4FE0-4CAA-852D-51B2C7FCB18E}" srcOrd="0" destOrd="0" presId="urn:microsoft.com/office/officeart/2005/8/layout/vList5"/>
    <dgm:cxn modelId="{29D3F624-1D70-4B2A-B640-4ED3FA77F44C}" srcId="{3E1C96F8-AC31-4677-99CC-7871F07E17B5}" destId="{7E8A6BE5-C623-4285-9949-DB2AE0780B03}" srcOrd="0" destOrd="0" parTransId="{866579AC-2809-4AD1-BF20-3B31449949F6}" sibTransId="{E3EE8C31-3811-4BBD-8D0C-185D289421C8}"/>
    <dgm:cxn modelId="{A74719ED-D109-49A5-A773-B887B0EA4DEB}" type="presOf" srcId="{C483D741-DE21-4F35-A6B3-F00BC0F1C3F7}" destId="{33CA8EF7-D1C5-4188-9EA8-ABE465DF1AAB}" srcOrd="0" destOrd="0" presId="urn:microsoft.com/office/officeart/2005/8/layout/vList5"/>
    <dgm:cxn modelId="{528000B8-8135-4A96-B256-86ED47C2172C}" srcId="{3E1C96F8-AC31-4677-99CC-7871F07E17B5}" destId="{C483D741-DE21-4F35-A6B3-F00BC0F1C3F7}" srcOrd="1" destOrd="0" parTransId="{71D30D13-9309-42BE-8C02-AF07670D2DD3}" sibTransId="{9E2562FE-61F8-4804-9710-786BBE4F5B19}"/>
    <dgm:cxn modelId="{A8B57821-1AE0-408B-9D0C-6E3CD7842A7C}" type="presOf" srcId="{7E8A6BE5-C623-4285-9949-DB2AE0780B03}" destId="{95F781D2-433A-434D-89DE-2F84FFBF61B8}" srcOrd="0" destOrd="0" presId="urn:microsoft.com/office/officeart/2005/8/layout/vList5"/>
    <dgm:cxn modelId="{9D8E758D-BCFD-4B57-9967-23BCB09439E0}" type="presOf" srcId="{F34637B4-2D49-4C98-B04F-DE1E24F1D9EB}" destId="{7E6433F4-2553-45A4-A5C3-97456056CFD5}" srcOrd="0" destOrd="0" presId="urn:microsoft.com/office/officeart/2005/8/layout/vList5"/>
    <dgm:cxn modelId="{4117B4FF-2101-4DF8-9B12-815B8116E933}" srcId="{7E8A6BE5-C623-4285-9949-DB2AE0780B03}" destId="{F34637B4-2D49-4C98-B04F-DE1E24F1D9EB}" srcOrd="0" destOrd="0" parTransId="{CB0C9182-A31D-4AF6-842E-8E8FC9EB5D05}" sibTransId="{68918770-984D-4560-9632-44529F9BE841}"/>
    <dgm:cxn modelId="{0539DAE1-C7B1-4026-A578-6D3AD8304698}" srcId="{C483D741-DE21-4F35-A6B3-F00BC0F1C3F7}" destId="{C32D2856-2BFB-46AD-9D05-C80C50AC24D7}" srcOrd="0" destOrd="0" parTransId="{CD95A19E-2560-465E-905E-3114F22CFDDF}" sibTransId="{63C752E1-AA0E-407D-B293-C62A497BC9BC}"/>
    <dgm:cxn modelId="{61013DA4-959A-4F5C-A1EF-AC22CC49FE78}" type="presOf" srcId="{3E1C96F8-AC31-4677-99CC-7871F07E17B5}" destId="{B3642318-66DB-44E2-9CD6-C4C5120F0CA8}" srcOrd="0" destOrd="0" presId="urn:microsoft.com/office/officeart/2005/8/layout/vList5"/>
    <dgm:cxn modelId="{89CA3E74-080C-4C32-A1B5-96E302FD875D}" type="presParOf" srcId="{B3642318-66DB-44E2-9CD6-C4C5120F0CA8}" destId="{FEB5D92A-E8BD-4740-8C32-7872A0CD00E0}" srcOrd="0" destOrd="0" presId="urn:microsoft.com/office/officeart/2005/8/layout/vList5"/>
    <dgm:cxn modelId="{13A94E83-A54E-4073-892C-9F09E7E72CF0}" type="presParOf" srcId="{FEB5D92A-E8BD-4740-8C32-7872A0CD00E0}" destId="{95F781D2-433A-434D-89DE-2F84FFBF61B8}" srcOrd="0" destOrd="0" presId="urn:microsoft.com/office/officeart/2005/8/layout/vList5"/>
    <dgm:cxn modelId="{E35546F0-4694-47F3-8200-AA55FD3B0B5C}" type="presParOf" srcId="{FEB5D92A-E8BD-4740-8C32-7872A0CD00E0}" destId="{7E6433F4-2553-45A4-A5C3-97456056CFD5}" srcOrd="1" destOrd="0" presId="urn:microsoft.com/office/officeart/2005/8/layout/vList5"/>
    <dgm:cxn modelId="{AC8079F1-CF31-4FF5-A17B-5B7929C2D7DF}" type="presParOf" srcId="{B3642318-66DB-44E2-9CD6-C4C5120F0CA8}" destId="{0F05A8D5-DCEB-494A-8D12-757D39282FE1}" srcOrd="1" destOrd="0" presId="urn:microsoft.com/office/officeart/2005/8/layout/vList5"/>
    <dgm:cxn modelId="{5059BB34-0C29-483B-9C18-8FC5B3B0C4AB}" type="presParOf" srcId="{B3642318-66DB-44E2-9CD6-C4C5120F0CA8}" destId="{FB5AB82A-BFA6-44A6-B3AA-572A0547E5BE}" srcOrd="2" destOrd="0" presId="urn:microsoft.com/office/officeart/2005/8/layout/vList5"/>
    <dgm:cxn modelId="{793BC9D7-1E18-473F-9808-49057B8C27B2}" type="presParOf" srcId="{FB5AB82A-BFA6-44A6-B3AA-572A0547E5BE}" destId="{33CA8EF7-D1C5-4188-9EA8-ABE465DF1AAB}" srcOrd="0" destOrd="0" presId="urn:microsoft.com/office/officeart/2005/8/layout/vList5"/>
    <dgm:cxn modelId="{5FABCB31-4697-41E9-BC3B-61B7C3178A3E}" type="presParOf" srcId="{FB5AB82A-BFA6-44A6-B3AA-572A0547E5BE}" destId="{F80678B9-4FE0-4CAA-852D-51B2C7FCB1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7FD799-BD6F-43AB-9BE3-892BD7BACF49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3546AED-9296-4D66-8794-234E8F57E444}">
      <dgm:prSet phldrT="[Texto]"/>
      <dgm:spPr>
        <a:solidFill>
          <a:srgbClr val="F1FD51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Tamaño de la muestra</a:t>
          </a:r>
          <a:endParaRPr lang="es-EC" dirty="0">
            <a:solidFill>
              <a:schemeClr val="tx1"/>
            </a:solidFill>
          </a:endParaRPr>
        </a:p>
      </dgm:t>
    </dgm:pt>
    <dgm:pt modelId="{BDFB31F1-11C4-4F6A-B2AD-8DCC1B4135FD}" type="parTrans" cxnId="{09572CF9-C1C7-4C08-B725-7A7A03766750}">
      <dgm:prSet/>
      <dgm:spPr/>
      <dgm:t>
        <a:bodyPr/>
        <a:lstStyle/>
        <a:p>
          <a:endParaRPr lang="es-EC"/>
        </a:p>
      </dgm:t>
    </dgm:pt>
    <dgm:pt modelId="{26016E85-3DF8-468F-ABF5-0AE34641DAD0}" type="sibTrans" cxnId="{09572CF9-C1C7-4C08-B725-7A7A0376675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13F5C8C-0E12-40E4-9451-EC5D3079E70B}" type="pres">
      <dgm:prSet presAssocID="{367FD799-BD6F-43AB-9BE3-892BD7BACF4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EC"/>
        </a:p>
      </dgm:t>
    </dgm:pt>
    <dgm:pt modelId="{9B20078D-94EE-40E7-9652-D5E41B79FB3F}" type="pres">
      <dgm:prSet presAssocID="{A3546AED-9296-4D66-8794-234E8F57E444}" presName="text1" presStyleCnt="0"/>
      <dgm:spPr/>
    </dgm:pt>
    <dgm:pt modelId="{3F20E087-94BD-45C3-BC89-F9EC56617581}" type="pres">
      <dgm:prSet presAssocID="{A3546AED-9296-4D66-8794-234E8F57E444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A8ABEA-D9E2-4621-B120-C6384C2454A4}" type="pres">
      <dgm:prSet presAssocID="{A3546AED-9296-4D66-8794-234E8F57E444}" presName="textaccent1" presStyleCnt="0"/>
      <dgm:spPr/>
    </dgm:pt>
    <dgm:pt modelId="{A6E086B8-E468-4B77-BA60-D62F92EE63E9}" type="pres">
      <dgm:prSet presAssocID="{A3546AED-9296-4D66-8794-234E8F57E444}" presName="accentRepeatNode" presStyleLbl="solidAlignAcc1" presStyleIdx="0" presStyleCnt="2"/>
      <dgm:spPr/>
    </dgm:pt>
    <dgm:pt modelId="{20519486-01BD-4437-8D1F-E5F11E44D006}" type="pres">
      <dgm:prSet presAssocID="{26016E85-3DF8-468F-ABF5-0AE34641DAD0}" presName="image1" presStyleCnt="0"/>
      <dgm:spPr/>
    </dgm:pt>
    <dgm:pt modelId="{E4FED00A-3ED8-4E7F-83C2-850AB2D930B6}" type="pres">
      <dgm:prSet presAssocID="{26016E85-3DF8-468F-ABF5-0AE34641DAD0}" presName="imageRepeatNode" presStyleLbl="alignAcc1" presStyleIdx="0" presStyleCnt="1"/>
      <dgm:spPr/>
      <dgm:t>
        <a:bodyPr/>
        <a:lstStyle/>
        <a:p>
          <a:endParaRPr lang="es-EC"/>
        </a:p>
      </dgm:t>
    </dgm:pt>
    <dgm:pt modelId="{6AFD34D4-69C7-449E-9E7A-2B55F46A35FE}" type="pres">
      <dgm:prSet presAssocID="{26016E85-3DF8-468F-ABF5-0AE34641DAD0}" presName="imageaccent1" presStyleCnt="0"/>
      <dgm:spPr/>
    </dgm:pt>
    <dgm:pt modelId="{D05B9A52-AA22-41F0-8F2D-E5709121545B}" type="pres">
      <dgm:prSet presAssocID="{26016E85-3DF8-468F-ABF5-0AE34641DAD0}" presName="accentRepeatNode" presStyleLbl="solidAlignAcc1" presStyleIdx="1" presStyleCnt="2"/>
      <dgm:spPr/>
    </dgm:pt>
  </dgm:ptLst>
  <dgm:cxnLst>
    <dgm:cxn modelId="{D386216E-54AC-4BA9-9D23-81D4E15FACB6}" type="presOf" srcId="{26016E85-3DF8-468F-ABF5-0AE34641DAD0}" destId="{E4FED00A-3ED8-4E7F-83C2-850AB2D930B6}" srcOrd="0" destOrd="0" presId="urn:microsoft.com/office/officeart/2008/layout/HexagonCluster"/>
    <dgm:cxn modelId="{09572CF9-C1C7-4C08-B725-7A7A03766750}" srcId="{367FD799-BD6F-43AB-9BE3-892BD7BACF49}" destId="{A3546AED-9296-4D66-8794-234E8F57E444}" srcOrd="0" destOrd="0" parTransId="{BDFB31F1-11C4-4F6A-B2AD-8DCC1B4135FD}" sibTransId="{26016E85-3DF8-468F-ABF5-0AE34641DAD0}"/>
    <dgm:cxn modelId="{FA2ECFB9-9150-4FA9-941A-BB421D6CD1F5}" type="presOf" srcId="{A3546AED-9296-4D66-8794-234E8F57E444}" destId="{3F20E087-94BD-45C3-BC89-F9EC56617581}" srcOrd="0" destOrd="0" presId="urn:microsoft.com/office/officeart/2008/layout/HexagonCluster"/>
    <dgm:cxn modelId="{98876AAB-2BE2-4990-9048-D6FC2EEE9304}" type="presOf" srcId="{367FD799-BD6F-43AB-9BE3-892BD7BACF49}" destId="{C13F5C8C-0E12-40E4-9451-EC5D3079E70B}" srcOrd="0" destOrd="0" presId="urn:microsoft.com/office/officeart/2008/layout/HexagonCluster"/>
    <dgm:cxn modelId="{527FDE56-95E9-4F67-B332-CF9D34355387}" type="presParOf" srcId="{C13F5C8C-0E12-40E4-9451-EC5D3079E70B}" destId="{9B20078D-94EE-40E7-9652-D5E41B79FB3F}" srcOrd="0" destOrd="0" presId="urn:microsoft.com/office/officeart/2008/layout/HexagonCluster"/>
    <dgm:cxn modelId="{C65B60E3-77A3-46AC-85AB-2D4A0ACAF6B1}" type="presParOf" srcId="{9B20078D-94EE-40E7-9652-D5E41B79FB3F}" destId="{3F20E087-94BD-45C3-BC89-F9EC56617581}" srcOrd="0" destOrd="0" presId="urn:microsoft.com/office/officeart/2008/layout/HexagonCluster"/>
    <dgm:cxn modelId="{5939F5D2-E20D-4DFB-9EF2-69B4DEEA0A82}" type="presParOf" srcId="{C13F5C8C-0E12-40E4-9451-EC5D3079E70B}" destId="{4FA8ABEA-D9E2-4621-B120-C6384C2454A4}" srcOrd="1" destOrd="0" presId="urn:microsoft.com/office/officeart/2008/layout/HexagonCluster"/>
    <dgm:cxn modelId="{DEB41119-A2BA-4D47-BDF6-537944D5F97E}" type="presParOf" srcId="{4FA8ABEA-D9E2-4621-B120-C6384C2454A4}" destId="{A6E086B8-E468-4B77-BA60-D62F92EE63E9}" srcOrd="0" destOrd="0" presId="urn:microsoft.com/office/officeart/2008/layout/HexagonCluster"/>
    <dgm:cxn modelId="{A9A75AD1-EB4A-40B3-9B2B-8BD331234F2B}" type="presParOf" srcId="{C13F5C8C-0E12-40E4-9451-EC5D3079E70B}" destId="{20519486-01BD-4437-8D1F-E5F11E44D006}" srcOrd="2" destOrd="0" presId="urn:microsoft.com/office/officeart/2008/layout/HexagonCluster"/>
    <dgm:cxn modelId="{F4B5B200-B33A-4A0A-9C99-643CAC71318B}" type="presParOf" srcId="{20519486-01BD-4437-8D1F-E5F11E44D006}" destId="{E4FED00A-3ED8-4E7F-83C2-850AB2D930B6}" srcOrd="0" destOrd="0" presId="urn:microsoft.com/office/officeart/2008/layout/HexagonCluster"/>
    <dgm:cxn modelId="{78E12E4F-9F0A-4B4C-B65E-269098B2D631}" type="presParOf" srcId="{C13F5C8C-0E12-40E4-9451-EC5D3079E70B}" destId="{6AFD34D4-69C7-449E-9E7A-2B55F46A35FE}" srcOrd="3" destOrd="0" presId="urn:microsoft.com/office/officeart/2008/layout/HexagonCluster"/>
    <dgm:cxn modelId="{48D2C201-11A3-4733-A32C-D8845A533CD6}" type="presParOf" srcId="{6AFD34D4-69C7-449E-9E7A-2B55F46A35FE}" destId="{D05B9A52-AA22-41F0-8F2D-E5709121545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4B5D0F-C5F0-4EC6-93CA-B4605D741B6A}" type="doc">
      <dgm:prSet loTypeId="urn:microsoft.com/office/officeart/2008/layout/PictureStrip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D77EB7D-ECE8-46C3-A539-3531EAE829A6}">
      <dgm:prSet phldrT="[Texto]"/>
      <dgm:spPr/>
      <dgm:t>
        <a:bodyPr/>
        <a:lstStyle/>
        <a:p>
          <a:r>
            <a:rPr lang="es-MX" dirty="0" smtClean="0"/>
            <a:t>Introducción</a:t>
          </a:r>
          <a:endParaRPr lang="es-EC" dirty="0"/>
        </a:p>
      </dgm:t>
    </dgm:pt>
    <dgm:pt modelId="{E511B885-D973-42CF-AC29-6AA104070E0F}" type="parTrans" cxnId="{44DE888E-E729-4CEE-B5B5-CE87975618FB}">
      <dgm:prSet/>
      <dgm:spPr/>
      <dgm:t>
        <a:bodyPr/>
        <a:lstStyle/>
        <a:p>
          <a:endParaRPr lang="es-EC"/>
        </a:p>
      </dgm:t>
    </dgm:pt>
    <dgm:pt modelId="{1849717A-8A3F-4E12-821B-222BC018C34B}" type="sibTrans" cxnId="{44DE888E-E729-4CEE-B5B5-CE87975618FB}">
      <dgm:prSet/>
      <dgm:spPr/>
      <dgm:t>
        <a:bodyPr/>
        <a:lstStyle/>
        <a:p>
          <a:endParaRPr lang="es-EC"/>
        </a:p>
      </dgm:t>
    </dgm:pt>
    <dgm:pt modelId="{02A34D48-3CCE-4BD9-9E6B-12C79E2854A5}">
      <dgm:prSet phldrT="[Texto]"/>
      <dgm:spPr/>
      <dgm:t>
        <a:bodyPr/>
        <a:lstStyle/>
        <a:p>
          <a:r>
            <a:rPr lang="es-MX" dirty="0" smtClean="0"/>
            <a:t>Accesibilidad en Museos</a:t>
          </a:r>
          <a:endParaRPr lang="es-EC" dirty="0"/>
        </a:p>
      </dgm:t>
    </dgm:pt>
    <dgm:pt modelId="{A0562013-FA92-425F-ABF9-D61B1542BB69}" type="parTrans" cxnId="{1121B571-1AE0-4996-BB67-261B665DA5AF}">
      <dgm:prSet/>
      <dgm:spPr/>
      <dgm:t>
        <a:bodyPr/>
        <a:lstStyle/>
        <a:p>
          <a:endParaRPr lang="es-EC"/>
        </a:p>
      </dgm:t>
    </dgm:pt>
    <dgm:pt modelId="{EA73E8E7-A8AF-427A-8E0A-510C10B78ED8}" type="sibTrans" cxnId="{1121B571-1AE0-4996-BB67-261B665DA5AF}">
      <dgm:prSet/>
      <dgm:spPr/>
      <dgm:t>
        <a:bodyPr/>
        <a:lstStyle/>
        <a:p>
          <a:endParaRPr lang="es-EC"/>
        </a:p>
      </dgm:t>
    </dgm:pt>
    <dgm:pt modelId="{4C6E7CF2-ECB9-4845-AB7C-635E548D0A07}">
      <dgm:prSet phldrT="[Texto]"/>
      <dgm:spPr/>
      <dgm:t>
        <a:bodyPr/>
        <a:lstStyle/>
        <a:p>
          <a:r>
            <a:rPr lang="es-MX" dirty="0" smtClean="0"/>
            <a:t>Diseño Universal</a:t>
          </a:r>
          <a:endParaRPr lang="es-EC" dirty="0"/>
        </a:p>
      </dgm:t>
    </dgm:pt>
    <dgm:pt modelId="{8557A65C-B540-4BE1-8763-8A5DE713752E}" type="parTrans" cxnId="{0D3E5BB5-1B06-4A0A-86BC-6D34ACA62C72}">
      <dgm:prSet/>
      <dgm:spPr/>
      <dgm:t>
        <a:bodyPr/>
        <a:lstStyle/>
        <a:p>
          <a:endParaRPr lang="es-EC"/>
        </a:p>
      </dgm:t>
    </dgm:pt>
    <dgm:pt modelId="{45D103BE-3010-44FA-A15D-41D1ABC51C8C}" type="sibTrans" cxnId="{0D3E5BB5-1B06-4A0A-86BC-6D34ACA62C72}">
      <dgm:prSet/>
      <dgm:spPr/>
      <dgm:t>
        <a:bodyPr/>
        <a:lstStyle/>
        <a:p>
          <a:endParaRPr lang="es-EC"/>
        </a:p>
      </dgm:t>
    </dgm:pt>
    <dgm:pt modelId="{69ABBB64-1224-42D1-92CF-7B2836408B08}">
      <dgm:prSet phldrT="[Texto]"/>
      <dgm:spPr/>
      <dgm:t>
        <a:bodyPr/>
        <a:lstStyle/>
        <a:p>
          <a:r>
            <a:rPr lang="es-MX" dirty="0" smtClean="0"/>
            <a:t>Condiciones de Accesibilidad</a:t>
          </a:r>
          <a:endParaRPr lang="es-EC" dirty="0"/>
        </a:p>
      </dgm:t>
    </dgm:pt>
    <dgm:pt modelId="{BA8C3686-D87B-4C87-B48A-BDDD05701CCE}" type="parTrans" cxnId="{6FD3503A-06A7-4798-B69B-893BC7B88E4C}">
      <dgm:prSet/>
      <dgm:spPr/>
      <dgm:t>
        <a:bodyPr/>
        <a:lstStyle/>
        <a:p>
          <a:endParaRPr lang="es-EC"/>
        </a:p>
      </dgm:t>
    </dgm:pt>
    <dgm:pt modelId="{B73B24A2-E59A-4767-B5FE-3DB6F4282DD1}" type="sibTrans" cxnId="{6FD3503A-06A7-4798-B69B-893BC7B88E4C}">
      <dgm:prSet/>
      <dgm:spPr/>
      <dgm:t>
        <a:bodyPr/>
        <a:lstStyle/>
        <a:p>
          <a:endParaRPr lang="es-EC"/>
        </a:p>
      </dgm:t>
    </dgm:pt>
    <dgm:pt modelId="{6F09C8AA-67AA-4D1C-959C-43C15F14C121}">
      <dgm:prSet phldrT="[Texto]"/>
      <dgm:spPr/>
      <dgm:t>
        <a:bodyPr/>
        <a:lstStyle/>
        <a:p>
          <a:r>
            <a:rPr lang="es-MX" dirty="0" smtClean="0"/>
            <a:t>Ejes de accesibilidad en Museos </a:t>
          </a:r>
          <a:endParaRPr lang="es-EC" dirty="0"/>
        </a:p>
      </dgm:t>
    </dgm:pt>
    <dgm:pt modelId="{76A30128-C135-4F76-A203-DA7C0988CE38}" type="parTrans" cxnId="{548401B9-45E4-47F3-9294-C54D7B5EB565}">
      <dgm:prSet/>
      <dgm:spPr/>
      <dgm:t>
        <a:bodyPr/>
        <a:lstStyle/>
        <a:p>
          <a:endParaRPr lang="es-EC"/>
        </a:p>
      </dgm:t>
    </dgm:pt>
    <dgm:pt modelId="{30DBC0A4-DC63-4F5C-B28D-8155F717EC47}" type="sibTrans" cxnId="{548401B9-45E4-47F3-9294-C54D7B5EB565}">
      <dgm:prSet/>
      <dgm:spPr/>
      <dgm:t>
        <a:bodyPr/>
        <a:lstStyle/>
        <a:p>
          <a:endParaRPr lang="es-EC"/>
        </a:p>
      </dgm:t>
    </dgm:pt>
    <dgm:pt modelId="{F5478915-E535-4876-840A-6F574633DD6B}" type="pres">
      <dgm:prSet presAssocID="{354B5D0F-C5F0-4EC6-93CA-B4605D741B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51550E-6826-433B-89F9-1E7FD2C2167B}" type="pres">
      <dgm:prSet presAssocID="{DD77EB7D-ECE8-46C3-A539-3531EAE829A6}" presName="composite" presStyleCnt="0"/>
      <dgm:spPr/>
    </dgm:pt>
    <dgm:pt modelId="{16F325EF-ABB6-4B96-93D0-1BDE5A55E130}" type="pres">
      <dgm:prSet presAssocID="{DD77EB7D-ECE8-46C3-A539-3531EAE829A6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0D861-8A4E-45D7-A44A-C85AE02F231C}" type="pres">
      <dgm:prSet presAssocID="{DD77EB7D-ECE8-46C3-A539-3531EAE829A6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1D15C7-199D-4F48-B600-3E02CE696A1E}" type="pres">
      <dgm:prSet presAssocID="{1849717A-8A3F-4E12-821B-222BC018C34B}" presName="sibTrans" presStyleCnt="0"/>
      <dgm:spPr/>
    </dgm:pt>
    <dgm:pt modelId="{3260FF36-BAEB-464C-86AA-1A8EA8F6F2EF}" type="pres">
      <dgm:prSet presAssocID="{02A34D48-3CCE-4BD9-9E6B-12C79E2854A5}" presName="composite" presStyleCnt="0"/>
      <dgm:spPr/>
    </dgm:pt>
    <dgm:pt modelId="{E273F43D-D8AF-4E22-BFD2-E5C7467C56CB}" type="pres">
      <dgm:prSet presAssocID="{02A34D48-3CCE-4BD9-9E6B-12C79E2854A5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2FA7B-0C19-4A24-9947-F97A56E81579}" type="pres">
      <dgm:prSet presAssocID="{02A34D48-3CCE-4BD9-9E6B-12C79E2854A5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66936C-ACBD-4D39-8641-25E898BAE291}" type="pres">
      <dgm:prSet presAssocID="{EA73E8E7-A8AF-427A-8E0A-510C10B78ED8}" presName="sibTrans" presStyleCnt="0"/>
      <dgm:spPr/>
    </dgm:pt>
    <dgm:pt modelId="{74C4CFCF-6B24-44F2-B954-345A6CDC2201}" type="pres">
      <dgm:prSet presAssocID="{4C6E7CF2-ECB9-4845-AB7C-635E548D0A07}" presName="composite" presStyleCnt="0"/>
      <dgm:spPr/>
    </dgm:pt>
    <dgm:pt modelId="{CB5F991B-2E95-4F00-932F-C5E789F60A86}" type="pres">
      <dgm:prSet presAssocID="{4C6E7CF2-ECB9-4845-AB7C-635E548D0A0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7B3EEC-FD88-4520-AD10-AF452C31E387}" type="pres">
      <dgm:prSet presAssocID="{4C6E7CF2-ECB9-4845-AB7C-635E548D0A07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5DFD01F-45B5-40B3-A407-72CB20E5A651}" type="pres">
      <dgm:prSet presAssocID="{45D103BE-3010-44FA-A15D-41D1ABC51C8C}" presName="sibTrans" presStyleCnt="0"/>
      <dgm:spPr/>
    </dgm:pt>
    <dgm:pt modelId="{65922521-60D2-43C2-B859-26B22C7F8508}" type="pres">
      <dgm:prSet presAssocID="{69ABBB64-1224-42D1-92CF-7B2836408B08}" presName="composite" presStyleCnt="0"/>
      <dgm:spPr/>
    </dgm:pt>
    <dgm:pt modelId="{CE17F804-0BCB-464D-A171-E6F6F65BB1F3}" type="pres">
      <dgm:prSet presAssocID="{69ABBB64-1224-42D1-92CF-7B2836408B08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7581C-FED1-4429-8E64-B576E8B03244}" type="pres">
      <dgm:prSet presAssocID="{69ABBB64-1224-42D1-92CF-7B2836408B08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32B3DA9-EECD-4E4C-80C6-1B6AB51975B4}" type="pres">
      <dgm:prSet presAssocID="{B73B24A2-E59A-4767-B5FE-3DB6F4282DD1}" presName="sibTrans" presStyleCnt="0"/>
      <dgm:spPr/>
    </dgm:pt>
    <dgm:pt modelId="{476D578B-3ABA-4069-8000-D8FA0B6B80B8}" type="pres">
      <dgm:prSet presAssocID="{6F09C8AA-67AA-4D1C-959C-43C15F14C121}" presName="composite" presStyleCnt="0"/>
      <dgm:spPr/>
    </dgm:pt>
    <dgm:pt modelId="{CBD46CBB-BB93-4B48-B56A-5EFD76803F70}" type="pres">
      <dgm:prSet presAssocID="{6F09C8AA-67AA-4D1C-959C-43C15F14C121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9A3B87-43A7-456D-B463-F42F42F2A3BE}" type="pres">
      <dgm:prSet presAssocID="{6F09C8AA-67AA-4D1C-959C-43C15F14C121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ED03E28-9A46-4BD4-95CA-BCF8B44D5C44}" type="presOf" srcId="{4C6E7CF2-ECB9-4845-AB7C-635E548D0A07}" destId="{CB5F991B-2E95-4F00-932F-C5E789F60A86}" srcOrd="0" destOrd="0" presId="urn:microsoft.com/office/officeart/2008/layout/PictureStrips"/>
    <dgm:cxn modelId="{1121B571-1AE0-4996-BB67-261B665DA5AF}" srcId="{354B5D0F-C5F0-4EC6-93CA-B4605D741B6A}" destId="{02A34D48-3CCE-4BD9-9E6B-12C79E2854A5}" srcOrd="1" destOrd="0" parTransId="{A0562013-FA92-425F-ABF9-D61B1542BB69}" sibTransId="{EA73E8E7-A8AF-427A-8E0A-510C10B78ED8}"/>
    <dgm:cxn modelId="{A71D451E-F55C-46CC-A414-CF5FAAC741FF}" type="presOf" srcId="{354B5D0F-C5F0-4EC6-93CA-B4605D741B6A}" destId="{F5478915-E535-4876-840A-6F574633DD6B}" srcOrd="0" destOrd="0" presId="urn:microsoft.com/office/officeart/2008/layout/PictureStrips"/>
    <dgm:cxn modelId="{AADEFCFB-2549-4AC7-9BFD-DAD07081C059}" type="presOf" srcId="{6F09C8AA-67AA-4D1C-959C-43C15F14C121}" destId="{CBD46CBB-BB93-4B48-B56A-5EFD76803F70}" srcOrd="0" destOrd="0" presId="urn:microsoft.com/office/officeart/2008/layout/PictureStrips"/>
    <dgm:cxn modelId="{426507EC-3B07-45B0-8024-10CCFE1A2BC1}" type="presOf" srcId="{69ABBB64-1224-42D1-92CF-7B2836408B08}" destId="{CE17F804-0BCB-464D-A171-E6F6F65BB1F3}" srcOrd="0" destOrd="0" presId="urn:microsoft.com/office/officeart/2008/layout/PictureStrips"/>
    <dgm:cxn modelId="{0D3E5BB5-1B06-4A0A-86BC-6D34ACA62C72}" srcId="{354B5D0F-C5F0-4EC6-93CA-B4605D741B6A}" destId="{4C6E7CF2-ECB9-4845-AB7C-635E548D0A07}" srcOrd="2" destOrd="0" parTransId="{8557A65C-B540-4BE1-8763-8A5DE713752E}" sibTransId="{45D103BE-3010-44FA-A15D-41D1ABC51C8C}"/>
    <dgm:cxn modelId="{E259769E-329E-468D-8C1E-FB84E5CCA42F}" type="presOf" srcId="{DD77EB7D-ECE8-46C3-A539-3531EAE829A6}" destId="{16F325EF-ABB6-4B96-93D0-1BDE5A55E130}" srcOrd="0" destOrd="0" presId="urn:microsoft.com/office/officeart/2008/layout/PictureStrips"/>
    <dgm:cxn modelId="{C59D752C-8401-4DEF-B97D-365366833379}" type="presOf" srcId="{02A34D48-3CCE-4BD9-9E6B-12C79E2854A5}" destId="{E273F43D-D8AF-4E22-BFD2-E5C7467C56CB}" srcOrd="0" destOrd="0" presId="urn:microsoft.com/office/officeart/2008/layout/PictureStrips"/>
    <dgm:cxn modelId="{6FD3503A-06A7-4798-B69B-893BC7B88E4C}" srcId="{354B5D0F-C5F0-4EC6-93CA-B4605D741B6A}" destId="{69ABBB64-1224-42D1-92CF-7B2836408B08}" srcOrd="3" destOrd="0" parTransId="{BA8C3686-D87B-4C87-B48A-BDDD05701CCE}" sibTransId="{B73B24A2-E59A-4767-B5FE-3DB6F4282DD1}"/>
    <dgm:cxn modelId="{548401B9-45E4-47F3-9294-C54D7B5EB565}" srcId="{354B5D0F-C5F0-4EC6-93CA-B4605D741B6A}" destId="{6F09C8AA-67AA-4D1C-959C-43C15F14C121}" srcOrd="4" destOrd="0" parTransId="{76A30128-C135-4F76-A203-DA7C0988CE38}" sibTransId="{30DBC0A4-DC63-4F5C-B28D-8155F717EC47}"/>
    <dgm:cxn modelId="{44DE888E-E729-4CEE-B5B5-CE87975618FB}" srcId="{354B5D0F-C5F0-4EC6-93CA-B4605D741B6A}" destId="{DD77EB7D-ECE8-46C3-A539-3531EAE829A6}" srcOrd="0" destOrd="0" parTransId="{E511B885-D973-42CF-AC29-6AA104070E0F}" sibTransId="{1849717A-8A3F-4E12-821B-222BC018C34B}"/>
    <dgm:cxn modelId="{80F37C2E-3E82-4247-B978-6412726731B5}" type="presParOf" srcId="{F5478915-E535-4876-840A-6F574633DD6B}" destId="{D751550E-6826-433B-89F9-1E7FD2C2167B}" srcOrd="0" destOrd="0" presId="urn:microsoft.com/office/officeart/2008/layout/PictureStrips"/>
    <dgm:cxn modelId="{B1DD442C-160B-4974-BADA-C85A4BC909A9}" type="presParOf" srcId="{D751550E-6826-433B-89F9-1E7FD2C2167B}" destId="{16F325EF-ABB6-4B96-93D0-1BDE5A55E130}" srcOrd="0" destOrd="0" presId="urn:microsoft.com/office/officeart/2008/layout/PictureStrips"/>
    <dgm:cxn modelId="{CB440F35-4237-4FA9-8D41-CEB58907FD9E}" type="presParOf" srcId="{D751550E-6826-433B-89F9-1E7FD2C2167B}" destId="{5B00D861-8A4E-45D7-A44A-C85AE02F231C}" srcOrd="1" destOrd="0" presId="urn:microsoft.com/office/officeart/2008/layout/PictureStrips"/>
    <dgm:cxn modelId="{C2108F34-FB63-4142-9DC2-EE9E02F986A1}" type="presParOf" srcId="{F5478915-E535-4876-840A-6F574633DD6B}" destId="{411D15C7-199D-4F48-B600-3E02CE696A1E}" srcOrd="1" destOrd="0" presId="urn:microsoft.com/office/officeart/2008/layout/PictureStrips"/>
    <dgm:cxn modelId="{36031751-5ABA-4165-8174-CD1F140AEA91}" type="presParOf" srcId="{F5478915-E535-4876-840A-6F574633DD6B}" destId="{3260FF36-BAEB-464C-86AA-1A8EA8F6F2EF}" srcOrd="2" destOrd="0" presId="urn:microsoft.com/office/officeart/2008/layout/PictureStrips"/>
    <dgm:cxn modelId="{0E241BDD-3683-49AC-AAC2-2A027C49DDF4}" type="presParOf" srcId="{3260FF36-BAEB-464C-86AA-1A8EA8F6F2EF}" destId="{E273F43D-D8AF-4E22-BFD2-E5C7467C56CB}" srcOrd="0" destOrd="0" presId="urn:microsoft.com/office/officeart/2008/layout/PictureStrips"/>
    <dgm:cxn modelId="{60549BE5-44FC-475C-B91A-5077470BE657}" type="presParOf" srcId="{3260FF36-BAEB-464C-86AA-1A8EA8F6F2EF}" destId="{9AE2FA7B-0C19-4A24-9947-F97A56E81579}" srcOrd="1" destOrd="0" presId="urn:microsoft.com/office/officeart/2008/layout/PictureStrips"/>
    <dgm:cxn modelId="{CA851C15-67F8-4C9E-8FAD-80849CC4E0EC}" type="presParOf" srcId="{F5478915-E535-4876-840A-6F574633DD6B}" destId="{0C66936C-ACBD-4D39-8641-25E898BAE291}" srcOrd="3" destOrd="0" presId="urn:microsoft.com/office/officeart/2008/layout/PictureStrips"/>
    <dgm:cxn modelId="{5A669368-2268-4321-8943-195B71FFC9F2}" type="presParOf" srcId="{F5478915-E535-4876-840A-6F574633DD6B}" destId="{74C4CFCF-6B24-44F2-B954-345A6CDC2201}" srcOrd="4" destOrd="0" presId="urn:microsoft.com/office/officeart/2008/layout/PictureStrips"/>
    <dgm:cxn modelId="{E421BC05-AEF6-4AD9-9DD7-0CEA0B4DC690}" type="presParOf" srcId="{74C4CFCF-6B24-44F2-B954-345A6CDC2201}" destId="{CB5F991B-2E95-4F00-932F-C5E789F60A86}" srcOrd="0" destOrd="0" presId="urn:microsoft.com/office/officeart/2008/layout/PictureStrips"/>
    <dgm:cxn modelId="{634EAD31-6A48-4AC4-9CCB-12298646DB7C}" type="presParOf" srcId="{74C4CFCF-6B24-44F2-B954-345A6CDC2201}" destId="{BF7B3EEC-FD88-4520-AD10-AF452C31E387}" srcOrd="1" destOrd="0" presId="urn:microsoft.com/office/officeart/2008/layout/PictureStrips"/>
    <dgm:cxn modelId="{1FDBC617-3424-4DB6-A468-1806862136D3}" type="presParOf" srcId="{F5478915-E535-4876-840A-6F574633DD6B}" destId="{35DFD01F-45B5-40B3-A407-72CB20E5A651}" srcOrd="5" destOrd="0" presId="urn:microsoft.com/office/officeart/2008/layout/PictureStrips"/>
    <dgm:cxn modelId="{BA2C2435-8375-467F-A223-7E457435492D}" type="presParOf" srcId="{F5478915-E535-4876-840A-6F574633DD6B}" destId="{65922521-60D2-43C2-B859-26B22C7F8508}" srcOrd="6" destOrd="0" presId="urn:microsoft.com/office/officeart/2008/layout/PictureStrips"/>
    <dgm:cxn modelId="{B8DF6476-7B0F-47F1-BCB9-590CE3271AA4}" type="presParOf" srcId="{65922521-60D2-43C2-B859-26B22C7F8508}" destId="{CE17F804-0BCB-464D-A171-E6F6F65BB1F3}" srcOrd="0" destOrd="0" presId="urn:microsoft.com/office/officeart/2008/layout/PictureStrips"/>
    <dgm:cxn modelId="{A54343C1-57EC-4A72-945A-A5443320B496}" type="presParOf" srcId="{65922521-60D2-43C2-B859-26B22C7F8508}" destId="{A967581C-FED1-4429-8E64-B576E8B03244}" srcOrd="1" destOrd="0" presId="urn:microsoft.com/office/officeart/2008/layout/PictureStrips"/>
    <dgm:cxn modelId="{A07C229A-9BA3-4FA7-8209-F67D676F52F9}" type="presParOf" srcId="{F5478915-E535-4876-840A-6F574633DD6B}" destId="{832B3DA9-EECD-4E4C-80C6-1B6AB51975B4}" srcOrd="7" destOrd="0" presId="urn:microsoft.com/office/officeart/2008/layout/PictureStrips"/>
    <dgm:cxn modelId="{E50A1FA6-3E47-4789-A3CD-7B02205F0609}" type="presParOf" srcId="{F5478915-E535-4876-840A-6F574633DD6B}" destId="{476D578B-3ABA-4069-8000-D8FA0B6B80B8}" srcOrd="8" destOrd="0" presId="urn:microsoft.com/office/officeart/2008/layout/PictureStrips"/>
    <dgm:cxn modelId="{0743D327-D03F-4FBA-AFEC-93CC717BD3C8}" type="presParOf" srcId="{476D578B-3ABA-4069-8000-D8FA0B6B80B8}" destId="{CBD46CBB-BB93-4B48-B56A-5EFD76803F70}" srcOrd="0" destOrd="0" presId="urn:microsoft.com/office/officeart/2008/layout/PictureStrips"/>
    <dgm:cxn modelId="{412151CE-034F-4671-B37D-1B8E3CEC6CEB}" type="presParOf" srcId="{476D578B-3ABA-4069-8000-D8FA0B6B80B8}" destId="{D59A3B87-43A7-456D-B463-F42F42F2A3B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91CC25-0689-4C97-918F-38860472997A}" type="doc">
      <dgm:prSet loTypeId="urn:microsoft.com/office/officeart/2005/8/layout/pList2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EB5A46D-1B23-45A6-AFC8-928B37CF5E58}">
      <dgm:prSet phldrT="[Texto]" custT="1"/>
      <dgm:spPr/>
      <dgm:t>
        <a:bodyPr/>
        <a:lstStyle/>
        <a:p>
          <a:r>
            <a:rPr lang="es-EC" sz="2000" i="0" dirty="0" smtClean="0">
              <a:solidFill>
                <a:schemeClr val="tx1"/>
              </a:solidFill>
            </a:rPr>
            <a:t>Cadena de Accesibilidad en Museos</a:t>
          </a:r>
          <a:endParaRPr lang="es-EC" sz="2000" i="0" dirty="0">
            <a:solidFill>
              <a:schemeClr val="tx1"/>
            </a:solidFill>
          </a:endParaRPr>
        </a:p>
      </dgm:t>
    </dgm:pt>
    <dgm:pt modelId="{D31C1EEA-5E14-48F7-A851-FB8D83E1F60B}" type="parTrans" cxnId="{D09BB8D7-BF5A-46B6-A9F2-4257CDD471AC}">
      <dgm:prSet/>
      <dgm:spPr/>
      <dgm:t>
        <a:bodyPr/>
        <a:lstStyle/>
        <a:p>
          <a:endParaRPr lang="es-EC" sz="1800" i="0"/>
        </a:p>
      </dgm:t>
    </dgm:pt>
    <dgm:pt modelId="{3854345E-12A5-4B11-858B-CD8E7CAF0E07}" type="sibTrans" cxnId="{D09BB8D7-BF5A-46B6-A9F2-4257CDD471AC}">
      <dgm:prSet/>
      <dgm:spPr/>
      <dgm:t>
        <a:bodyPr/>
        <a:lstStyle/>
        <a:p>
          <a:endParaRPr lang="es-EC" sz="1800" i="0"/>
        </a:p>
      </dgm:t>
    </dgm:pt>
    <dgm:pt modelId="{2906B0C4-01D1-47AB-AF3A-A656943A11F7}">
      <dgm:prSet phldrT="[Texto]" custT="1"/>
      <dgm:spPr/>
      <dgm:t>
        <a:bodyPr/>
        <a:lstStyle/>
        <a:p>
          <a:r>
            <a:rPr lang="es-EC" sz="2000" i="0" dirty="0" smtClean="0">
              <a:solidFill>
                <a:schemeClr val="tx1"/>
              </a:solidFill>
            </a:rPr>
            <a:t>Experiencia Accesible en Museos</a:t>
          </a:r>
          <a:endParaRPr lang="es-EC" sz="2000" i="0" dirty="0">
            <a:solidFill>
              <a:schemeClr val="tx1"/>
            </a:solidFill>
          </a:endParaRPr>
        </a:p>
      </dgm:t>
    </dgm:pt>
    <dgm:pt modelId="{E23CABD8-4B3A-4456-BA71-B780A2A70C3A}" type="parTrans" cxnId="{2506A94D-0C00-4782-814B-7C837BB902FA}">
      <dgm:prSet/>
      <dgm:spPr/>
      <dgm:t>
        <a:bodyPr/>
        <a:lstStyle/>
        <a:p>
          <a:endParaRPr lang="es-EC" sz="1800" i="0"/>
        </a:p>
      </dgm:t>
    </dgm:pt>
    <dgm:pt modelId="{179D07E3-B78F-4002-9C22-4B901647310F}" type="sibTrans" cxnId="{2506A94D-0C00-4782-814B-7C837BB902FA}">
      <dgm:prSet/>
      <dgm:spPr/>
      <dgm:t>
        <a:bodyPr/>
        <a:lstStyle/>
        <a:p>
          <a:endParaRPr lang="es-EC" sz="1800" i="0"/>
        </a:p>
      </dgm:t>
    </dgm:pt>
    <dgm:pt modelId="{56D3F914-2B41-44F7-BC58-BEC7F321B8DF}">
      <dgm:prSet phldrT="[Texto]" custT="1"/>
      <dgm:spPr/>
      <dgm:t>
        <a:bodyPr/>
        <a:lstStyle/>
        <a:p>
          <a:r>
            <a:rPr lang="es-EC" sz="2000" i="0" dirty="0" smtClean="0">
              <a:solidFill>
                <a:schemeClr val="tx1"/>
              </a:solidFill>
            </a:rPr>
            <a:t>Políticas de Accesibilidad en Museos</a:t>
          </a:r>
          <a:endParaRPr lang="es-EC" sz="2000" i="0" dirty="0">
            <a:solidFill>
              <a:schemeClr val="tx1"/>
            </a:solidFill>
          </a:endParaRPr>
        </a:p>
      </dgm:t>
    </dgm:pt>
    <dgm:pt modelId="{2B6C1104-8A05-49FC-9F63-0B822D1F6F2A}" type="parTrans" cxnId="{F3B7B72F-0655-4DDB-8945-3DC03A30C106}">
      <dgm:prSet/>
      <dgm:spPr/>
      <dgm:t>
        <a:bodyPr/>
        <a:lstStyle/>
        <a:p>
          <a:endParaRPr lang="es-EC" sz="1800" i="0"/>
        </a:p>
      </dgm:t>
    </dgm:pt>
    <dgm:pt modelId="{554A8A08-0988-4FF9-A5BD-187080C79D4C}" type="sibTrans" cxnId="{F3B7B72F-0655-4DDB-8945-3DC03A30C106}">
      <dgm:prSet/>
      <dgm:spPr/>
      <dgm:t>
        <a:bodyPr/>
        <a:lstStyle/>
        <a:p>
          <a:endParaRPr lang="es-EC" sz="1800" i="0"/>
        </a:p>
      </dgm:t>
    </dgm:pt>
    <dgm:pt modelId="{BEAC1E3B-651E-451D-B755-AEE034D50F2E}">
      <dgm:prSet phldrT="[Texto]" custT="1"/>
      <dgm:spPr/>
      <dgm:t>
        <a:bodyPr/>
        <a:lstStyle/>
        <a:p>
          <a:r>
            <a:rPr lang="es-EC" sz="2000" i="0" dirty="0" smtClean="0">
              <a:solidFill>
                <a:schemeClr val="tx1"/>
              </a:solidFill>
            </a:rPr>
            <a:t>Proceso de Planificación de la Accesibilidad</a:t>
          </a:r>
          <a:endParaRPr lang="es-EC" sz="2000" i="0" dirty="0">
            <a:solidFill>
              <a:schemeClr val="tx1"/>
            </a:solidFill>
          </a:endParaRPr>
        </a:p>
      </dgm:t>
    </dgm:pt>
    <dgm:pt modelId="{303A5613-2BD2-4641-B9B0-6019413F9BAE}" type="parTrans" cxnId="{EBA01D7F-C21B-442B-9EF6-8501650ED5EE}">
      <dgm:prSet/>
      <dgm:spPr/>
      <dgm:t>
        <a:bodyPr/>
        <a:lstStyle/>
        <a:p>
          <a:endParaRPr lang="es-EC" sz="1800" i="0"/>
        </a:p>
      </dgm:t>
    </dgm:pt>
    <dgm:pt modelId="{6BB2C855-C6A2-478A-8B0A-4A0568972543}" type="sibTrans" cxnId="{EBA01D7F-C21B-442B-9EF6-8501650ED5EE}">
      <dgm:prSet/>
      <dgm:spPr/>
      <dgm:t>
        <a:bodyPr/>
        <a:lstStyle/>
        <a:p>
          <a:endParaRPr lang="es-EC" sz="1800" i="0"/>
        </a:p>
      </dgm:t>
    </dgm:pt>
    <dgm:pt modelId="{DB5C879C-9886-446F-8D04-F0A194DBEB84}" type="pres">
      <dgm:prSet presAssocID="{2F91CC25-0689-4C97-918F-3886047299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ACAAFF-469C-46C9-9955-37E1F0678C35}" type="pres">
      <dgm:prSet presAssocID="{2F91CC25-0689-4C97-918F-38860472997A}" presName="bkgdShp" presStyleLbl="alignAccFollowNode1" presStyleIdx="0" presStyleCnt="1"/>
      <dgm:spPr/>
    </dgm:pt>
    <dgm:pt modelId="{C7A90F5E-33FD-4905-B550-E331FB5D6E25}" type="pres">
      <dgm:prSet presAssocID="{2F91CC25-0689-4C97-918F-38860472997A}" presName="linComp" presStyleCnt="0"/>
      <dgm:spPr/>
    </dgm:pt>
    <dgm:pt modelId="{8376743C-EC16-4DFA-94C9-AEADFCDB9A88}" type="pres">
      <dgm:prSet presAssocID="{FEB5A46D-1B23-45A6-AFC8-928B37CF5E58}" presName="compNode" presStyleCnt="0"/>
      <dgm:spPr/>
    </dgm:pt>
    <dgm:pt modelId="{4A4EFF34-2506-41D0-B531-890DEBB24924}" type="pres">
      <dgm:prSet presAssocID="{FEB5A46D-1B23-45A6-AFC8-928B37CF5E58}" presName="node" presStyleLbl="node1" presStyleIdx="0" presStyleCnt="4" custScaleY="47475" custLinFactNeighborX="1028" custLinFactNeighborY="-144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DAE9F8-0452-4CA1-A174-9CE359909F41}" type="pres">
      <dgm:prSet presAssocID="{FEB5A46D-1B23-45A6-AFC8-928B37CF5E58}" presName="invisiNode" presStyleLbl="node1" presStyleIdx="0" presStyleCnt="4"/>
      <dgm:spPr/>
    </dgm:pt>
    <dgm:pt modelId="{C6906A01-D5F1-4BC8-8CC5-F3820B3C0828}" type="pres">
      <dgm:prSet presAssocID="{FEB5A46D-1B23-45A6-AFC8-928B37CF5E5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80208F-E5A3-4460-B36E-F64BED576C56}" type="pres">
      <dgm:prSet presAssocID="{3854345E-12A5-4B11-858B-CD8E7CAF0E0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4A5D86D-3208-4AC4-AFEE-B8273B706FF3}" type="pres">
      <dgm:prSet presAssocID="{2906B0C4-01D1-47AB-AF3A-A656943A11F7}" presName="compNode" presStyleCnt="0"/>
      <dgm:spPr/>
    </dgm:pt>
    <dgm:pt modelId="{0A5F58D4-E217-42FC-ADC6-DBBE37487001}" type="pres">
      <dgm:prSet presAssocID="{2906B0C4-01D1-47AB-AF3A-A656943A11F7}" presName="node" presStyleLbl="node1" presStyleIdx="1" presStyleCnt="4" custScaleY="47475" custLinFactNeighborX="-1056" custLinFactNeighborY="-144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52D08A-9663-4E16-8429-2E00633DA7F8}" type="pres">
      <dgm:prSet presAssocID="{2906B0C4-01D1-47AB-AF3A-A656943A11F7}" presName="invisiNode" presStyleLbl="node1" presStyleIdx="1" presStyleCnt="4"/>
      <dgm:spPr/>
    </dgm:pt>
    <dgm:pt modelId="{9C621DC8-366C-4392-821A-6054834F0439}" type="pres">
      <dgm:prSet presAssocID="{2906B0C4-01D1-47AB-AF3A-A656943A11F7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3ECFE48-B01F-47AB-9277-E4AB58F010B8}" type="pres">
      <dgm:prSet presAssocID="{179D07E3-B78F-4002-9C22-4B901647310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729D2C9-6C72-4327-A2BE-9F01C1394922}" type="pres">
      <dgm:prSet presAssocID="{56D3F914-2B41-44F7-BC58-BEC7F321B8DF}" presName="compNode" presStyleCnt="0"/>
      <dgm:spPr/>
    </dgm:pt>
    <dgm:pt modelId="{11D0D673-D1E8-43B1-9E01-B099E35895F5}" type="pres">
      <dgm:prSet presAssocID="{56D3F914-2B41-44F7-BC58-BEC7F321B8DF}" presName="node" presStyleLbl="node1" presStyleIdx="2" presStyleCnt="4" custScaleY="47475" custLinFactNeighborX="582" custLinFactNeighborY="-144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DE28EF-0737-4C0C-AC07-C7A9894A3282}" type="pres">
      <dgm:prSet presAssocID="{56D3F914-2B41-44F7-BC58-BEC7F321B8DF}" presName="invisiNode" presStyleLbl="node1" presStyleIdx="2" presStyleCnt="4"/>
      <dgm:spPr/>
    </dgm:pt>
    <dgm:pt modelId="{CFD37F87-275B-4CA8-807D-6F9D86FC915A}" type="pres">
      <dgm:prSet presAssocID="{56D3F914-2B41-44F7-BC58-BEC7F321B8DF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9AF4AF-595F-4D1D-82A4-3D80D3AA5723}" type="pres">
      <dgm:prSet presAssocID="{554A8A08-0988-4FF9-A5BD-187080C79D4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B7EC2E9-F4A5-4356-8B16-8D0FFC095D9B}" type="pres">
      <dgm:prSet presAssocID="{BEAC1E3B-651E-451D-B755-AEE034D50F2E}" presName="compNode" presStyleCnt="0"/>
      <dgm:spPr/>
    </dgm:pt>
    <dgm:pt modelId="{E5DF7321-8EBB-4919-B35E-5DB692844A07}" type="pres">
      <dgm:prSet presAssocID="{BEAC1E3B-651E-451D-B755-AEE034D50F2E}" presName="node" presStyleLbl="node1" presStyleIdx="3" presStyleCnt="4" custScaleY="48990" custLinFactNeighborX="-1502" custLinFactNeighborY="-133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4A488-F609-4853-85BC-FF346939DD53}" type="pres">
      <dgm:prSet presAssocID="{BEAC1E3B-651E-451D-B755-AEE034D50F2E}" presName="invisiNode" presStyleLbl="node1" presStyleIdx="3" presStyleCnt="4"/>
      <dgm:spPr/>
    </dgm:pt>
    <dgm:pt modelId="{5CFBEC75-D148-498F-9ED6-5000C4DF6B14}" type="pres">
      <dgm:prSet presAssocID="{BEAC1E3B-651E-451D-B755-AEE034D50F2E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A3A0491-E242-4440-A7E2-57AEAE89FE31}" type="presOf" srcId="{179D07E3-B78F-4002-9C22-4B901647310F}" destId="{E3ECFE48-B01F-47AB-9277-E4AB58F010B8}" srcOrd="0" destOrd="0" presId="urn:microsoft.com/office/officeart/2005/8/layout/pList2"/>
    <dgm:cxn modelId="{26749DF3-013D-4820-A251-B0BBE13B47C8}" type="presOf" srcId="{3854345E-12A5-4B11-858B-CD8E7CAF0E07}" destId="{4180208F-E5A3-4460-B36E-F64BED576C56}" srcOrd="0" destOrd="0" presId="urn:microsoft.com/office/officeart/2005/8/layout/pList2"/>
    <dgm:cxn modelId="{D09BB8D7-BF5A-46B6-A9F2-4257CDD471AC}" srcId="{2F91CC25-0689-4C97-918F-38860472997A}" destId="{FEB5A46D-1B23-45A6-AFC8-928B37CF5E58}" srcOrd="0" destOrd="0" parTransId="{D31C1EEA-5E14-48F7-A851-FB8D83E1F60B}" sibTransId="{3854345E-12A5-4B11-858B-CD8E7CAF0E07}"/>
    <dgm:cxn modelId="{F3B7B72F-0655-4DDB-8945-3DC03A30C106}" srcId="{2F91CC25-0689-4C97-918F-38860472997A}" destId="{56D3F914-2B41-44F7-BC58-BEC7F321B8DF}" srcOrd="2" destOrd="0" parTransId="{2B6C1104-8A05-49FC-9F63-0B822D1F6F2A}" sibTransId="{554A8A08-0988-4FF9-A5BD-187080C79D4C}"/>
    <dgm:cxn modelId="{2506A94D-0C00-4782-814B-7C837BB902FA}" srcId="{2F91CC25-0689-4C97-918F-38860472997A}" destId="{2906B0C4-01D1-47AB-AF3A-A656943A11F7}" srcOrd="1" destOrd="0" parTransId="{E23CABD8-4B3A-4456-BA71-B780A2A70C3A}" sibTransId="{179D07E3-B78F-4002-9C22-4B901647310F}"/>
    <dgm:cxn modelId="{5838F8BE-DF16-48A4-8EB6-316297AF5551}" type="presOf" srcId="{BEAC1E3B-651E-451D-B755-AEE034D50F2E}" destId="{E5DF7321-8EBB-4919-B35E-5DB692844A07}" srcOrd="0" destOrd="0" presId="urn:microsoft.com/office/officeart/2005/8/layout/pList2"/>
    <dgm:cxn modelId="{0D3F1868-AE5C-4BAF-81DA-99F68CF76B79}" type="presOf" srcId="{2906B0C4-01D1-47AB-AF3A-A656943A11F7}" destId="{0A5F58D4-E217-42FC-ADC6-DBBE37487001}" srcOrd="0" destOrd="0" presId="urn:microsoft.com/office/officeart/2005/8/layout/pList2"/>
    <dgm:cxn modelId="{F7F80C89-06ED-4D3E-B23F-1B65302C14A8}" type="presOf" srcId="{2F91CC25-0689-4C97-918F-38860472997A}" destId="{DB5C879C-9886-446F-8D04-F0A194DBEB84}" srcOrd="0" destOrd="0" presId="urn:microsoft.com/office/officeart/2005/8/layout/pList2"/>
    <dgm:cxn modelId="{EBA01D7F-C21B-442B-9EF6-8501650ED5EE}" srcId="{2F91CC25-0689-4C97-918F-38860472997A}" destId="{BEAC1E3B-651E-451D-B755-AEE034D50F2E}" srcOrd="3" destOrd="0" parTransId="{303A5613-2BD2-4641-B9B0-6019413F9BAE}" sibTransId="{6BB2C855-C6A2-478A-8B0A-4A0568972543}"/>
    <dgm:cxn modelId="{50D7057D-B336-4D30-9FCE-A74B36E07535}" type="presOf" srcId="{FEB5A46D-1B23-45A6-AFC8-928B37CF5E58}" destId="{4A4EFF34-2506-41D0-B531-890DEBB24924}" srcOrd="0" destOrd="0" presId="urn:microsoft.com/office/officeart/2005/8/layout/pList2"/>
    <dgm:cxn modelId="{B49024F5-315A-4A06-99D6-DFAD47D41755}" type="presOf" srcId="{56D3F914-2B41-44F7-BC58-BEC7F321B8DF}" destId="{11D0D673-D1E8-43B1-9E01-B099E35895F5}" srcOrd="0" destOrd="0" presId="urn:microsoft.com/office/officeart/2005/8/layout/pList2"/>
    <dgm:cxn modelId="{EDDE3CDF-6979-434B-BB88-DD1C6F8350DA}" type="presOf" srcId="{554A8A08-0988-4FF9-A5BD-187080C79D4C}" destId="{1A9AF4AF-595F-4D1D-82A4-3D80D3AA5723}" srcOrd="0" destOrd="0" presId="urn:microsoft.com/office/officeart/2005/8/layout/pList2"/>
    <dgm:cxn modelId="{8D198FDE-F7E3-48C6-90B9-5CEE372EBE66}" type="presParOf" srcId="{DB5C879C-9886-446F-8D04-F0A194DBEB84}" destId="{A3ACAAFF-469C-46C9-9955-37E1F0678C35}" srcOrd="0" destOrd="0" presId="urn:microsoft.com/office/officeart/2005/8/layout/pList2"/>
    <dgm:cxn modelId="{B189FAC5-2EC9-4117-9E3F-097B291C85F5}" type="presParOf" srcId="{DB5C879C-9886-446F-8D04-F0A194DBEB84}" destId="{C7A90F5E-33FD-4905-B550-E331FB5D6E25}" srcOrd="1" destOrd="0" presId="urn:microsoft.com/office/officeart/2005/8/layout/pList2"/>
    <dgm:cxn modelId="{F440F8BB-1900-4883-80F1-BA8947F63BCB}" type="presParOf" srcId="{C7A90F5E-33FD-4905-B550-E331FB5D6E25}" destId="{8376743C-EC16-4DFA-94C9-AEADFCDB9A88}" srcOrd="0" destOrd="0" presId="urn:microsoft.com/office/officeart/2005/8/layout/pList2"/>
    <dgm:cxn modelId="{587DFEA6-E76C-4DF6-B936-6C8D2494A66A}" type="presParOf" srcId="{8376743C-EC16-4DFA-94C9-AEADFCDB9A88}" destId="{4A4EFF34-2506-41D0-B531-890DEBB24924}" srcOrd="0" destOrd="0" presId="urn:microsoft.com/office/officeart/2005/8/layout/pList2"/>
    <dgm:cxn modelId="{5F70DD13-0E42-4D19-9A42-77A19CA90465}" type="presParOf" srcId="{8376743C-EC16-4DFA-94C9-AEADFCDB9A88}" destId="{29DAE9F8-0452-4CA1-A174-9CE359909F41}" srcOrd="1" destOrd="0" presId="urn:microsoft.com/office/officeart/2005/8/layout/pList2"/>
    <dgm:cxn modelId="{6489CCB7-F93F-4F1B-AD75-AD4368FD1BE9}" type="presParOf" srcId="{8376743C-EC16-4DFA-94C9-AEADFCDB9A88}" destId="{C6906A01-D5F1-4BC8-8CC5-F3820B3C0828}" srcOrd="2" destOrd="0" presId="urn:microsoft.com/office/officeart/2005/8/layout/pList2"/>
    <dgm:cxn modelId="{A14D3F54-DA16-4E91-ABF1-19F8CF91A7F6}" type="presParOf" srcId="{C7A90F5E-33FD-4905-B550-E331FB5D6E25}" destId="{4180208F-E5A3-4460-B36E-F64BED576C56}" srcOrd="1" destOrd="0" presId="urn:microsoft.com/office/officeart/2005/8/layout/pList2"/>
    <dgm:cxn modelId="{052F782E-4F35-4496-B5CC-15ABCA6C92AA}" type="presParOf" srcId="{C7A90F5E-33FD-4905-B550-E331FB5D6E25}" destId="{34A5D86D-3208-4AC4-AFEE-B8273B706FF3}" srcOrd="2" destOrd="0" presId="urn:microsoft.com/office/officeart/2005/8/layout/pList2"/>
    <dgm:cxn modelId="{CC1C7D04-9C53-4CD5-BACD-EE9B506F56B5}" type="presParOf" srcId="{34A5D86D-3208-4AC4-AFEE-B8273B706FF3}" destId="{0A5F58D4-E217-42FC-ADC6-DBBE37487001}" srcOrd="0" destOrd="0" presId="urn:microsoft.com/office/officeart/2005/8/layout/pList2"/>
    <dgm:cxn modelId="{0723AC5E-7904-4A70-BBAB-9044B5D27EF4}" type="presParOf" srcId="{34A5D86D-3208-4AC4-AFEE-B8273B706FF3}" destId="{A652D08A-9663-4E16-8429-2E00633DA7F8}" srcOrd="1" destOrd="0" presId="urn:microsoft.com/office/officeart/2005/8/layout/pList2"/>
    <dgm:cxn modelId="{339D4D72-5C83-44BB-8ED7-F7761912FEA3}" type="presParOf" srcId="{34A5D86D-3208-4AC4-AFEE-B8273B706FF3}" destId="{9C621DC8-366C-4392-821A-6054834F0439}" srcOrd="2" destOrd="0" presId="urn:microsoft.com/office/officeart/2005/8/layout/pList2"/>
    <dgm:cxn modelId="{AC613A9E-E278-42DE-BD57-B44058FA4E3D}" type="presParOf" srcId="{C7A90F5E-33FD-4905-B550-E331FB5D6E25}" destId="{E3ECFE48-B01F-47AB-9277-E4AB58F010B8}" srcOrd="3" destOrd="0" presId="urn:microsoft.com/office/officeart/2005/8/layout/pList2"/>
    <dgm:cxn modelId="{15821A5E-3ACA-4C77-A9CC-E907F1D6D38B}" type="presParOf" srcId="{C7A90F5E-33FD-4905-B550-E331FB5D6E25}" destId="{B729D2C9-6C72-4327-A2BE-9F01C1394922}" srcOrd="4" destOrd="0" presId="urn:microsoft.com/office/officeart/2005/8/layout/pList2"/>
    <dgm:cxn modelId="{16D44336-5332-4F95-A7A2-97A7E8075120}" type="presParOf" srcId="{B729D2C9-6C72-4327-A2BE-9F01C1394922}" destId="{11D0D673-D1E8-43B1-9E01-B099E35895F5}" srcOrd="0" destOrd="0" presId="urn:microsoft.com/office/officeart/2005/8/layout/pList2"/>
    <dgm:cxn modelId="{D2CB8715-5F43-406C-8E8C-5D5EA1BB0498}" type="presParOf" srcId="{B729D2C9-6C72-4327-A2BE-9F01C1394922}" destId="{D4DE28EF-0737-4C0C-AC07-C7A9894A3282}" srcOrd="1" destOrd="0" presId="urn:microsoft.com/office/officeart/2005/8/layout/pList2"/>
    <dgm:cxn modelId="{780DA22F-2BBB-4E6A-BC4E-2D51F4DFFCEA}" type="presParOf" srcId="{B729D2C9-6C72-4327-A2BE-9F01C1394922}" destId="{CFD37F87-275B-4CA8-807D-6F9D86FC915A}" srcOrd="2" destOrd="0" presId="urn:microsoft.com/office/officeart/2005/8/layout/pList2"/>
    <dgm:cxn modelId="{32FE9046-8C3B-43C8-A159-B9E3BF9736E1}" type="presParOf" srcId="{C7A90F5E-33FD-4905-B550-E331FB5D6E25}" destId="{1A9AF4AF-595F-4D1D-82A4-3D80D3AA5723}" srcOrd="5" destOrd="0" presId="urn:microsoft.com/office/officeart/2005/8/layout/pList2"/>
    <dgm:cxn modelId="{834518D1-826F-40C9-A197-1069FBE21CCE}" type="presParOf" srcId="{C7A90F5E-33FD-4905-B550-E331FB5D6E25}" destId="{7B7EC2E9-F4A5-4356-8B16-8D0FFC095D9B}" srcOrd="6" destOrd="0" presId="urn:microsoft.com/office/officeart/2005/8/layout/pList2"/>
    <dgm:cxn modelId="{E51ABB82-E8F9-4C41-8FED-C2DEE3623750}" type="presParOf" srcId="{7B7EC2E9-F4A5-4356-8B16-8D0FFC095D9B}" destId="{E5DF7321-8EBB-4919-B35E-5DB692844A07}" srcOrd="0" destOrd="0" presId="urn:microsoft.com/office/officeart/2005/8/layout/pList2"/>
    <dgm:cxn modelId="{681079C0-FA7A-42A2-9570-726BD42C4D8B}" type="presParOf" srcId="{7B7EC2E9-F4A5-4356-8B16-8D0FFC095D9B}" destId="{B704A488-F609-4853-85BC-FF346939DD53}" srcOrd="1" destOrd="0" presId="urn:microsoft.com/office/officeart/2005/8/layout/pList2"/>
    <dgm:cxn modelId="{E8AA4778-6AAB-4A32-B466-2D52791A9AC9}" type="presParOf" srcId="{7B7EC2E9-F4A5-4356-8B16-8D0FFC095D9B}" destId="{5CFBEC75-D148-498F-9ED6-5000C4DF6B1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D31A94-B23A-4D80-99F3-A62B50A3141F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553CC3A-38A0-4506-B407-28757C1708F1}">
      <dgm:prSet phldrT="[Texto]" custT="1"/>
      <dgm:spPr>
        <a:solidFill>
          <a:srgbClr val="F1FD51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Herramientas no adecuadas en visita autónoma</a:t>
          </a:r>
          <a:endParaRPr lang="es-EC" sz="2000" dirty="0">
            <a:solidFill>
              <a:schemeClr val="tx1"/>
            </a:solidFill>
          </a:endParaRPr>
        </a:p>
      </dgm:t>
    </dgm:pt>
    <dgm:pt modelId="{5E947C47-0FBD-47A4-A6A8-D43AD7F61C74}" type="parTrans" cxnId="{B788EECC-B311-4574-80F7-9F1E510AA2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B1D76F-1E06-49A4-9EF7-A4248DC63FD0}" type="sibTrans" cxnId="{B788EECC-B311-4574-80F7-9F1E510AA2E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3EED9E-B7F4-456B-ABCC-85ECB88AF54C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Mala difusión y cumplimiento del marco legal</a:t>
          </a:r>
          <a:endParaRPr lang="es-EC" sz="2000" dirty="0">
            <a:solidFill>
              <a:schemeClr val="tx1"/>
            </a:solidFill>
          </a:endParaRPr>
        </a:p>
      </dgm:t>
    </dgm:pt>
    <dgm:pt modelId="{CF097C89-1833-43DA-A191-113766F971CF}" type="parTrans" cxnId="{59209CD5-1E4B-4442-9B49-906AA218C8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BCD2C2-8139-4E49-8C4E-8ABA8A917FE3}" type="sibTrans" cxnId="{59209CD5-1E4B-4442-9B49-906AA218C8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C19F260-83CD-4AA4-98C6-C2236B3A5626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Enfoque general en las discapacidades </a:t>
          </a:r>
          <a:endParaRPr lang="es-EC" sz="2000" dirty="0">
            <a:solidFill>
              <a:schemeClr val="tx1"/>
            </a:solidFill>
          </a:endParaRPr>
        </a:p>
      </dgm:t>
    </dgm:pt>
    <dgm:pt modelId="{F53133C2-4093-402D-ADA6-11A65600C013}" type="parTrans" cxnId="{B2275A94-F3AC-4960-8D59-690D104AB9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7B6FDE-C5AD-4F79-96DF-DA5957CF0828}" type="sibTrans" cxnId="{B2275A94-F3AC-4960-8D59-690D104AB9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EFCF55-077D-4902-ADD2-4D10D97F97E7}">
      <dgm:prSet phldrT="[Texto]" custT="1"/>
      <dgm:spPr>
        <a:solidFill>
          <a:srgbClr val="CF87D5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Señalética especializada</a:t>
          </a:r>
          <a:endParaRPr lang="es-EC" sz="2000" dirty="0">
            <a:solidFill>
              <a:schemeClr val="tx1"/>
            </a:solidFill>
          </a:endParaRPr>
        </a:p>
      </dgm:t>
    </dgm:pt>
    <dgm:pt modelId="{D58E0D4F-AD56-43D1-A45F-AED502968D62}" type="parTrans" cxnId="{A44C5D7A-5D16-4766-8828-B73B8337A7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BE8B66-9AB2-4A6E-9E8F-D507888512AB}" type="sibTrans" cxnId="{A44C5D7A-5D16-4766-8828-B73B8337A72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DF1C43A-0A5F-4B93-B87D-7421F5006CD6}">
      <dgm:prSet phldrT="[Texto]" custT="1"/>
      <dgm:spPr/>
      <dgm:t>
        <a:bodyPr/>
        <a:lstStyle/>
        <a:p>
          <a:r>
            <a:rPr lang="es-MX" sz="2300" b="1" dirty="0" smtClean="0">
              <a:solidFill>
                <a:schemeClr val="tx1"/>
              </a:solidFill>
            </a:rPr>
            <a:t>Conclusiones</a:t>
          </a:r>
          <a:r>
            <a:rPr lang="es-MX" sz="2200" b="1" baseline="0" dirty="0" smtClean="0">
              <a:solidFill>
                <a:schemeClr val="tx1"/>
              </a:solidFill>
            </a:rPr>
            <a:t> </a:t>
          </a:r>
          <a:endParaRPr lang="es-EC" sz="2200" b="1" dirty="0">
            <a:solidFill>
              <a:schemeClr val="tx1"/>
            </a:solidFill>
          </a:endParaRPr>
        </a:p>
      </dgm:t>
    </dgm:pt>
    <dgm:pt modelId="{7F77D712-B394-409A-AA08-EAC5D4C1E177}" type="parTrans" cxnId="{83AC60FE-0AB2-4317-804B-631C29D62C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B73335-1996-4331-AA1E-F881484527B8}" type="sibTrans" cxnId="{83AC60FE-0AB2-4317-804B-631C29D62C2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F62B43-5CE1-4FA4-9841-5C591F8A3472}">
      <dgm:prSet phldrT="[Texto]" custT="1"/>
      <dgm:spPr>
        <a:solidFill>
          <a:srgbClr val="F39E57"/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Poco apoyo a propuestas de turismo accesible</a:t>
          </a:r>
          <a:endParaRPr lang="es-EC" sz="2000" dirty="0">
            <a:solidFill>
              <a:schemeClr val="tx1"/>
            </a:solidFill>
          </a:endParaRPr>
        </a:p>
      </dgm:t>
    </dgm:pt>
    <dgm:pt modelId="{6AC53B18-017D-4CDF-B751-FF178C951ADF}" type="parTrans" cxnId="{BB4F1C8A-74CB-48AF-B482-C488ED9CFC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E36005-67C3-4FA1-BF79-C2101C739530}" type="sibTrans" cxnId="{BB4F1C8A-74CB-48AF-B482-C488ED9CFC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DE24E8-50E2-4E8E-9781-BE5941B09475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Accesibilidad como referente de réplica </a:t>
          </a:r>
          <a:endParaRPr lang="es-EC" sz="2000" dirty="0">
            <a:solidFill>
              <a:schemeClr val="tx1"/>
            </a:solidFill>
          </a:endParaRPr>
        </a:p>
      </dgm:t>
    </dgm:pt>
    <dgm:pt modelId="{E363B664-1C07-4B59-B93B-412C10663980}" type="parTrans" cxnId="{A7C78B2C-38DD-4212-A44E-D192DFAEC3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47809E6-24A3-41F9-A1D3-940A00F426AB}" type="sibTrans" cxnId="{A7C78B2C-38DD-4212-A44E-D192DFAEC3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07FAA3-CB29-469E-A234-51217060E5D2}" type="pres">
      <dgm:prSet presAssocID="{9CD31A94-B23A-4D80-99F3-A62B50A3141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0E3BFF1-1258-4BA8-A07A-CDBC082BB293}" type="pres">
      <dgm:prSet presAssocID="{ADF1C43A-0A5F-4B93-B87D-7421F5006CD6}" presName="singleCycle" presStyleCnt="0"/>
      <dgm:spPr/>
      <dgm:t>
        <a:bodyPr/>
        <a:lstStyle/>
        <a:p>
          <a:endParaRPr lang="es-EC"/>
        </a:p>
      </dgm:t>
    </dgm:pt>
    <dgm:pt modelId="{E8A3C419-1763-4CB3-8F0E-757FB2288317}" type="pres">
      <dgm:prSet presAssocID="{ADF1C43A-0A5F-4B93-B87D-7421F5006CD6}" presName="singleCenter" presStyleLbl="node1" presStyleIdx="0" presStyleCnt="7" custScaleX="112362" custScaleY="111111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49A4FEF3-B3BE-42E4-9814-3F02B8532A7F}" type="pres">
      <dgm:prSet presAssocID="{5E947C47-0FBD-47A4-A6A8-D43AD7F61C74}" presName="Name56" presStyleLbl="parChTrans1D2" presStyleIdx="0" presStyleCnt="6"/>
      <dgm:spPr/>
      <dgm:t>
        <a:bodyPr/>
        <a:lstStyle/>
        <a:p>
          <a:endParaRPr lang="es-EC"/>
        </a:p>
      </dgm:t>
    </dgm:pt>
    <dgm:pt modelId="{31AEEB89-3D74-4E7D-9121-913EF3F1B2B3}" type="pres">
      <dgm:prSet presAssocID="{3553CC3A-38A0-4506-B407-28757C1708F1}" presName="text0" presStyleLbl="node1" presStyleIdx="1" presStyleCnt="7" custScaleX="152981" custScaleY="135433" custRadScaleRad="95759" custRadScaleInc="2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ABC60-5400-4509-BEF3-15D0CD1793DD}" type="pres">
      <dgm:prSet presAssocID="{CF097C89-1833-43DA-A191-113766F971CF}" presName="Name56" presStyleLbl="parChTrans1D2" presStyleIdx="1" presStyleCnt="6"/>
      <dgm:spPr/>
      <dgm:t>
        <a:bodyPr/>
        <a:lstStyle/>
        <a:p>
          <a:endParaRPr lang="es-EC"/>
        </a:p>
      </dgm:t>
    </dgm:pt>
    <dgm:pt modelId="{7D1BD81C-8C17-4AAE-9D6B-213370D2CB04}" type="pres">
      <dgm:prSet presAssocID="{5A3EED9E-B7F4-456B-ABCC-85ECB88AF54C}" presName="text0" presStyleLbl="node1" presStyleIdx="2" presStyleCnt="7" custScaleX="154590" custScaleY="118829" custRadScaleRad="119411" custRadScaleInc="93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DF29B0-72F8-458B-934D-6E1C48F9C280}" type="pres">
      <dgm:prSet presAssocID="{F53133C2-4093-402D-ADA6-11A65600C013}" presName="Name56" presStyleLbl="parChTrans1D2" presStyleIdx="2" presStyleCnt="6"/>
      <dgm:spPr/>
      <dgm:t>
        <a:bodyPr/>
        <a:lstStyle/>
        <a:p>
          <a:endParaRPr lang="es-EC"/>
        </a:p>
      </dgm:t>
    </dgm:pt>
    <dgm:pt modelId="{4C6E7851-78B9-44C0-B32B-F0208D176E8A}" type="pres">
      <dgm:prSet presAssocID="{0C19F260-83CD-4AA4-98C6-C2236B3A5626}" presName="text0" presStyleLbl="node1" presStyleIdx="3" presStyleCnt="7" custScaleX="154591" custScaleY="130470" custRadScaleRad="117132" custRadScaleInc="-127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FA1E21-7DEB-41A7-A495-55F800ED9BA6}" type="pres">
      <dgm:prSet presAssocID="{D58E0D4F-AD56-43D1-A45F-AED502968D62}" presName="Name56" presStyleLbl="parChTrans1D2" presStyleIdx="3" presStyleCnt="6"/>
      <dgm:spPr/>
      <dgm:t>
        <a:bodyPr/>
        <a:lstStyle/>
        <a:p>
          <a:endParaRPr lang="es-EC"/>
        </a:p>
      </dgm:t>
    </dgm:pt>
    <dgm:pt modelId="{1C6E3CA5-0856-4500-888F-AC5438CB18BC}" type="pres">
      <dgm:prSet presAssocID="{90EFCF55-077D-4902-ADD2-4D10D97F97E7}" presName="text0" presStyleLbl="node1" presStyleIdx="4" presStyleCnt="7" custScaleX="145525" custScaleY="133253" custRadScaleRad="94461" custRadScaleInc="-20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BA18FD-AD4D-43B3-A2E8-9E68F6BF01B5}" type="pres">
      <dgm:prSet presAssocID="{6AC53B18-017D-4CDF-B751-FF178C951ADF}" presName="Name56" presStyleLbl="parChTrans1D2" presStyleIdx="4" presStyleCnt="6"/>
      <dgm:spPr/>
      <dgm:t>
        <a:bodyPr/>
        <a:lstStyle/>
        <a:p>
          <a:endParaRPr lang="es-EC"/>
        </a:p>
      </dgm:t>
    </dgm:pt>
    <dgm:pt modelId="{F95A8FEF-F2B2-4EB1-BD85-493B00A4F291}" type="pres">
      <dgm:prSet presAssocID="{4CF62B43-5CE1-4FA4-9841-5C591F8A3472}" presName="text0" presStyleLbl="node1" presStyleIdx="5" presStyleCnt="7" custScaleX="156067" custScaleY="142107" custRadScaleRad="119506" custRadScaleInc="140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34E881-A529-442F-B657-283599520708}" type="pres">
      <dgm:prSet presAssocID="{E363B664-1C07-4B59-B93B-412C10663980}" presName="Name56" presStyleLbl="parChTrans1D2" presStyleIdx="5" presStyleCnt="6"/>
      <dgm:spPr/>
      <dgm:t>
        <a:bodyPr/>
        <a:lstStyle/>
        <a:p>
          <a:endParaRPr lang="es-EC"/>
        </a:p>
      </dgm:t>
    </dgm:pt>
    <dgm:pt modelId="{E92ECD8A-D64C-4798-81D3-9AEC9983671D}" type="pres">
      <dgm:prSet presAssocID="{F7DE24E8-50E2-4E8E-9781-BE5941B09475}" presName="text0" presStyleLbl="node1" presStyleIdx="6" presStyleCnt="7" custScaleX="156462" custScaleY="136967" custRadScaleRad="121102" custRadScaleInc="-187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C78B2C-38DD-4212-A44E-D192DFAEC370}" srcId="{ADF1C43A-0A5F-4B93-B87D-7421F5006CD6}" destId="{F7DE24E8-50E2-4E8E-9781-BE5941B09475}" srcOrd="5" destOrd="0" parTransId="{E363B664-1C07-4B59-B93B-412C10663980}" sibTransId="{047809E6-24A3-41F9-A1D3-940A00F426AB}"/>
    <dgm:cxn modelId="{A44C5D7A-5D16-4766-8828-B73B8337A72E}" srcId="{ADF1C43A-0A5F-4B93-B87D-7421F5006CD6}" destId="{90EFCF55-077D-4902-ADD2-4D10D97F97E7}" srcOrd="3" destOrd="0" parTransId="{D58E0D4F-AD56-43D1-A45F-AED502968D62}" sibTransId="{EEBE8B66-9AB2-4A6E-9E8F-D507888512AB}"/>
    <dgm:cxn modelId="{83AC60FE-0AB2-4317-804B-631C29D62C24}" srcId="{9CD31A94-B23A-4D80-99F3-A62B50A3141F}" destId="{ADF1C43A-0A5F-4B93-B87D-7421F5006CD6}" srcOrd="0" destOrd="0" parTransId="{7F77D712-B394-409A-AA08-EAC5D4C1E177}" sibTransId="{0DB73335-1996-4331-AA1E-F881484527B8}"/>
    <dgm:cxn modelId="{59209CD5-1E4B-4442-9B49-906AA218C83B}" srcId="{ADF1C43A-0A5F-4B93-B87D-7421F5006CD6}" destId="{5A3EED9E-B7F4-456B-ABCC-85ECB88AF54C}" srcOrd="1" destOrd="0" parTransId="{CF097C89-1833-43DA-A191-113766F971CF}" sibTransId="{E8BCD2C2-8139-4E49-8C4E-8ABA8A917FE3}"/>
    <dgm:cxn modelId="{3D03D32E-1346-4007-A9D5-91F0BC272292}" type="presOf" srcId="{0C19F260-83CD-4AA4-98C6-C2236B3A5626}" destId="{4C6E7851-78B9-44C0-B32B-F0208D176E8A}" srcOrd="0" destOrd="0" presId="urn:microsoft.com/office/officeart/2008/layout/RadialCluster"/>
    <dgm:cxn modelId="{B788EECC-B311-4574-80F7-9F1E510AA2E2}" srcId="{ADF1C43A-0A5F-4B93-B87D-7421F5006CD6}" destId="{3553CC3A-38A0-4506-B407-28757C1708F1}" srcOrd="0" destOrd="0" parTransId="{5E947C47-0FBD-47A4-A6A8-D43AD7F61C74}" sibTransId="{D1B1D76F-1E06-49A4-9EF7-A4248DC63FD0}"/>
    <dgm:cxn modelId="{5B4F3A44-3776-4392-927F-A833AE603C93}" type="presOf" srcId="{ADF1C43A-0A5F-4B93-B87D-7421F5006CD6}" destId="{E8A3C419-1763-4CB3-8F0E-757FB2288317}" srcOrd="0" destOrd="0" presId="urn:microsoft.com/office/officeart/2008/layout/RadialCluster"/>
    <dgm:cxn modelId="{51E4F9F8-5BBA-4567-BD7A-0AD347DF0FA9}" type="presOf" srcId="{5A3EED9E-B7F4-456B-ABCC-85ECB88AF54C}" destId="{7D1BD81C-8C17-4AAE-9D6B-213370D2CB04}" srcOrd="0" destOrd="0" presId="urn:microsoft.com/office/officeart/2008/layout/RadialCluster"/>
    <dgm:cxn modelId="{0A57190B-3C55-4B7F-ABB7-A729303C9110}" type="presOf" srcId="{D58E0D4F-AD56-43D1-A45F-AED502968D62}" destId="{5AFA1E21-7DEB-41A7-A495-55F800ED9BA6}" srcOrd="0" destOrd="0" presId="urn:microsoft.com/office/officeart/2008/layout/RadialCluster"/>
    <dgm:cxn modelId="{8F56D2F8-6828-41EE-9AA5-B1829B6DC0D1}" type="presOf" srcId="{F53133C2-4093-402D-ADA6-11A65600C013}" destId="{82DF29B0-72F8-458B-934D-6E1C48F9C280}" srcOrd="0" destOrd="0" presId="urn:microsoft.com/office/officeart/2008/layout/RadialCluster"/>
    <dgm:cxn modelId="{BB4F1C8A-74CB-48AF-B482-C488ED9CFC63}" srcId="{ADF1C43A-0A5F-4B93-B87D-7421F5006CD6}" destId="{4CF62B43-5CE1-4FA4-9841-5C591F8A3472}" srcOrd="4" destOrd="0" parTransId="{6AC53B18-017D-4CDF-B751-FF178C951ADF}" sibTransId="{1DE36005-67C3-4FA1-BF79-C2101C739530}"/>
    <dgm:cxn modelId="{0355DE43-D87A-4318-A4F0-EA7F617C5D3D}" type="presOf" srcId="{4CF62B43-5CE1-4FA4-9841-5C591F8A3472}" destId="{F95A8FEF-F2B2-4EB1-BD85-493B00A4F291}" srcOrd="0" destOrd="0" presId="urn:microsoft.com/office/officeart/2008/layout/RadialCluster"/>
    <dgm:cxn modelId="{B2275A94-F3AC-4960-8D59-690D104AB933}" srcId="{ADF1C43A-0A5F-4B93-B87D-7421F5006CD6}" destId="{0C19F260-83CD-4AA4-98C6-C2236B3A5626}" srcOrd="2" destOrd="0" parTransId="{F53133C2-4093-402D-ADA6-11A65600C013}" sibTransId="{877B6FDE-C5AD-4F79-96DF-DA5957CF0828}"/>
    <dgm:cxn modelId="{027066EC-5D83-4A34-BA15-2A1EA0ED5458}" type="presOf" srcId="{6AC53B18-017D-4CDF-B751-FF178C951ADF}" destId="{27BA18FD-AD4D-43B3-A2E8-9E68F6BF01B5}" srcOrd="0" destOrd="0" presId="urn:microsoft.com/office/officeart/2008/layout/RadialCluster"/>
    <dgm:cxn modelId="{7E2780EF-EBF6-458E-B2C2-31816911EA48}" type="presOf" srcId="{9CD31A94-B23A-4D80-99F3-A62B50A3141F}" destId="{D807FAA3-CB29-469E-A234-51217060E5D2}" srcOrd="0" destOrd="0" presId="urn:microsoft.com/office/officeart/2008/layout/RadialCluster"/>
    <dgm:cxn modelId="{331C765F-9912-4371-9C1F-7BF098A6B028}" type="presOf" srcId="{3553CC3A-38A0-4506-B407-28757C1708F1}" destId="{31AEEB89-3D74-4E7D-9121-913EF3F1B2B3}" srcOrd="0" destOrd="0" presId="urn:microsoft.com/office/officeart/2008/layout/RadialCluster"/>
    <dgm:cxn modelId="{125ED794-52A4-4A32-88B6-D5B74C508A5A}" type="presOf" srcId="{90EFCF55-077D-4902-ADD2-4D10D97F97E7}" destId="{1C6E3CA5-0856-4500-888F-AC5438CB18BC}" srcOrd="0" destOrd="0" presId="urn:microsoft.com/office/officeart/2008/layout/RadialCluster"/>
    <dgm:cxn modelId="{C37764F5-8C49-4B6C-8CFA-9A758F32E247}" type="presOf" srcId="{F7DE24E8-50E2-4E8E-9781-BE5941B09475}" destId="{E92ECD8A-D64C-4798-81D3-9AEC9983671D}" srcOrd="0" destOrd="0" presId="urn:microsoft.com/office/officeart/2008/layout/RadialCluster"/>
    <dgm:cxn modelId="{8D124EAE-1731-4983-A450-942202BF291A}" type="presOf" srcId="{5E947C47-0FBD-47A4-A6A8-D43AD7F61C74}" destId="{49A4FEF3-B3BE-42E4-9814-3F02B8532A7F}" srcOrd="0" destOrd="0" presId="urn:microsoft.com/office/officeart/2008/layout/RadialCluster"/>
    <dgm:cxn modelId="{61A65745-039C-4ADE-8AA1-C1FD04730AA5}" type="presOf" srcId="{CF097C89-1833-43DA-A191-113766F971CF}" destId="{114ABC60-5400-4509-BEF3-15D0CD1793DD}" srcOrd="0" destOrd="0" presId="urn:microsoft.com/office/officeart/2008/layout/RadialCluster"/>
    <dgm:cxn modelId="{A692C899-BC71-4A01-B567-E21F8A3E7A9A}" type="presOf" srcId="{E363B664-1C07-4B59-B93B-412C10663980}" destId="{3634E881-A529-442F-B657-283599520708}" srcOrd="0" destOrd="0" presId="urn:microsoft.com/office/officeart/2008/layout/RadialCluster"/>
    <dgm:cxn modelId="{C67F2AD8-1647-4D44-9DE4-A1A53F6DC8C2}" type="presParOf" srcId="{D807FAA3-CB29-469E-A234-51217060E5D2}" destId="{80E3BFF1-1258-4BA8-A07A-CDBC082BB293}" srcOrd="0" destOrd="0" presId="urn:microsoft.com/office/officeart/2008/layout/RadialCluster"/>
    <dgm:cxn modelId="{660EE7A3-7785-460C-95A0-D8AF22EBA306}" type="presParOf" srcId="{80E3BFF1-1258-4BA8-A07A-CDBC082BB293}" destId="{E8A3C419-1763-4CB3-8F0E-757FB2288317}" srcOrd="0" destOrd="0" presId="urn:microsoft.com/office/officeart/2008/layout/RadialCluster"/>
    <dgm:cxn modelId="{B562DE7C-57AE-44BC-B852-E28E5B5F62B5}" type="presParOf" srcId="{80E3BFF1-1258-4BA8-A07A-CDBC082BB293}" destId="{49A4FEF3-B3BE-42E4-9814-3F02B8532A7F}" srcOrd="1" destOrd="0" presId="urn:microsoft.com/office/officeart/2008/layout/RadialCluster"/>
    <dgm:cxn modelId="{9A185586-FE87-4F3D-9344-B53A9BD4102D}" type="presParOf" srcId="{80E3BFF1-1258-4BA8-A07A-CDBC082BB293}" destId="{31AEEB89-3D74-4E7D-9121-913EF3F1B2B3}" srcOrd="2" destOrd="0" presId="urn:microsoft.com/office/officeart/2008/layout/RadialCluster"/>
    <dgm:cxn modelId="{1808AFBF-527B-4AD0-A87D-D122F543D228}" type="presParOf" srcId="{80E3BFF1-1258-4BA8-A07A-CDBC082BB293}" destId="{114ABC60-5400-4509-BEF3-15D0CD1793DD}" srcOrd="3" destOrd="0" presId="urn:microsoft.com/office/officeart/2008/layout/RadialCluster"/>
    <dgm:cxn modelId="{0032C2A5-256E-4388-83A1-E74E01E83682}" type="presParOf" srcId="{80E3BFF1-1258-4BA8-A07A-CDBC082BB293}" destId="{7D1BD81C-8C17-4AAE-9D6B-213370D2CB04}" srcOrd="4" destOrd="0" presId="urn:microsoft.com/office/officeart/2008/layout/RadialCluster"/>
    <dgm:cxn modelId="{23311AED-C7AD-4F26-BECD-D33D4649AA42}" type="presParOf" srcId="{80E3BFF1-1258-4BA8-A07A-CDBC082BB293}" destId="{82DF29B0-72F8-458B-934D-6E1C48F9C280}" srcOrd="5" destOrd="0" presId="urn:microsoft.com/office/officeart/2008/layout/RadialCluster"/>
    <dgm:cxn modelId="{BF2F4DD5-F8F0-465B-A4C8-91F92E08505B}" type="presParOf" srcId="{80E3BFF1-1258-4BA8-A07A-CDBC082BB293}" destId="{4C6E7851-78B9-44C0-B32B-F0208D176E8A}" srcOrd="6" destOrd="0" presId="urn:microsoft.com/office/officeart/2008/layout/RadialCluster"/>
    <dgm:cxn modelId="{7073F2A1-8145-4797-BE99-C31D389DCAD6}" type="presParOf" srcId="{80E3BFF1-1258-4BA8-A07A-CDBC082BB293}" destId="{5AFA1E21-7DEB-41A7-A495-55F800ED9BA6}" srcOrd="7" destOrd="0" presId="urn:microsoft.com/office/officeart/2008/layout/RadialCluster"/>
    <dgm:cxn modelId="{2A0B8E64-0547-40CF-869A-3C15BDA5C550}" type="presParOf" srcId="{80E3BFF1-1258-4BA8-A07A-CDBC082BB293}" destId="{1C6E3CA5-0856-4500-888F-AC5438CB18BC}" srcOrd="8" destOrd="0" presId="urn:microsoft.com/office/officeart/2008/layout/RadialCluster"/>
    <dgm:cxn modelId="{2909D56C-7996-455E-A07F-4180273D6A7B}" type="presParOf" srcId="{80E3BFF1-1258-4BA8-A07A-CDBC082BB293}" destId="{27BA18FD-AD4D-43B3-A2E8-9E68F6BF01B5}" srcOrd="9" destOrd="0" presId="urn:microsoft.com/office/officeart/2008/layout/RadialCluster"/>
    <dgm:cxn modelId="{AFA412AC-A593-45BD-9DE1-1D21F4465EF2}" type="presParOf" srcId="{80E3BFF1-1258-4BA8-A07A-CDBC082BB293}" destId="{F95A8FEF-F2B2-4EB1-BD85-493B00A4F291}" srcOrd="10" destOrd="0" presId="urn:microsoft.com/office/officeart/2008/layout/RadialCluster"/>
    <dgm:cxn modelId="{454903D4-9C0F-44B5-9902-99B450C063BC}" type="presParOf" srcId="{80E3BFF1-1258-4BA8-A07A-CDBC082BB293}" destId="{3634E881-A529-442F-B657-283599520708}" srcOrd="11" destOrd="0" presId="urn:microsoft.com/office/officeart/2008/layout/RadialCluster"/>
    <dgm:cxn modelId="{C093D84C-F067-46E0-BF6E-AB168F8EF9C5}" type="presParOf" srcId="{80E3BFF1-1258-4BA8-A07A-CDBC082BB293}" destId="{E92ECD8A-D64C-4798-81D3-9AEC9983671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E44980-6896-4D17-B49F-662DDD3BDC2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99EDA91-A796-46A6-9F4F-61EE0C2E5711}">
      <dgm:prSet phldrT="[Texto]"/>
      <dgm:spPr>
        <a:solidFill>
          <a:srgbClr val="CF87D5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Herramientas especializadas para mejorar la información</a:t>
          </a:r>
          <a:endParaRPr lang="es-EC" dirty="0">
            <a:solidFill>
              <a:schemeClr val="tx1"/>
            </a:solidFill>
          </a:endParaRPr>
        </a:p>
      </dgm:t>
    </dgm:pt>
    <dgm:pt modelId="{E82877BC-B14F-4483-8ECB-BCA712EA2189}" type="parTrans" cxnId="{E00A474B-7E53-4699-9D5B-E8DD8E45A6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177359-9B9D-4CA2-8806-5555B957D3BF}" type="sibTrans" cxnId="{E00A474B-7E53-4699-9D5B-E8DD8E45A6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5327E8-4560-4C36-B736-063504623615}">
      <dgm:prSet phldrT="[Texto]"/>
      <dgm:spPr>
        <a:solidFill>
          <a:srgbClr val="F1FD51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Manual de buenas prácticas de accesibilidad</a:t>
          </a:r>
          <a:endParaRPr lang="es-EC" dirty="0">
            <a:solidFill>
              <a:schemeClr val="tx1"/>
            </a:solidFill>
          </a:endParaRPr>
        </a:p>
      </dgm:t>
    </dgm:pt>
    <dgm:pt modelId="{603F34DD-EB6B-40D5-A771-E208705DB51C}" type="parTrans" cxnId="{4C6DE73E-0665-4668-A82F-BB929475964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B86948-8709-4F38-8163-84568DB8D34E}" type="sibTrans" cxnId="{4C6DE73E-0665-4668-A82F-BB929475964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6D2B9B-CF99-4344-AB55-2D13EEE5660A}">
      <dgm:prSet phldrT="[Texto]"/>
      <dgm:spPr>
        <a:solidFill>
          <a:srgbClr val="F39E57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Capacitación en cursos básicos de LSE</a:t>
          </a:r>
          <a:endParaRPr lang="es-EC" dirty="0">
            <a:solidFill>
              <a:schemeClr val="tx1"/>
            </a:solidFill>
          </a:endParaRPr>
        </a:p>
      </dgm:t>
    </dgm:pt>
    <dgm:pt modelId="{736957E6-E576-4030-9DB5-4AEEA5E75F3F}" type="parTrans" cxnId="{B5648401-A3DD-4B43-BBBB-17DAC57447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5997F6-688E-424E-A3E3-81DB5230EA05}" type="sibTrans" cxnId="{B5648401-A3DD-4B43-BBBB-17DAC57447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6FF747B-B9E7-4EC2-B854-398E123EA44A}">
      <dgm:prSet phldrT="[Texto]"/>
      <dgm:spPr>
        <a:solidFill>
          <a:srgbClr val="FF669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Campañas de sensibilización</a:t>
          </a:r>
          <a:endParaRPr lang="es-EC" dirty="0">
            <a:solidFill>
              <a:schemeClr val="tx1"/>
            </a:solidFill>
          </a:endParaRPr>
        </a:p>
      </dgm:t>
    </dgm:pt>
    <dgm:pt modelId="{BCB007F1-FF8B-4BDB-B805-425FFB97F8CE}" type="parTrans" cxnId="{4A7469DB-0EF2-4203-BE0A-8263103F00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45ED3F-4D5D-401E-9018-53D6B5CD5372}" type="sibTrans" cxnId="{4A7469DB-0EF2-4203-BE0A-8263103F008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9D9D7E-0116-462D-8B96-B54B3FB271B5}">
      <dgm:prSet phldrT="[Texto]"/>
      <dgm:spPr>
        <a:solidFill>
          <a:srgbClr val="4AE4DD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Trabajo conjunto Gobierno, museos, organismos de control </a:t>
          </a:r>
          <a:endParaRPr lang="es-EC" dirty="0">
            <a:solidFill>
              <a:schemeClr val="tx1"/>
            </a:solidFill>
          </a:endParaRPr>
        </a:p>
      </dgm:t>
    </dgm:pt>
    <dgm:pt modelId="{D06806F1-AA49-49A5-8877-E68B5EA15F83}" type="parTrans" cxnId="{A5C792E9-3826-495E-8633-25302931E7B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5DB10E8-2F0A-424F-B8D6-EE53BDCA6350}" type="sibTrans" cxnId="{A5C792E9-3826-495E-8633-25302931E7B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066EB6-A326-4E00-A0D3-59580C7529C8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Investigaciones que fomenten el turismo accesible</a:t>
          </a:r>
          <a:endParaRPr lang="es-EC" dirty="0">
            <a:solidFill>
              <a:schemeClr val="tx1"/>
            </a:solidFill>
          </a:endParaRPr>
        </a:p>
      </dgm:t>
    </dgm:pt>
    <dgm:pt modelId="{0F6F3A1F-084A-4692-AC12-FD6180F4A73D}" type="parTrans" cxnId="{5859AE9C-E971-4EAB-A2D3-CAB1610E3D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2D75FFB-2B5D-4BF7-828F-DAE440092B2B}" type="sibTrans" cxnId="{5859AE9C-E971-4EAB-A2D3-CAB1610E3D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F23B20-19E8-4930-A0F0-066CDA85DDF0}" type="pres">
      <dgm:prSet presAssocID="{82E44980-6896-4D17-B49F-662DDD3BDC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F11765-DA5E-4DB9-ADED-677E7D53A8A1}" type="pres">
      <dgm:prSet presAssocID="{399EDA91-A796-46A6-9F4F-61EE0C2E57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47F201-24F0-4590-9343-2EF9E90072F8}" type="pres">
      <dgm:prSet presAssocID="{4E177359-9B9D-4CA2-8806-5555B957D3BF}" presName="sibTrans" presStyleLbl="sibTrans2D1" presStyleIdx="0" presStyleCnt="5"/>
      <dgm:spPr/>
      <dgm:t>
        <a:bodyPr/>
        <a:lstStyle/>
        <a:p>
          <a:endParaRPr lang="es-EC"/>
        </a:p>
      </dgm:t>
    </dgm:pt>
    <dgm:pt modelId="{4B8740F8-2434-4DA9-B715-13141B012F06}" type="pres">
      <dgm:prSet presAssocID="{4E177359-9B9D-4CA2-8806-5555B957D3BF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4E29B50A-DFB3-4A71-A81C-BBE2E3935283}" type="pres">
      <dgm:prSet presAssocID="{4E5327E8-4560-4C36-B736-0635046236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25ECF1-0E4D-4DAB-85F1-A043CA8FED9B}" type="pres">
      <dgm:prSet presAssocID="{81B86948-8709-4F38-8163-84568DB8D34E}" presName="sibTrans" presStyleLbl="sibTrans2D1" presStyleIdx="1" presStyleCnt="5"/>
      <dgm:spPr/>
      <dgm:t>
        <a:bodyPr/>
        <a:lstStyle/>
        <a:p>
          <a:endParaRPr lang="es-EC"/>
        </a:p>
      </dgm:t>
    </dgm:pt>
    <dgm:pt modelId="{56BEC7F2-8417-4502-8CF5-3112A215C473}" type="pres">
      <dgm:prSet presAssocID="{81B86948-8709-4F38-8163-84568DB8D34E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9ADDCE48-10F1-4CBC-B0F7-77C47B7F84A6}" type="pres">
      <dgm:prSet presAssocID="{B06D2B9B-CF99-4344-AB55-2D13EEE566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A5C5D9-4957-46BB-9F83-8B5D9217309B}" type="pres">
      <dgm:prSet presAssocID="{415997F6-688E-424E-A3E3-81DB5230EA05}" presName="sibTrans" presStyleLbl="sibTrans2D1" presStyleIdx="2" presStyleCnt="5"/>
      <dgm:spPr/>
      <dgm:t>
        <a:bodyPr/>
        <a:lstStyle/>
        <a:p>
          <a:endParaRPr lang="es-EC"/>
        </a:p>
      </dgm:t>
    </dgm:pt>
    <dgm:pt modelId="{6D736A3A-6324-4901-B3CF-8B1A278E2B19}" type="pres">
      <dgm:prSet presAssocID="{415997F6-688E-424E-A3E3-81DB5230EA05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48CB694D-686F-4C6E-8862-FFB0AA265BF4}" type="pres">
      <dgm:prSet presAssocID="{96FF747B-B9E7-4EC2-B854-398E123EA44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6EFC30-6AA6-46A3-85AE-AE1E6CD1D985}" type="pres">
      <dgm:prSet presAssocID="{F845ED3F-4D5D-401E-9018-53D6B5CD5372}" presName="sibTrans" presStyleLbl="sibTrans2D1" presStyleIdx="3" presStyleCnt="5"/>
      <dgm:spPr/>
      <dgm:t>
        <a:bodyPr/>
        <a:lstStyle/>
        <a:p>
          <a:endParaRPr lang="es-EC"/>
        </a:p>
      </dgm:t>
    </dgm:pt>
    <dgm:pt modelId="{B4D27042-BFA5-4655-92F2-494150FEDFC5}" type="pres">
      <dgm:prSet presAssocID="{F845ED3F-4D5D-401E-9018-53D6B5CD5372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E2C0CBCA-70DC-4C50-8978-5B90B22DDE7D}" type="pres">
      <dgm:prSet presAssocID="{F09D9D7E-0116-462D-8B96-B54B3FB271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FA54BE-8FCA-4B8C-AAA3-23E88D5028A2}" type="pres">
      <dgm:prSet presAssocID="{65DB10E8-2F0A-424F-B8D6-EE53BDCA6350}" presName="sibTrans" presStyleLbl="sibTrans2D1" presStyleIdx="4" presStyleCnt="5"/>
      <dgm:spPr/>
      <dgm:t>
        <a:bodyPr/>
        <a:lstStyle/>
        <a:p>
          <a:endParaRPr lang="es-EC"/>
        </a:p>
      </dgm:t>
    </dgm:pt>
    <dgm:pt modelId="{5424FBA7-C4AE-4315-B4FB-C4A7FFD857F0}" type="pres">
      <dgm:prSet presAssocID="{65DB10E8-2F0A-424F-B8D6-EE53BDCA6350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4A523E01-C491-4636-9183-CD4DA17A7884}" type="pres">
      <dgm:prSet presAssocID="{50066EB6-A326-4E00-A0D3-59580C7529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7372196-A7D7-4C85-89D6-F0E0E776A792}" type="presOf" srcId="{B06D2B9B-CF99-4344-AB55-2D13EEE5660A}" destId="{9ADDCE48-10F1-4CBC-B0F7-77C47B7F84A6}" srcOrd="0" destOrd="0" presId="urn:microsoft.com/office/officeart/2005/8/layout/process5"/>
    <dgm:cxn modelId="{A702BD21-27F6-4AB7-8BF6-CB15899536FE}" type="presOf" srcId="{4E177359-9B9D-4CA2-8806-5555B957D3BF}" destId="{AF47F201-24F0-4590-9343-2EF9E90072F8}" srcOrd="0" destOrd="0" presId="urn:microsoft.com/office/officeart/2005/8/layout/process5"/>
    <dgm:cxn modelId="{A5F74F6E-CBCA-435B-904C-B23C2C1FD2E4}" type="presOf" srcId="{399EDA91-A796-46A6-9F4F-61EE0C2E5711}" destId="{F9F11765-DA5E-4DB9-ADED-677E7D53A8A1}" srcOrd="0" destOrd="0" presId="urn:microsoft.com/office/officeart/2005/8/layout/process5"/>
    <dgm:cxn modelId="{C74A96E6-169B-4851-A215-D085BE3E39B6}" type="presOf" srcId="{F09D9D7E-0116-462D-8B96-B54B3FB271B5}" destId="{E2C0CBCA-70DC-4C50-8978-5B90B22DDE7D}" srcOrd="0" destOrd="0" presId="urn:microsoft.com/office/officeart/2005/8/layout/process5"/>
    <dgm:cxn modelId="{4A7469DB-0EF2-4203-BE0A-8263103F0087}" srcId="{82E44980-6896-4D17-B49F-662DDD3BDC25}" destId="{96FF747B-B9E7-4EC2-B854-398E123EA44A}" srcOrd="3" destOrd="0" parTransId="{BCB007F1-FF8B-4BDB-B805-425FFB97F8CE}" sibTransId="{F845ED3F-4D5D-401E-9018-53D6B5CD5372}"/>
    <dgm:cxn modelId="{8F3E0769-BC91-4815-BD87-5969D9023C85}" type="presOf" srcId="{81B86948-8709-4F38-8163-84568DB8D34E}" destId="{D225ECF1-0E4D-4DAB-85F1-A043CA8FED9B}" srcOrd="0" destOrd="0" presId="urn:microsoft.com/office/officeart/2005/8/layout/process5"/>
    <dgm:cxn modelId="{FB321CF3-46C4-47E1-94C2-86A8D65DF4F8}" type="presOf" srcId="{4E5327E8-4560-4C36-B736-063504623615}" destId="{4E29B50A-DFB3-4A71-A81C-BBE2E3935283}" srcOrd="0" destOrd="0" presId="urn:microsoft.com/office/officeart/2005/8/layout/process5"/>
    <dgm:cxn modelId="{57F9596A-F9A4-4C99-90B3-2FD6C2A534A9}" type="presOf" srcId="{415997F6-688E-424E-A3E3-81DB5230EA05}" destId="{6D736A3A-6324-4901-B3CF-8B1A278E2B19}" srcOrd="1" destOrd="0" presId="urn:microsoft.com/office/officeart/2005/8/layout/process5"/>
    <dgm:cxn modelId="{05713664-E694-467F-B6FC-06E5E34A821D}" type="presOf" srcId="{65DB10E8-2F0A-424F-B8D6-EE53BDCA6350}" destId="{60FA54BE-8FCA-4B8C-AAA3-23E88D5028A2}" srcOrd="0" destOrd="0" presId="urn:microsoft.com/office/officeart/2005/8/layout/process5"/>
    <dgm:cxn modelId="{A5C792E9-3826-495E-8633-25302931E7BF}" srcId="{82E44980-6896-4D17-B49F-662DDD3BDC25}" destId="{F09D9D7E-0116-462D-8B96-B54B3FB271B5}" srcOrd="4" destOrd="0" parTransId="{D06806F1-AA49-49A5-8877-E68B5EA15F83}" sibTransId="{65DB10E8-2F0A-424F-B8D6-EE53BDCA6350}"/>
    <dgm:cxn modelId="{5859AE9C-E971-4EAB-A2D3-CAB1610E3DED}" srcId="{82E44980-6896-4D17-B49F-662DDD3BDC25}" destId="{50066EB6-A326-4E00-A0D3-59580C7529C8}" srcOrd="5" destOrd="0" parTransId="{0F6F3A1F-084A-4692-AC12-FD6180F4A73D}" sibTransId="{B2D75FFB-2B5D-4BF7-828F-DAE440092B2B}"/>
    <dgm:cxn modelId="{9502FD4C-7221-4CE4-9262-18B005F9E7EC}" type="presOf" srcId="{4E177359-9B9D-4CA2-8806-5555B957D3BF}" destId="{4B8740F8-2434-4DA9-B715-13141B012F06}" srcOrd="1" destOrd="0" presId="urn:microsoft.com/office/officeart/2005/8/layout/process5"/>
    <dgm:cxn modelId="{B5648401-A3DD-4B43-BBBB-17DAC574476F}" srcId="{82E44980-6896-4D17-B49F-662DDD3BDC25}" destId="{B06D2B9B-CF99-4344-AB55-2D13EEE5660A}" srcOrd="2" destOrd="0" parTransId="{736957E6-E576-4030-9DB5-4AEEA5E75F3F}" sibTransId="{415997F6-688E-424E-A3E3-81DB5230EA05}"/>
    <dgm:cxn modelId="{6A35D331-E6E3-4C5C-9410-443A5C1F6AFD}" type="presOf" srcId="{415997F6-688E-424E-A3E3-81DB5230EA05}" destId="{A3A5C5D9-4957-46BB-9F83-8B5D9217309B}" srcOrd="0" destOrd="0" presId="urn:microsoft.com/office/officeart/2005/8/layout/process5"/>
    <dgm:cxn modelId="{30ACE128-90A6-4060-9042-D257C4185D1F}" type="presOf" srcId="{65DB10E8-2F0A-424F-B8D6-EE53BDCA6350}" destId="{5424FBA7-C4AE-4315-B4FB-C4A7FFD857F0}" srcOrd="1" destOrd="0" presId="urn:microsoft.com/office/officeart/2005/8/layout/process5"/>
    <dgm:cxn modelId="{0977A175-75FB-41A0-9591-948BCEFD1416}" type="presOf" srcId="{F845ED3F-4D5D-401E-9018-53D6B5CD5372}" destId="{B4D27042-BFA5-4655-92F2-494150FEDFC5}" srcOrd="1" destOrd="0" presId="urn:microsoft.com/office/officeart/2005/8/layout/process5"/>
    <dgm:cxn modelId="{E00A474B-7E53-4699-9D5B-E8DD8E45A68B}" srcId="{82E44980-6896-4D17-B49F-662DDD3BDC25}" destId="{399EDA91-A796-46A6-9F4F-61EE0C2E5711}" srcOrd="0" destOrd="0" parTransId="{E82877BC-B14F-4483-8ECB-BCA712EA2189}" sibTransId="{4E177359-9B9D-4CA2-8806-5555B957D3BF}"/>
    <dgm:cxn modelId="{4C6DE73E-0665-4668-A82F-BB9294759640}" srcId="{82E44980-6896-4D17-B49F-662DDD3BDC25}" destId="{4E5327E8-4560-4C36-B736-063504623615}" srcOrd="1" destOrd="0" parTransId="{603F34DD-EB6B-40D5-A771-E208705DB51C}" sibTransId="{81B86948-8709-4F38-8163-84568DB8D34E}"/>
    <dgm:cxn modelId="{30EA3E77-6A76-456C-8C04-D25EDB22942F}" type="presOf" srcId="{50066EB6-A326-4E00-A0D3-59580C7529C8}" destId="{4A523E01-C491-4636-9183-CD4DA17A7884}" srcOrd="0" destOrd="0" presId="urn:microsoft.com/office/officeart/2005/8/layout/process5"/>
    <dgm:cxn modelId="{5AC14623-1A83-4F49-A74F-0AFCFAB62D64}" type="presOf" srcId="{96FF747B-B9E7-4EC2-B854-398E123EA44A}" destId="{48CB694D-686F-4C6E-8862-FFB0AA265BF4}" srcOrd="0" destOrd="0" presId="urn:microsoft.com/office/officeart/2005/8/layout/process5"/>
    <dgm:cxn modelId="{FF6858F5-0323-44A7-AF3B-4CF90F337124}" type="presOf" srcId="{F845ED3F-4D5D-401E-9018-53D6B5CD5372}" destId="{186EFC30-6AA6-46A3-85AE-AE1E6CD1D985}" srcOrd="0" destOrd="0" presId="urn:microsoft.com/office/officeart/2005/8/layout/process5"/>
    <dgm:cxn modelId="{EE801286-CB81-461E-8C2B-5D6290C355EA}" type="presOf" srcId="{81B86948-8709-4F38-8163-84568DB8D34E}" destId="{56BEC7F2-8417-4502-8CF5-3112A215C473}" srcOrd="1" destOrd="0" presId="urn:microsoft.com/office/officeart/2005/8/layout/process5"/>
    <dgm:cxn modelId="{F1328030-BE9C-45E1-B4B3-020C7030DB20}" type="presOf" srcId="{82E44980-6896-4D17-B49F-662DDD3BDC25}" destId="{40F23B20-19E8-4930-A0F0-066CDA85DDF0}" srcOrd="0" destOrd="0" presId="urn:microsoft.com/office/officeart/2005/8/layout/process5"/>
    <dgm:cxn modelId="{DA2EE699-E9A3-4848-BE80-5C258B01B335}" type="presParOf" srcId="{40F23B20-19E8-4930-A0F0-066CDA85DDF0}" destId="{F9F11765-DA5E-4DB9-ADED-677E7D53A8A1}" srcOrd="0" destOrd="0" presId="urn:microsoft.com/office/officeart/2005/8/layout/process5"/>
    <dgm:cxn modelId="{7F2F922B-7DB5-46ED-8B1B-36418FB08C92}" type="presParOf" srcId="{40F23B20-19E8-4930-A0F0-066CDA85DDF0}" destId="{AF47F201-24F0-4590-9343-2EF9E90072F8}" srcOrd="1" destOrd="0" presId="urn:microsoft.com/office/officeart/2005/8/layout/process5"/>
    <dgm:cxn modelId="{A615A014-1FD2-4EA7-942D-6784CAF160A2}" type="presParOf" srcId="{AF47F201-24F0-4590-9343-2EF9E90072F8}" destId="{4B8740F8-2434-4DA9-B715-13141B012F06}" srcOrd="0" destOrd="0" presId="urn:microsoft.com/office/officeart/2005/8/layout/process5"/>
    <dgm:cxn modelId="{7E9BDA77-35F1-4881-BC14-054CC03229FB}" type="presParOf" srcId="{40F23B20-19E8-4930-A0F0-066CDA85DDF0}" destId="{4E29B50A-DFB3-4A71-A81C-BBE2E3935283}" srcOrd="2" destOrd="0" presId="urn:microsoft.com/office/officeart/2005/8/layout/process5"/>
    <dgm:cxn modelId="{9B209B7B-C526-45B5-8333-3685AC5DBC25}" type="presParOf" srcId="{40F23B20-19E8-4930-A0F0-066CDA85DDF0}" destId="{D225ECF1-0E4D-4DAB-85F1-A043CA8FED9B}" srcOrd="3" destOrd="0" presId="urn:microsoft.com/office/officeart/2005/8/layout/process5"/>
    <dgm:cxn modelId="{544D3AA6-B15A-4F51-83A7-60CC7237A062}" type="presParOf" srcId="{D225ECF1-0E4D-4DAB-85F1-A043CA8FED9B}" destId="{56BEC7F2-8417-4502-8CF5-3112A215C473}" srcOrd="0" destOrd="0" presId="urn:microsoft.com/office/officeart/2005/8/layout/process5"/>
    <dgm:cxn modelId="{E50F5FDB-0743-4636-B1D4-65DD6C6C91DA}" type="presParOf" srcId="{40F23B20-19E8-4930-A0F0-066CDA85DDF0}" destId="{9ADDCE48-10F1-4CBC-B0F7-77C47B7F84A6}" srcOrd="4" destOrd="0" presId="urn:microsoft.com/office/officeart/2005/8/layout/process5"/>
    <dgm:cxn modelId="{C4C95F20-D53C-4296-A259-93F33DF4EEDC}" type="presParOf" srcId="{40F23B20-19E8-4930-A0F0-066CDA85DDF0}" destId="{A3A5C5D9-4957-46BB-9F83-8B5D9217309B}" srcOrd="5" destOrd="0" presId="urn:microsoft.com/office/officeart/2005/8/layout/process5"/>
    <dgm:cxn modelId="{ECF8EB5F-2682-4CAE-B27E-800ED5299AA5}" type="presParOf" srcId="{A3A5C5D9-4957-46BB-9F83-8B5D9217309B}" destId="{6D736A3A-6324-4901-B3CF-8B1A278E2B19}" srcOrd="0" destOrd="0" presId="urn:microsoft.com/office/officeart/2005/8/layout/process5"/>
    <dgm:cxn modelId="{1426A097-FDF6-418C-B768-CCD2F8ED6AD6}" type="presParOf" srcId="{40F23B20-19E8-4930-A0F0-066CDA85DDF0}" destId="{48CB694D-686F-4C6E-8862-FFB0AA265BF4}" srcOrd="6" destOrd="0" presId="urn:microsoft.com/office/officeart/2005/8/layout/process5"/>
    <dgm:cxn modelId="{6AE7527E-EA34-4FFA-987D-01EECDD9D834}" type="presParOf" srcId="{40F23B20-19E8-4930-A0F0-066CDA85DDF0}" destId="{186EFC30-6AA6-46A3-85AE-AE1E6CD1D985}" srcOrd="7" destOrd="0" presId="urn:microsoft.com/office/officeart/2005/8/layout/process5"/>
    <dgm:cxn modelId="{633D9926-7846-43BA-8BBB-BD1773002DCA}" type="presParOf" srcId="{186EFC30-6AA6-46A3-85AE-AE1E6CD1D985}" destId="{B4D27042-BFA5-4655-92F2-494150FEDFC5}" srcOrd="0" destOrd="0" presId="urn:microsoft.com/office/officeart/2005/8/layout/process5"/>
    <dgm:cxn modelId="{8D77293E-2FEC-4095-8E26-041DECCB6CC7}" type="presParOf" srcId="{40F23B20-19E8-4930-A0F0-066CDA85DDF0}" destId="{E2C0CBCA-70DC-4C50-8978-5B90B22DDE7D}" srcOrd="8" destOrd="0" presId="urn:microsoft.com/office/officeart/2005/8/layout/process5"/>
    <dgm:cxn modelId="{365271AF-BC6F-4ECE-9B8D-58A203E3D0A6}" type="presParOf" srcId="{40F23B20-19E8-4930-A0F0-066CDA85DDF0}" destId="{60FA54BE-8FCA-4B8C-AAA3-23E88D5028A2}" srcOrd="9" destOrd="0" presId="urn:microsoft.com/office/officeart/2005/8/layout/process5"/>
    <dgm:cxn modelId="{61904275-A9E2-4712-9A5C-EF805CCF3B98}" type="presParOf" srcId="{60FA54BE-8FCA-4B8C-AAA3-23E88D5028A2}" destId="{5424FBA7-C4AE-4315-B4FB-C4A7FFD857F0}" srcOrd="0" destOrd="0" presId="urn:microsoft.com/office/officeart/2005/8/layout/process5"/>
    <dgm:cxn modelId="{B7AAF304-4749-4C14-9ECD-AC9BF565D730}" type="presParOf" srcId="{40F23B20-19E8-4930-A0F0-066CDA85DDF0}" destId="{4A523E01-C491-4636-9183-CD4DA17A788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61B21-5896-4925-BB4D-625CA54EAC1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0C81E66-BA85-42D7-91E0-F6ED2D3CF9A3}">
      <dgm:prSet phldrT="[Texto]" custT="1"/>
      <dgm:spPr/>
      <dgm:t>
        <a:bodyPr/>
        <a:lstStyle/>
        <a:p>
          <a:r>
            <a:rPr lang="es-MX" sz="2400" b="1" dirty="0" smtClean="0"/>
            <a:t>Teoría del Desarrollo Humano</a:t>
          </a:r>
          <a:endParaRPr lang="es-EC" sz="2400" b="1" dirty="0"/>
        </a:p>
      </dgm:t>
    </dgm:pt>
    <dgm:pt modelId="{E77366BF-7AFB-44F7-A3CA-F9A65D323E21}" type="parTrans" cxnId="{6F1F4D37-8471-49B4-8EAA-D05DF879D8E9}">
      <dgm:prSet/>
      <dgm:spPr/>
      <dgm:t>
        <a:bodyPr/>
        <a:lstStyle/>
        <a:p>
          <a:endParaRPr lang="es-EC" sz="1600"/>
        </a:p>
      </dgm:t>
    </dgm:pt>
    <dgm:pt modelId="{E8C6B341-5580-41B6-850C-60F30919F702}" type="sibTrans" cxnId="{6F1F4D37-8471-49B4-8EAA-D05DF879D8E9}">
      <dgm:prSet/>
      <dgm:spPr/>
      <dgm:t>
        <a:bodyPr/>
        <a:lstStyle/>
        <a:p>
          <a:endParaRPr lang="es-EC" sz="1600"/>
        </a:p>
      </dgm:t>
    </dgm:pt>
    <dgm:pt modelId="{A930D875-08E2-41F6-B11B-82CA51F9B723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Físico</a:t>
          </a:r>
          <a:endParaRPr lang="es-EC" sz="2000" dirty="0">
            <a:solidFill>
              <a:schemeClr val="tx1"/>
            </a:solidFill>
          </a:endParaRPr>
        </a:p>
      </dgm:t>
    </dgm:pt>
    <dgm:pt modelId="{8289537D-7B39-4F0A-99CF-5377A36E3E16}" type="parTrans" cxnId="{AD06DDD1-4A2A-4B72-92AA-045CFCE2183B}">
      <dgm:prSet/>
      <dgm:spPr/>
      <dgm:t>
        <a:bodyPr/>
        <a:lstStyle/>
        <a:p>
          <a:endParaRPr lang="es-EC" sz="1600"/>
        </a:p>
      </dgm:t>
    </dgm:pt>
    <dgm:pt modelId="{A1E30991-75CC-4226-82B8-D8F3EDD5F4FD}" type="sibTrans" cxnId="{AD06DDD1-4A2A-4B72-92AA-045CFCE2183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E1E3557-A8B3-4D82-9C01-E2AF39863837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Social</a:t>
          </a:r>
          <a:endParaRPr lang="es-EC" sz="2000" dirty="0">
            <a:solidFill>
              <a:schemeClr val="tx1"/>
            </a:solidFill>
          </a:endParaRPr>
        </a:p>
      </dgm:t>
    </dgm:pt>
    <dgm:pt modelId="{C5F75438-9F9A-4E1A-89F7-2625D8B4B1C2}" type="parTrans" cxnId="{B501A5DA-58A4-4187-8500-A8E385E09A34}">
      <dgm:prSet/>
      <dgm:spPr/>
      <dgm:t>
        <a:bodyPr/>
        <a:lstStyle/>
        <a:p>
          <a:endParaRPr lang="es-EC" sz="1600"/>
        </a:p>
      </dgm:t>
    </dgm:pt>
    <dgm:pt modelId="{E9BD7A8E-B117-4A39-859F-0F8C1766C1C6}" type="sibTrans" cxnId="{B501A5DA-58A4-4187-8500-A8E385E09A3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76AC03C7-E9F2-4AE2-8214-596E5148B332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Emocional</a:t>
          </a:r>
          <a:endParaRPr lang="es-EC" sz="2000" dirty="0">
            <a:solidFill>
              <a:schemeClr val="tx1"/>
            </a:solidFill>
          </a:endParaRPr>
        </a:p>
      </dgm:t>
    </dgm:pt>
    <dgm:pt modelId="{B24D6EC5-3500-4071-A3F4-2E10D7108CA2}" type="parTrans" cxnId="{8E70BC0D-DDCD-44A1-8338-C7E12BE44A29}">
      <dgm:prSet/>
      <dgm:spPr/>
      <dgm:t>
        <a:bodyPr/>
        <a:lstStyle/>
        <a:p>
          <a:endParaRPr lang="es-EC" sz="1600"/>
        </a:p>
      </dgm:t>
    </dgm:pt>
    <dgm:pt modelId="{45ED26C9-60CE-4E06-B795-5AC8F4E9D31B}" type="sibTrans" cxnId="{8E70BC0D-DDCD-44A1-8338-C7E12BE44A2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01789E9-A2A6-45C6-9A1A-160D7F61394E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</a:rPr>
            <a:t>Cognoscitivo</a:t>
          </a:r>
          <a:endParaRPr lang="es-EC" sz="1600" dirty="0">
            <a:solidFill>
              <a:schemeClr val="tx1"/>
            </a:solidFill>
          </a:endParaRPr>
        </a:p>
      </dgm:t>
    </dgm:pt>
    <dgm:pt modelId="{783880B8-EE9F-42BB-8017-9D84F0EF3CBC}" type="parTrans" cxnId="{69F9E92E-1678-40A8-A02E-35098B216826}">
      <dgm:prSet/>
      <dgm:spPr/>
      <dgm:t>
        <a:bodyPr/>
        <a:lstStyle/>
        <a:p>
          <a:endParaRPr lang="es-EC" sz="1600"/>
        </a:p>
      </dgm:t>
    </dgm:pt>
    <dgm:pt modelId="{B0463D8D-3F3B-4AD4-A7F7-861807EE46EF}" type="sibTrans" cxnId="{69F9E92E-1678-40A8-A02E-35098B216826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71F0024-F2F1-48F6-9ED8-3A5E1E5B7B56}" type="pres">
      <dgm:prSet presAssocID="{DB061B21-5896-4925-BB4D-625CA54EAC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0DC372-8E9E-43C8-BFF0-FD6C11DBC82A}" type="pres">
      <dgm:prSet presAssocID="{10C81E66-BA85-42D7-91E0-F6ED2D3CF9A3}" presName="centerShape" presStyleLbl="node0" presStyleIdx="0" presStyleCnt="1"/>
      <dgm:spPr/>
      <dgm:t>
        <a:bodyPr/>
        <a:lstStyle/>
        <a:p>
          <a:endParaRPr lang="es-EC"/>
        </a:p>
      </dgm:t>
    </dgm:pt>
    <dgm:pt modelId="{A35F92E0-ED68-4FAA-9936-BB1FA797CB2E}" type="pres">
      <dgm:prSet presAssocID="{A930D875-08E2-41F6-B11B-82CA51F9B7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537AF6-EA03-4F42-85A4-6ABA1CD97863}" type="pres">
      <dgm:prSet presAssocID="{A930D875-08E2-41F6-B11B-82CA51F9B723}" presName="dummy" presStyleCnt="0"/>
      <dgm:spPr/>
    </dgm:pt>
    <dgm:pt modelId="{916304CE-231A-4661-ABE3-A1FCAC69F23B}" type="pres">
      <dgm:prSet presAssocID="{A1E30991-75CC-4226-82B8-D8F3EDD5F4FD}" presName="sibTrans" presStyleLbl="sibTrans2D1" presStyleIdx="0" presStyleCnt="4"/>
      <dgm:spPr/>
      <dgm:t>
        <a:bodyPr/>
        <a:lstStyle/>
        <a:p>
          <a:endParaRPr lang="es-EC"/>
        </a:p>
      </dgm:t>
    </dgm:pt>
    <dgm:pt modelId="{65325C82-ECDE-4198-9B9C-3959DBCE21E4}" type="pres">
      <dgm:prSet presAssocID="{3E1E3557-A8B3-4D82-9C01-E2AF398638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98D905-3877-42B5-901B-283874DEC852}" type="pres">
      <dgm:prSet presAssocID="{3E1E3557-A8B3-4D82-9C01-E2AF39863837}" presName="dummy" presStyleCnt="0"/>
      <dgm:spPr/>
    </dgm:pt>
    <dgm:pt modelId="{FFA96512-5CE4-4CA6-8E7B-A84F08E0C931}" type="pres">
      <dgm:prSet presAssocID="{E9BD7A8E-B117-4A39-859F-0F8C1766C1C6}" presName="sibTrans" presStyleLbl="sibTrans2D1" presStyleIdx="1" presStyleCnt="4"/>
      <dgm:spPr/>
      <dgm:t>
        <a:bodyPr/>
        <a:lstStyle/>
        <a:p>
          <a:endParaRPr lang="es-EC"/>
        </a:p>
      </dgm:t>
    </dgm:pt>
    <dgm:pt modelId="{8CD64CDA-7E1D-4005-B27C-9BFB7AA39966}" type="pres">
      <dgm:prSet presAssocID="{76AC03C7-E9F2-4AE2-8214-596E5148B3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F8C6DB-590A-4D46-9117-F11DBCA0727A}" type="pres">
      <dgm:prSet presAssocID="{76AC03C7-E9F2-4AE2-8214-596E5148B332}" presName="dummy" presStyleCnt="0"/>
      <dgm:spPr/>
    </dgm:pt>
    <dgm:pt modelId="{C96F9911-80FD-4B79-895B-1BBA1EB2433C}" type="pres">
      <dgm:prSet presAssocID="{45ED26C9-60CE-4E06-B795-5AC8F4E9D31B}" presName="sibTrans" presStyleLbl="sibTrans2D1" presStyleIdx="2" presStyleCnt="4"/>
      <dgm:spPr/>
      <dgm:t>
        <a:bodyPr/>
        <a:lstStyle/>
        <a:p>
          <a:endParaRPr lang="es-EC"/>
        </a:p>
      </dgm:t>
    </dgm:pt>
    <dgm:pt modelId="{7DC52238-699F-4851-B5D0-F37CEC72D298}" type="pres">
      <dgm:prSet presAssocID="{301789E9-A2A6-45C6-9A1A-160D7F61394E}" presName="node" presStyleLbl="node1" presStyleIdx="3" presStyleCnt="4" custScaleX="110556" custScaleY="1155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8CE6B7-475E-4FEC-9474-81EF15640BE5}" type="pres">
      <dgm:prSet presAssocID="{301789E9-A2A6-45C6-9A1A-160D7F61394E}" presName="dummy" presStyleCnt="0"/>
      <dgm:spPr/>
    </dgm:pt>
    <dgm:pt modelId="{B0460BDD-0A18-46AD-8348-6EA5C83B498F}" type="pres">
      <dgm:prSet presAssocID="{B0463D8D-3F3B-4AD4-A7F7-861807EE46EF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FFB0AA86-5F3D-4C2E-A766-4C7F6C746F46}" type="presOf" srcId="{301789E9-A2A6-45C6-9A1A-160D7F61394E}" destId="{7DC52238-699F-4851-B5D0-F37CEC72D298}" srcOrd="0" destOrd="0" presId="urn:microsoft.com/office/officeart/2005/8/layout/radial6"/>
    <dgm:cxn modelId="{F125AC99-9C22-445C-B3E3-D7DE08B26D7F}" type="presOf" srcId="{B0463D8D-3F3B-4AD4-A7F7-861807EE46EF}" destId="{B0460BDD-0A18-46AD-8348-6EA5C83B498F}" srcOrd="0" destOrd="0" presId="urn:microsoft.com/office/officeart/2005/8/layout/radial6"/>
    <dgm:cxn modelId="{C66F63E5-7255-4C6A-BE53-8B152986F596}" type="presOf" srcId="{A1E30991-75CC-4226-82B8-D8F3EDD5F4FD}" destId="{916304CE-231A-4661-ABE3-A1FCAC69F23B}" srcOrd="0" destOrd="0" presId="urn:microsoft.com/office/officeart/2005/8/layout/radial6"/>
    <dgm:cxn modelId="{CA305846-6A5B-43AC-AC83-31A67AF3AC11}" type="presOf" srcId="{A930D875-08E2-41F6-B11B-82CA51F9B723}" destId="{A35F92E0-ED68-4FAA-9936-BB1FA797CB2E}" srcOrd="0" destOrd="0" presId="urn:microsoft.com/office/officeart/2005/8/layout/radial6"/>
    <dgm:cxn modelId="{2F34D5E4-6ED9-4AA6-8FC4-158E1D715A8A}" type="presOf" srcId="{E9BD7A8E-B117-4A39-859F-0F8C1766C1C6}" destId="{FFA96512-5CE4-4CA6-8E7B-A84F08E0C931}" srcOrd="0" destOrd="0" presId="urn:microsoft.com/office/officeart/2005/8/layout/radial6"/>
    <dgm:cxn modelId="{A4634831-CEDE-4BC3-85D3-9F5EF16A671B}" type="presOf" srcId="{45ED26C9-60CE-4E06-B795-5AC8F4E9D31B}" destId="{C96F9911-80FD-4B79-895B-1BBA1EB2433C}" srcOrd="0" destOrd="0" presId="urn:microsoft.com/office/officeart/2005/8/layout/radial6"/>
    <dgm:cxn modelId="{82E5CB24-3034-4844-AA7F-869DE307BEC7}" type="presOf" srcId="{DB061B21-5896-4925-BB4D-625CA54EAC19}" destId="{971F0024-F2F1-48F6-9ED8-3A5E1E5B7B56}" srcOrd="0" destOrd="0" presId="urn:microsoft.com/office/officeart/2005/8/layout/radial6"/>
    <dgm:cxn modelId="{8E70BC0D-DDCD-44A1-8338-C7E12BE44A29}" srcId="{10C81E66-BA85-42D7-91E0-F6ED2D3CF9A3}" destId="{76AC03C7-E9F2-4AE2-8214-596E5148B332}" srcOrd="2" destOrd="0" parTransId="{B24D6EC5-3500-4071-A3F4-2E10D7108CA2}" sibTransId="{45ED26C9-60CE-4E06-B795-5AC8F4E9D31B}"/>
    <dgm:cxn modelId="{71AE09AF-8D7F-4A0B-A1DB-093C3A022C46}" type="presOf" srcId="{3E1E3557-A8B3-4D82-9C01-E2AF39863837}" destId="{65325C82-ECDE-4198-9B9C-3959DBCE21E4}" srcOrd="0" destOrd="0" presId="urn:microsoft.com/office/officeart/2005/8/layout/radial6"/>
    <dgm:cxn modelId="{27A4E5EB-191E-4741-A468-7EEA2AE26C3A}" type="presOf" srcId="{76AC03C7-E9F2-4AE2-8214-596E5148B332}" destId="{8CD64CDA-7E1D-4005-B27C-9BFB7AA39966}" srcOrd="0" destOrd="0" presId="urn:microsoft.com/office/officeart/2005/8/layout/radial6"/>
    <dgm:cxn modelId="{B501A5DA-58A4-4187-8500-A8E385E09A34}" srcId="{10C81E66-BA85-42D7-91E0-F6ED2D3CF9A3}" destId="{3E1E3557-A8B3-4D82-9C01-E2AF39863837}" srcOrd="1" destOrd="0" parTransId="{C5F75438-9F9A-4E1A-89F7-2625D8B4B1C2}" sibTransId="{E9BD7A8E-B117-4A39-859F-0F8C1766C1C6}"/>
    <dgm:cxn modelId="{50EB4EC1-65A3-469D-94ED-9BE7C3550A9C}" type="presOf" srcId="{10C81E66-BA85-42D7-91E0-F6ED2D3CF9A3}" destId="{370DC372-8E9E-43C8-BFF0-FD6C11DBC82A}" srcOrd="0" destOrd="0" presId="urn:microsoft.com/office/officeart/2005/8/layout/radial6"/>
    <dgm:cxn modelId="{69F9E92E-1678-40A8-A02E-35098B216826}" srcId="{10C81E66-BA85-42D7-91E0-F6ED2D3CF9A3}" destId="{301789E9-A2A6-45C6-9A1A-160D7F61394E}" srcOrd="3" destOrd="0" parTransId="{783880B8-EE9F-42BB-8017-9D84F0EF3CBC}" sibTransId="{B0463D8D-3F3B-4AD4-A7F7-861807EE46EF}"/>
    <dgm:cxn modelId="{6F1F4D37-8471-49B4-8EAA-D05DF879D8E9}" srcId="{DB061B21-5896-4925-BB4D-625CA54EAC19}" destId="{10C81E66-BA85-42D7-91E0-F6ED2D3CF9A3}" srcOrd="0" destOrd="0" parTransId="{E77366BF-7AFB-44F7-A3CA-F9A65D323E21}" sibTransId="{E8C6B341-5580-41B6-850C-60F30919F702}"/>
    <dgm:cxn modelId="{AD06DDD1-4A2A-4B72-92AA-045CFCE2183B}" srcId="{10C81E66-BA85-42D7-91E0-F6ED2D3CF9A3}" destId="{A930D875-08E2-41F6-B11B-82CA51F9B723}" srcOrd="0" destOrd="0" parTransId="{8289537D-7B39-4F0A-99CF-5377A36E3E16}" sibTransId="{A1E30991-75CC-4226-82B8-D8F3EDD5F4FD}"/>
    <dgm:cxn modelId="{E63553BF-533C-4DB2-983E-F2F76ADCD06C}" type="presParOf" srcId="{971F0024-F2F1-48F6-9ED8-3A5E1E5B7B56}" destId="{370DC372-8E9E-43C8-BFF0-FD6C11DBC82A}" srcOrd="0" destOrd="0" presId="urn:microsoft.com/office/officeart/2005/8/layout/radial6"/>
    <dgm:cxn modelId="{CFB1356C-2915-4123-9AE2-642F2FB11E04}" type="presParOf" srcId="{971F0024-F2F1-48F6-9ED8-3A5E1E5B7B56}" destId="{A35F92E0-ED68-4FAA-9936-BB1FA797CB2E}" srcOrd="1" destOrd="0" presId="urn:microsoft.com/office/officeart/2005/8/layout/radial6"/>
    <dgm:cxn modelId="{F5604855-8300-412B-8962-B6897C0A48B7}" type="presParOf" srcId="{971F0024-F2F1-48F6-9ED8-3A5E1E5B7B56}" destId="{95537AF6-EA03-4F42-85A4-6ABA1CD97863}" srcOrd="2" destOrd="0" presId="urn:microsoft.com/office/officeart/2005/8/layout/radial6"/>
    <dgm:cxn modelId="{DC9883BD-DE3F-4670-80A5-20B1271F9869}" type="presParOf" srcId="{971F0024-F2F1-48F6-9ED8-3A5E1E5B7B56}" destId="{916304CE-231A-4661-ABE3-A1FCAC69F23B}" srcOrd="3" destOrd="0" presId="urn:microsoft.com/office/officeart/2005/8/layout/radial6"/>
    <dgm:cxn modelId="{07920914-2070-4087-91E5-D4D7557A1DD1}" type="presParOf" srcId="{971F0024-F2F1-48F6-9ED8-3A5E1E5B7B56}" destId="{65325C82-ECDE-4198-9B9C-3959DBCE21E4}" srcOrd="4" destOrd="0" presId="urn:microsoft.com/office/officeart/2005/8/layout/radial6"/>
    <dgm:cxn modelId="{8CAECA7F-FD2F-42DB-9171-9BDF8BF8E3A1}" type="presParOf" srcId="{971F0024-F2F1-48F6-9ED8-3A5E1E5B7B56}" destId="{C198D905-3877-42B5-901B-283874DEC852}" srcOrd="5" destOrd="0" presId="urn:microsoft.com/office/officeart/2005/8/layout/radial6"/>
    <dgm:cxn modelId="{04C62696-36D9-4F6B-A678-A5243389BC95}" type="presParOf" srcId="{971F0024-F2F1-48F6-9ED8-3A5E1E5B7B56}" destId="{FFA96512-5CE4-4CA6-8E7B-A84F08E0C931}" srcOrd="6" destOrd="0" presId="urn:microsoft.com/office/officeart/2005/8/layout/radial6"/>
    <dgm:cxn modelId="{FEDEC74D-6198-4A98-83CB-3263A9CA44ED}" type="presParOf" srcId="{971F0024-F2F1-48F6-9ED8-3A5E1E5B7B56}" destId="{8CD64CDA-7E1D-4005-B27C-9BFB7AA39966}" srcOrd="7" destOrd="0" presId="urn:microsoft.com/office/officeart/2005/8/layout/radial6"/>
    <dgm:cxn modelId="{A8818073-5CC8-486B-A8A6-9C99C289DE23}" type="presParOf" srcId="{971F0024-F2F1-48F6-9ED8-3A5E1E5B7B56}" destId="{97F8C6DB-590A-4D46-9117-F11DBCA0727A}" srcOrd="8" destOrd="0" presId="urn:microsoft.com/office/officeart/2005/8/layout/radial6"/>
    <dgm:cxn modelId="{1A6B1366-BA52-412D-BFFA-CC75CE18AE0D}" type="presParOf" srcId="{971F0024-F2F1-48F6-9ED8-3A5E1E5B7B56}" destId="{C96F9911-80FD-4B79-895B-1BBA1EB2433C}" srcOrd="9" destOrd="0" presId="urn:microsoft.com/office/officeart/2005/8/layout/radial6"/>
    <dgm:cxn modelId="{8DD33543-0DE5-45D5-B048-29C9D99ADF02}" type="presParOf" srcId="{971F0024-F2F1-48F6-9ED8-3A5E1E5B7B56}" destId="{7DC52238-699F-4851-B5D0-F37CEC72D298}" srcOrd="10" destOrd="0" presId="urn:microsoft.com/office/officeart/2005/8/layout/radial6"/>
    <dgm:cxn modelId="{E2F2D5DE-0FDB-4719-B7E1-EF8CF67F9846}" type="presParOf" srcId="{971F0024-F2F1-48F6-9ED8-3A5E1E5B7B56}" destId="{AB8CE6B7-475E-4FEC-9474-81EF15640BE5}" srcOrd="11" destOrd="0" presId="urn:microsoft.com/office/officeart/2005/8/layout/radial6"/>
    <dgm:cxn modelId="{747286FC-F412-496D-ACFD-D23F4B277A2D}" type="presParOf" srcId="{971F0024-F2F1-48F6-9ED8-3A5E1E5B7B56}" destId="{B0460BDD-0A18-46AD-8348-6EA5C83B49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714E1-C358-4B2F-B832-4ADA1478F684}" type="doc">
      <dgm:prSet loTypeId="urn:microsoft.com/office/officeart/2005/8/layout/pyramid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A39EE7D-F1B0-42CC-8FFF-A5B007184AF3}">
      <dgm:prSet phldrT="[Texto]"/>
      <dgm:spPr>
        <a:ln>
          <a:solidFill>
            <a:srgbClr val="FFC000"/>
          </a:solidFill>
        </a:ln>
      </dgm:spPr>
      <dgm:t>
        <a:bodyPr/>
        <a:lstStyle/>
        <a:p>
          <a:r>
            <a:rPr lang="es-MX" dirty="0" smtClean="0"/>
            <a:t>Discapacidad </a:t>
          </a:r>
          <a:endParaRPr lang="es-EC" dirty="0"/>
        </a:p>
      </dgm:t>
    </dgm:pt>
    <dgm:pt modelId="{D1E16B3C-B272-48C1-AF0B-B5ED7BAAC338}" type="parTrans" cxnId="{468177BC-6D13-4F5F-A920-5A261735B6B8}">
      <dgm:prSet/>
      <dgm:spPr/>
      <dgm:t>
        <a:bodyPr/>
        <a:lstStyle/>
        <a:p>
          <a:endParaRPr lang="es-EC"/>
        </a:p>
      </dgm:t>
    </dgm:pt>
    <dgm:pt modelId="{FD0A57E9-7FC8-4843-8ECD-20F7B44C5E5A}" type="sibTrans" cxnId="{468177BC-6D13-4F5F-A920-5A261735B6B8}">
      <dgm:prSet/>
      <dgm:spPr/>
      <dgm:t>
        <a:bodyPr/>
        <a:lstStyle/>
        <a:p>
          <a:endParaRPr lang="es-EC"/>
        </a:p>
      </dgm:t>
    </dgm:pt>
    <dgm:pt modelId="{A6F9A863-E66A-4DA7-B720-52A28CA783BC}">
      <dgm:prSet phldrT="[Texto]"/>
      <dgm:spPr/>
      <dgm:t>
        <a:bodyPr/>
        <a:lstStyle/>
        <a:p>
          <a:r>
            <a:rPr lang="es-MX" dirty="0" smtClean="0"/>
            <a:t>Personas con discapacidad auditiva</a:t>
          </a:r>
          <a:endParaRPr lang="es-EC" dirty="0"/>
        </a:p>
      </dgm:t>
    </dgm:pt>
    <dgm:pt modelId="{A35BA362-3287-48C6-80A2-B9FB00887A45}" type="parTrans" cxnId="{8A2A5190-E9EB-4A8A-A0BF-2B8A2BC5B0F6}">
      <dgm:prSet/>
      <dgm:spPr/>
      <dgm:t>
        <a:bodyPr/>
        <a:lstStyle/>
        <a:p>
          <a:endParaRPr lang="es-EC"/>
        </a:p>
      </dgm:t>
    </dgm:pt>
    <dgm:pt modelId="{701CD3D2-98FC-49A9-9C76-1AADF04F9FA0}" type="sibTrans" cxnId="{8A2A5190-E9EB-4A8A-A0BF-2B8A2BC5B0F6}">
      <dgm:prSet/>
      <dgm:spPr/>
      <dgm:t>
        <a:bodyPr/>
        <a:lstStyle/>
        <a:p>
          <a:endParaRPr lang="es-EC"/>
        </a:p>
      </dgm:t>
    </dgm:pt>
    <dgm:pt modelId="{B97EE44B-4F05-4E3E-96C3-343CA735249C}">
      <dgm:prSet phldrT="[Texto]"/>
      <dgm:spPr>
        <a:ln>
          <a:solidFill>
            <a:srgbClr val="00B0F0"/>
          </a:solidFill>
        </a:ln>
      </dgm:spPr>
      <dgm:t>
        <a:bodyPr/>
        <a:lstStyle/>
        <a:p>
          <a:r>
            <a:rPr lang="es-MX" dirty="0" smtClean="0"/>
            <a:t>Turismo accesible</a:t>
          </a:r>
          <a:endParaRPr lang="es-EC" dirty="0"/>
        </a:p>
      </dgm:t>
    </dgm:pt>
    <dgm:pt modelId="{47C7B4D1-0E95-4D36-9198-B870B7547620}" type="parTrans" cxnId="{70F2918E-56E2-4F06-8A70-412CAAA66A4C}">
      <dgm:prSet/>
      <dgm:spPr/>
      <dgm:t>
        <a:bodyPr/>
        <a:lstStyle/>
        <a:p>
          <a:endParaRPr lang="es-EC"/>
        </a:p>
      </dgm:t>
    </dgm:pt>
    <dgm:pt modelId="{DD72B5DF-C78F-4441-8002-62F8CF97BFCA}" type="sibTrans" cxnId="{70F2918E-56E2-4F06-8A70-412CAAA66A4C}">
      <dgm:prSet/>
      <dgm:spPr/>
      <dgm:t>
        <a:bodyPr/>
        <a:lstStyle/>
        <a:p>
          <a:endParaRPr lang="es-EC"/>
        </a:p>
      </dgm:t>
    </dgm:pt>
    <dgm:pt modelId="{B954ABD9-D508-4F39-9B6A-BD047B2B73F8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s-MX" dirty="0" smtClean="0"/>
            <a:t>Museos interactivos</a:t>
          </a:r>
          <a:endParaRPr lang="es-EC" dirty="0"/>
        </a:p>
      </dgm:t>
    </dgm:pt>
    <dgm:pt modelId="{B327F4CA-E394-4C32-BCE5-C42DB3E5E3EA}" type="parTrans" cxnId="{8DEA0EA7-99BB-48AE-9833-E1F74DFC8AE0}">
      <dgm:prSet/>
      <dgm:spPr/>
      <dgm:t>
        <a:bodyPr/>
        <a:lstStyle/>
        <a:p>
          <a:endParaRPr lang="es-EC"/>
        </a:p>
      </dgm:t>
    </dgm:pt>
    <dgm:pt modelId="{4F31C1F9-A015-458E-80F5-D779CFD3D0D4}" type="sibTrans" cxnId="{8DEA0EA7-99BB-48AE-9833-E1F74DFC8AE0}">
      <dgm:prSet/>
      <dgm:spPr/>
      <dgm:t>
        <a:bodyPr/>
        <a:lstStyle/>
        <a:p>
          <a:endParaRPr lang="es-EC"/>
        </a:p>
      </dgm:t>
    </dgm:pt>
    <dgm:pt modelId="{D9A4E23A-715B-4F40-9D22-8455C5C443D6}" type="pres">
      <dgm:prSet presAssocID="{1F1714E1-C358-4B2F-B832-4ADA1478F68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8D8A7A8-642B-452A-84AD-CA9CB9834980}" type="pres">
      <dgm:prSet presAssocID="{1F1714E1-C358-4B2F-B832-4ADA1478F684}" presName="pyramid" presStyleLbl="node1" presStyleIdx="0" presStyleCnt="1"/>
      <dgm:spPr/>
    </dgm:pt>
    <dgm:pt modelId="{BBD09D0F-AEBD-4E19-8F20-695AA1BBBBA3}" type="pres">
      <dgm:prSet presAssocID="{1F1714E1-C358-4B2F-B832-4ADA1478F684}" presName="theList" presStyleCnt="0"/>
      <dgm:spPr/>
    </dgm:pt>
    <dgm:pt modelId="{4A4E9A62-AE82-4718-9BEA-DE4DDAE42946}" type="pres">
      <dgm:prSet presAssocID="{6A39EE7D-F1B0-42CC-8FFF-A5B007184AF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2CF2F5-2C42-4803-B82A-40E68C30D5A8}" type="pres">
      <dgm:prSet presAssocID="{6A39EE7D-F1B0-42CC-8FFF-A5B007184AF3}" presName="aSpace" presStyleCnt="0"/>
      <dgm:spPr/>
    </dgm:pt>
    <dgm:pt modelId="{C384FFE8-0BB9-4004-B251-C71B077325B6}" type="pres">
      <dgm:prSet presAssocID="{A6F9A863-E66A-4DA7-B720-52A28CA783B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553E77-6DE0-4FEB-8819-2105773EFF8C}" type="pres">
      <dgm:prSet presAssocID="{A6F9A863-E66A-4DA7-B720-52A28CA783BC}" presName="aSpace" presStyleCnt="0"/>
      <dgm:spPr/>
    </dgm:pt>
    <dgm:pt modelId="{22810CC3-8001-4FF6-A285-B39C67E236AD}" type="pres">
      <dgm:prSet presAssocID="{B97EE44B-4F05-4E3E-96C3-343CA735249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8F8991-CE30-4429-A57E-B76B34ACE9CF}" type="pres">
      <dgm:prSet presAssocID="{B97EE44B-4F05-4E3E-96C3-343CA735249C}" presName="aSpace" presStyleCnt="0"/>
      <dgm:spPr/>
    </dgm:pt>
    <dgm:pt modelId="{5053E0A3-17A8-4F52-A99D-7D54261C0E7B}" type="pres">
      <dgm:prSet presAssocID="{B954ABD9-D508-4F39-9B6A-BD047B2B73F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8F3933-5253-46AD-96B0-13558742D58D}" type="pres">
      <dgm:prSet presAssocID="{B954ABD9-D508-4F39-9B6A-BD047B2B73F8}" presName="aSpace" presStyleCnt="0"/>
      <dgm:spPr/>
    </dgm:pt>
  </dgm:ptLst>
  <dgm:cxnLst>
    <dgm:cxn modelId="{FF135999-86F5-47DA-862C-F01618E2E13E}" type="presOf" srcId="{1F1714E1-C358-4B2F-B832-4ADA1478F684}" destId="{D9A4E23A-715B-4F40-9D22-8455C5C443D6}" srcOrd="0" destOrd="0" presId="urn:microsoft.com/office/officeart/2005/8/layout/pyramid2"/>
    <dgm:cxn modelId="{CBA4087C-12E2-44FF-BCC8-6FB57FD8D897}" type="presOf" srcId="{6A39EE7D-F1B0-42CC-8FFF-A5B007184AF3}" destId="{4A4E9A62-AE82-4718-9BEA-DE4DDAE42946}" srcOrd="0" destOrd="0" presId="urn:microsoft.com/office/officeart/2005/8/layout/pyramid2"/>
    <dgm:cxn modelId="{51080441-DDD4-4F56-8305-ECE0C3BCBF8A}" type="presOf" srcId="{B954ABD9-D508-4F39-9B6A-BD047B2B73F8}" destId="{5053E0A3-17A8-4F52-A99D-7D54261C0E7B}" srcOrd="0" destOrd="0" presId="urn:microsoft.com/office/officeart/2005/8/layout/pyramid2"/>
    <dgm:cxn modelId="{8DEA0EA7-99BB-48AE-9833-E1F74DFC8AE0}" srcId="{1F1714E1-C358-4B2F-B832-4ADA1478F684}" destId="{B954ABD9-D508-4F39-9B6A-BD047B2B73F8}" srcOrd="3" destOrd="0" parTransId="{B327F4CA-E394-4C32-BCE5-C42DB3E5E3EA}" sibTransId="{4F31C1F9-A015-458E-80F5-D779CFD3D0D4}"/>
    <dgm:cxn modelId="{8A2A5190-E9EB-4A8A-A0BF-2B8A2BC5B0F6}" srcId="{1F1714E1-C358-4B2F-B832-4ADA1478F684}" destId="{A6F9A863-E66A-4DA7-B720-52A28CA783BC}" srcOrd="1" destOrd="0" parTransId="{A35BA362-3287-48C6-80A2-B9FB00887A45}" sibTransId="{701CD3D2-98FC-49A9-9C76-1AADF04F9FA0}"/>
    <dgm:cxn modelId="{45682549-F74E-4370-86D5-97DE81B4E870}" type="presOf" srcId="{B97EE44B-4F05-4E3E-96C3-343CA735249C}" destId="{22810CC3-8001-4FF6-A285-B39C67E236AD}" srcOrd="0" destOrd="0" presId="urn:microsoft.com/office/officeart/2005/8/layout/pyramid2"/>
    <dgm:cxn modelId="{468177BC-6D13-4F5F-A920-5A261735B6B8}" srcId="{1F1714E1-C358-4B2F-B832-4ADA1478F684}" destId="{6A39EE7D-F1B0-42CC-8FFF-A5B007184AF3}" srcOrd="0" destOrd="0" parTransId="{D1E16B3C-B272-48C1-AF0B-B5ED7BAAC338}" sibTransId="{FD0A57E9-7FC8-4843-8ECD-20F7B44C5E5A}"/>
    <dgm:cxn modelId="{70F2918E-56E2-4F06-8A70-412CAAA66A4C}" srcId="{1F1714E1-C358-4B2F-B832-4ADA1478F684}" destId="{B97EE44B-4F05-4E3E-96C3-343CA735249C}" srcOrd="2" destOrd="0" parTransId="{47C7B4D1-0E95-4D36-9198-B870B7547620}" sibTransId="{DD72B5DF-C78F-4441-8002-62F8CF97BFCA}"/>
    <dgm:cxn modelId="{0C97FE99-472B-46BD-9BD3-2E0A9EAF0A4E}" type="presOf" srcId="{A6F9A863-E66A-4DA7-B720-52A28CA783BC}" destId="{C384FFE8-0BB9-4004-B251-C71B077325B6}" srcOrd="0" destOrd="0" presId="urn:microsoft.com/office/officeart/2005/8/layout/pyramid2"/>
    <dgm:cxn modelId="{C2174BDF-D170-48F0-AE8C-D4D90A103E0D}" type="presParOf" srcId="{D9A4E23A-715B-4F40-9D22-8455C5C443D6}" destId="{48D8A7A8-642B-452A-84AD-CA9CB9834980}" srcOrd="0" destOrd="0" presId="urn:microsoft.com/office/officeart/2005/8/layout/pyramid2"/>
    <dgm:cxn modelId="{FE0DDC5F-41DC-40A3-8779-08C74435EB43}" type="presParOf" srcId="{D9A4E23A-715B-4F40-9D22-8455C5C443D6}" destId="{BBD09D0F-AEBD-4E19-8F20-695AA1BBBBA3}" srcOrd="1" destOrd="0" presId="urn:microsoft.com/office/officeart/2005/8/layout/pyramid2"/>
    <dgm:cxn modelId="{A875AD7B-7A79-4DAA-9CE5-D1E7F2D92AFE}" type="presParOf" srcId="{BBD09D0F-AEBD-4E19-8F20-695AA1BBBBA3}" destId="{4A4E9A62-AE82-4718-9BEA-DE4DDAE42946}" srcOrd="0" destOrd="0" presId="urn:microsoft.com/office/officeart/2005/8/layout/pyramid2"/>
    <dgm:cxn modelId="{0F9ADACD-B236-479B-A106-14E65204D517}" type="presParOf" srcId="{BBD09D0F-AEBD-4E19-8F20-695AA1BBBBA3}" destId="{172CF2F5-2C42-4803-B82A-40E68C30D5A8}" srcOrd="1" destOrd="0" presId="urn:microsoft.com/office/officeart/2005/8/layout/pyramid2"/>
    <dgm:cxn modelId="{5D20D408-EC9A-4463-A62B-CCC27FABAB6C}" type="presParOf" srcId="{BBD09D0F-AEBD-4E19-8F20-695AA1BBBBA3}" destId="{C384FFE8-0BB9-4004-B251-C71B077325B6}" srcOrd="2" destOrd="0" presId="urn:microsoft.com/office/officeart/2005/8/layout/pyramid2"/>
    <dgm:cxn modelId="{CB4A904F-6756-49FD-A8C4-BD8062606378}" type="presParOf" srcId="{BBD09D0F-AEBD-4E19-8F20-695AA1BBBBA3}" destId="{15553E77-6DE0-4FEB-8819-2105773EFF8C}" srcOrd="3" destOrd="0" presId="urn:microsoft.com/office/officeart/2005/8/layout/pyramid2"/>
    <dgm:cxn modelId="{440992B2-5D05-4279-864D-9A7731CC5825}" type="presParOf" srcId="{BBD09D0F-AEBD-4E19-8F20-695AA1BBBBA3}" destId="{22810CC3-8001-4FF6-A285-B39C67E236AD}" srcOrd="4" destOrd="0" presId="urn:microsoft.com/office/officeart/2005/8/layout/pyramid2"/>
    <dgm:cxn modelId="{DE15F5A4-C034-4822-A8D6-6B8D66BDDE9C}" type="presParOf" srcId="{BBD09D0F-AEBD-4E19-8F20-695AA1BBBBA3}" destId="{E58F8991-CE30-4429-A57E-B76B34ACE9CF}" srcOrd="5" destOrd="0" presId="urn:microsoft.com/office/officeart/2005/8/layout/pyramid2"/>
    <dgm:cxn modelId="{3AE6B7AC-A97F-4604-B866-6ACB3828B4CB}" type="presParOf" srcId="{BBD09D0F-AEBD-4E19-8F20-695AA1BBBBA3}" destId="{5053E0A3-17A8-4F52-A99D-7D54261C0E7B}" srcOrd="6" destOrd="0" presId="urn:microsoft.com/office/officeart/2005/8/layout/pyramid2"/>
    <dgm:cxn modelId="{F8F3F181-C056-441C-9F0B-62BC1F3C059E}" type="presParOf" srcId="{BBD09D0F-AEBD-4E19-8F20-695AA1BBBBA3}" destId="{398F3933-5253-46AD-96B0-13558742D58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7A271F-E142-4C16-9F36-2285AA6E5830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58263503-57C9-4D9B-A58B-A3865E8B1B9E}">
      <dgm:prSet phldrT="[Texto]"/>
      <dgm:spPr>
        <a:solidFill>
          <a:srgbClr val="F39E57"/>
        </a:solidFill>
        <a:ln>
          <a:solidFill>
            <a:srgbClr val="F39E57"/>
          </a:solidFill>
        </a:ln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Argentina</a:t>
          </a:r>
          <a:br>
            <a:rPr lang="es-MX" dirty="0" smtClean="0">
              <a:solidFill>
                <a:schemeClr val="tx1"/>
              </a:solidFill>
            </a:rPr>
          </a:br>
          <a:r>
            <a:rPr lang="es-MX" dirty="0" smtClean="0">
              <a:solidFill>
                <a:schemeClr val="tx1"/>
              </a:solidFill>
            </a:rPr>
            <a:t>Centro Cultural de la Ciencia</a:t>
          </a:r>
          <a:endParaRPr lang="es-EC" dirty="0">
            <a:solidFill>
              <a:schemeClr val="tx1"/>
            </a:solidFill>
          </a:endParaRPr>
        </a:p>
      </dgm:t>
    </dgm:pt>
    <dgm:pt modelId="{C084FD35-ED43-4410-B437-7A89F8B3ED1A}" type="parTrans" cxnId="{1CC30E80-D7F9-48D6-9182-784D75A155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DB0EFE-7A98-43A0-BFCE-5A98A14D3C0C}" type="sibTrans" cxnId="{1CC30E80-D7F9-48D6-9182-784D75A155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9C279B-E7EC-4339-A832-5CFC27D0ECAC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Colombia</a:t>
          </a:r>
          <a:br>
            <a:rPr lang="es-MX" dirty="0" smtClean="0">
              <a:solidFill>
                <a:schemeClr val="tx1"/>
              </a:solidFill>
            </a:rPr>
          </a:br>
          <a:r>
            <a:rPr lang="es-MX" dirty="0" smtClean="0">
              <a:solidFill>
                <a:schemeClr val="tx1"/>
              </a:solidFill>
            </a:rPr>
            <a:t>Museo Casa de la Memoria</a:t>
          </a:r>
          <a:endParaRPr lang="es-EC" dirty="0">
            <a:solidFill>
              <a:schemeClr val="tx1"/>
            </a:solidFill>
          </a:endParaRPr>
        </a:p>
      </dgm:t>
    </dgm:pt>
    <dgm:pt modelId="{EACB50E4-6518-4F2F-B756-E03D04902FFB}" type="parTrans" cxnId="{21E01014-7BAD-4E15-B60C-C47FB504ED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02175B-A669-46E9-A9FA-D80F1EC42ABB}" type="sibTrans" cxnId="{21E01014-7BAD-4E15-B60C-C47FB504ED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79F2BB-889B-47B2-AF91-A8601139AA15}" type="pres">
      <dgm:prSet presAssocID="{FF7A271F-E142-4C16-9F36-2285AA6E5830}" presName="diagram" presStyleCnt="0">
        <dgm:presLayoutVars>
          <dgm:dir/>
          <dgm:animLvl val="lvl"/>
          <dgm:resizeHandles val="exact"/>
        </dgm:presLayoutVars>
      </dgm:prSet>
      <dgm:spPr/>
    </dgm:pt>
    <dgm:pt modelId="{120674DE-D67B-4884-838E-94AB3380A915}" type="pres">
      <dgm:prSet presAssocID="{58263503-57C9-4D9B-A58B-A3865E8B1B9E}" presName="compNode" presStyleCnt="0"/>
      <dgm:spPr/>
    </dgm:pt>
    <dgm:pt modelId="{4B87AC57-7CB8-4CE5-8DE6-3431CAB1FC46}" type="pres">
      <dgm:prSet presAssocID="{58263503-57C9-4D9B-A58B-A3865E8B1B9E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39E57"/>
          </a:solidFill>
        </a:ln>
      </dgm:spPr>
    </dgm:pt>
    <dgm:pt modelId="{96BFF04B-2F90-4C2F-B9E5-615241889418}" type="pres">
      <dgm:prSet presAssocID="{58263503-57C9-4D9B-A58B-A3865E8B1B9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4C57C6-5A54-4465-8B51-40BE1E5D10D9}" type="pres">
      <dgm:prSet presAssocID="{58263503-57C9-4D9B-A58B-A3865E8B1B9E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87EF7565-CEF1-4176-B313-01E90537496C}" type="pres">
      <dgm:prSet presAssocID="{58263503-57C9-4D9B-A58B-A3865E8B1B9E}" presName="adorn" presStyleLbl="fgAccFollowNode1" presStyleIdx="0" presStyleCnt="2"/>
      <dgm:spPr/>
    </dgm:pt>
    <dgm:pt modelId="{7B2E1C77-1CE0-4CA2-8E6B-BC6649DFD371}" type="pres">
      <dgm:prSet presAssocID="{54DB0EFE-7A98-43A0-BFCE-5A98A14D3C0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035DB90-6C81-4C9B-BDE5-C386A8E2D88A}" type="pres">
      <dgm:prSet presAssocID="{A59C279B-E7EC-4339-A832-5CFC27D0ECAC}" presName="compNode" presStyleCnt="0"/>
      <dgm:spPr/>
    </dgm:pt>
    <dgm:pt modelId="{3F86FC74-6B43-45AD-8565-4F5BCE117590}" type="pres">
      <dgm:prSet presAssocID="{A59C279B-E7EC-4339-A832-5CFC27D0ECAC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14014A-9C9C-4599-9370-FA8FEACC7436}" type="pres">
      <dgm:prSet presAssocID="{A59C279B-E7EC-4339-A832-5CFC27D0ECA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56B759-FCD5-4EAC-A8EC-226BF348D988}" type="pres">
      <dgm:prSet presAssocID="{A59C279B-E7EC-4339-A832-5CFC27D0ECAC}" presName="parentRect" presStyleLbl="alignNode1" presStyleIdx="1" presStyleCnt="2"/>
      <dgm:spPr/>
      <dgm:t>
        <a:bodyPr/>
        <a:lstStyle/>
        <a:p>
          <a:endParaRPr lang="es-EC"/>
        </a:p>
      </dgm:t>
    </dgm:pt>
    <dgm:pt modelId="{8211C9CE-518D-4DF2-BC89-5BF505E83E50}" type="pres">
      <dgm:prSet presAssocID="{A59C279B-E7EC-4339-A832-5CFC27D0ECAC}" presName="adorn" presStyleLbl="fgAccFollowNode1" presStyleIdx="1" presStyleCnt="2"/>
      <dgm:spPr/>
    </dgm:pt>
  </dgm:ptLst>
  <dgm:cxnLst>
    <dgm:cxn modelId="{E2C57BC5-B84E-4A82-AA24-FCD8243B47D2}" type="presOf" srcId="{58263503-57C9-4D9B-A58B-A3865E8B1B9E}" destId="{96BFF04B-2F90-4C2F-B9E5-615241889418}" srcOrd="0" destOrd="0" presId="urn:microsoft.com/office/officeart/2005/8/layout/bList2"/>
    <dgm:cxn modelId="{1CC30E80-D7F9-48D6-9182-784D75A15596}" srcId="{FF7A271F-E142-4C16-9F36-2285AA6E5830}" destId="{58263503-57C9-4D9B-A58B-A3865E8B1B9E}" srcOrd="0" destOrd="0" parTransId="{C084FD35-ED43-4410-B437-7A89F8B3ED1A}" sibTransId="{54DB0EFE-7A98-43A0-BFCE-5A98A14D3C0C}"/>
    <dgm:cxn modelId="{3D46BACF-983D-40D3-B3BF-4D506946E290}" type="presOf" srcId="{A59C279B-E7EC-4339-A832-5CFC27D0ECAC}" destId="{F014014A-9C9C-4599-9370-FA8FEACC7436}" srcOrd="0" destOrd="0" presId="urn:microsoft.com/office/officeart/2005/8/layout/bList2"/>
    <dgm:cxn modelId="{21E01014-7BAD-4E15-B60C-C47FB504ED02}" srcId="{FF7A271F-E142-4C16-9F36-2285AA6E5830}" destId="{A59C279B-E7EC-4339-A832-5CFC27D0ECAC}" srcOrd="1" destOrd="0" parTransId="{EACB50E4-6518-4F2F-B756-E03D04902FFB}" sibTransId="{7A02175B-A669-46E9-A9FA-D80F1EC42ABB}"/>
    <dgm:cxn modelId="{538A968A-B891-4790-839F-8FE81FBE257C}" type="presOf" srcId="{FF7A271F-E142-4C16-9F36-2285AA6E5830}" destId="{4F79F2BB-889B-47B2-AF91-A8601139AA15}" srcOrd="0" destOrd="0" presId="urn:microsoft.com/office/officeart/2005/8/layout/bList2"/>
    <dgm:cxn modelId="{34C68E40-5F9B-4D75-9E9B-F07EB8D0D1AF}" type="presOf" srcId="{58263503-57C9-4D9B-A58B-A3865E8B1B9E}" destId="{1F4C57C6-5A54-4465-8B51-40BE1E5D10D9}" srcOrd="1" destOrd="0" presId="urn:microsoft.com/office/officeart/2005/8/layout/bList2"/>
    <dgm:cxn modelId="{03C7B587-D439-474B-841B-8FBFD7D6E735}" type="presOf" srcId="{54DB0EFE-7A98-43A0-BFCE-5A98A14D3C0C}" destId="{7B2E1C77-1CE0-4CA2-8E6B-BC6649DFD371}" srcOrd="0" destOrd="0" presId="urn:microsoft.com/office/officeart/2005/8/layout/bList2"/>
    <dgm:cxn modelId="{B46C7420-0287-4E94-843B-F608A0B4A806}" type="presOf" srcId="{A59C279B-E7EC-4339-A832-5CFC27D0ECAC}" destId="{8F56B759-FCD5-4EAC-A8EC-226BF348D988}" srcOrd="1" destOrd="0" presId="urn:microsoft.com/office/officeart/2005/8/layout/bList2"/>
    <dgm:cxn modelId="{6C619535-6854-4813-88F1-AA4B23BC5738}" type="presParOf" srcId="{4F79F2BB-889B-47B2-AF91-A8601139AA15}" destId="{120674DE-D67B-4884-838E-94AB3380A915}" srcOrd="0" destOrd="0" presId="urn:microsoft.com/office/officeart/2005/8/layout/bList2"/>
    <dgm:cxn modelId="{DC222268-D619-4100-B7CB-D0DBDBD0DFE6}" type="presParOf" srcId="{120674DE-D67B-4884-838E-94AB3380A915}" destId="{4B87AC57-7CB8-4CE5-8DE6-3431CAB1FC46}" srcOrd="0" destOrd="0" presId="urn:microsoft.com/office/officeart/2005/8/layout/bList2"/>
    <dgm:cxn modelId="{CBFF3771-D7A2-4126-BB68-AD67E810F0A7}" type="presParOf" srcId="{120674DE-D67B-4884-838E-94AB3380A915}" destId="{96BFF04B-2F90-4C2F-B9E5-615241889418}" srcOrd="1" destOrd="0" presId="urn:microsoft.com/office/officeart/2005/8/layout/bList2"/>
    <dgm:cxn modelId="{8BDC948C-C29F-40FD-A534-0ED7FF65357F}" type="presParOf" srcId="{120674DE-D67B-4884-838E-94AB3380A915}" destId="{1F4C57C6-5A54-4465-8B51-40BE1E5D10D9}" srcOrd="2" destOrd="0" presId="urn:microsoft.com/office/officeart/2005/8/layout/bList2"/>
    <dgm:cxn modelId="{E3D32F0F-AD5E-4151-A3E7-8CF643E95A82}" type="presParOf" srcId="{120674DE-D67B-4884-838E-94AB3380A915}" destId="{87EF7565-CEF1-4176-B313-01E90537496C}" srcOrd="3" destOrd="0" presId="urn:microsoft.com/office/officeart/2005/8/layout/bList2"/>
    <dgm:cxn modelId="{D6DA48B6-E657-4C06-BDEF-890C6A32EE5A}" type="presParOf" srcId="{4F79F2BB-889B-47B2-AF91-A8601139AA15}" destId="{7B2E1C77-1CE0-4CA2-8E6B-BC6649DFD371}" srcOrd="1" destOrd="0" presId="urn:microsoft.com/office/officeart/2005/8/layout/bList2"/>
    <dgm:cxn modelId="{08A14E28-5584-41F8-B946-85F4C771C055}" type="presParOf" srcId="{4F79F2BB-889B-47B2-AF91-A8601139AA15}" destId="{2035DB90-6C81-4C9B-BDE5-C386A8E2D88A}" srcOrd="2" destOrd="0" presId="urn:microsoft.com/office/officeart/2005/8/layout/bList2"/>
    <dgm:cxn modelId="{49248864-6EDC-48E8-BB16-45CBC8D1D73F}" type="presParOf" srcId="{2035DB90-6C81-4C9B-BDE5-C386A8E2D88A}" destId="{3F86FC74-6B43-45AD-8565-4F5BCE117590}" srcOrd="0" destOrd="0" presId="urn:microsoft.com/office/officeart/2005/8/layout/bList2"/>
    <dgm:cxn modelId="{0D90CBF7-FCCE-4C9E-B4D4-F3CB607C31A9}" type="presParOf" srcId="{2035DB90-6C81-4C9B-BDE5-C386A8E2D88A}" destId="{F014014A-9C9C-4599-9370-FA8FEACC7436}" srcOrd="1" destOrd="0" presId="urn:microsoft.com/office/officeart/2005/8/layout/bList2"/>
    <dgm:cxn modelId="{2651F61E-B786-450E-8497-BC363A296404}" type="presParOf" srcId="{2035DB90-6C81-4C9B-BDE5-C386A8E2D88A}" destId="{8F56B759-FCD5-4EAC-A8EC-226BF348D988}" srcOrd="2" destOrd="0" presId="urn:microsoft.com/office/officeart/2005/8/layout/bList2"/>
    <dgm:cxn modelId="{D3F51233-DC99-47E9-A14D-06F805F8B1C6}" type="presParOf" srcId="{2035DB90-6C81-4C9B-BDE5-C386A8E2D88A}" destId="{8211C9CE-518D-4DF2-BC89-5BF505E83E5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C434A-1FA9-492F-8C35-31535DE2FBB7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5DCA236-C1F2-497C-941C-F587212850DA}">
      <dgm:prSet phldrT="[Texto]" custT="1"/>
      <dgm:spPr/>
      <dgm:t>
        <a:bodyPr/>
        <a:lstStyle/>
        <a:p>
          <a:r>
            <a:rPr lang="es-MX" sz="3200" dirty="0" smtClean="0"/>
            <a:t>Ecuador</a:t>
          </a:r>
          <a:endParaRPr lang="es-EC" sz="3200" dirty="0"/>
        </a:p>
      </dgm:t>
    </dgm:pt>
    <dgm:pt modelId="{19FC2CC4-92DB-4421-8E9D-17C14CB958BB}" type="parTrans" cxnId="{79ECAEE3-B959-4B1F-A696-25A89D82C1AD}">
      <dgm:prSet/>
      <dgm:spPr/>
      <dgm:t>
        <a:bodyPr/>
        <a:lstStyle/>
        <a:p>
          <a:endParaRPr lang="es-EC"/>
        </a:p>
      </dgm:t>
    </dgm:pt>
    <dgm:pt modelId="{681429DC-EFA7-4077-AEEB-5378763CDBBD}" type="sibTrans" cxnId="{79ECAEE3-B959-4B1F-A696-25A89D82C1AD}">
      <dgm:prSet/>
      <dgm:spPr/>
      <dgm:t>
        <a:bodyPr/>
        <a:lstStyle/>
        <a:p>
          <a:endParaRPr lang="es-EC"/>
        </a:p>
      </dgm:t>
    </dgm:pt>
    <dgm:pt modelId="{DDB2F158-7EF4-41CF-80A2-A707336F2683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Sociedad</a:t>
          </a:r>
          <a:r>
            <a:rPr lang="es-MX" dirty="0" smtClean="0"/>
            <a:t> </a:t>
          </a:r>
          <a:r>
            <a:rPr lang="es-MX" dirty="0" smtClean="0">
              <a:solidFill>
                <a:schemeClr val="tx1"/>
              </a:solidFill>
            </a:rPr>
            <a:t>1975</a:t>
          </a:r>
          <a:endParaRPr lang="es-EC" dirty="0">
            <a:solidFill>
              <a:schemeClr val="tx1"/>
            </a:solidFill>
          </a:endParaRPr>
        </a:p>
      </dgm:t>
    </dgm:pt>
    <dgm:pt modelId="{7B8E10AE-1438-4975-97BB-DC279C5139D9}" type="parTrans" cxnId="{04902579-F5C3-4C12-90BC-E160D41A4CB9}">
      <dgm:prSet/>
      <dgm:spPr/>
      <dgm:t>
        <a:bodyPr/>
        <a:lstStyle/>
        <a:p>
          <a:endParaRPr lang="es-EC"/>
        </a:p>
      </dgm:t>
    </dgm:pt>
    <dgm:pt modelId="{F806BB96-4189-4730-AFC8-EB3CD0081B4C}" type="sibTrans" cxnId="{04902579-F5C3-4C12-90BC-E160D41A4CB9}">
      <dgm:prSet/>
      <dgm:spPr/>
      <dgm:t>
        <a:bodyPr/>
        <a:lstStyle/>
        <a:p>
          <a:endParaRPr lang="es-EC"/>
        </a:p>
      </dgm:t>
    </dgm:pt>
    <dgm:pt modelId="{873CBA46-FC72-4ACA-8952-3BFB7B9E0749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Inicio años 60</a:t>
          </a:r>
          <a:endParaRPr lang="es-EC" dirty="0">
            <a:solidFill>
              <a:schemeClr val="tx1"/>
            </a:solidFill>
          </a:endParaRPr>
        </a:p>
      </dgm:t>
    </dgm:pt>
    <dgm:pt modelId="{FFA26A12-2FEC-4B45-A253-B1CA38A3EC16}" type="parTrans" cxnId="{E1FC4070-D399-40FC-BB01-0FACEA2D58FE}">
      <dgm:prSet/>
      <dgm:spPr/>
      <dgm:t>
        <a:bodyPr/>
        <a:lstStyle/>
        <a:p>
          <a:endParaRPr lang="es-EC"/>
        </a:p>
      </dgm:t>
    </dgm:pt>
    <dgm:pt modelId="{3BAA791B-1B9C-4FEA-8F5D-C2A8D050F097}" type="sibTrans" cxnId="{E1FC4070-D399-40FC-BB01-0FACEA2D58FE}">
      <dgm:prSet/>
      <dgm:spPr/>
      <dgm:t>
        <a:bodyPr/>
        <a:lstStyle/>
        <a:p>
          <a:endParaRPr lang="es-EC"/>
        </a:p>
      </dgm:t>
    </dgm:pt>
    <dgm:pt modelId="{C875951D-6A7F-49E1-B4A3-CA83DA28FDB0}">
      <dgm:prSet phldrT="[Texto]" custT="1"/>
      <dgm:spPr/>
      <dgm:t>
        <a:bodyPr/>
        <a:lstStyle/>
        <a:p>
          <a:r>
            <a:rPr lang="es-MX" sz="3200" dirty="0" smtClean="0"/>
            <a:t>Chile</a:t>
          </a:r>
          <a:endParaRPr lang="es-EC" sz="3200" dirty="0"/>
        </a:p>
      </dgm:t>
    </dgm:pt>
    <dgm:pt modelId="{4A449AB8-464D-428B-AAB8-A08328C0828C}" type="parTrans" cxnId="{C453AD40-00B5-4BB0-BA8F-FBEEEDEEDF48}">
      <dgm:prSet/>
      <dgm:spPr/>
      <dgm:t>
        <a:bodyPr/>
        <a:lstStyle/>
        <a:p>
          <a:endParaRPr lang="es-EC"/>
        </a:p>
      </dgm:t>
    </dgm:pt>
    <dgm:pt modelId="{226F0C1B-4FEE-4AFD-9D59-BA4776484B63}" type="sibTrans" cxnId="{C453AD40-00B5-4BB0-BA8F-FBEEEDEEDF48}">
      <dgm:prSet/>
      <dgm:spPr/>
      <dgm:t>
        <a:bodyPr/>
        <a:lstStyle/>
        <a:p>
          <a:endParaRPr lang="es-EC"/>
        </a:p>
      </dgm:t>
    </dgm:pt>
    <dgm:pt modelId="{13B520AB-AF96-4FCB-B2F9-0C01B871F792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Ejemplo a seguir </a:t>
          </a:r>
          <a:endParaRPr lang="es-EC" dirty="0">
            <a:solidFill>
              <a:schemeClr val="tx1"/>
            </a:solidFill>
          </a:endParaRPr>
        </a:p>
      </dgm:t>
    </dgm:pt>
    <dgm:pt modelId="{1286FA4F-578B-4AAF-ACFC-EFCFF7B3DB1B}" type="parTrans" cxnId="{8576A5A3-6B8F-4B7B-8861-9D9B1A9FE693}">
      <dgm:prSet/>
      <dgm:spPr/>
      <dgm:t>
        <a:bodyPr/>
        <a:lstStyle/>
        <a:p>
          <a:endParaRPr lang="es-EC"/>
        </a:p>
      </dgm:t>
    </dgm:pt>
    <dgm:pt modelId="{0B5C188F-225B-49CF-9E87-8D5C385389F0}" type="sibTrans" cxnId="{8576A5A3-6B8F-4B7B-8861-9D9B1A9FE693}">
      <dgm:prSet/>
      <dgm:spPr/>
      <dgm:t>
        <a:bodyPr/>
        <a:lstStyle/>
        <a:p>
          <a:endParaRPr lang="es-EC"/>
        </a:p>
      </dgm:t>
    </dgm:pt>
    <dgm:pt modelId="{BE676304-B796-4F21-B0C4-CAD24F6AD4BA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Sociedad 1913</a:t>
          </a:r>
          <a:endParaRPr lang="es-EC" dirty="0">
            <a:solidFill>
              <a:schemeClr val="tx1"/>
            </a:solidFill>
          </a:endParaRPr>
        </a:p>
      </dgm:t>
    </dgm:pt>
    <dgm:pt modelId="{BD2B911C-87DE-4CC3-A770-DB6137074E2C}" type="parTrans" cxnId="{56902DE2-AE99-4CEB-A642-72E3E2E73EC5}">
      <dgm:prSet/>
      <dgm:spPr/>
      <dgm:t>
        <a:bodyPr/>
        <a:lstStyle/>
        <a:p>
          <a:endParaRPr lang="es-EC"/>
        </a:p>
      </dgm:t>
    </dgm:pt>
    <dgm:pt modelId="{542A5D8D-76CA-42B2-B854-A6B1B24459B6}" type="sibTrans" cxnId="{56902DE2-AE99-4CEB-A642-72E3E2E73EC5}">
      <dgm:prSet/>
      <dgm:spPr/>
      <dgm:t>
        <a:bodyPr/>
        <a:lstStyle/>
        <a:p>
          <a:endParaRPr lang="es-EC"/>
        </a:p>
      </dgm:t>
    </dgm:pt>
    <dgm:pt modelId="{37B8753B-5531-4C1B-9F93-E37416DE33BD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Inicio sigo XIX</a:t>
          </a:r>
          <a:endParaRPr lang="es-EC" dirty="0">
            <a:solidFill>
              <a:schemeClr val="tx1"/>
            </a:solidFill>
          </a:endParaRPr>
        </a:p>
      </dgm:t>
    </dgm:pt>
    <dgm:pt modelId="{B35FA93B-2AE6-4AE8-8B02-E8E5C2FF9148}" type="parTrans" cxnId="{9749F01A-67C9-4588-9634-4FD3F7B363EB}">
      <dgm:prSet/>
      <dgm:spPr/>
      <dgm:t>
        <a:bodyPr/>
        <a:lstStyle/>
        <a:p>
          <a:endParaRPr lang="es-EC"/>
        </a:p>
      </dgm:t>
    </dgm:pt>
    <dgm:pt modelId="{C5F3EF0C-4A9A-45F4-9279-DD909453DEEF}" type="sibTrans" cxnId="{9749F01A-67C9-4588-9634-4FD3F7B363EB}">
      <dgm:prSet/>
      <dgm:spPr/>
      <dgm:t>
        <a:bodyPr/>
        <a:lstStyle/>
        <a:p>
          <a:endParaRPr lang="es-EC"/>
        </a:p>
      </dgm:t>
    </dgm:pt>
    <dgm:pt modelId="{135448B0-52C9-48C1-8913-F926846C42B1}" type="pres">
      <dgm:prSet presAssocID="{73EC434A-1FA9-492F-8C35-31535DE2FBB7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C9E0F03-2552-4D33-A2FF-B9185094B0F1}" type="pres">
      <dgm:prSet presAssocID="{73EC434A-1FA9-492F-8C35-31535DE2FBB7}" presName="dummyMaxCanvas" presStyleCnt="0"/>
      <dgm:spPr/>
    </dgm:pt>
    <dgm:pt modelId="{AC74BCC0-E649-494B-AF48-15ECFCF8F85B}" type="pres">
      <dgm:prSet presAssocID="{73EC434A-1FA9-492F-8C35-31535DE2FBB7}" presName="parentComposite" presStyleCnt="0"/>
      <dgm:spPr/>
    </dgm:pt>
    <dgm:pt modelId="{FEA256B3-6BEA-4630-9AEB-409231EA96E6}" type="pres">
      <dgm:prSet presAssocID="{73EC434A-1FA9-492F-8C35-31535DE2FBB7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4C58A0AB-807D-4391-B9B6-2FBFD4563CC8}" type="pres">
      <dgm:prSet presAssocID="{73EC434A-1FA9-492F-8C35-31535DE2FBB7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00730ADF-D57C-41B0-A028-5FE4E979F83C}" type="pres">
      <dgm:prSet presAssocID="{73EC434A-1FA9-492F-8C35-31535DE2FBB7}" presName="childrenComposite" presStyleCnt="0"/>
      <dgm:spPr/>
    </dgm:pt>
    <dgm:pt modelId="{2B908B14-1A4C-411D-9DD6-68DEB542D463}" type="pres">
      <dgm:prSet presAssocID="{73EC434A-1FA9-492F-8C35-31535DE2FBB7}" presName="dummyMaxCanvas_ChildArea" presStyleCnt="0"/>
      <dgm:spPr/>
    </dgm:pt>
    <dgm:pt modelId="{DB1D513C-FC2E-4FC2-AF0F-6342C7807162}" type="pres">
      <dgm:prSet presAssocID="{73EC434A-1FA9-492F-8C35-31535DE2FBB7}" presName="fulcrum" presStyleLbl="alignAccFollowNode1" presStyleIdx="2" presStyleCnt="4"/>
      <dgm:spPr/>
    </dgm:pt>
    <dgm:pt modelId="{58968AC0-EEAF-4D49-8AF2-EC3E1076CC4A}" type="pres">
      <dgm:prSet presAssocID="{73EC434A-1FA9-492F-8C35-31535DE2FBB7}" presName="balance_23" presStyleLbl="alignAccFollowNode1" presStyleIdx="3" presStyleCnt="4">
        <dgm:presLayoutVars>
          <dgm:bulletEnabled val="1"/>
        </dgm:presLayoutVars>
      </dgm:prSet>
      <dgm:spPr/>
    </dgm:pt>
    <dgm:pt modelId="{1044EBAE-23F0-437C-9662-634E5961EC01}" type="pres">
      <dgm:prSet presAssocID="{73EC434A-1FA9-492F-8C35-31535DE2FBB7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512146-CB39-44AD-9362-340A1BFA4046}" type="pres">
      <dgm:prSet presAssocID="{73EC434A-1FA9-492F-8C35-31535DE2FBB7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009445-4464-4E96-B95D-2D0B4185117D}" type="pres">
      <dgm:prSet presAssocID="{73EC434A-1FA9-492F-8C35-31535DE2FBB7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127B1D-BDB4-4DFB-9CBC-AB95638B208B}" type="pres">
      <dgm:prSet presAssocID="{73EC434A-1FA9-492F-8C35-31535DE2FBB7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27C386-CAC7-4A04-8995-C4875548EBC1}" type="pres">
      <dgm:prSet presAssocID="{73EC434A-1FA9-492F-8C35-31535DE2FBB7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2B48F1-C41D-4867-A66A-2F00639394E5}" type="presOf" srcId="{73EC434A-1FA9-492F-8C35-31535DE2FBB7}" destId="{135448B0-52C9-48C1-8913-F926846C42B1}" srcOrd="0" destOrd="0" presId="urn:microsoft.com/office/officeart/2005/8/layout/balance1"/>
    <dgm:cxn modelId="{48F6589F-8785-42A7-AE19-269D7FDD4A28}" type="presOf" srcId="{C875951D-6A7F-49E1-B4A3-CA83DA28FDB0}" destId="{4C58A0AB-807D-4391-B9B6-2FBFD4563CC8}" srcOrd="0" destOrd="0" presId="urn:microsoft.com/office/officeart/2005/8/layout/balance1"/>
    <dgm:cxn modelId="{9749F01A-67C9-4588-9634-4FD3F7B363EB}" srcId="{C875951D-6A7F-49E1-B4A3-CA83DA28FDB0}" destId="{37B8753B-5531-4C1B-9F93-E37416DE33BD}" srcOrd="2" destOrd="0" parTransId="{B35FA93B-2AE6-4AE8-8B02-E8E5C2FF9148}" sibTransId="{C5F3EF0C-4A9A-45F4-9279-DD909453DEEF}"/>
    <dgm:cxn modelId="{6D05EBFE-4D3A-40ED-BAC6-13561DACF31F}" type="presOf" srcId="{DDB2F158-7EF4-41CF-80A2-A707336F2683}" destId="{D1127B1D-BDB4-4DFB-9CBC-AB95638B208B}" srcOrd="0" destOrd="0" presId="urn:microsoft.com/office/officeart/2005/8/layout/balance1"/>
    <dgm:cxn modelId="{E1FC4070-D399-40FC-BB01-0FACEA2D58FE}" srcId="{55DCA236-C1F2-497C-941C-F587212850DA}" destId="{873CBA46-FC72-4ACA-8952-3BFB7B9E0749}" srcOrd="1" destOrd="0" parTransId="{FFA26A12-2FEC-4B45-A253-B1CA38A3EC16}" sibTransId="{3BAA791B-1B9C-4FEA-8F5D-C2A8D050F097}"/>
    <dgm:cxn modelId="{4850856B-F23C-40FF-B995-AF94489604B2}" type="presOf" srcId="{BE676304-B796-4F21-B0C4-CAD24F6AD4BA}" destId="{D5512146-CB39-44AD-9362-340A1BFA4046}" srcOrd="0" destOrd="0" presId="urn:microsoft.com/office/officeart/2005/8/layout/balance1"/>
    <dgm:cxn modelId="{8576A5A3-6B8F-4B7B-8861-9D9B1A9FE693}" srcId="{C875951D-6A7F-49E1-B4A3-CA83DA28FDB0}" destId="{13B520AB-AF96-4FCB-B2F9-0C01B871F792}" srcOrd="0" destOrd="0" parTransId="{1286FA4F-578B-4AAF-ACFC-EFCFF7B3DB1B}" sibTransId="{0B5C188F-225B-49CF-9E87-8D5C385389F0}"/>
    <dgm:cxn modelId="{56902DE2-AE99-4CEB-A642-72E3E2E73EC5}" srcId="{C875951D-6A7F-49E1-B4A3-CA83DA28FDB0}" destId="{BE676304-B796-4F21-B0C4-CAD24F6AD4BA}" srcOrd="1" destOrd="0" parTransId="{BD2B911C-87DE-4CC3-A770-DB6137074E2C}" sibTransId="{542A5D8D-76CA-42B2-B854-A6B1B24459B6}"/>
    <dgm:cxn modelId="{79ECAEE3-B959-4B1F-A696-25A89D82C1AD}" srcId="{73EC434A-1FA9-492F-8C35-31535DE2FBB7}" destId="{55DCA236-C1F2-497C-941C-F587212850DA}" srcOrd="0" destOrd="0" parTransId="{19FC2CC4-92DB-4421-8E9D-17C14CB958BB}" sibTransId="{681429DC-EFA7-4077-AEEB-5378763CDBBD}"/>
    <dgm:cxn modelId="{C453AD40-00B5-4BB0-BA8F-FBEEEDEEDF48}" srcId="{73EC434A-1FA9-492F-8C35-31535DE2FBB7}" destId="{C875951D-6A7F-49E1-B4A3-CA83DA28FDB0}" srcOrd="1" destOrd="0" parTransId="{4A449AB8-464D-428B-AAB8-A08328C0828C}" sibTransId="{226F0C1B-4FEE-4AFD-9D59-BA4776484B63}"/>
    <dgm:cxn modelId="{B850FD0B-3C84-4186-B4C2-1845F6E534E7}" type="presOf" srcId="{55DCA236-C1F2-497C-941C-F587212850DA}" destId="{FEA256B3-6BEA-4630-9AEB-409231EA96E6}" srcOrd="0" destOrd="0" presId="urn:microsoft.com/office/officeart/2005/8/layout/balance1"/>
    <dgm:cxn modelId="{04902579-F5C3-4C12-90BC-E160D41A4CB9}" srcId="{55DCA236-C1F2-497C-941C-F587212850DA}" destId="{DDB2F158-7EF4-41CF-80A2-A707336F2683}" srcOrd="0" destOrd="0" parTransId="{7B8E10AE-1438-4975-97BB-DC279C5139D9}" sibTransId="{F806BB96-4189-4730-AFC8-EB3CD0081B4C}"/>
    <dgm:cxn modelId="{F9B6A09F-A040-4A72-B3AA-1761E70906CD}" type="presOf" srcId="{873CBA46-FC72-4ACA-8952-3BFB7B9E0749}" destId="{3427C386-CAC7-4A04-8995-C4875548EBC1}" srcOrd="0" destOrd="0" presId="urn:microsoft.com/office/officeart/2005/8/layout/balance1"/>
    <dgm:cxn modelId="{0577D1ED-812D-44FC-8221-545468467D78}" type="presOf" srcId="{37B8753B-5531-4C1B-9F93-E37416DE33BD}" destId="{C6009445-4464-4E96-B95D-2D0B4185117D}" srcOrd="0" destOrd="0" presId="urn:microsoft.com/office/officeart/2005/8/layout/balance1"/>
    <dgm:cxn modelId="{D6FF78F2-BDC0-4AE7-827F-A0D7A8AB90E7}" type="presOf" srcId="{13B520AB-AF96-4FCB-B2F9-0C01B871F792}" destId="{1044EBAE-23F0-437C-9662-634E5961EC01}" srcOrd="0" destOrd="0" presId="urn:microsoft.com/office/officeart/2005/8/layout/balance1"/>
    <dgm:cxn modelId="{040A593C-0599-4844-A371-803BC56CE096}" type="presParOf" srcId="{135448B0-52C9-48C1-8913-F926846C42B1}" destId="{CC9E0F03-2552-4D33-A2FF-B9185094B0F1}" srcOrd="0" destOrd="0" presId="urn:microsoft.com/office/officeart/2005/8/layout/balance1"/>
    <dgm:cxn modelId="{A8F3D785-B36C-4927-A77C-DE08EA925E72}" type="presParOf" srcId="{135448B0-52C9-48C1-8913-F926846C42B1}" destId="{AC74BCC0-E649-494B-AF48-15ECFCF8F85B}" srcOrd="1" destOrd="0" presId="urn:microsoft.com/office/officeart/2005/8/layout/balance1"/>
    <dgm:cxn modelId="{3A71BC71-FE6F-4FA0-846B-83C781528723}" type="presParOf" srcId="{AC74BCC0-E649-494B-AF48-15ECFCF8F85B}" destId="{FEA256B3-6BEA-4630-9AEB-409231EA96E6}" srcOrd="0" destOrd="0" presId="urn:microsoft.com/office/officeart/2005/8/layout/balance1"/>
    <dgm:cxn modelId="{DDE1C882-872E-4132-AABC-41686D9AFFE1}" type="presParOf" srcId="{AC74BCC0-E649-494B-AF48-15ECFCF8F85B}" destId="{4C58A0AB-807D-4391-B9B6-2FBFD4563CC8}" srcOrd="1" destOrd="0" presId="urn:microsoft.com/office/officeart/2005/8/layout/balance1"/>
    <dgm:cxn modelId="{78DFE37B-12E1-4FA5-9B63-FC525F1DD1C9}" type="presParOf" srcId="{135448B0-52C9-48C1-8913-F926846C42B1}" destId="{00730ADF-D57C-41B0-A028-5FE4E979F83C}" srcOrd="2" destOrd="0" presId="urn:microsoft.com/office/officeart/2005/8/layout/balance1"/>
    <dgm:cxn modelId="{322267FA-CB7A-4692-BB9D-7FB5CA708EDE}" type="presParOf" srcId="{00730ADF-D57C-41B0-A028-5FE4E979F83C}" destId="{2B908B14-1A4C-411D-9DD6-68DEB542D463}" srcOrd="0" destOrd="0" presId="urn:microsoft.com/office/officeart/2005/8/layout/balance1"/>
    <dgm:cxn modelId="{607B904F-83A3-4B5A-98ED-14A9BB003AF8}" type="presParOf" srcId="{00730ADF-D57C-41B0-A028-5FE4E979F83C}" destId="{DB1D513C-FC2E-4FC2-AF0F-6342C7807162}" srcOrd="1" destOrd="0" presId="urn:microsoft.com/office/officeart/2005/8/layout/balance1"/>
    <dgm:cxn modelId="{8CE9A308-3927-4365-93C0-3F57CE39B470}" type="presParOf" srcId="{00730ADF-D57C-41B0-A028-5FE4E979F83C}" destId="{58968AC0-EEAF-4D49-8AF2-EC3E1076CC4A}" srcOrd="2" destOrd="0" presId="urn:microsoft.com/office/officeart/2005/8/layout/balance1"/>
    <dgm:cxn modelId="{9FFF5F19-B162-4439-9326-DBB61D7CD547}" type="presParOf" srcId="{00730ADF-D57C-41B0-A028-5FE4E979F83C}" destId="{1044EBAE-23F0-437C-9662-634E5961EC01}" srcOrd="3" destOrd="0" presId="urn:microsoft.com/office/officeart/2005/8/layout/balance1"/>
    <dgm:cxn modelId="{D63A5D3D-4CE8-4872-B3D1-2B9E66A68D47}" type="presParOf" srcId="{00730ADF-D57C-41B0-A028-5FE4E979F83C}" destId="{D5512146-CB39-44AD-9362-340A1BFA4046}" srcOrd="4" destOrd="0" presId="urn:microsoft.com/office/officeart/2005/8/layout/balance1"/>
    <dgm:cxn modelId="{1CF1BF6C-F65D-4332-BC7F-0AA416EA4183}" type="presParOf" srcId="{00730ADF-D57C-41B0-A028-5FE4E979F83C}" destId="{C6009445-4464-4E96-B95D-2D0B4185117D}" srcOrd="5" destOrd="0" presId="urn:microsoft.com/office/officeart/2005/8/layout/balance1"/>
    <dgm:cxn modelId="{4665BDA4-F728-43FF-938A-5C5E6DA0FC41}" type="presParOf" srcId="{00730ADF-D57C-41B0-A028-5FE4E979F83C}" destId="{D1127B1D-BDB4-4DFB-9CBC-AB95638B208B}" srcOrd="6" destOrd="0" presId="urn:microsoft.com/office/officeart/2005/8/layout/balance1"/>
    <dgm:cxn modelId="{8EB06058-F6DF-414E-B2FF-CB20613F3F4E}" type="presParOf" srcId="{00730ADF-D57C-41B0-A028-5FE4E979F83C}" destId="{3427C386-CAC7-4A04-8995-C4875548EB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F1BD2-DC4A-42DD-90A2-9DFA1933F41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151905F-6CB1-46B4-9D86-DA76EC6F916B}">
      <dgm:prSet phldrT="[Texto]"/>
      <dgm:spPr/>
      <dgm:t>
        <a:bodyPr/>
        <a:lstStyle/>
        <a:p>
          <a:r>
            <a:rPr lang="es-MX" dirty="0" smtClean="0"/>
            <a:t>Cadena de Accesibilidad</a:t>
          </a:r>
          <a:endParaRPr lang="es-EC" dirty="0"/>
        </a:p>
      </dgm:t>
    </dgm:pt>
    <dgm:pt modelId="{5E863A30-1B58-4AA8-8B27-02FC3E70886A}" type="parTrans" cxnId="{CBEA23BD-0BB6-4875-B8D4-5E0B57C5DD2F}">
      <dgm:prSet/>
      <dgm:spPr/>
      <dgm:t>
        <a:bodyPr/>
        <a:lstStyle/>
        <a:p>
          <a:endParaRPr lang="es-EC"/>
        </a:p>
      </dgm:t>
    </dgm:pt>
    <dgm:pt modelId="{64AC2B96-ABAD-42AB-AECB-3C25649E5EDE}" type="sibTrans" cxnId="{CBEA23BD-0BB6-4875-B8D4-5E0B57C5DD2F}">
      <dgm:prSet/>
      <dgm:spPr/>
      <dgm:t>
        <a:bodyPr/>
        <a:lstStyle/>
        <a:p>
          <a:endParaRPr lang="es-EC"/>
        </a:p>
      </dgm:t>
    </dgm:pt>
    <dgm:pt modelId="{D1FE04FB-EA80-42C3-A34E-42104E096D1F}">
      <dgm:prSet phldrT="[Texto]"/>
      <dgm:spPr/>
      <dgm:t>
        <a:bodyPr/>
        <a:lstStyle/>
        <a:p>
          <a:r>
            <a:rPr lang="es-MX" dirty="0" smtClean="0"/>
            <a:t>Infraestructura</a:t>
          </a:r>
          <a:endParaRPr lang="es-EC" dirty="0"/>
        </a:p>
      </dgm:t>
    </dgm:pt>
    <dgm:pt modelId="{9EA59CE9-0913-4667-9652-1DB87E1189FA}" type="parTrans" cxnId="{E6DD4050-5967-4B0D-9AEC-5961320A2272}">
      <dgm:prSet/>
      <dgm:spPr/>
      <dgm:t>
        <a:bodyPr/>
        <a:lstStyle/>
        <a:p>
          <a:endParaRPr lang="es-EC"/>
        </a:p>
      </dgm:t>
    </dgm:pt>
    <dgm:pt modelId="{B0E44554-4F7F-44AD-82A2-9EF9E3964FC5}" type="sibTrans" cxnId="{E6DD4050-5967-4B0D-9AEC-5961320A2272}">
      <dgm:prSet/>
      <dgm:spPr/>
      <dgm:t>
        <a:bodyPr/>
        <a:lstStyle/>
        <a:p>
          <a:endParaRPr lang="es-EC"/>
        </a:p>
      </dgm:t>
    </dgm:pt>
    <dgm:pt modelId="{09659097-027F-478D-B10C-E036736884AA}">
      <dgm:prSet phldrT="[Texto]"/>
      <dgm:spPr/>
      <dgm:t>
        <a:bodyPr/>
        <a:lstStyle/>
        <a:p>
          <a:r>
            <a:rPr lang="es-MX" dirty="0" smtClean="0"/>
            <a:t>TIC’S Accesibles</a:t>
          </a:r>
          <a:endParaRPr lang="es-EC" dirty="0"/>
        </a:p>
      </dgm:t>
    </dgm:pt>
    <dgm:pt modelId="{C167863F-4497-4048-A6C7-14A820982FB5}" type="parTrans" cxnId="{6B996671-9CAB-42DD-98C9-09A5B1FAAABA}">
      <dgm:prSet/>
      <dgm:spPr/>
      <dgm:t>
        <a:bodyPr/>
        <a:lstStyle/>
        <a:p>
          <a:endParaRPr lang="es-EC"/>
        </a:p>
      </dgm:t>
    </dgm:pt>
    <dgm:pt modelId="{2CB55720-FE31-482E-864B-A137101BC3E0}" type="sibTrans" cxnId="{6B996671-9CAB-42DD-98C9-09A5B1FAAABA}">
      <dgm:prSet/>
      <dgm:spPr/>
      <dgm:t>
        <a:bodyPr/>
        <a:lstStyle/>
        <a:p>
          <a:endParaRPr lang="es-EC"/>
        </a:p>
      </dgm:t>
    </dgm:pt>
    <dgm:pt modelId="{AF3A86F1-EDAC-4F70-B1A8-7E21722917D5}">
      <dgm:prSet phldrT="[Texto]"/>
      <dgm:spPr/>
      <dgm:t>
        <a:bodyPr/>
        <a:lstStyle/>
        <a:p>
          <a:r>
            <a:rPr lang="es-MX" dirty="0" smtClean="0"/>
            <a:t>Personal Capacitado</a:t>
          </a:r>
          <a:endParaRPr lang="es-EC" dirty="0"/>
        </a:p>
      </dgm:t>
    </dgm:pt>
    <dgm:pt modelId="{3295E7F0-6F62-4229-A40E-68E3DFD4C9DE}" type="parTrans" cxnId="{3CC5E887-539E-4426-8A29-9C1E5EBCDE28}">
      <dgm:prSet/>
      <dgm:spPr/>
      <dgm:t>
        <a:bodyPr/>
        <a:lstStyle/>
        <a:p>
          <a:endParaRPr lang="es-EC"/>
        </a:p>
      </dgm:t>
    </dgm:pt>
    <dgm:pt modelId="{3279052B-48C5-4FA3-8DB6-6F9D5AF2FB10}" type="sibTrans" cxnId="{3CC5E887-539E-4426-8A29-9C1E5EBCDE28}">
      <dgm:prSet/>
      <dgm:spPr/>
      <dgm:t>
        <a:bodyPr/>
        <a:lstStyle/>
        <a:p>
          <a:endParaRPr lang="es-EC"/>
        </a:p>
      </dgm:t>
    </dgm:pt>
    <dgm:pt modelId="{69F0EFBD-443F-4416-AAF1-A1FA0ECE3903}" type="pres">
      <dgm:prSet presAssocID="{866F1BD2-DC4A-42DD-90A2-9DFA1933F4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41B4149-0A17-41B0-BEB1-45FD67FE0E99}" type="pres">
      <dgm:prSet presAssocID="{F151905F-6CB1-46B4-9D86-DA76EC6F916B}" presName="hierRoot1" presStyleCnt="0"/>
      <dgm:spPr/>
    </dgm:pt>
    <dgm:pt modelId="{5805B442-9FD1-4959-9D31-ED442044BB2C}" type="pres">
      <dgm:prSet presAssocID="{F151905F-6CB1-46B4-9D86-DA76EC6F916B}" presName="composite" presStyleCnt="0"/>
      <dgm:spPr/>
    </dgm:pt>
    <dgm:pt modelId="{8F634076-F9A8-4CB1-AB0F-1476771A0AA4}" type="pres">
      <dgm:prSet presAssocID="{F151905F-6CB1-46B4-9D86-DA76EC6F916B}" presName="background" presStyleLbl="node0" presStyleIdx="0" presStyleCnt="1"/>
      <dgm:spPr/>
    </dgm:pt>
    <dgm:pt modelId="{6917690A-F361-4170-A4A8-33340C907167}" type="pres">
      <dgm:prSet presAssocID="{F151905F-6CB1-46B4-9D86-DA76EC6F916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CCC754E-CDB1-43BC-8DE7-EB475020AF51}" type="pres">
      <dgm:prSet presAssocID="{F151905F-6CB1-46B4-9D86-DA76EC6F916B}" presName="hierChild2" presStyleCnt="0"/>
      <dgm:spPr/>
    </dgm:pt>
    <dgm:pt modelId="{2EC97776-72B9-4041-8EC9-3F69283DADEB}" type="pres">
      <dgm:prSet presAssocID="{9EA59CE9-0913-4667-9652-1DB87E1189FA}" presName="Name10" presStyleLbl="parChTrans1D2" presStyleIdx="0" presStyleCnt="3"/>
      <dgm:spPr/>
      <dgm:t>
        <a:bodyPr/>
        <a:lstStyle/>
        <a:p>
          <a:endParaRPr lang="es-EC"/>
        </a:p>
      </dgm:t>
    </dgm:pt>
    <dgm:pt modelId="{C423A4BB-B6FA-4846-8D1E-F6A055673B02}" type="pres">
      <dgm:prSet presAssocID="{D1FE04FB-EA80-42C3-A34E-42104E096D1F}" presName="hierRoot2" presStyleCnt="0"/>
      <dgm:spPr/>
    </dgm:pt>
    <dgm:pt modelId="{32558DC1-6064-417B-A18F-A6728F5DDE9A}" type="pres">
      <dgm:prSet presAssocID="{D1FE04FB-EA80-42C3-A34E-42104E096D1F}" presName="composite2" presStyleCnt="0"/>
      <dgm:spPr/>
    </dgm:pt>
    <dgm:pt modelId="{0C029377-AD31-4E86-B78B-98745BDFDB60}" type="pres">
      <dgm:prSet presAssocID="{D1FE04FB-EA80-42C3-A34E-42104E096D1F}" presName="background2" presStyleLbl="node2" presStyleIdx="0" presStyleCnt="3"/>
      <dgm:spPr/>
    </dgm:pt>
    <dgm:pt modelId="{FC3FB402-E601-4636-A295-6704F041743B}" type="pres">
      <dgm:prSet presAssocID="{D1FE04FB-EA80-42C3-A34E-42104E096D1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A723A7-E979-45DB-AE35-F3A9EABE1CAD}" type="pres">
      <dgm:prSet presAssocID="{D1FE04FB-EA80-42C3-A34E-42104E096D1F}" presName="hierChild3" presStyleCnt="0"/>
      <dgm:spPr/>
    </dgm:pt>
    <dgm:pt modelId="{0BFD82BB-B037-41C8-9923-9C1BCC325224}" type="pres">
      <dgm:prSet presAssocID="{C167863F-4497-4048-A6C7-14A820982FB5}" presName="Name10" presStyleLbl="parChTrans1D2" presStyleIdx="1" presStyleCnt="3"/>
      <dgm:spPr/>
      <dgm:t>
        <a:bodyPr/>
        <a:lstStyle/>
        <a:p>
          <a:endParaRPr lang="es-EC"/>
        </a:p>
      </dgm:t>
    </dgm:pt>
    <dgm:pt modelId="{F2D4AFEE-5814-433D-8517-120512499472}" type="pres">
      <dgm:prSet presAssocID="{09659097-027F-478D-B10C-E036736884AA}" presName="hierRoot2" presStyleCnt="0"/>
      <dgm:spPr/>
    </dgm:pt>
    <dgm:pt modelId="{9E5DBF78-4953-4EC9-B0AB-057B54202F7A}" type="pres">
      <dgm:prSet presAssocID="{09659097-027F-478D-B10C-E036736884AA}" presName="composite2" presStyleCnt="0"/>
      <dgm:spPr/>
    </dgm:pt>
    <dgm:pt modelId="{1EC8A692-F90E-41C7-A62A-29BB4FB48A1E}" type="pres">
      <dgm:prSet presAssocID="{09659097-027F-478D-B10C-E036736884AA}" presName="background2" presStyleLbl="node2" presStyleIdx="1" presStyleCnt="3"/>
      <dgm:spPr/>
    </dgm:pt>
    <dgm:pt modelId="{6A6605C0-6ABC-4E06-A9EA-1DFD9C367390}" type="pres">
      <dgm:prSet presAssocID="{09659097-027F-478D-B10C-E036736884A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FA219BD-5585-44DF-89C5-D4EE186E272F}" type="pres">
      <dgm:prSet presAssocID="{09659097-027F-478D-B10C-E036736884AA}" presName="hierChild3" presStyleCnt="0"/>
      <dgm:spPr/>
    </dgm:pt>
    <dgm:pt modelId="{2326C16D-E5E3-4D60-8528-8045253A3DC8}" type="pres">
      <dgm:prSet presAssocID="{3295E7F0-6F62-4229-A40E-68E3DFD4C9DE}" presName="Name10" presStyleLbl="parChTrans1D2" presStyleIdx="2" presStyleCnt="3"/>
      <dgm:spPr/>
      <dgm:t>
        <a:bodyPr/>
        <a:lstStyle/>
        <a:p>
          <a:endParaRPr lang="es-EC"/>
        </a:p>
      </dgm:t>
    </dgm:pt>
    <dgm:pt modelId="{3D2FA8B2-A4CA-4FEA-B335-B817000C6289}" type="pres">
      <dgm:prSet presAssocID="{AF3A86F1-EDAC-4F70-B1A8-7E21722917D5}" presName="hierRoot2" presStyleCnt="0"/>
      <dgm:spPr/>
    </dgm:pt>
    <dgm:pt modelId="{C943883B-09D1-41CE-83AA-41A183985569}" type="pres">
      <dgm:prSet presAssocID="{AF3A86F1-EDAC-4F70-B1A8-7E21722917D5}" presName="composite2" presStyleCnt="0"/>
      <dgm:spPr/>
    </dgm:pt>
    <dgm:pt modelId="{B466ED41-0996-43B2-B184-774B396821A9}" type="pres">
      <dgm:prSet presAssocID="{AF3A86F1-EDAC-4F70-B1A8-7E21722917D5}" presName="background2" presStyleLbl="node2" presStyleIdx="2" presStyleCnt="3"/>
      <dgm:spPr/>
    </dgm:pt>
    <dgm:pt modelId="{B01AF376-8857-467D-A3A8-563C3A4FAEEC}" type="pres">
      <dgm:prSet presAssocID="{AF3A86F1-EDAC-4F70-B1A8-7E21722917D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F44367-6219-42BF-B0FC-0832F9B64FAF}" type="pres">
      <dgm:prSet presAssocID="{AF3A86F1-EDAC-4F70-B1A8-7E21722917D5}" presName="hierChild3" presStyleCnt="0"/>
      <dgm:spPr/>
    </dgm:pt>
  </dgm:ptLst>
  <dgm:cxnLst>
    <dgm:cxn modelId="{A565AD88-FD82-48A2-9C68-B2E9B0FD7813}" type="presOf" srcId="{866F1BD2-DC4A-42DD-90A2-9DFA1933F411}" destId="{69F0EFBD-443F-4416-AAF1-A1FA0ECE3903}" srcOrd="0" destOrd="0" presId="urn:microsoft.com/office/officeart/2005/8/layout/hierarchy1"/>
    <dgm:cxn modelId="{CBEA23BD-0BB6-4875-B8D4-5E0B57C5DD2F}" srcId="{866F1BD2-DC4A-42DD-90A2-9DFA1933F411}" destId="{F151905F-6CB1-46B4-9D86-DA76EC6F916B}" srcOrd="0" destOrd="0" parTransId="{5E863A30-1B58-4AA8-8B27-02FC3E70886A}" sibTransId="{64AC2B96-ABAD-42AB-AECB-3C25649E5EDE}"/>
    <dgm:cxn modelId="{13071BB0-D35E-4451-8DBA-074AC4230F2C}" type="presOf" srcId="{3295E7F0-6F62-4229-A40E-68E3DFD4C9DE}" destId="{2326C16D-E5E3-4D60-8528-8045253A3DC8}" srcOrd="0" destOrd="0" presId="urn:microsoft.com/office/officeart/2005/8/layout/hierarchy1"/>
    <dgm:cxn modelId="{D1DF25B5-0851-4059-9E1A-F31191BA3BD3}" type="presOf" srcId="{AF3A86F1-EDAC-4F70-B1A8-7E21722917D5}" destId="{B01AF376-8857-467D-A3A8-563C3A4FAEEC}" srcOrd="0" destOrd="0" presId="urn:microsoft.com/office/officeart/2005/8/layout/hierarchy1"/>
    <dgm:cxn modelId="{B2ECD2BE-D8FB-4051-A83B-EED9641E4033}" type="presOf" srcId="{D1FE04FB-EA80-42C3-A34E-42104E096D1F}" destId="{FC3FB402-E601-4636-A295-6704F041743B}" srcOrd="0" destOrd="0" presId="urn:microsoft.com/office/officeart/2005/8/layout/hierarchy1"/>
    <dgm:cxn modelId="{BFDFE86A-1920-4A5A-AC61-B6A163546E55}" type="presOf" srcId="{9EA59CE9-0913-4667-9652-1DB87E1189FA}" destId="{2EC97776-72B9-4041-8EC9-3F69283DADEB}" srcOrd="0" destOrd="0" presId="urn:microsoft.com/office/officeart/2005/8/layout/hierarchy1"/>
    <dgm:cxn modelId="{E1C4E79C-72C9-4A6F-8633-312C1C119E12}" type="presOf" srcId="{09659097-027F-478D-B10C-E036736884AA}" destId="{6A6605C0-6ABC-4E06-A9EA-1DFD9C367390}" srcOrd="0" destOrd="0" presId="urn:microsoft.com/office/officeart/2005/8/layout/hierarchy1"/>
    <dgm:cxn modelId="{44167A0A-F05D-4FCF-9AB1-F69D2CFD47E1}" type="presOf" srcId="{F151905F-6CB1-46B4-9D86-DA76EC6F916B}" destId="{6917690A-F361-4170-A4A8-33340C907167}" srcOrd="0" destOrd="0" presId="urn:microsoft.com/office/officeart/2005/8/layout/hierarchy1"/>
    <dgm:cxn modelId="{E6DD4050-5967-4B0D-9AEC-5961320A2272}" srcId="{F151905F-6CB1-46B4-9D86-DA76EC6F916B}" destId="{D1FE04FB-EA80-42C3-A34E-42104E096D1F}" srcOrd="0" destOrd="0" parTransId="{9EA59CE9-0913-4667-9652-1DB87E1189FA}" sibTransId="{B0E44554-4F7F-44AD-82A2-9EF9E3964FC5}"/>
    <dgm:cxn modelId="{6B996671-9CAB-42DD-98C9-09A5B1FAAABA}" srcId="{F151905F-6CB1-46B4-9D86-DA76EC6F916B}" destId="{09659097-027F-478D-B10C-E036736884AA}" srcOrd="1" destOrd="0" parTransId="{C167863F-4497-4048-A6C7-14A820982FB5}" sibTransId="{2CB55720-FE31-482E-864B-A137101BC3E0}"/>
    <dgm:cxn modelId="{581C65F9-C9C0-4C27-B55B-7C6D5762DCA6}" type="presOf" srcId="{C167863F-4497-4048-A6C7-14A820982FB5}" destId="{0BFD82BB-B037-41C8-9923-9C1BCC325224}" srcOrd="0" destOrd="0" presId="urn:microsoft.com/office/officeart/2005/8/layout/hierarchy1"/>
    <dgm:cxn modelId="{3CC5E887-539E-4426-8A29-9C1E5EBCDE28}" srcId="{F151905F-6CB1-46B4-9D86-DA76EC6F916B}" destId="{AF3A86F1-EDAC-4F70-B1A8-7E21722917D5}" srcOrd="2" destOrd="0" parTransId="{3295E7F0-6F62-4229-A40E-68E3DFD4C9DE}" sibTransId="{3279052B-48C5-4FA3-8DB6-6F9D5AF2FB10}"/>
    <dgm:cxn modelId="{9B0A8206-007D-4603-B362-69B1482BE1B2}" type="presParOf" srcId="{69F0EFBD-443F-4416-AAF1-A1FA0ECE3903}" destId="{441B4149-0A17-41B0-BEB1-45FD67FE0E99}" srcOrd="0" destOrd="0" presId="urn:microsoft.com/office/officeart/2005/8/layout/hierarchy1"/>
    <dgm:cxn modelId="{A5464205-C033-47DD-A046-02A33819A46E}" type="presParOf" srcId="{441B4149-0A17-41B0-BEB1-45FD67FE0E99}" destId="{5805B442-9FD1-4959-9D31-ED442044BB2C}" srcOrd="0" destOrd="0" presId="urn:microsoft.com/office/officeart/2005/8/layout/hierarchy1"/>
    <dgm:cxn modelId="{E72B9620-13FC-4587-9E65-7BB6C0ECEB85}" type="presParOf" srcId="{5805B442-9FD1-4959-9D31-ED442044BB2C}" destId="{8F634076-F9A8-4CB1-AB0F-1476771A0AA4}" srcOrd="0" destOrd="0" presId="urn:microsoft.com/office/officeart/2005/8/layout/hierarchy1"/>
    <dgm:cxn modelId="{F514C5F8-37F5-4B47-9450-6BBD78F97833}" type="presParOf" srcId="{5805B442-9FD1-4959-9D31-ED442044BB2C}" destId="{6917690A-F361-4170-A4A8-33340C907167}" srcOrd="1" destOrd="0" presId="urn:microsoft.com/office/officeart/2005/8/layout/hierarchy1"/>
    <dgm:cxn modelId="{0905A847-330F-4E62-BCF6-7D1862BCC760}" type="presParOf" srcId="{441B4149-0A17-41B0-BEB1-45FD67FE0E99}" destId="{6CCC754E-CDB1-43BC-8DE7-EB475020AF51}" srcOrd="1" destOrd="0" presId="urn:microsoft.com/office/officeart/2005/8/layout/hierarchy1"/>
    <dgm:cxn modelId="{359EF16A-01C8-44FB-8629-BD34A7730F5C}" type="presParOf" srcId="{6CCC754E-CDB1-43BC-8DE7-EB475020AF51}" destId="{2EC97776-72B9-4041-8EC9-3F69283DADEB}" srcOrd="0" destOrd="0" presId="urn:microsoft.com/office/officeart/2005/8/layout/hierarchy1"/>
    <dgm:cxn modelId="{E4FB0568-9458-4109-860D-ED92CB86ABE4}" type="presParOf" srcId="{6CCC754E-CDB1-43BC-8DE7-EB475020AF51}" destId="{C423A4BB-B6FA-4846-8D1E-F6A055673B02}" srcOrd="1" destOrd="0" presId="urn:microsoft.com/office/officeart/2005/8/layout/hierarchy1"/>
    <dgm:cxn modelId="{78C527AE-EA0A-4340-B314-0213CFE33682}" type="presParOf" srcId="{C423A4BB-B6FA-4846-8D1E-F6A055673B02}" destId="{32558DC1-6064-417B-A18F-A6728F5DDE9A}" srcOrd="0" destOrd="0" presId="urn:microsoft.com/office/officeart/2005/8/layout/hierarchy1"/>
    <dgm:cxn modelId="{DAECB61D-85E6-491C-BDBE-FBE5D5BC8BCF}" type="presParOf" srcId="{32558DC1-6064-417B-A18F-A6728F5DDE9A}" destId="{0C029377-AD31-4E86-B78B-98745BDFDB60}" srcOrd="0" destOrd="0" presId="urn:microsoft.com/office/officeart/2005/8/layout/hierarchy1"/>
    <dgm:cxn modelId="{6B0DFA94-3CE3-4B5D-9F32-D3B1C282FE33}" type="presParOf" srcId="{32558DC1-6064-417B-A18F-A6728F5DDE9A}" destId="{FC3FB402-E601-4636-A295-6704F041743B}" srcOrd="1" destOrd="0" presId="urn:microsoft.com/office/officeart/2005/8/layout/hierarchy1"/>
    <dgm:cxn modelId="{588EC9C9-C27F-4B56-A96A-3C09B889AEA4}" type="presParOf" srcId="{C423A4BB-B6FA-4846-8D1E-F6A055673B02}" destId="{91A723A7-E979-45DB-AE35-F3A9EABE1CAD}" srcOrd="1" destOrd="0" presId="urn:microsoft.com/office/officeart/2005/8/layout/hierarchy1"/>
    <dgm:cxn modelId="{97228C22-E78F-4580-845B-D28F814724F3}" type="presParOf" srcId="{6CCC754E-CDB1-43BC-8DE7-EB475020AF51}" destId="{0BFD82BB-B037-41C8-9923-9C1BCC325224}" srcOrd="2" destOrd="0" presId="urn:microsoft.com/office/officeart/2005/8/layout/hierarchy1"/>
    <dgm:cxn modelId="{EABDE5CD-ADF2-4BB2-AD87-201E0088CE9A}" type="presParOf" srcId="{6CCC754E-CDB1-43BC-8DE7-EB475020AF51}" destId="{F2D4AFEE-5814-433D-8517-120512499472}" srcOrd="3" destOrd="0" presId="urn:microsoft.com/office/officeart/2005/8/layout/hierarchy1"/>
    <dgm:cxn modelId="{9A8AF6AA-ACB4-40DE-9C00-614B459B5F39}" type="presParOf" srcId="{F2D4AFEE-5814-433D-8517-120512499472}" destId="{9E5DBF78-4953-4EC9-B0AB-057B54202F7A}" srcOrd="0" destOrd="0" presId="urn:microsoft.com/office/officeart/2005/8/layout/hierarchy1"/>
    <dgm:cxn modelId="{AEC9A095-7918-4627-A509-2E51E6357F1F}" type="presParOf" srcId="{9E5DBF78-4953-4EC9-B0AB-057B54202F7A}" destId="{1EC8A692-F90E-41C7-A62A-29BB4FB48A1E}" srcOrd="0" destOrd="0" presId="urn:microsoft.com/office/officeart/2005/8/layout/hierarchy1"/>
    <dgm:cxn modelId="{1DA32CCA-2E38-4694-93ED-23939D2716AA}" type="presParOf" srcId="{9E5DBF78-4953-4EC9-B0AB-057B54202F7A}" destId="{6A6605C0-6ABC-4E06-A9EA-1DFD9C367390}" srcOrd="1" destOrd="0" presId="urn:microsoft.com/office/officeart/2005/8/layout/hierarchy1"/>
    <dgm:cxn modelId="{55EF3AE3-FA27-4720-82C6-0593204269C0}" type="presParOf" srcId="{F2D4AFEE-5814-433D-8517-120512499472}" destId="{2FA219BD-5585-44DF-89C5-D4EE186E272F}" srcOrd="1" destOrd="0" presId="urn:microsoft.com/office/officeart/2005/8/layout/hierarchy1"/>
    <dgm:cxn modelId="{16F47129-AD92-43AD-AB27-DED2527CA608}" type="presParOf" srcId="{6CCC754E-CDB1-43BC-8DE7-EB475020AF51}" destId="{2326C16D-E5E3-4D60-8528-8045253A3DC8}" srcOrd="4" destOrd="0" presId="urn:microsoft.com/office/officeart/2005/8/layout/hierarchy1"/>
    <dgm:cxn modelId="{4F246071-BDB2-4B99-A33E-357701F2D713}" type="presParOf" srcId="{6CCC754E-CDB1-43BC-8DE7-EB475020AF51}" destId="{3D2FA8B2-A4CA-4FEA-B335-B817000C6289}" srcOrd="5" destOrd="0" presId="urn:microsoft.com/office/officeart/2005/8/layout/hierarchy1"/>
    <dgm:cxn modelId="{BACEE30A-4A3E-4F44-91E5-5D246BA076F6}" type="presParOf" srcId="{3D2FA8B2-A4CA-4FEA-B335-B817000C6289}" destId="{C943883B-09D1-41CE-83AA-41A183985569}" srcOrd="0" destOrd="0" presId="urn:microsoft.com/office/officeart/2005/8/layout/hierarchy1"/>
    <dgm:cxn modelId="{B419DFC8-DEC9-447F-AC79-287C48850F20}" type="presParOf" srcId="{C943883B-09D1-41CE-83AA-41A183985569}" destId="{B466ED41-0996-43B2-B184-774B396821A9}" srcOrd="0" destOrd="0" presId="urn:microsoft.com/office/officeart/2005/8/layout/hierarchy1"/>
    <dgm:cxn modelId="{EC573E3D-9D79-425E-A157-79C9E1F2E3DF}" type="presParOf" srcId="{C943883B-09D1-41CE-83AA-41A183985569}" destId="{B01AF376-8857-467D-A3A8-563C3A4FAEEC}" srcOrd="1" destOrd="0" presId="urn:microsoft.com/office/officeart/2005/8/layout/hierarchy1"/>
    <dgm:cxn modelId="{F095F803-D3CA-42FA-99D9-00BF24949DF9}" type="presParOf" srcId="{3D2FA8B2-A4CA-4FEA-B335-B817000C6289}" destId="{02F44367-6219-42BF-B0FC-0832F9B64F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EDDCB9-ED58-4D35-831F-1D66155597D4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27F84143-8B20-4AB6-9B2C-B7DB36DF10FA}">
      <dgm:prSet phldrT="[Texto]"/>
      <dgm:spPr/>
      <dgm:t>
        <a:bodyPr/>
        <a:lstStyle/>
        <a:p>
          <a:r>
            <a:rPr lang="es-MX" dirty="0" smtClean="0"/>
            <a:t>Fuentes secundarias de información</a:t>
          </a:r>
          <a:endParaRPr lang="es-EC" dirty="0"/>
        </a:p>
      </dgm:t>
    </dgm:pt>
    <dgm:pt modelId="{D284EE4E-7E06-4308-ABE7-EB1587DCD818}" type="parTrans" cxnId="{36B74323-344F-444F-8FB7-B415CC30F2B2}">
      <dgm:prSet/>
      <dgm:spPr/>
      <dgm:t>
        <a:bodyPr/>
        <a:lstStyle/>
        <a:p>
          <a:endParaRPr lang="es-EC"/>
        </a:p>
      </dgm:t>
    </dgm:pt>
    <dgm:pt modelId="{5026E593-2432-456D-A0C4-72C1E169307A}" type="sibTrans" cxnId="{36B74323-344F-444F-8FB7-B415CC30F2B2}">
      <dgm:prSet/>
      <dgm:spPr/>
      <dgm:t>
        <a:bodyPr/>
        <a:lstStyle/>
        <a:p>
          <a:endParaRPr lang="es-EC"/>
        </a:p>
      </dgm:t>
    </dgm:pt>
    <dgm:pt modelId="{1D575AB8-EBF6-43CD-B355-BB143A21B074}">
      <dgm:prSet phldrT="[Texto]"/>
      <dgm:spPr/>
      <dgm:t>
        <a:bodyPr/>
        <a:lstStyle/>
        <a:p>
          <a:r>
            <a:rPr lang="es-MX" dirty="0" smtClean="0"/>
            <a:t>Entrevistas</a:t>
          </a:r>
          <a:endParaRPr lang="es-EC" dirty="0"/>
        </a:p>
      </dgm:t>
    </dgm:pt>
    <dgm:pt modelId="{6C3E64EE-1A17-45A0-817F-C49AF44C5A39}" type="parTrans" cxnId="{F027EC2F-D746-46C0-8567-28FBFCA80A4A}">
      <dgm:prSet/>
      <dgm:spPr/>
      <dgm:t>
        <a:bodyPr/>
        <a:lstStyle/>
        <a:p>
          <a:endParaRPr lang="es-EC"/>
        </a:p>
      </dgm:t>
    </dgm:pt>
    <dgm:pt modelId="{D8923A18-D497-472B-8BED-66F441F2AF87}" type="sibTrans" cxnId="{F027EC2F-D746-46C0-8567-28FBFCA80A4A}">
      <dgm:prSet/>
      <dgm:spPr/>
      <dgm:t>
        <a:bodyPr/>
        <a:lstStyle/>
        <a:p>
          <a:endParaRPr lang="es-EC"/>
        </a:p>
      </dgm:t>
    </dgm:pt>
    <dgm:pt modelId="{072CFA7D-3703-4305-9DA9-F6BF3BD6EC62}">
      <dgm:prSet phldrT="[Texto]"/>
      <dgm:spPr/>
      <dgm:t>
        <a:bodyPr/>
        <a:lstStyle/>
        <a:p>
          <a:r>
            <a:rPr lang="es-MX" dirty="0" smtClean="0"/>
            <a:t>Encuestas</a:t>
          </a:r>
          <a:endParaRPr lang="es-EC" dirty="0"/>
        </a:p>
      </dgm:t>
    </dgm:pt>
    <dgm:pt modelId="{55A7EEC6-EB7B-40BA-80B6-A00F6212D025}" type="parTrans" cxnId="{E7A56F5F-6904-4F2C-993B-3362AD2AFDF6}">
      <dgm:prSet/>
      <dgm:spPr/>
      <dgm:t>
        <a:bodyPr/>
        <a:lstStyle/>
        <a:p>
          <a:endParaRPr lang="es-EC"/>
        </a:p>
      </dgm:t>
    </dgm:pt>
    <dgm:pt modelId="{E36EF608-64FD-427F-A18C-9CE0869DCB15}" type="sibTrans" cxnId="{E7A56F5F-6904-4F2C-993B-3362AD2AFDF6}">
      <dgm:prSet/>
      <dgm:spPr/>
      <dgm:t>
        <a:bodyPr/>
        <a:lstStyle/>
        <a:p>
          <a:endParaRPr lang="es-EC"/>
        </a:p>
      </dgm:t>
    </dgm:pt>
    <dgm:pt modelId="{3B870F49-014C-4511-B68D-01E112C8CAAF}">
      <dgm:prSet phldrT="[Texto]"/>
      <dgm:spPr/>
      <dgm:t>
        <a:bodyPr/>
        <a:lstStyle/>
        <a:p>
          <a:r>
            <a:rPr lang="es-MX" dirty="0" smtClean="0"/>
            <a:t>Diagnosticar la situación  actual de la accesibilidad en los museos interactivos de Quito</a:t>
          </a:r>
          <a:endParaRPr lang="es-EC" dirty="0"/>
        </a:p>
      </dgm:t>
    </dgm:pt>
    <dgm:pt modelId="{5252F637-9930-482A-9D77-2B3D743C0EDE}" type="parTrans" cxnId="{6823E965-B93F-4F5E-8BF7-9A750FC70D1A}">
      <dgm:prSet/>
      <dgm:spPr/>
      <dgm:t>
        <a:bodyPr/>
        <a:lstStyle/>
        <a:p>
          <a:endParaRPr lang="es-EC"/>
        </a:p>
      </dgm:t>
    </dgm:pt>
    <dgm:pt modelId="{E9F5303B-2968-4E67-8B3B-4A762D516D8D}" type="sibTrans" cxnId="{6823E965-B93F-4F5E-8BF7-9A750FC70D1A}">
      <dgm:prSet/>
      <dgm:spPr/>
      <dgm:t>
        <a:bodyPr/>
        <a:lstStyle/>
        <a:p>
          <a:endParaRPr lang="es-EC"/>
        </a:p>
      </dgm:t>
    </dgm:pt>
    <dgm:pt modelId="{CE8D9444-21A3-4C43-B15C-220A3C5A3C50}" type="pres">
      <dgm:prSet presAssocID="{8BEDDCB9-ED58-4D35-831F-1D66155597D4}" presName="arrowDiagram" presStyleCnt="0">
        <dgm:presLayoutVars>
          <dgm:chMax val="5"/>
          <dgm:dir/>
          <dgm:resizeHandles val="exact"/>
        </dgm:presLayoutVars>
      </dgm:prSet>
      <dgm:spPr/>
    </dgm:pt>
    <dgm:pt modelId="{C52F1037-68E7-48E7-ABF3-75C546D7DD87}" type="pres">
      <dgm:prSet presAssocID="{8BEDDCB9-ED58-4D35-831F-1D66155597D4}" presName="arrow" presStyleLbl="bgShp" presStyleIdx="0" presStyleCnt="1"/>
      <dgm:spPr/>
    </dgm:pt>
    <dgm:pt modelId="{9FF4EEB4-A664-4437-A42F-F9BFBEB146F4}" type="pres">
      <dgm:prSet presAssocID="{8BEDDCB9-ED58-4D35-831F-1D66155597D4}" presName="arrowDiagram4" presStyleCnt="0"/>
      <dgm:spPr/>
    </dgm:pt>
    <dgm:pt modelId="{035C3BF1-7303-4491-96BC-3925995F0276}" type="pres">
      <dgm:prSet presAssocID="{27F84143-8B20-4AB6-9B2C-B7DB36DF10FA}" presName="bullet4a" presStyleLbl="node1" presStyleIdx="0" presStyleCnt="4"/>
      <dgm:spPr/>
    </dgm:pt>
    <dgm:pt modelId="{FCFE4D91-508D-47AD-AFE1-F02EBA9E02E2}" type="pres">
      <dgm:prSet presAssocID="{27F84143-8B20-4AB6-9B2C-B7DB36DF10FA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D350B-E873-4FF2-B296-74CB1EC86D84}" type="pres">
      <dgm:prSet presAssocID="{1D575AB8-EBF6-43CD-B355-BB143A21B074}" presName="bullet4b" presStyleLbl="node1" presStyleIdx="1" presStyleCnt="4"/>
      <dgm:spPr/>
    </dgm:pt>
    <dgm:pt modelId="{3B14CC68-AC30-4C83-8598-4283D685B9E4}" type="pres">
      <dgm:prSet presAssocID="{1D575AB8-EBF6-43CD-B355-BB143A21B07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609FF3-12DA-4695-BF1D-3010E144FD53}" type="pres">
      <dgm:prSet presAssocID="{072CFA7D-3703-4305-9DA9-F6BF3BD6EC62}" presName="bullet4c" presStyleLbl="node1" presStyleIdx="2" presStyleCnt="4"/>
      <dgm:spPr/>
    </dgm:pt>
    <dgm:pt modelId="{2DC4CF64-20B4-4F5D-9BF1-81E377C4FCE2}" type="pres">
      <dgm:prSet presAssocID="{072CFA7D-3703-4305-9DA9-F6BF3BD6EC62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A5749F-6998-4B48-B055-2C2F1A5A8B2F}" type="pres">
      <dgm:prSet presAssocID="{3B870F49-014C-4511-B68D-01E112C8CAAF}" presName="bullet4d" presStyleLbl="node1" presStyleIdx="3" presStyleCnt="4"/>
      <dgm:spPr/>
    </dgm:pt>
    <dgm:pt modelId="{26613C1E-079B-4FE9-8C7E-78C20C851FD0}" type="pres">
      <dgm:prSet presAssocID="{3B870F49-014C-4511-B68D-01E112C8CAA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33D86F-38E9-4261-8422-ABBFED5E0198}" type="presOf" srcId="{8BEDDCB9-ED58-4D35-831F-1D66155597D4}" destId="{CE8D9444-21A3-4C43-B15C-220A3C5A3C50}" srcOrd="0" destOrd="0" presId="urn:microsoft.com/office/officeart/2005/8/layout/arrow2"/>
    <dgm:cxn modelId="{939505CB-F4BA-4AC1-84D9-AD4CBA198F79}" type="presOf" srcId="{072CFA7D-3703-4305-9DA9-F6BF3BD6EC62}" destId="{2DC4CF64-20B4-4F5D-9BF1-81E377C4FCE2}" srcOrd="0" destOrd="0" presId="urn:microsoft.com/office/officeart/2005/8/layout/arrow2"/>
    <dgm:cxn modelId="{D41AB7F1-A765-40ED-93A5-E2EDE7DF7076}" type="presOf" srcId="{27F84143-8B20-4AB6-9B2C-B7DB36DF10FA}" destId="{FCFE4D91-508D-47AD-AFE1-F02EBA9E02E2}" srcOrd="0" destOrd="0" presId="urn:microsoft.com/office/officeart/2005/8/layout/arrow2"/>
    <dgm:cxn modelId="{F027EC2F-D746-46C0-8567-28FBFCA80A4A}" srcId="{8BEDDCB9-ED58-4D35-831F-1D66155597D4}" destId="{1D575AB8-EBF6-43CD-B355-BB143A21B074}" srcOrd="1" destOrd="0" parTransId="{6C3E64EE-1A17-45A0-817F-C49AF44C5A39}" sibTransId="{D8923A18-D497-472B-8BED-66F441F2AF87}"/>
    <dgm:cxn modelId="{F171543D-66C5-43D0-B756-C6FA1D4DA289}" type="presOf" srcId="{1D575AB8-EBF6-43CD-B355-BB143A21B074}" destId="{3B14CC68-AC30-4C83-8598-4283D685B9E4}" srcOrd="0" destOrd="0" presId="urn:microsoft.com/office/officeart/2005/8/layout/arrow2"/>
    <dgm:cxn modelId="{6823E965-B93F-4F5E-8BF7-9A750FC70D1A}" srcId="{8BEDDCB9-ED58-4D35-831F-1D66155597D4}" destId="{3B870F49-014C-4511-B68D-01E112C8CAAF}" srcOrd="3" destOrd="0" parTransId="{5252F637-9930-482A-9D77-2B3D743C0EDE}" sibTransId="{E9F5303B-2968-4E67-8B3B-4A762D516D8D}"/>
    <dgm:cxn modelId="{E7A56F5F-6904-4F2C-993B-3362AD2AFDF6}" srcId="{8BEDDCB9-ED58-4D35-831F-1D66155597D4}" destId="{072CFA7D-3703-4305-9DA9-F6BF3BD6EC62}" srcOrd="2" destOrd="0" parTransId="{55A7EEC6-EB7B-40BA-80B6-A00F6212D025}" sibTransId="{E36EF608-64FD-427F-A18C-9CE0869DCB15}"/>
    <dgm:cxn modelId="{2EAE7E48-569E-42EC-B345-DB791CC7B9A1}" type="presOf" srcId="{3B870F49-014C-4511-B68D-01E112C8CAAF}" destId="{26613C1E-079B-4FE9-8C7E-78C20C851FD0}" srcOrd="0" destOrd="0" presId="urn:microsoft.com/office/officeart/2005/8/layout/arrow2"/>
    <dgm:cxn modelId="{36B74323-344F-444F-8FB7-B415CC30F2B2}" srcId="{8BEDDCB9-ED58-4D35-831F-1D66155597D4}" destId="{27F84143-8B20-4AB6-9B2C-B7DB36DF10FA}" srcOrd="0" destOrd="0" parTransId="{D284EE4E-7E06-4308-ABE7-EB1587DCD818}" sibTransId="{5026E593-2432-456D-A0C4-72C1E169307A}"/>
    <dgm:cxn modelId="{D9A72C96-0ACF-4B27-973A-30B911AD5385}" type="presParOf" srcId="{CE8D9444-21A3-4C43-B15C-220A3C5A3C50}" destId="{C52F1037-68E7-48E7-ABF3-75C546D7DD87}" srcOrd="0" destOrd="0" presId="urn:microsoft.com/office/officeart/2005/8/layout/arrow2"/>
    <dgm:cxn modelId="{428B405F-60F8-48B4-8A2C-49B0E9F266B1}" type="presParOf" srcId="{CE8D9444-21A3-4C43-B15C-220A3C5A3C50}" destId="{9FF4EEB4-A664-4437-A42F-F9BFBEB146F4}" srcOrd="1" destOrd="0" presId="urn:microsoft.com/office/officeart/2005/8/layout/arrow2"/>
    <dgm:cxn modelId="{E2B7BA5C-4221-4DE8-8FA6-A31B50BCC45C}" type="presParOf" srcId="{9FF4EEB4-A664-4437-A42F-F9BFBEB146F4}" destId="{035C3BF1-7303-4491-96BC-3925995F0276}" srcOrd="0" destOrd="0" presId="urn:microsoft.com/office/officeart/2005/8/layout/arrow2"/>
    <dgm:cxn modelId="{3E657D48-EE70-42F5-8248-45AB41A68C1B}" type="presParOf" srcId="{9FF4EEB4-A664-4437-A42F-F9BFBEB146F4}" destId="{FCFE4D91-508D-47AD-AFE1-F02EBA9E02E2}" srcOrd="1" destOrd="0" presId="urn:microsoft.com/office/officeart/2005/8/layout/arrow2"/>
    <dgm:cxn modelId="{6DAF5667-1BC7-425F-B35E-063FC9525697}" type="presParOf" srcId="{9FF4EEB4-A664-4437-A42F-F9BFBEB146F4}" destId="{DF6D350B-E873-4FF2-B296-74CB1EC86D84}" srcOrd="2" destOrd="0" presId="urn:microsoft.com/office/officeart/2005/8/layout/arrow2"/>
    <dgm:cxn modelId="{658AC2E9-A383-467C-BA19-2BEE56730DF0}" type="presParOf" srcId="{9FF4EEB4-A664-4437-A42F-F9BFBEB146F4}" destId="{3B14CC68-AC30-4C83-8598-4283D685B9E4}" srcOrd="3" destOrd="0" presId="urn:microsoft.com/office/officeart/2005/8/layout/arrow2"/>
    <dgm:cxn modelId="{0EF7C483-5DD2-45CC-BEB1-3596D27A9DE0}" type="presParOf" srcId="{9FF4EEB4-A664-4437-A42F-F9BFBEB146F4}" destId="{71609FF3-12DA-4695-BF1D-3010E144FD53}" srcOrd="4" destOrd="0" presId="urn:microsoft.com/office/officeart/2005/8/layout/arrow2"/>
    <dgm:cxn modelId="{33B40642-BBD8-4AC7-A894-7BBCF6605447}" type="presParOf" srcId="{9FF4EEB4-A664-4437-A42F-F9BFBEB146F4}" destId="{2DC4CF64-20B4-4F5D-9BF1-81E377C4FCE2}" srcOrd="5" destOrd="0" presId="urn:microsoft.com/office/officeart/2005/8/layout/arrow2"/>
    <dgm:cxn modelId="{2DDA682E-727C-4F44-923D-97E42BECDBA9}" type="presParOf" srcId="{9FF4EEB4-A664-4437-A42F-F9BFBEB146F4}" destId="{ECA5749F-6998-4B48-B055-2C2F1A5A8B2F}" srcOrd="6" destOrd="0" presId="urn:microsoft.com/office/officeart/2005/8/layout/arrow2"/>
    <dgm:cxn modelId="{EDCF60BB-E717-47E3-95D1-0101FC04E6B7}" type="presParOf" srcId="{9FF4EEB4-A664-4437-A42F-F9BFBEB146F4}" destId="{26613C1E-079B-4FE9-8C7E-78C20C851FD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E0B069-09F0-472B-9418-C3627407444B}" type="doc">
      <dgm:prSet loTypeId="urn:microsoft.com/office/officeart/2005/8/layout/hList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463FCC92-42F5-4806-B3F8-7667F1ED7641}">
      <dgm:prSet phldrT="[Texto]"/>
      <dgm:spPr>
        <a:xfrm>
          <a:off x="1294" y="237455"/>
          <a:ext cx="1380585" cy="138058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Playfair Display" panose="020B0604020202020204" charset="0"/>
              <a:ea typeface="+mn-ea"/>
              <a:cs typeface="+mn-cs"/>
            </a:rPr>
            <a:t>Enfoque</a:t>
          </a:r>
          <a:endParaRPr lang="es-PE" dirty="0">
            <a:solidFill>
              <a:sysClr val="window" lastClr="FFFFFF"/>
            </a:solidFill>
            <a:latin typeface="Playfair Display" panose="020B0604020202020204" charset="0"/>
            <a:ea typeface="+mn-ea"/>
            <a:cs typeface="+mn-cs"/>
          </a:endParaRPr>
        </a:p>
      </dgm:t>
    </dgm:pt>
    <dgm:pt modelId="{673B30DA-E98A-487B-9727-F33D0B50484C}" type="parTrans" cxnId="{C335E291-3DCA-4C5A-9CDA-FA880D04429D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FD28C80D-F3A1-49DF-AB2D-F04AB4771E06}" type="sibTrans" cxnId="{C335E291-3DCA-4C5A-9CDA-FA880D04429D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A1526741-6EE2-4BBE-A160-32E187A051A4}">
      <dgm:prSet phldrT="[Texto]"/>
      <dgm:spPr>
        <a:xfrm>
          <a:off x="1105763" y="789689"/>
          <a:ext cx="2070878" cy="1381275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P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layfair Display" panose="020B0604020202020204" charset="0"/>
              <a:ea typeface="+mn-ea"/>
              <a:cs typeface="+mn-cs"/>
            </a:rPr>
            <a:t>Cualitativo</a:t>
          </a:r>
          <a:endParaRPr lang="es-P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layfair Display" panose="020B0604020202020204" charset="0"/>
            <a:ea typeface="+mn-ea"/>
            <a:cs typeface="+mn-cs"/>
          </a:endParaRPr>
        </a:p>
      </dgm:t>
    </dgm:pt>
    <dgm:pt modelId="{C15DA11C-4542-4E0D-A650-8CC3BCEB0D30}" type="parTrans" cxnId="{66C26B14-AA01-4531-A1A9-4790A3BD8C59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ED207EEB-B459-4116-A394-7B164483B040}" type="sibTrans" cxnId="{66C26B14-AA01-4531-A1A9-4790A3BD8C59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1A994C7F-349D-4895-83C5-21A3A9EBA521}">
      <dgm:prSet phldrT="[Texto]"/>
      <dgm:spPr>
        <a:xfrm>
          <a:off x="3452759" y="237455"/>
          <a:ext cx="1380585" cy="1380585"/>
        </a:xfrm>
        <a:prstGeom prst="ellipse">
          <a:avLst/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PE" dirty="0" smtClean="0">
              <a:solidFill>
                <a:sysClr val="window" lastClr="FFFFFF"/>
              </a:solidFill>
              <a:latin typeface="Playfair Display" panose="020B0604020202020204" charset="0"/>
              <a:ea typeface="+mn-ea"/>
              <a:cs typeface="+mn-cs"/>
            </a:rPr>
            <a:t>Alcance</a:t>
          </a:r>
          <a:endParaRPr lang="es-PE" dirty="0">
            <a:solidFill>
              <a:sysClr val="window" lastClr="FFFFFF"/>
            </a:solidFill>
            <a:latin typeface="Playfair Display" panose="020B0604020202020204" charset="0"/>
            <a:ea typeface="+mn-ea"/>
            <a:cs typeface="+mn-cs"/>
          </a:endParaRPr>
        </a:p>
      </dgm:t>
    </dgm:pt>
    <dgm:pt modelId="{75EFCAA3-B35D-43F7-896B-9E39C51EEBE8}" type="parTrans" cxnId="{0C6C0E02-5755-4F91-94F3-2741F67E007C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FC97EB28-42C9-4B4D-A1C4-EB2CFB75A0C6}" type="sibTrans" cxnId="{0C6C0E02-5755-4F91-94F3-2741F67E007C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6CD8F749-A9A8-4F0A-85FF-57847AE38D0B}">
      <dgm:prSet phldrT="[Texto]"/>
      <dgm:spPr>
        <a:xfrm>
          <a:off x="4557227" y="789689"/>
          <a:ext cx="2070878" cy="1381275"/>
        </a:xfrm>
        <a:prstGeom prst="rect">
          <a:avLst/>
        </a:prstGeom>
        <a:solidFill>
          <a:srgbClr val="9BBB59">
            <a:tint val="40000"/>
            <a:alpha val="90000"/>
            <a:hueOff val="10716850"/>
            <a:satOff val="-13793"/>
            <a:lumOff val="-1075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10716850"/>
              <a:satOff val="-13793"/>
              <a:lumOff val="-107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s-EC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layfair Display" panose="020B0604020202020204" charset="0"/>
              <a:ea typeface="+mn-ea"/>
              <a:cs typeface="+mn-cs"/>
            </a:rPr>
            <a:t>Descriptivo</a:t>
          </a:r>
          <a:endParaRPr lang="es-P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layfair Display" panose="020B0604020202020204" charset="0"/>
            <a:ea typeface="+mn-ea"/>
            <a:cs typeface="+mn-cs"/>
          </a:endParaRPr>
        </a:p>
      </dgm:t>
    </dgm:pt>
    <dgm:pt modelId="{DD5949E6-C6A0-49B9-BE04-53C9C67FC014}" type="parTrans" cxnId="{8FE5F7FE-9C87-4313-A013-73516AC1BD80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012AC3FF-A623-487E-85D3-FF8FFF116E44}" type="sibTrans" cxnId="{8FE5F7FE-9C87-4313-A013-73516AC1BD80}">
      <dgm:prSet/>
      <dgm:spPr/>
      <dgm:t>
        <a:bodyPr/>
        <a:lstStyle/>
        <a:p>
          <a:endParaRPr lang="es-PE">
            <a:latin typeface="Playfair Display" panose="020B0604020202020204" charset="0"/>
          </a:endParaRPr>
        </a:p>
      </dgm:t>
    </dgm:pt>
    <dgm:pt modelId="{7C82C96D-5661-4FEF-B908-F40C650AD95B}" type="pres">
      <dgm:prSet presAssocID="{A3E0B069-09F0-472B-9418-C3627407444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DEC28CD-5864-493A-B3D0-8AF0826B2A03}" type="pres">
      <dgm:prSet presAssocID="{463FCC92-42F5-4806-B3F8-7667F1ED7641}" presName="posSpace" presStyleCnt="0"/>
      <dgm:spPr/>
      <dgm:t>
        <a:bodyPr/>
        <a:lstStyle/>
        <a:p>
          <a:endParaRPr lang="es-ES"/>
        </a:p>
      </dgm:t>
    </dgm:pt>
    <dgm:pt modelId="{E5B30B97-207D-4D27-A8B4-ACB8323AB74F}" type="pres">
      <dgm:prSet presAssocID="{463FCC92-42F5-4806-B3F8-7667F1ED7641}" presName="vertFlow" presStyleCnt="0"/>
      <dgm:spPr/>
      <dgm:t>
        <a:bodyPr/>
        <a:lstStyle/>
        <a:p>
          <a:endParaRPr lang="es-ES"/>
        </a:p>
      </dgm:t>
    </dgm:pt>
    <dgm:pt modelId="{053338A2-D8C8-4C91-8626-0A8E013EE458}" type="pres">
      <dgm:prSet presAssocID="{463FCC92-42F5-4806-B3F8-7667F1ED7641}" presName="topSpace" presStyleCnt="0"/>
      <dgm:spPr/>
      <dgm:t>
        <a:bodyPr/>
        <a:lstStyle/>
        <a:p>
          <a:endParaRPr lang="es-ES"/>
        </a:p>
      </dgm:t>
    </dgm:pt>
    <dgm:pt modelId="{CFEC8293-F11C-448E-91B9-BA7ACA675357}" type="pres">
      <dgm:prSet presAssocID="{463FCC92-42F5-4806-B3F8-7667F1ED7641}" presName="firstComp" presStyleCnt="0"/>
      <dgm:spPr/>
      <dgm:t>
        <a:bodyPr/>
        <a:lstStyle/>
        <a:p>
          <a:endParaRPr lang="es-ES"/>
        </a:p>
      </dgm:t>
    </dgm:pt>
    <dgm:pt modelId="{8C8E00B5-75BA-4B24-8462-41176ABEDAF6}" type="pres">
      <dgm:prSet presAssocID="{463FCC92-42F5-4806-B3F8-7667F1ED7641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239979D7-F43C-422C-A2F0-2D69C8B8F775}" type="pres">
      <dgm:prSet presAssocID="{463FCC92-42F5-4806-B3F8-7667F1ED764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FD89B-60FC-4099-9897-6E44CCD3DE36}" type="pres">
      <dgm:prSet presAssocID="{463FCC92-42F5-4806-B3F8-7667F1ED7641}" presName="negSpace" presStyleCnt="0"/>
      <dgm:spPr/>
      <dgm:t>
        <a:bodyPr/>
        <a:lstStyle/>
        <a:p>
          <a:endParaRPr lang="es-ES"/>
        </a:p>
      </dgm:t>
    </dgm:pt>
    <dgm:pt modelId="{89DE2CCF-106E-4ECF-ACCD-FFCDFE07ECDE}" type="pres">
      <dgm:prSet presAssocID="{463FCC92-42F5-4806-B3F8-7667F1ED7641}" presName="circle" presStyleLbl="node1" presStyleIdx="0" presStyleCnt="2"/>
      <dgm:spPr/>
      <dgm:t>
        <a:bodyPr/>
        <a:lstStyle/>
        <a:p>
          <a:endParaRPr lang="es-ES"/>
        </a:p>
      </dgm:t>
    </dgm:pt>
    <dgm:pt modelId="{6B474541-CFAE-413C-84F5-EA0AD85968C5}" type="pres">
      <dgm:prSet presAssocID="{FD28C80D-F3A1-49DF-AB2D-F04AB4771E06}" presName="transSpace" presStyleCnt="0"/>
      <dgm:spPr/>
      <dgm:t>
        <a:bodyPr/>
        <a:lstStyle/>
        <a:p>
          <a:endParaRPr lang="es-ES"/>
        </a:p>
      </dgm:t>
    </dgm:pt>
    <dgm:pt modelId="{F9F82D05-586D-4513-84EC-A715AB9B75DF}" type="pres">
      <dgm:prSet presAssocID="{1A994C7F-349D-4895-83C5-21A3A9EBA521}" presName="posSpace" presStyleCnt="0"/>
      <dgm:spPr/>
      <dgm:t>
        <a:bodyPr/>
        <a:lstStyle/>
        <a:p>
          <a:endParaRPr lang="es-ES"/>
        </a:p>
      </dgm:t>
    </dgm:pt>
    <dgm:pt modelId="{51B029C1-D540-4F13-94A8-788AA4141525}" type="pres">
      <dgm:prSet presAssocID="{1A994C7F-349D-4895-83C5-21A3A9EBA521}" presName="vertFlow" presStyleCnt="0"/>
      <dgm:spPr/>
      <dgm:t>
        <a:bodyPr/>
        <a:lstStyle/>
        <a:p>
          <a:endParaRPr lang="es-ES"/>
        </a:p>
      </dgm:t>
    </dgm:pt>
    <dgm:pt modelId="{E9CC15DB-0A0F-49D9-88ED-1E4F2A028108}" type="pres">
      <dgm:prSet presAssocID="{1A994C7F-349D-4895-83C5-21A3A9EBA521}" presName="topSpace" presStyleCnt="0"/>
      <dgm:spPr/>
      <dgm:t>
        <a:bodyPr/>
        <a:lstStyle/>
        <a:p>
          <a:endParaRPr lang="es-ES"/>
        </a:p>
      </dgm:t>
    </dgm:pt>
    <dgm:pt modelId="{D1B44822-D925-4961-A521-FAB0475324F8}" type="pres">
      <dgm:prSet presAssocID="{1A994C7F-349D-4895-83C5-21A3A9EBA521}" presName="firstComp" presStyleCnt="0"/>
      <dgm:spPr/>
      <dgm:t>
        <a:bodyPr/>
        <a:lstStyle/>
        <a:p>
          <a:endParaRPr lang="es-ES"/>
        </a:p>
      </dgm:t>
    </dgm:pt>
    <dgm:pt modelId="{2723F6BC-91B1-4FDA-B00F-222332A9C4AE}" type="pres">
      <dgm:prSet presAssocID="{1A994C7F-349D-4895-83C5-21A3A9EBA521}" presName="firstChild" presStyleLbl="bgAccFollowNode1" presStyleIdx="1" presStyleCnt="2"/>
      <dgm:spPr/>
      <dgm:t>
        <a:bodyPr/>
        <a:lstStyle/>
        <a:p>
          <a:endParaRPr lang="es-ES"/>
        </a:p>
      </dgm:t>
    </dgm:pt>
    <dgm:pt modelId="{889B16E0-9DF3-4AB9-BD27-269B48DFA0E2}" type="pres">
      <dgm:prSet presAssocID="{1A994C7F-349D-4895-83C5-21A3A9EBA52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640C1-2752-4C46-9504-E14BFF97428B}" type="pres">
      <dgm:prSet presAssocID="{1A994C7F-349D-4895-83C5-21A3A9EBA521}" presName="negSpace" presStyleCnt="0"/>
      <dgm:spPr/>
      <dgm:t>
        <a:bodyPr/>
        <a:lstStyle/>
        <a:p>
          <a:endParaRPr lang="es-ES"/>
        </a:p>
      </dgm:t>
    </dgm:pt>
    <dgm:pt modelId="{B38A26BC-3D49-4B73-8789-C15B676F33AB}" type="pres">
      <dgm:prSet presAssocID="{1A994C7F-349D-4895-83C5-21A3A9EBA521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FDC94FAA-35D0-43D8-A3BA-F2FC3A01656B}" type="presOf" srcId="{A1526741-6EE2-4BBE-A160-32E187A051A4}" destId="{8C8E00B5-75BA-4B24-8462-41176ABEDAF6}" srcOrd="0" destOrd="0" presId="urn:microsoft.com/office/officeart/2005/8/layout/hList9"/>
    <dgm:cxn modelId="{C335E291-3DCA-4C5A-9CDA-FA880D04429D}" srcId="{A3E0B069-09F0-472B-9418-C3627407444B}" destId="{463FCC92-42F5-4806-B3F8-7667F1ED7641}" srcOrd="0" destOrd="0" parTransId="{673B30DA-E98A-487B-9727-F33D0B50484C}" sibTransId="{FD28C80D-F3A1-49DF-AB2D-F04AB4771E06}"/>
    <dgm:cxn modelId="{7A473CA9-99E1-44AA-B1C2-D8DF72E12890}" type="presOf" srcId="{A3E0B069-09F0-472B-9418-C3627407444B}" destId="{7C82C96D-5661-4FEF-B908-F40C650AD95B}" srcOrd="0" destOrd="0" presId="urn:microsoft.com/office/officeart/2005/8/layout/hList9"/>
    <dgm:cxn modelId="{6669E386-2F39-4D1B-B8B4-692417D80CF8}" type="presOf" srcId="{463FCC92-42F5-4806-B3F8-7667F1ED7641}" destId="{89DE2CCF-106E-4ECF-ACCD-FFCDFE07ECDE}" srcOrd="0" destOrd="0" presId="urn:microsoft.com/office/officeart/2005/8/layout/hList9"/>
    <dgm:cxn modelId="{6085F5E9-E806-46CF-8E7B-784217F9CEE7}" type="presOf" srcId="{A1526741-6EE2-4BBE-A160-32E187A051A4}" destId="{239979D7-F43C-422C-A2F0-2D69C8B8F775}" srcOrd="1" destOrd="0" presId="urn:microsoft.com/office/officeart/2005/8/layout/hList9"/>
    <dgm:cxn modelId="{0C6C0E02-5755-4F91-94F3-2741F67E007C}" srcId="{A3E0B069-09F0-472B-9418-C3627407444B}" destId="{1A994C7F-349D-4895-83C5-21A3A9EBA521}" srcOrd="1" destOrd="0" parTransId="{75EFCAA3-B35D-43F7-896B-9E39C51EEBE8}" sibTransId="{FC97EB28-42C9-4B4D-A1C4-EB2CFB75A0C6}"/>
    <dgm:cxn modelId="{66C26B14-AA01-4531-A1A9-4790A3BD8C59}" srcId="{463FCC92-42F5-4806-B3F8-7667F1ED7641}" destId="{A1526741-6EE2-4BBE-A160-32E187A051A4}" srcOrd="0" destOrd="0" parTransId="{C15DA11C-4542-4E0D-A650-8CC3BCEB0D30}" sibTransId="{ED207EEB-B459-4116-A394-7B164483B040}"/>
    <dgm:cxn modelId="{48AC152B-38D1-4F35-BCD8-3F238784ED7E}" type="presOf" srcId="{1A994C7F-349D-4895-83C5-21A3A9EBA521}" destId="{B38A26BC-3D49-4B73-8789-C15B676F33AB}" srcOrd="0" destOrd="0" presId="urn:microsoft.com/office/officeart/2005/8/layout/hList9"/>
    <dgm:cxn modelId="{4DD2D4A1-9DC9-4203-BBF2-BEEDB6B14258}" type="presOf" srcId="{6CD8F749-A9A8-4F0A-85FF-57847AE38D0B}" destId="{889B16E0-9DF3-4AB9-BD27-269B48DFA0E2}" srcOrd="1" destOrd="0" presId="urn:microsoft.com/office/officeart/2005/8/layout/hList9"/>
    <dgm:cxn modelId="{8FE5F7FE-9C87-4313-A013-73516AC1BD80}" srcId="{1A994C7F-349D-4895-83C5-21A3A9EBA521}" destId="{6CD8F749-A9A8-4F0A-85FF-57847AE38D0B}" srcOrd="0" destOrd="0" parTransId="{DD5949E6-C6A0-49B9-BE04-53C9C67FC014}" sibTransId="{012AC3FF-A623-487E-85D3-FF8FFF116E44}"/>
    <dgm:cxn modelId="{C1DC262D-AE88-485A-9E96-43769DE7C9F7}" type="presOf" srcId="{6CD8F749-A9A8-4F0A-85FF-57847AE38D0B}" destId="{2723F6BC-91B1-4FDA-B00F-222332A9C4AE}" srcOrd="0" destOrd="0" presId="urn:microsoft.com/office/officeart/2005/8/layout/hList9"/>
    <dgm:cxn modelId="{A5FE30D3-9A1C-49C5-ABDF-31016FB9971F}" type="presParOf" srcId="{7C82C96D-5661-4FEF-B908-F40C650AD95B}" destId="{BDEC28CD-5864-493A-B3D0-8AF0826B2A03}" srcOrd="0" destOrd="0" presId="urn:microsoft.com/office/officeart/2005/8/layout/hList9"/>
    <dgm:cxn modelId="{75DF6C04-7847-44DE-B24C-57AF5231E099}" type="presParOf" srcId="{7C82C96D-5661-4FEF-B908-F40C650AD95B}" destId="{E5B30B97-207D-4D27-A8B4-ACB8323AB74F}" srcOrd="1" destOrd="0" presId="urn:microsoft.com/office/officeart/2005/8/layout/hList9"/>
    <dgm:cxn modelId="{9BA62DCF-7F55-4EAD-96E7-3867E4C088D9}" type="presParOf" srcId="{E5B30B97-207D-4D27-A8B4-ACB8323AB74F}" destId="{053338A2-D8C8-4C91-8626-0A8E013EE458}" srcOrd="0" destOrd="0" presId="urn:microsoft.com/office/officeart/2005/8/layout/hList9"/>
    <dgm:cxn modelId="{5FF1E95F-BF62-4417-A687-823D75F84B5C}" type="presParOf" srcId="{E5B30B97-207D-4D27-A8B4-ACB8323AB74F}" destId="{CFEC8293-F11C-448E-91B9-BA7ACA675357}" srcOrd="1" destOrd="0" presId="urn:microsoft.com/office/officeart/2005/8/layout/hList9"/>
    <dgm:cxn modelId="{D5EEA532-3E46-49B0-AA4B-0F13BCDBF4E0}" type="presParOf" srcId="{CFEC8293-F11C-448E-91B9-BA7ACA675357}" destId="{8C8E00B5-75BA-4B24-8462-41176ABEDAF6}" srcOrd="0" destOrd="0" presId="urn:microsoft.com/office/officeart/2005/8/layout/hList9"/>
    <dgm:cxn modelId="{51B5A5B3-F439-4AAD-95B5-1177FD442DD5}" type="presParOf" srcId="{CFEC8293-F11C-448E-91B9-BA7ACA675357}" destId="{239979D7-F43C-422C-A2F0-2D69C8B8F775}" srcOrd="1" destOrd="0" presId="urn:microsoft.com/office/officeart/2005/8/layout/hList9"/>
    <dgm:cxn modelId="{9245B12E-9835-4AEA-B0DC-9BBE1CB4E496}" type="presParOf" srcId="{7C82C96D-5661-4FEF-B908-F40C650AD95B}" destId="{A70FD89B-60FC-4099-9897-6E44CCD3DE36}" srcOrd="2" destOrd="0" presId="urn:microsoft.com/office/officeart/2005/8/layout/hList9"/>
    <dgm:cxn modelId="{1F90786D-47A9-486A-89F5-24C0508FD99A}" type="presParOf" srcId="{7C82C96D-5661-4FEF-B908-F40C650AD95B}" destId="{89DE2CCF-106E-4ECF-ACCD-FFCDFE07ECDE}" srcOrd="3" destOrd="0" presId="urn:microsoft.com/office/officeart/2005/8/layout/hList9"/>
    <dgm:cxn modelId="{1949CA9D-6351-4682-BFA0-07AF42247A12}" type="presParOf" srcId="{7C82C96D-5661-4FEF-B908-F40C650AD95B}" destId="{6B474541-CFAE-413C-84F5-EA0AD85968C5}" srcOrd="4" destOrd="0" presId="urn:microsoft.com/office/officeart/2005/8/layout/hList9"/>
    <dgm:cxn modelId="{40CCCD94-526A-49F6-8689-BFC5C37BC27B}" type="presParOf" srcId="{7C82C96D-5661-4FEF-B908-F40C650AD95B}" destId="{F9F82D05-586D-4513-84EC-A715AB9B75DF}" srcOrd="5" destOrd="0" presId="urn:microsoft.com/office/officeart/2005/8/layout/hList9"/>
    <dgm:cxn modelId="{C4B87AA0-B3CC-499F-B4F0-5F68D8C406B1}" type="presParOf" srcId="{7C82C96D-5661-4FEF-B908-F40C650AD95B}" destId="{51B029C1-D540-4F13-94A8-788AA4141525}" srcOrd="6" destOrd="0" presId="urn:microsoft.com/office/officeart/2005/8/layout/hList9"/>
    <dgm:cxn modelId="{96B41F75-7196-4E32-8ABF-B249C120026D}" type="presParOf" srcId="{51B029C1-D540-4F13-94A8-788AA4141525}" destId="{E9CC15DB-0A0F-49D9-88ED-1E4F2A028108}" srcOrd="0" destOrd="0" presId="urn:microsoft.com/office/officeart/2005/8/layout/hList9"/>
    <dgm:cxn modelId="{E6B54575-D611-4EA1-92A5-254CC66413E7}" type="presParOf" srcId="{51B029C1-D540-4F13-94A8-788AA4141525}" destId="{D1B44822-D925-4961-A521-FAB0475324F8}" srcOrd="1" destOrd="0" presId="urn:microsoft.com/office/officeart/2005/8/layout/hList9"/>
    <dgm:cxn modelId="{AB7E30E1-DB9C-45FA-B7AB-44580A904EBF}" type="presParOf" srcId="{D1B44822-D925-4961-A521-FAB0475324F8}" destId="{2723F6BC-91B1-4FDA-B00F-222332A9C4AE}" srcOrd="0" destOrd="0" presId="urn:microsoft.com/office/officeart/2005/8/layout/hList9"/>
    <dgm:cxn modelId="{9FCC8E98-6146-4CE8-AF09-5758761F74A5}" type="presParOf" srcId="{D1B44822-D925-4961-A521-FAB0475324F8}" destId="{889B16E0-9DF3-4AB9-BD27-269B48DFA0E2}" srcOrd="1" destOrd="0" presId="urn:microsoft.com/office/officeart/2005/8/layout/hList9"/>
    <dgm:cxn modelId="{11683282-855D-448F-A33C-48F1F5779F57}" type="presParOf" srcId="{7C82C96D-5661-4FEF-B908-F40C650AD95B}" destId="{6C3640C1-2752-4C46-9504-E14BFF97428B}" srcOrd="7" destOrd="0" presId="urn:microsoft.com/office/officeart/2005/8/layout/hList9"/>
    <dgm:cxn modelId="{1EF4C3EC-7D3F-4D4C-A9D3-FDC93D90BDEC}" type="presParOf" srcId="{7C82C96D-5661-4FEF-B908-F40C650AD95B}" destId="{B38A26BC-3D49-4B73-8789-C15B676F33A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7434DD-6FB6-4713-93CF-6345BAA94E50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64925C69-BED5-40A4-B2C1-8AD4F5F60A79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Museos interactivos</a:t>
          </a:r>
          <a:endParaRPr lang="es-EC" dirty="0">
            <a:solidFill>
              <a:schemeClr val="tx1"/>
            </a:solidFill>
          </a:endParaRPr>
        </a:p>
      </dgm:t>
    </dgm:pt>
    <dgm:pt modelId="{343F125E-8343-43EE-A854-92CACC8EBEA6}" type="parTrans" cxnId="{E45E6C6F-7B54-4075-8FB1-1857BF9F2E1E}">
      <dgm:prSet/>
      <dgm:spPr/>
      <dgm:t>
        <a:bodyPr/>
        <a:lstStyle/>
        <a:p>
          <a:endParaRPr lang="es-EC"/>
        </a:p>
      </dgm:t>
    </dgm:pt>
    <dgm:pt modelId="{4E94AA3A-90C0-4989-AF8B-933D60DF91C3}" type="sibTrans" cxnId="{E45E6C6F-7B54-4075-8FB1-1857BF9F2E1E}">
      <dgm:prSet/>
      <dgm:spPr/>
      <dgm:t>
        <a:bodyPr/>
        <a:lstStyle/>
        <a:p>
          <a:endParaRPr lang="es-EC"/>
        </a:p>
      </dgm:t>
    </dgm:pt>
    <dgm:pt modelId="{6D2C656D-7FC6-43B6-8DB2-854C21B3AE3F}" type="pres">
      <dgm:prSet presAssocID="{E87434DD-6FB6-4713-93CF-6345BAA94E50}" presName="Name0" presStyleCnt="0">
        <dgm:presLayoutVars>
          <dgm:dir/>
          <dgm:resizeHandles val="exact"/>
        </dgm:presLayoutVars>
      </dgm:prSet>
      <dgm:spPr/>
    </dgm:pt>
    <dgm:pt modelId="{A051E00B-3E06-48C6-9896-F25D1008D340}" type="pres">
      <dgm:prSet presAssocID="{64925C69-BED5-40A4-B2C1-8AD4F5F60A79}" presName="parTxOnly" presStyleLbl="node1" presStyleIdx="0" presStyleCnt="1" custLinFactNeighborY="127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5E6C6F-7B54-4075-8FB1-1857BF9F2E1E}" srcId="{E87434DD-6FB6-4713-93CF-6345BAA94E50}" destId="{64925C69-BED5-40A4-B2C1-8AD4F5F60A79}" srcOrd="0" destOrd="0" parTransId="{343F125E-8343-43EE-A854-92CACC8EBEA6}" sibTransId="{4E94AA3A-90C0-4989-AF8B-933D60DF91C3}"/>
    <dgm:cxn modelId="{91000F6A-D28E-46AB-BDDF-4B2D55BB4343}" type="presOf" srcId="{E87434DD-6FB6-4713-93CF-6345BAA94E50}" destId="{6D2C656D-7FC6-43B6-8DB2-854C21B3AE3F}" srcOrd="0" destOrd="0" presId="urn:microsoft.com/office/officeart/2005/8/layout/hChevron3"/>
    <dgm:cxn modelId="{C508DD63-523C-4665-B1F6-7F56A2B1D2EE}" type="presOf" srcId="{64925C69-BED5-40A4-B2C1-8AD4F5F60A79}" destId="{A051E00B-3E06-48C6-9896-F25D1008D340}" srcOrd="0" destOrd="0" presId="urn:microsoft.com/office/officeart/2005/8/layout/hChevron3"/>
    <dgm:cxn modelId="{C580D867-A738-422D-80F5-F3142120C3AF}" type="presParOf" srcId="{6D2C656D-7FC6-43B6-8DB2-854C21B3AE3F}" destId="{A051E00B-3E06-48C6-9896-F25D1008D340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990DF-67A8-4EBC-A7C9-62CB533566A0}">
      <dsp:nvSpPr>
        <dsp:cNvPr id="0" name=""/>
        <dsp:cNvSpPr/>
      </dsp:nvSpPr>
      <dsp:spPr>
        <a:xfrm rot="5400000">
          <a:off x="973709" y="1868289"/>
          <a:ext cx="3782733" cy="34259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Las PCDA temen  no encontrar lugares turísticos accesibles, los museos interactivos de Quito no cuentan con un desarrollo integral</a:t>
          </a:r>
          <a:endParaRPr lang="es-EC" sz="1900" kern="1200" dirty="0">
            <a:solidFill>
              <a:schemeClr val="tx1"/>
            </a:solidFill>
          </a:endParaRPr>
        </a:p>
      </dsp:txBody>
      <dsp:txXfrm rot="-5400000">
        <a:off x="1696177" y="2290594"/>
        <a:ext cx="2337796" cy="2581293"/>
      </dsp:txXfrm>
    </dsp:sp>
    <dsp:sp modelId="{F7BE1000-B3D3-4A44-AA71-9E22B3623346}">
      <dsp:nvSpPr>
        <dsp:cNvPr id="0" name=""/>
        <dsp:cNvSpPr/>
      </dsp:nvSpPr>
      <dsp:spPr>
        <a:xfrm>
          <a:off x="2221969" y="787742"/>
          <a:ext cx="3942731" cy="2799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F7C6C-2699-4BE6-884E-12F15668445E}">
      <dsp:nvSpPr>
        <dsp:cNvPr id="0" name=""/>
        <dsp:cNvSpPr/>
      </dsp:nvSpPr>
      <dsp:spPr>
        <a:xfrm rot="5400000">
          <a:off x="19682" y="470243"/>
          <a:ext cx="2245858" cy="199719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chemeClr val="tx1"/>
              </a:solidFill>
            </a:rPr>
            <a:t>Problema</a:t>
          </a:r>
          <a:endParaRPr lang="es-EC" sz="2300" b="1" kern="1200" dirty="0">
            <a:solidFill>
              <a:schemeClr val="tx1"/>
            </a:solidFill>
          </a:endParaRPr>
        </a:p>
      </dsp:txBody>
      <dsp:txXfrm rot="-5400000">
        <a:off x="458452" y="699499"/>
        <a:ext cx="1368318" cy="15386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AD4E7-B814-47B4-9EDF-E83A70519331}">
      <dsp:nvSpPr>
        <dsp:cNvPr id="0" name=""/>
        <dsp:cNvSpPr/>
      </dsp:nvSpPr>
      <dsp:spPr>
        <a:xfrm rot="5400000">
          <a:off x="541717" y="1441234"/>
          <a:ext cx="1629745" cy="271186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FF743-E118-41DB-869A-BC577D4E1D77}">
      <dsp:nvSpPr>
        <dsp:cNvPr id="0" name=""/>
        <dsp:cNvSpPr/>
      </dsp:nvSpPr>
      <dsp:spPr>
        <a:xfrm>
          <a:off x="269672" y="2251496"/>
          <a:ext cx="2448282" cy="2146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Museo Interactivo de Ciencias (MIC)</a:t>
          </a:r>
          <a:endParaRPr lang="es-EC" sz="3300" kern="1200" dirty="0"/>
        </a:p>
      </dsp:txBody>
      <dsp:txXfrm>
        <a:off x="269672" y="2251496"/>
        <a:ext cx="2448282" cy="2146063"/>
      </dsp:txXfrm>
    </dsp:sp>
    <dsp:sp modelId="{B75895DE-FDFD-4D28-81DB-2AF40C17292F}">
      <dsp:nvSpPr>
        <dsp:cNvPr id="0" name=""/>
        <dsp:cNvSpPr/>
      </dsp:nvSpPr>
      <dsp:spPr>
        <a:xfrm>
          <a:off x="2256014" y="1241584"/>
          <a:ext cx="461940" cy="461940"/>
        </a:xfrm>
        <a:prstGeom prst="triangle">
          <a:avLst>
            <a:gd name="adj" fmla="val 100000"/>
          </a:avLst>
        </a:prstGeom>
        <a:solidFill>
          <a:schemeClr val="accent4">
            <a:hueOff val="-879986"/>
            <a:satOff val="-9032"/>
            <a:lumOff val="3775"/>
            <a:alphaOff val="0"/>
          </a:schemeClr>
        </a:solidFill>
        <a:ln w="25400" cap="flat" cmpd="sng" algn="ctr">
          <a:solidFill>
            <a:schemeClr val="accent4">
              <a:hueOff val="-879986"/>
              <a:satOff val="-9032"/>
              <a:lumOff val="3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BC8E6-DD5A-42A2-92D9-B677D48DE665}">
      <dsp:nvSpPr>
        <dsp:cNvPr id="0" name=""/>
        <dsp:cNvSpPr/>
      </dsp:nvSpPr>
      <dsp:spPr>
        <a:xfrm rot="5400000">
          <a:off x="3538893" y="699580"/>
          <a:ext cx="1629745" cy="271186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7DD98-EFF7-4937-8403-EA445A40D614}">
      <dsp:nvSpPr>
        <dsp:cNvPr id="0" name=""/>
        <dsp:cNvSpPr/>
      </dsp:nvSpPr>
      <dsp:spPr>
        <a:xfrm>
          <a:off x="3266848" y="1509842"/>
          <a:ext cx="2448282" cy="2146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Museo del agua </a:t>
          </a:r>
          <a:r>
            <a:rPr lang="es-MX" sz="3300" kern="1200" dirty="0" err="1" smtClean="0"/>
            <a:t>Yaku</a:t>
          </a:r>
          <a:endParaRPr lang="es-EC" sz="3300" kern="1200" dirty="0"/>
        </a:p>
      </dsp:txBody>
      <dsp:txXfrm>
        <a:off x="3266848" y="1509842"/>
        <a:ext cx="2448282" cy="2146063"/>
      </dsp:txXfrm>
    </dsp:sp>
    <dsp:sp modelId="{C18572A9-B47E-466A-BFBB-5C06754FE5B8}">
      <dsp:nvSpPr>
        <dsp:cNvPr id="0" name=""/>
        <dsp:cNvSpPr/>
      </dsp:nvSpPr>
      <dsp:spPr>
        <a:xfrm>
          <a:off x="5253191" y="499930"/>
          <a:ext cx="461940" cy="461940"/>
        </a:xfrm>
        <a:prstGeom prst="triangle">
          <a:avLst>
            <a:gd name="adj" fmla="val 100000"/>
          </a:avLst>
        </a:prstGeom>
        <a:solidFill>
          <a:schemeClr val="accent4">
            <a:hueOff val="-2639958"/>
            <a:satOff val="-27097"/>
            <a:lumOff val="11324"/>
            <a:alphaOff val="0"/>
          </a:schemeClr>
        </a:solidFill>
        <a:ln w="25400" cap="flat" cmpd="sng" algn="ctr">
          <a:solidFill>
            <a:schemeClr val="accent4">
              <a:hueOff val="-2639958"/>
              <a:satOff val="-27097"/>
              <a:lumOff val="1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E42F5-B9F4-4981-AD19-7AD9E7E6830C}">
      <dsp:nvSpPr>
        <dsp:cNvPr id="0" name=""/>
        <dsp:cNvSpPr/>
      </dsp:nvSpPr>
      <dsp:spPr>
        <a:xfrm rot="5400000">
          <a:off x="6536070" y="-42073"/>
          <a:ext cx="1629745" cy="271186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206BB-677A-4E91-B013-A7CE8E62340F}">
      <dsp:nvSpPr>
        <dsp:cNvPr id="0" name=""/>
        <dsp:cNvSpPr/>
      </dsp:nvSpPr>
      <dsp:spPr>
        <a:xfrm>
          <a:off x="6264025" y="768188"/>
          <a:ext cx="2448282" cy="2146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Museo del Sol </a:t>
          </a:r>
          <a:r>
            <a:rPr lang="es-MX" sz="3300" kern="1200" dirty="0" err="1" smtClean="0"/>
            <a:t>Intiñan</a:t>
          </a:r>
          <a:endParaRPr lang="es-EC" sz="3300" kern="1200" dirty="0"/>
        </a:p>
      </dsp:txBody>
      <dsp:txXfrm>
        <a:off x="6264025" y="768188"/>
        <a:ext cx="2448282" cy="21460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74121-85A2-4050-8AD6-1C56426688DA}">
      <dsp:nvSpPr>
        <dsp:cNvPr id="0" name=""/>
        <dsp:cNvSpPr/>
      </dsp:nvSpPr>
      <dsp:spPr>
        <a:xfrm>
          <a:off x="1758643" y="243422"/>
          <a:ext cx="4831004" cy="16777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A1237-77C9-4858-B962-0A5438406AE6}">
      <dsp:nvSpPr>
        <dsp:cNvPr id="0" name=""/>
        <dsp:cNvSpPr/>
      </dsp:nvSpPr>
      <dsp:spPr>
        <a:xfrm>
          <a:off x="3713515" y="4351649"/>
          <a:ext cx="936241" cy="59919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42990-6FCB-495A-AA40-9C8BC3988B5A}">
      <dsp:nvSpPr>
        <dsp:cNvPr id="0" name=""/>
        <dsp:cNvSpPr/>
      </dsp:nvSpPr>
      <dsp:spPr>
        <a:xfrm>
          <a:off x="1109611" y="4752529"/>
          <a:ext cx="6163193" cy="1123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Eduardo </a:t>
          </a:r>
          <a:r>
            <a:rPr lang="es-EC" sz="1600" kern="1200" dirty="0" smtClean="0"/>
            <a:t>Borja, Responsable del Eje de Turismo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César Prado, Intérprete certificado CONADIS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Vinicio Baquero, Director Nacional FENASEC</a:t>
          </a:r>
          <a:endParaRPr lang="es-EC" sz="1600" kern="1200" dirty="0"/>
        </a:p>
      </dsp:txBody>
      <dsp:txXfrm>
        <a:off x="1109611" y="4752529"/>
        <a:ext cx="6163193" cy="1123489"/>
      </dsp:txXfrm>
    </dsp:sp>
    <dsp:sp modelId="{17401739-0FAC-46B0-8604-7BB94D87EB89}">
      <dsp:nvSpPr>
        <dsp:cNvPr id="0" name=""/>
        <dsp:cNvSpPr/>
      </dsp:nvSpPr>
      <dsp:spPr>
        <a:xfrm>
          <a:off x="3456386" y="2232250"/>
          <a:ext cx="1802526" cy="13222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 smtClean="0"/>
        </a:p>
      </dsp:txBody>
      <dsp:txXfrm>
        <a:off x="3720360" y="2425884"/>
        <a:ext cx="1274578" cy="934949"/>
      </dsp:txXfrm>
    </dsp:sp>
    <dsp:sp modelId="{830637D4-9E0A-4B49-8D54-79E1F7AADDC8}">
      <dsp:nvSpPr>
        <dsp:cNvPr id="0" name=""/>
        <dsp:cNvSpPr/>
      </dsp:nvSpPr>
      <dsp:spPr>
        <a:xfrm>
          <a:off x="2304249" y="576058"/>
          <a:ext cx="1685234" cy="16852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2551046" y="822855"/>
        <a:ext cx="1191640" cy="1191640"/>
      </dsp:txXfrm>
    </dsp:sp>
    <dsp:sp modelId="{7ABFECFF-36CE-41BA-B6E9-D6C2D1AE20EB}">
      <dsp:nvSpPr>
        <dsp:cNvPr id="0" name=""/>
        <dsp:cNvSpPr/>
      </dsp:nvSpPr>
      <dsp:spPr>
        <a:xfrm>
          <a:off x="4031837" y="378990"/>
          <a:ext cx="1685234" cy="16852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4278634" y="625787"/>
        <a:ext cx="1191640" cy="1191640"/>
      </dsp:txXfrm>
    </dsp:sp>
    <dsp:sp modelId="{D068660B-DB9C-48D8-BBC2-6205382CCB12}">
      <dsp:nvSpPr>
        <dsp:cNvPr id="0" name=""/>
        <dsp:cNvSpPr/>
      </dsp:nvSpPr>
      <dsp:spPr>
        <a:xfrm>
          <a:off x="1584173" y="0"/>
          <a:ext cx="5242951" cy="41943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433F4-2553-45A4-A5C3-97456056CFD5}">
      <dsp:nvSpPr>
        <dsp:cNvPr id="0" name=""/>
        <dsp:cNvSpPr/>
      </dsp:nvSpPr>
      <dsp:spPr>
        <a:xfrm rot="5400000">
          <a:off x="3180748" y="-1228088"/>
          <a:ext cx="689526" cy="331812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Entre 26 y 35 años</a:t>
          </a:r>
          <a:endParaRPr lang="es-EC" sz="2800" kern="1200" dirty="0"/>
        </a:p>
      </dsp:txBody>
      <dsp:txXfrm rot="-5400000">
        <a:off x="1866447" y="119873"/>
        <a:ext cx="3284468" cy="622206"/>
      </dsp:txXfrm>
    </dsp:sp>
    <dsp:sp modelId="{95F781D2-433A-434D-89DE-2F84FFBF61B8}">
      <dsp:nvSpPr>
        <dsp:cNvPr id="0" name=""/>
        <dsp:cNvSpPr/>
      </dsp:nvSpPr>
      <dsp:spPr>
        <a:xfrm>
          <a:off x="0" y="4"/>
          <a:ext cx="1866447" cy="861908"/>
        </a:xfrm>
        <a:prstGeom prst="roundRect">
          <a:avLst/>
        </a:prstGeom>
        <a:solidFill>
          <a:srgbClr val="F39E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tx1"/>
              </a:solidFill>
            </a:rPr>
            <a:t>Edad 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42075" y="42079"/>
        <a:ext cx="1782297" cy="777758"/>
      </dsp:txXfrm>
    </dsp:sp>
    <dsp:sp modelId="{F80678B9-4FE0-4CAA-852D-51B2C7FCB18E}">
      <dsp:nvSpPr>
        <dsp:cNvPr id="0" name=""/>
        <dsp:cNvSpPr/>
      </dsp:nvSpPr>
      <dsp:spPr>
        <a:xfrm rot="5400000">
          <a:off x="3180748" y="-323084"/>
          <a:ext cx="689526" cy="3318128"/>
        </a:xfrm>
        <a:prstGeom prst="round2Same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 smtClean="0"/>
            <a:t>Del 80% al 100%</a:t>
          </a:r>
          <a:endParaRPr lang="es-EC" sz="2800" kern="1200" dirty="0"/>
        </a:p>
      </dsp:txBody>
      <dsp:txXfrm rot="-5400000">
        <a:off x="1866447" y="1024877"/>
        <a:ext cx="3284468" cy="622206"/>
      </dsp:txXfrm>
    </dsp:sp>
    <dsp:sp modelId="{33CA8EF7-D1C5-4188-9EA8-ABE465DF1AAB}">
      <dsp:nvSpPr>
        <dsp:cNvPr id="0" name=""/>
        <dsp:cNvSpPr/>
      </dsp:nvSpPr>
      <dsp:spPr>
        <a:xfrm>
          <a:off x="0" y="905025"/>
          <a:ext cx="1866447" cy="861908"/>
        </a:xfrm>
        <a:prstGeom prst="roundRect">
          <a:avLst/>
        </a:prstGeom>
        <a:solidFill>
          <a:srgbClr val="CC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solidFill>
                <a:schemeClr val="tx1"/>
              </a:solidFill>
            </a:rPr>
            <a:t>Nivel de discapacidad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42075" y="947100"/>
        <a:ext cx="1782297" cy="7777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0E087-94BD-45C3-BC89-F9EC56617581}">
      <dsp:nvSpPr>
        <dsp:cNvPr id="0" name=""/>
        <dsp:cNvSpPr/>
      </dsp:nvSpPr>
      <dsp:spPr>
        <a:xfrm>
          <a:off x="2547121" y="1126022"/>
          <a:ext cx="2471513" cy="2128378"/>
        </a:xfrm>
        <a:prstGeom prst="hexagon">
          <a:avLst>
            <a:gd name="adj" fmla="val 25000"/>
            <a:gd name="vf" fmla="val 115470"/>
          </a:avLst>
        </a:prstGeom>
        <a:solidFill>
          <a:srgbClr val="F1FD51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>
              <a:solidFill>
                <a:schemeClr val="tx1"/>
              </a:solidFill>
            </a:rPr>
            <a:t>Tamaño de la muestra</a:t>
          </a:r>
          <a:endParaRPr lang="es-EC" sz="3300" kern="1200" dirty="0">
            <a:solidFill>
              <a:schemeClr val="tx1"/>
            </a:solidFill>
          </a:endParaRPr>
        </a:p>
      </dsp:txBody>
      <dsp:txXfrm>
        <a:off x="2930445" y="1456127"/>
        <a:ext cx="1704865" cy="1468168"/>
      </dsp:txXfrm>
    </dsp:sp>
    <dsp:sp modelId="{A6E086B8-E468-4B77-BA60-D62F92EE63E9}">
      <dsp:nvSpPr>
        <dsp:cNvPr id="0" name=""/>
        <dsp:cNvSpPr/>
      </dsp:nvSpPr>
      <dsp:spPr>
        <a:xfrm>
          <a:off x="2604451" y="2065893"/>
          <a:ext cx="288456" cy="24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ED00A-3ED8-4E7F-83C2-850AB2D930B6}">
      <dsp:nvSpPr>
        <dsp:cNvPr id="0" name=""/>
        <dsp:cNvSpPr/>
      </dsp:nvSpPr>
      <dsp:spPr>
        <a:xfrm>
          <a:off x="504455" y="0"/>
          <a:ext cx="2468353" cy="212772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B9A52-AA22-41F0-8F2D-E5709121545B}">
      <dsp:nvSpPr>
        <dsp:cNvPr id="0" name=""/>
        <dsp:cNvSpPr/>
      </dsp:nvSpPr>
      <dsp:spPr>
        <a:xfrm>
          <a:off x="2175604" y="1833204"/>
          <a:ext cx="288456" cy="24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325EF-ABB6-4B96-93D0-1BDE5A55E130}">
      <dsp:nvSpPr>
        <dsp:cNvPr id="0" name=""/>
        <dsp:cNvSpPr/>
      </dsp:nvSpPr>
      <dsp:spPr>
        <a:xfrm>
          <a:off x="169038" y="1042737"/>
          <a:ext cx="3964479" cy="12388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148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Introducción</a:t>
          </a:r>
          <a:endParaRPr lang="es-EC" sz="2700" kern="1200" dirty="0"/>
        </a:p>
      </dsp:txBody>
      <dsp:txXfrm>
        <a:off x="169038" y="1042737"/>
        <a:ext cx="3964479" cy="1238899"/>
      </dsp:txXfrm>
    </dsp:sp>
    <dsp:sp modelId="{5B00D861-8A4E-45D7-A44A-C85AE02F231C}">
      <dsp:nvSpPr>
        <dsp:cNvPr id="0" name=""/>
        <dsp:cNvSpPr/>
      </dsp:nvSpPr>
      <dsp:spPr>
        <a:xfrm>
          <a:off x="3851" y="863784"/>
          <a:ext cx="867229" cy="13008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3F43D-D8AF-4E22-BFD2-E5C7467C56CB}">
      <dsp:nvSpPr>
        <dsp:cNvPr id="0" name=""/>
        <dsp:cNvSpPr/>
      </dsp:nvSpPr>
      <dsp:spPr>
        <a:xfrm>
          <a:off x="4600621" y="1042737"/>
          <a:ext cx="3964479" cy="12388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148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Accesibilidad en Museos</a:t>
          </a:r>
          <a:endParaRPr lang="es-EC" sz="2700" kern="1200" dirty="0"/>
        </a:p>
      </dsp:txBody>
      <dsp:txXfrm>
        <a:off x="4600621" y="1042737"/>
        <a:ext cx="3964479" cy="1238899"/>
      </dsp:txXfrm>
    </dsp:sp>
    <dsp:sp modelId="{9AE2FA7B-0C19-4A24-9947-F97A56E81579}">
      <dsp:nvSpPr>
        <dsp:cNvPr id="0" name=""/>
        <dsp:cNvSpPr/>
      </dsp:nvSpPr>
      <dsp:spPr>
        <a:xfrm>
          <a:off x="4435434" y="863784"/>
          <a:ext cx="867229" cy="130084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F991B-2E95-4F00-932F-C5E789F60A86}">
      <dsp:nvSpPr>
        <dsp:cNvPr id="0" name=""/>
        <dsp:cNvSpPr/>
      </dsp:nvSpPr>
      <dsp:spPr>
        <a:xfrm>
          <a:off x="169038" y="2602374"/>
          <a:ext cx="3964479" cy="12388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148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Diseño Universal</a:t>
          </a:r>
          <a:endParaRPr lang="es-EC" sz="2700" kern="1200" dirty="0"/>
        </a:p>
      </dsp:txBody>
      <dsp:txXfrm>
        <a:off x="169038" y="2602374"/>
        <a:ext cx="3964479" cy="1238899"/>
      </dsp:txXfrm>
    </dsp:sp>
    <dsp:sp modelId="{BF7B3EEC-FD88-4520-AD10-AF452C31E387}">
      <dsp:nvSpPr>
        <dsp:cNvPr id="0" name=""/>
        <dsp:cNvSpPr/>
      </dsp:nvSpPr>
      <dsp:spPr>
        <a:xfrm>
          <a:off x="3851" y="2423422"/>
          <a:ext cx="867229" cy="130084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7F804-0BCB-464D-A171-E6F6F65BB1F3}">
      <dsp:nvSpPr>
        <dsp:cNvPr id="0" name=""/>
        <dsp:cNvSpPr/>
      </dsp:nvSpPr>
      <dsp:spPr>
        <a:xfrm>
          <a:off x="4600621" y="2602374"/>
          <a:ext cx="3964479" cy="12388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148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Condiciones de Accesibilidad</a:t>
          </a:r>
          <a:endParaRPr lang="es-EC" sz="2700" kern="1200" dirty="0"/>
        </a:p>
      </dsp:txBody>
      <dsp:txXfrm>
        <a:off x="4600621" y="2602374"/>
        <a:ext cx="3964479" cy="1238899"/>
      </dsp:txXfrm>
    </dsp:sp>
    <dsp:sp modelId="{A967581C-FED1-4429-8E64-B576E8B03244}">
      <dsp:nvSpPr>
        <dsp:cNvPr id="0" name=""/>
        <dsp:cNvSpPr/>
      </dsp:nvSpPr>
      <dsp:spPr>
        <a:xfrm>
          <a:off x="4435434" y="2423422"/>
          <a:ext cx="867229" cy="130084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46CBB-BB93-4B48-B56A-5EFD76803F70}">
      <dsp:nvSpPr>
        <dsp:cNvPr id="0" name=""/>
        <dsp:cNvSpPr/>
      </dsp:nvSpPr>
      <dsp:spPr>
        <a:xfrm>
          <a:off x="2384829" y="4162011"/>
          <a:ext cx="3964479" cy="12388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148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Ejes de accesibilidad en Museos </a:t>
          </a:r>
          <a:endParaRPr lang="es-EC" sz="2700" kern="1200" dirty="0"/>
        </a:p>
      </dsp:txBody>
      <dsp:txXfrm>
        <a:off x="2384829" y="4162011"/>
        <a:ext cx="3964479" cy="1238899"/>
      </dsp:txXfrm>
    </dsp:sp>
    <dsp:sp modelId="{D59A3B87-43A7-456D-B463-F42F42F2A3BE}">
      <dsp:nvSpPr>
        <dsp:cNvPr id="0" name=""/>
        <dsp:cNvSpPr/>
      </dsp:nvSpPr>
      <dsp:spPr>
        <a:xfrm>
          <a:off x="2219643" y="3983059"/>
          <a:ext cx="867229" cy="130084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AAFF-469C-46C9-9955-37E1F0678C35}">
      <dsp:nvSpPr>
        <dsp:cNvPr id="0" name=""/>
        <dsp:cNvSpPr/>
      </dsp:nvSpPr>
      <dsp:spPr>
        <a:xfrm>
          <a:off x="0" y="227274"/>
          <a:ext cx="8856984" cy="291632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6A01-D5F1-4BC8-8CC5-F3820B3C0828}">
      <dsp:nvSpPr>
        <dsp:cNvPr id="0" name=""/>
        <dsp:cNvSpPr/>
      </dsp:nvSpPr>
      <dsp:spPr>
        <a:xfrm>
          <a:off x="268148" y="1084167"/>
          <a:ext cx="1935043" cy="2138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EFF34-2506-41D0-B531-890DEBB24924}">
      <dsp:nvSpPr>
        <dsp:cNvPr id="0" name=""/>
        <dsp:cNvSpPr/>
      </dsp:nvSpPr>
      <dsp:spPr>
        <a:xfrm rot="10800000">
          <a:off x="288040" y="4032443"/>
          <a:ext cx="1935043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0" kern="1200" dirty="0" smtClean="0">
              <a:solidFill>
                <a:schemeClr val="tx1"/>
              </a:solidFill>
            </a:rPr>
            <a:t>Cadena de Accesibilidad en Museos</a:t>
          </a:r>
          <a:endParaRPr lang="es-EC" sz="2000" i="0" kern="1200" dirty="0">
            <a:solidFill>
              <a:schemeClr val="tx1"/>
            </a:solidFill>
          </a:endParaRPr>
        </a:p>
      </dsp:txBody>
      <dsp:txXfrm rot="10800000">
        <a:off x="340081" y="4032443"/>
        <a:ext cx="1830961" cy="1640156"/>
      </dsp:txXfrm>
    </dsp:sp>
    <dsp:sp modelId="{9C621DC8-366C-4392-821A-6054834F0439}">
      <dsp:nvSpPr>
        <dsp:cNvPr id="0" name=""/>
        <dsp:cNvSpPr/>
      </dsp:nvSpPr>
      <dsp:spPr>
        <a:xfrm>
          <a:off x="2396696" y="1084167"/>
          <a:ext cx="1935043" cy="2138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F58D4-E217-42FC-ADC6-DBBE37487001}">
      <dsp:nvSpPr>
        <dsp:cNvPr id="0" name=""/>
        <dsp:cNvSpPr/>
      </dsp:nvSpPr>
      <dsp:spPr>
        <a:xfrm rot="10800000">
          <a:off x="2376262" y="4032443"/>
          <a:ext cx="1935043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0" kern="1200" dirty="0" smtClean="0">
              <a:solidFill>
                <a:schemeClr val="tx1"/>
              </a:solidFill>
            </a:rPr>
            <a:t>Experiencia Accesible en Museos</a:t>
          </a:r>
          <a:endParaRPr lang="es-EC" sz="2000" i="0" kern="1200" dirty="0">
            <a:solidFill>
              <a:schemeClr val="tx1"/>
            </a:solidFill>
          </a:endParaRPr>
        </a:p>
      </dsp:txBody>
      <dsp:txXfrm rot="10800000">
        <a:off x="2428303" y="4032443"/>
        <a:ext cx="1830961" cy="1640156"/>
      </dsp:txXfrm>
    </dsp:sp>
    <dsp:sp modelId="{CFD37F87-275B-4CA8-807D-6F9D86FC915A}">
      <dsp:nvSpPr>
        <dsp:cNvPr id="0" name=""/>
        <dsp:cNvSpPr/>
      </dsp:nvSpPr>
      <dsp:spPr>
        <a:xfrm>
          <a:off x="4525244" y="1084167"/>
          <a:ext cx="1935043" cy="2138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0D673-D1E8-43B1-9E01-B099E35895F5}">
      <dsp:nvSpPr>
        <dsp:cNvPr id="0" name=""/>
        <dsp:cNvSpPr/>
      </dsp:nvSpPr>
      <dsp:spPr>
        <a:xfrm rot="10800000">
          <a:off x="4536506" y="4032443"/>
          <a:ext cx="1935043" cy="1692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0" kern="1200" dirty="0" smtClean="0">
              <a:solidFill>
                <a:schemeClr val="tx1"/>
              </a:solidFill>
            </a:rPr>
            <a:t>Políticas de Accesibilidad en Museos</a:t>
          </a:r>
          <a:endParaRPr lang="es-EC" sz="2000" i="0" kern="1200" dirty="0">
            <a:solidFill>
              <a:schemeClr val="tx1"/>
            </a:solidFill>
          </a:endParaRPr>
        </a:p>
      </dsp:txBody>
      <dsp:txXfrm rot="10800000">
        <a:off x="4588547" y="4032443"/>
        <a:ext cx="1830961" cy="1640156"/>
      </dsp:txXfrm>
    </dsp:sp>
    <dsp:sp modelId="{5CFBEC75-D148-498F-9ED6-5000C4DF6B14}">
      <dsp:nvSpPr>
        <dsp:cNvPr id="0" name=""/>
        <dsp:cNvSpPr/>
      </dsp:nvSpPr>
      <dsp:spPr>
        <a:xfrm>
          <a:off x="6653791" y="1070667"/>
          <a:ext cx="1935043" cy="213863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F7321-8EBB-4919-B35E-5DB692844A07}">
      <dsp:nvSpPr>
        <dsp:cNvPr id="0" name=""/>
        <dsp:cNvSpPr/>
      </dsp:nvSpPr>
      <dsp:spPr>
        <a:xfrm rot="10800000">
          <a:off x="6624727" y="4032434"/>
          <a:ext cx="1935043" cy="17461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0" kern="1200" dirty="0" smtClean="0">
              <a:solidFill>
                <a:schemeClr val="tx1"/>
              </a:solidFill>
            </a:rPr>
            <a:t>Proceso de Planificación de la Accesibilidad</a:t>
          </a:r>
          <a:endParaRPr lang="es-EC" sz="2000" i="0" kern="1200" dirty="0">
            <a:solidFill>
              <a:schemeClr val="tx1"/>
            </a:solidFill>
          </a:endParaRPr>
        </a:p>
      </dsp:txBody>
      <dsp:txXfrm rot="10800000">
        <a:off x="6678429" y="4032434"/>
        <a:ext cx="1827639" cy="169249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3C419-1763-4CB3-8F0E-757FB2288317}">
      <dsp:nvSpPr>
        <dsp:cNvPr id="0" name=""/>
        <dsp:cNvSpPr/>
      </dsp:nvSpPr>
      <dsp:spPr>
        <a:xfrm>
          <a:off x="3318457" y="2167340"/>
          <a:ext cx="2184559" cy="21602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>
              <a:solidFill>
                <a:schemeClr val="tx1"/>
              </a:solidFill>
            </a:rPr>
            <a:t>Conclusiones</a:t>
          </a:r>
          <a:r>
            <a:rPr lang="es-MX" sz="2200" b="1" kern="1200" baseline="0" dirty="0" smtClean="0">
              <a:solidFill>
                <a:schemeClr val="tx1"/>
              </a:solidFill>
            </a:rPr>
            <a:t> 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3423911" y="2272794"/>
        <a:ext cx="1973651" cy="1949329"/>
      </dsp:txXfrm>
    </dsp:sp>
    <dsp:sp modelId="{49A4FEF3-B3BE-42E4-9814-3F02B8532A7F}">
      <dsp:nvSpPr>
        <dsp:cNvPr id="0" name=""/>
        <dsp:cNvSpPr/>
      </dsp:nvSpPr>
      <dsp:spPr>
        <a:xfrm rot="16203600">
          <a:off x="4153888" y="1909090"/>
          <a:ext cx="5165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650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EEB89-3D74-4E7D-9121-913EF3F1B2B3}">
      <dsp:nvSpPr>
        <dsp:cNvPr id="0" name=""/>
        <dsp:cNvSpPr/>
      </dsp:nvSpPr>
      <dsp:spPr>
        <a:xfrm>
          <a:off x="3416949" y="-113344"/>
          <a:ext cx="1992768" cy="1764183"/>
        </a:xfrm>
        <a:prstGeom prst="roundRect">
          <a:avLst/>
        </a:prstGeom>
        <a:solidFill>
          <a:srgbClr val="F1FD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Herramientas no adecuadas en visita autónoma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503069" y="-27224"/>
        <a:ext cx="1820528" cy="1591943"/>
      </dsp:txXfrm>
    </dsp:sp>
    <dsp:sp modelId="{114ABC60-5400-4509-BEF3-15D0CD1793DD}">
      <dsp:nvSpPr>
        <dsp:cNvPr id="0" name=""/>
        <dsp:cNvSpPr/>
      </dsp:nvSpPr>
      <dsp:spPr>
        <a:xfrm rot="19968606">
          <a:off x="5462627" y="2519330"/>
          <a:ext cx="731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102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BD81C-8C17-4AAE-9D6B-213370D2CB04}">
      <dsp:nvSpPr>
        <dsp:cNvPr id="0" name=""/>
        <dsp:cNvSpPr/>
      </dsp:nvSpPr>
      <dsp:spPr>
        <a:xfrm>
          <a:off x="6153257" y="1061132"/>
          <a:ext cx="2013727" cy="154789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Mala difusión y cumplimiento del marco legal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228819" y="1136694"/>
        <a:ext cx="1862603" cy="1396771"/>
      </dsp:txXfrm>
    </dsp:sp>
    <dsp:sp modelId="{82DF29B0-72F8-458B-934D-6E1C48F9C280}">
      <dsp:nvSpPr>
        <dsp:cNvPr id="0" name=""/>
        <dsp:cNvSpPr/>
      </dsp:nvSpPr>
      <dsp:spPr>
        <a:xfrm rot="1570680">
          <a:off x="5467482" y="3937242"/>
          <a:ext cx="6928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87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E7851-78B9-44C0-B32B-F0208D176E8A}">
      <dsp:nvSpPr>
        <dsp:cNvPr id="0" name=""/>
        <dsp:cNvSpPr/>
      </dsp:nvSpPr>
      <dsp:spPr>
        <a:xfrm>
          <a:off x="6124824" y="3735271"/>
          <a:ext cx="2013740" cy="1699534"/>
        </a:xfrm>
        <a:prstGeom prst="roundRect">
          <a:avLst/>
        </a:prstGeom>
        <a:solidFill>
          <a:schemeClr val="accent4">
            <a:hueOff val="-1759972"/>
            <a:satOff val="-18065"/>
            <a:lumOff val="7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Enfoque general en las discapacidades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207788" y="3818235"/>
        <a:ext cx="1847812" cy="1533606"/>
      </dsp:txXfrm>
    </dsp:sp>
    <dsp:sp modelId="{5AFA1E21-7DEB-41A7-A495-55F800ED9BA6}">
      <dsp:nvSpPr>
        <dsp:cNvPr id="0" name=""/>
        <dsp:cNvSpPr/>
      </dsp:nvSpPr>
      <dsp:spPr>
        <a:xfrm rot="5363388">
          <a:off x="4176391" y="4576059"/>
          <a:ext cx="4969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699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E3CA5-0856-4500-888F-AC5438CB18BC}">
      <dsp:nvSpPr>
        <dsp:cNvPr id="0" name=""/>
        <dsp:cNvSpPr/>
      </dsp:nvSpPr>
      <dsp:spPr>
        <a:xfrm>
          <a:off x="3488955" y="4824541"/>
          <a:ext cx="1895644" cy="1735786"/>
        </a:xfrm>
        <a:prstGeom prst="roundRect">
          <a:avLst/>
        </a:prstGeom>
        <a:solidFill>
          <a:srgbClr val="CF87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Señalética especializada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573689" y="4909275"/>
        <a:ext cx="1726176" cy="1566318"/>
      </dsp:txXfrm>
    </dsp:sp>
    <dsp:sp modelId="{27BA18FD-AD4D-43B3-A2E8-9E68F6BF01B5}">
      <dsp:nvSpPr>
        <dsp:cNvPr id="0" name=""/>
        <dsp:cNvSpPr/>
      </dsp:nvSpPr>
      <dsp:spPr>
        <a:xfrm rot="9253458">
          <a:off x="2604209" y="3938341"/>
          <a:ext cx="7516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164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A8FEF-F2B2-4EB1-BD85-493B00A4F291}">
      <dsp:nvSpPr>
        <dsp:cNvPr id="0" name=""/>
        <dsp:cNvSpPr/>
      </dsp:nvSpPr>
      <dsp:spPr>
        <a:xfrm>
          <a:off x="608635" y="3667062"/>
          <a:ext cx="2032967" cy="1851120"/>
        </a:xfrm>
        <a:prstGeom prst="roundRect">
          <a:avLst/>
        </a:prstGeom>
        <a:solidFill>
          <a:srgbClr val="F39E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Poco apoyo a propuestas de turismo accesible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98999" y="3757426"/>
        <a:ext cx="1852239" cy="1670392"/>
      </dsp:txXfrm>
    </dsp:sp>
    <dsp:sp modelId="{3634E881-A529-442F-B657-283599520708}">
      <dsp:nvSpPr>
        <dsp:cNvPr id="0" name=""/>
        <dsp:cNvSpPr/>
      </dsp:nvSpPr>
      <dsp:spPr>
        <a:xfrm rot="12263148">
          <a:off x="2538315" y="2583734"/>
          <a:ext cx="816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56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ECD8A-D64C-4798-81D3-9AEC9983671D}">
      <dsp:nvSpPr>
        <dsp:cNvPr id="0" name=""/>
        <dsp:cNvSpPr/>
      </dsp:nvSpPr>
      <dsp:spPr>
        <a:xfrm>
          <a:off x="536627" y="1061119"/>
          <a:ext cx="2038112" cy="178416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Accesibilidad como referente de réplica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23723" y="1148215"/>
        <a:ext cx="1863920" cy="16099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11765-DA5E-4DB9-ADED-677E7D53A8A1}">
      <dsp:nvSpPr>
        <dsp:cNvPr id="0" name=""/>
        <dsp:cNvSpPr/>
      </dsp:nvSpPr>
      <dsp:spPr>
        <a:xfrm>
          <a:off x="7805" y="840663"/>
          <a:ext cx="2333075" cy="1399845"/>
        </a:xfrm>
        <a:prstGeom prst="roundRect">
          <a:avLst>
            <a:gd name="adj" fmla="val 10000"/>
          </a:avLst>
        </a:prstGeom>
        <a:solidFill>
          <a:srgbClr val="CF87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Herramientas especializadas para mejorar la información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8805" y="881663"/>
        <a:ext cx="2251075" cy="1317845"/>
      </dsp:txXfrm>
    </dsp:sp>
    <dsp:sp modelId="{AF47F201-24F0-4590-9343-2EF9E90072F8}">
      <dsp:nvSpPr>
        <dsp:cNvPr id="0" name=""/>
        <dsp:cNvSpPr/>
      </dsp:nvSpPr>
      <dsp:spPr>
        <a:xfrm>
          <a:off x="2546191" y="1251284"/>
          <a:ext cx="494611" cy="578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2546191" y="1367004"/>
        <a:ext cx="346228" cy="347162"/>
      </dsp:txXfrm>
    </dsp:sp>
    <dsp:sp modelId="{4E29B50A-DFB3-4A71-A81C-BBE2E3935283}">
      <dsp:nvSpPr>
        <dsp:cNvPr id="0" name=""/>
        <dsp:cNvSpPr/>
      </dsp:nvSpPr>
      <dsp:spPr>
        <a:xfrm>
          <a:off x="3274110" y="840663"/>
          <a:ext cx="2333075" cy="1399845"/>
        </a:xfrm>
        <a:prstGeom prst="roundRect">
          <a:avLst>
            <a:gd name="adj" fmla="val 10000"/>
          </a:avLst>
        </a:prstGeom>
        <a:solidFill>
          <a:srgbClr val="F1FD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Manual de buenas prácticas de accesibilidad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315110" y="881663"/>
        <a:ext cx="2251075" cy="1317845"/>
      </dsp:txXfrm>
    </dsp:sp>
    <dsp:sp modelId="{D225ECF1-0E4D-4DAB-85F1-A043CA8FED9B}">
      <dsp:nvSpPr>
        <dsp:cNvPr id="0" name=""/>
        <dsp:cNvSpPr/>
      </dsp:nvSpPr>
      <dsp:spPr>
        <a:xfrm>
          <a:off x="5812496" y="1251284"/>
          <a:ext cx="494611" cy="578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5812496" y="1367004"/>
        <a:ext cx="346228" cy="347162"/>
      </dsp:txXfrm>
    </dsp:sp>
    <dsp:sp modelId="{9ADDCE48-10F1-4CBC-B0F7-77C47B7F84A6}">
      <dsp:nvSpPr>
        <dsp:cNvPr id="0" name=""/>
        <dsp:cNvSpPr/>
      </dsp:nvSpPr>
      <dsp:spPr>
        <a:xfrm>
          <a:off x="6540416" y="840663"/>
          <a:ext cx="2333075" cy="1399845"/>
        </a:xfrm>
        <a:prstGeom prst="roundRect">
          <a:avLst>
            <a:gd name="adj" fmla="val 10000"/>
          </a:avLst>
        </a:prstGeom>
        <a:solidFill>
          <a:srgbClr val="F39E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Capacitación en cursos básicos de LSE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581416" y="881663"/>
        <a:ext cx="2251075" cy="1317845"/>
      </dsp:txXfrm>
    </dsp:sp>
    <dsp:sp modelId="{A3A5C5D9-4957-46BB-9F83-8B5D9217309B}">
      <dsp:nvSpPr>
        <dsp:cNvPr id="0" name=""/>
        <dsp:cNvSpPr/>
      </dsp:nvSpPr>
      <dsp:spPr>
        <a:xfrm rot="5400000">
          <a:off x="7459647" y="2403823"/>
          <a:ext cx="494611" cy="578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 rot="-5400000">
        <a:off x="7533372" y="2445819"/>
        <a:ext cx="347162" cy="346228"/>
      </dsp:txXfrm>
    </dsp:sp>
    <dsp:sp modelId="{48CB694D-686F-4C6E-8862-FFB0AA265BF4}">
      <dsp:nvSpPr>
        <dsp:cNvPr id="0" name=""/>
        <dsp:cNvSpPr/>
      </dsp:nvSpPr>
      <dsp:spPr>
        <a:xfrm>
          <a:off x="6540416" y="3173738"/>
          <a:ext cx="2333075" cy="1399845"/>
        </a:xfrm>
        <a:prstGeom prst="roundRect">
          <a:avLst>
            <a:gd name="adj" fmla="val 10000"/>
          </a:avLst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Campañas de sensibilización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581416" y="3214738"/>
        <a:ext cx="2251075" cy="1317845"/>
      </dsp:txXfrm>
    </dsp:sp>
    <dsp:sp modelId="{186EFC30-6AA6-46A3-85AE-AE1E6CD1D985}">
      <dsp:nvSpPr>
        <dsp:cNvPr id="0" name=""/>
        <dsp:cNvSpPr/>
      </dsp:nvSpPr>
      <dsp:spPr>
        <a:xfrm rot="10800000">
          <a:off x="5840493" y="3584359"/>
          <a:ext cx="494611" cy="578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 rot="10800000">
        <a:off x="5988876" y="3700079"/>
        <a:ext cx="346228" cy="347162"/>
      </dsp:txXfrm>
    </dsp:sp>
    <dsp:sp modelId="{E2C0CBCA-70DC-4C50-8978-5B90B22DDE7D}">
      <dsp:nvSpPr>
        <dsp:cNvPr id="0" name=""/>
        <dsp:cNvSpPr/>
      </dsp:nvSpPr>
      <dsp:spPr>
        <a:xfrm>
          <a:off x="3274110" y="3173738"/>
          <a:ext cx="2333075" cy="1399845"/>
        </a:xfrm>
        <a:prstGeom prst="roundRect">
          <a:avLst>
            <a:gd name="adj" fmla="val 10000"/>
          </a:avLst>
        </a:prstGeom>
        <a:solidFill>
          <a:srgbClr val="4AE4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Trabajo conjunto Gobierno, museos, organismos de control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315110" y="3214738"/>
        <a:ext cx="2251075" cy="1317845"/>
      </dsp:txXfrm>
    </dsp:sp>
    <dsp:sp modelId="{60FA54BE-8FCA-4B8C-AAA3-23E88D5028A2}">
      <dsp:nvSpPr>
        <dsp:cNvPr id="0" name=""/>
        <dsp:cNvSpPr/>
      </dsp:nvSpPr>
      <dsp:spPr>
        <a:xfrm rot="10800000">
          <a:off x="2574188" y="3584359"/>
          <a:ext cx="494611" cy="578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 rot="10800000">
        <a:off x="2722571" y="3700079"/>
        <a:ext cx="346228" cy="347162"/>
      </dsp:txXfrm>
    </dsp:sp>
    <dsp:sp modelId="{4A523E01-C491-4636-9183-CD4DA17A7884}">
      <dsp:nvSpPr>
        <dsp:cNvPr id="0" name=""/>
        <dsp:cNvSpPr/>
      </dsp:nvSpPr>
      <dsp:spPr>
        <a:xfrm>
          <a:off x="7805" y="3173738"/>
          <a:ext cx="2333075" cy="139984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Investigaciones que fomenten el turismo accesible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8805" y="3214738"/>
        <a:ext cx="2251075" cy="1317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60BDD-0A18-46AD-8348-6EA5C83B498F}">
      <dsp:nvSpPr>
        <dsp:cNvPr id="0" name=""/>
        <dsp:cNvSpPr/>
      </dsp:nvSpPr>
      <dsp:spPr>
        <a:xfrm>
          <a:off x="1795455" y="736400"/>
          <a:ext cx="4908527" cy="490852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9911-80FD-4B79-895B-1BBA1EB2433C}">
      <dsp:nvSpPr>
        <dsp:cNvPr id="0" name=""/>
        <dsp:cNvSpPr/>
      </dsp:nvSpPr>
      <dsp:spPr>
        <a:xfrm>
          <a:off x="1795455" y="736400"/>
          <a:ext cx="4908527" cy="490852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96512-5CE4-4CA6-8E7B-A84F08E0C931}">
      <dsp:nvSpPr>
        <dsp:cNvPr id="0" name=""/>
        <dsp:cNvSpPr/>
      </dsp:nvSpPr>
      <dsp:spPr>
        <a:xfrm>
          <a:off x="1795455" y="736400"/>
          <a:ext cx="4908527" cy="4908527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304CE-231A-4661-ABE3-A1FCAC69F23B}">
      <dsp:nvSpPr>
        <dsp:cNvPr id="0" name=""/>
        <dsp:cNvSpPr/>
      </dsp:nvSpPr>
      <dsp:spPr>
        <a:xfrm>
          <a:off x="1795455" y="736400"/>
          <a:ext cx="4908527" cy="4908527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DC372-8E9E-43C8-BFF0-FD6C11DBC82A}">
      <dsp:nvSpPr>
        <dsp:cNvPr id="0" name=""/>
        <dsp:cNvSpPr/>
      </dsp:nvSpPr>
      <dsp:spPr>
        <a:xfrm>
          <a:off x="3119649" y="2060595"/>
          <a:ext cx="2260138" cy="2260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Teoría del Desarrollo Humano</a:t>
          </a:r>
          <a:endParaRPr lang="es-EC" sz="2400" b="1" kern="1200" dirty="0"/>
        </a:p>
      </dsp:txBody>
      <dsp:txXfrm>
        <a:off x="3450639" y="2391585"/>
        <a:ext cx="1598158" cy="1598158"/>
      </dsp:txXfrm>
    </dsp:sp>
    <dsp:sp modelId="{A35F92E0-ED68-4FAA-9936-BB1FA797CB2E}">
      <dsp:nvSpPr>
        <dsp:cNvPr id="0" name=""/>
        <dsp:cNvSpPr/>
      </dsp:nvSpPr>
      <dsp:spPr>
        <a:xfrm>
          <a:off x="3458670" y="2307"/>
          <a:ext cx="1582097" cy="1582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Físico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690363" y="234000"/>
        <a:ext cx="1118711" cy="1118711"/>
      </dsp:txXfrm>
    </dsp:sp>
    <dsp:sp modelId="{65325C82-ECDE-4198-9B9C-3959DBCE21E4}">
      <dsp:nvSpPr>
        <dsp:cNvPr id="0" name=""/>
        <dsp:cNvSpPr/>
      </dsp:nvSpPr>
      <dsp:spPr>
        <a:xfrm>
          <a:off x="5855978" y="2399615"/>
          <a:ext cx="1582097" cy="15820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Social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087671" y="2631308"/>
        <a:ext cx="1118711" cy="1118711"/>
      </dsp:txXfrm>
    </dsp:sp>
    <dsp:sp modelId="{8CD64CDA-7E1D-4005-B27C-9BFB7AA39966}">
      <dsp:nvSpPr>
        <dsp:cNvPr id="0" name=""/>
        <dsp:cNvSpPr/>
      </dsp:nvSpPr>
      <dsp:spPr>
        <a:xfrm>
          <a:off x="3458670" y="4796924"/>
          <a:ext cx="1582097" cy="1582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</a:rPr>
            <a:t>Emocional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690363" y="5028617"/>
        <a:ext cx="1118711" cy="1118711"/>
      </dsp:txXfrm>
    </dsp:sp>
    <dsp:sp modelId="{7DC52238-699F-4851-B5D0-F37CEC72D298}">
      <dsp:nvSpPr>
        <dsp:cNvPr id="0" name=""/>
        <dsp:cNvSpPr/>
      </dsp:nvSpPr>
      <dsp:spPr>
        <a:xfrm>
          <a:off x="977859" y="2276876"/>
          <a:ext cx="1749103" cy="1827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Cognoscitivo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234009" y="2544518"/>
        <a:ext cx="1236803" cy="1292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8A7A8-642B-452A-84AD-CA9CB9834980}">
      <dsp:nvSpPr>
        <dsp:cNvPr id="0" name=""/>
        <dsp:cNvSpPr/>
      </dsp:nvSpPr>
      <dsp:spPr>
        <a:xfrm>
          <a:off x="649872" y="0"/>
          <a:ext cx="5256583" cy="5256583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4E9A62-AE82-4718-9BEA-DE4DDAE42946}">
      <dsp:nvSpPr>
        <dsp:cNvPr id="0" name=""/>
        <dsp:cNvSpPr/>
      </dsp:nvSpPr>
      <dsp:spPr>
        <a:xfrm>
          <a:off x="3278164" y="526171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Discapacidad </a:t>
          </a:r>
          <a:endParaRPr lang="es-EC" sz="2300" kern="1200" dirty="0"/>
        </a:p>
      </dsp:txBody>
      <dsp:txXfrm>
        <a:off x="3323772" y="571779"/>
        <a:ext cx="3325563" cy="843059"/>
      </dsp:txXfrm>
    </dsp:sp>
    <dsp:sp modelId="{C384FFE8-0BB9-4004-B251-C71B077325B6}">
      <dsp:nvSpPr>
        <dsp:cNvPr id="0" name=""/>
        <dsp:cNvSpPr/>
      </dsp:nvSpPr>
      <dsp:spPr>
        <a:xfrm>
          <a:off x="3278164" y="1577231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Personas con discapacidad auditiva</a:t>
          </a:r>
          <a:endParaRPr lang="es-EC" sz="2300" kern="1200" dirty="0"/>
        </a:p>
      </dsp:txBody>
      <dsp:txXfrm>
        <a:off x="3323772" y="1622839"/>
        <a:ext cx="3325563" cy="843059"/>
      </dsp:txXfrm>
    </dsp:sp>
    <dsp:sp modelId="{22810CC3-8001-4FF6-A285-B39C67E236AD}">
      <dsp:nvSpPr>
        <dsp:cNvPr id="0" name=""/>
        <dsp:cNvSpPr/>
      </dsp:nvSpPr>
      <dsp:spPr>
        <a:xfrm>
          <a:off x="3278164" y="2628291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Turismo accesible</a:t>
          </a:r>
          <a:endParaRPr lang="es-EC" sz="2300" kern="1200" dirty="0"/>
        </a:p>
      </dsp:txBody>
      <dsp:txXfrm>
        <a:off x="3323772" y="2673899"/>
        <a:ext cx="3325563" cy="843059"/>
      </dsp:txXfrm>
    </dsp:sp>
    <dsp:sp modelId="{5053E0A3-17A8-4F52-A99D-7D54261C0E7B}">
      <dsp:nvSpPr>
        <dsp:cNvPr id="0" name=""/>
        <dsp:cNvSpPr/>
      </dsp:nvSpPr>
      <dsp:spPr>
        <a:xfrm>
          <a:off x="3278164" y="3679352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Museos interactivos</a:t>
          </a:r>
          <a:endParaRPr lang="es-EC" sz="2300" kern="1200" dirty="0"/>
        </a:p>
      </dsp:txBody>
      <dsp:txXfrm>
        <a:off x="3323772" y="3724960"/>
        <a:ext cx="3325563" cy="843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7AC57-7CB8-4CE5-8DE6-3431CAB1FC46}">
      <dsp:nvSpPr>
        <dsp:cNvPr id="0" name=""/>
        <dsp:cNvSpPr/>
      </dsp:nvSpPr>
      <dsp:spPr>
        <a:xfrm>
          <a:off x="3310" y="755100"/>
          <a:ext cx="3578691" cy="267141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39E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C57C6-5A54-4465-8B51-40BE1E5D10D9}">
      <dsp:nvSpPr>
        <dsp:cNvPr id="0" name=""/>
        <dsp:cNvSpPr/>
      </dsp:nvSpPr>
      <dsp:spPr>
        <a:xfrm>
          <a:off x="3310" y="3426518"/>
          <a:ext cx="3578691" cy="1148709"/>
        </a:xfrm>
        <a:prstGeom prst="rect">
          <a:avLst/>
        </a:prstGeom>
        <a:solidFill>
          <a:srgbClr val="F39E57"/>
        </a:solidFill>
        <a:ln w="25400" cap="flat" cmpd="sng" algn="ctr">
          <a:solidFill>
            <a:srgbClr val="F39E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solidFill>
                <a:schemeClr val="tx1"/>
              </a:solidFill>
            </a:rPr>
            <a:t>Argentina</a:t>
          </a:r>
          <a:br>
            <a:rPr lang="es-MX" sz="2700" kern="1200" dirty="0" smtClean="0">
              <a:solidFill>
                <a:schemeClr val="tx1"/>
              </a:solidFill>
            </a:rPr>
          </a:br>
          <a:r>
            <a:rPr lang="es-MX" sz="2700" kern="1200" dirty="0" smtClean="0">
              <a:solidFill>
                <a:schemeClr val="tx1"/>
              </a:solidFill>
            </a:rPr>
            <a:t>Centro Cultural de la Ciencia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3310" y="3426518"/>
        <a:ext cx="2520205" cy="1148709"/>
      </dsp:txXfrm>
    </dsp:sp>
    <dsp:sp modelId="{87EF7565-CEF1-4176-B313-01E90537496C}">
      <dsp:nvSpPr>
        <dsp:cNvPr id="0" name=""/>
        <dsp:cNvSpPr/>
      </dsp:nvSpPr>
      <dsp:spPr>
        <a:xfrm>
          <a:off x="2624751" y="3608980"/>
          <a:ext cx="1252542" cy="125254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FC74-6B43-45AD-8565-4F5BCE117590}">
      <dsp:nvSpPr>
        <dsp:cNvPr id="0" name=""/>
        <dsp:cNvSpPr/>
      </dsp:nvSpPr>
      <dsp:spPr>
        <a:xfrm>
          <a:off x="4187602" y="755100"/>
          <a:ext cx="3578691" cy="267141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6B759-FCD5-4EAC-A8EC-226BF348D988}">
      <dsp:nvSpPr>
        <dsp:cNvPr id="0" name=""/>
        <dsp:cNvSpPr/>
      </dsp:nvSpPr>
      <dsp:spPr>
        <a:xfrm>
          <a:off x="4187602" y="3426518"/>
          <a:ext cx="3578691" cy="11487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solidFill>
                <a:schemeClr val="tx1"/>
              </a:solidFill>
            </a:rPr>
            <a:t>Colombia</a:t>
          </a:r>
          <a:br>
            <a:rPr lang="es-MX" sz="2700" kern="1200" dirty="0" smtClean="0">
              <a:solidFill>
                <a:schemeClr val="tx1"/>
              </a:solidFill>
            </a:rPr>
          </a:br>
          <a:r>
            <a:rPr lang="es-MX" sz="2700" kern="1200" dirty="0" smtClean="0">
              <a:solidFill>
                <a:schemeClr val="tx1"/>
              </a:solidFill>
            </a:rPr>
            <a:t>Museo Casa de la Memoria</a:t>
          </a:r>
          <a:endParaRPr lang="es-EC" sz="2700" kern="1200" dirty="0">
            <a:solidFill>
              <a:schemeClr val="tx1"/>
            </a:solidFill>
          </a:endParaRPr>
        </a:p>
      </dsp:txBody>
      <dsp:txXfrm>
        <a:off x="4187602" y="3426518"/>
        <a:ext cx="2520205" cy="1148709"/>
      </dsp:txXfrm>
    </dsp:sp>
    <dsp:sp modelId="{8211C9CE-518D-4DF2-BC89-5BF505E83E50}">
      <dsp:nvSpPr>
        <dsp:cNvPr id="0" name=""/>
        <dsp:cNvSpPr/>
      </dsp:nvSpPr>
      <dsp:spPr>
        <a:xfrm>
          <a:off x="6809043" y="3608980"/>
          <a:ext cx="1252542" cy="125254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256B3-6BEA-4630-9AEB-409231EA96E6}">
      <dsp:nvSpPr>
        <dsp:cNvPr id="0" name=""/>
        <dsp:cNvSpPr/>
      </dsp:nvSpPr>
      <dsp:spPr>
        <a:xfrm>
          <a:off x="1601976" y="0"/>
          <a:ext cx="1929651" cy="10720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Ecuador</a:t>
          </a:r>
          <a:endParaRPr lang="es-EC" sz="3200" kern="1200" dirty="0"/>
        </a:p>
      </dsp:txBody>
      <dsp:txXfrm>
        <a:off x="1633375" y="31399"/>
        <a:ext cx="1866853" cy="1009230"/>
      </dsp:txXfrm>
    </dsp:sp>
    <dsp:sp modelId="{4C58A0AB-807D-4391-B9B6-2FBFD4563CC8}">
      <dsp:nvSpPr>
        <dsp:cNvPr id="0" name=""/>
        <dsp:cNvSpPr/>
      </dsp:nvSpPr>
      <dsp:spPr>
        <a:xfrm>
          <a:off x="4389251" y="0"/>
          <a:ext cx="1929651" cy="10720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Chile</a:t>
          </a:r>
          <a:endParaRPr lang="es-EC" sz="3200" kern="1200" dirty="0"/>
        </a:p>
      </dsp:txBody>
      <dsp:txXfrm>
        <a:off x="4420650" y="31399"/>
        <a:ext cx="1866853" cy="1009230"/>
      </dsp:txXfrm>
    </dsp:sp>
    <dsp:sp modelId="{DB1D513C-FC2E-4FC2-AF0F-6342C7807162}">
      <dsp:nvSpPr>
        <dsp:cNvPr id="0" name=""/>
        <dsp:cNvSpPr/>
      </dsp:nvSpPr>
      <dsp:spPr>
        <a:xfrm>
          <a:off x="3558429" y="4556122"/>
          <a:ext cx="804021" cy="804021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68AC0-EEAF-4D49-8AF2-EC3E1076CC4A}">
      <dsp:nvSpPr>
        <dsp:cNvPr id="0" name=""/>
        <dsp:cNvSpPr/>
      </dsp:nvSpPr>
      <dsp:spPr>
        <a:xfrm rot="240000">
          <a:off x="1547638" y="4211590"/>
          <a:ext cx="4825602" cy="3374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EBAE-23F0-437C-9662-634E5961EC01}">
      <dsp:nvSpPr>
        <dsp:cNvPr id="0" name=""/>
        <dsp:cNvSpPr/>
      </dsp:nvSpPr>
      <dsp:spPr>
        <a:xfrm rot="240000">
          <a:off x="4444993" y="3367909"/>
          <a:ext cx="1925370" cy="897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Ejemplo a seguir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488782" y="3411698"/>
        <a:ext cx="1837792" cy="809447"/>
      </dsp:txXfrm>
    </dsp:sp>
    <dsp:sp modelId="{D5512146-CB39-44AD-9362-340A1BFA4046}">
      <dsp:nvSpPr>
        <dsp:cNvPr id="0" name=""/>
        <dsp:cNvSpPr/>
      </dsp:nvSpPr>
      <dsp:spPr>
        <a:xfrm rot="240000">
          <a:off x="4514675" y="2403083"/>
          <a:ext cx="1925370" cy="897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Sociedad 1913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558464" y="2446872"/>
        <a:ext cx="1837792" cy="809447"/>
      </dsp:txXfrm>
    </dsp:sp>
    <dsp:sp modelId="{C6009445-4464-4E96-B95D-2D0B4185117D}">
      <dsp:nvSpPr>
        <dsp:cNvPr id="0" name=""/>
        <dsp:cNvSpPr/>
      </dsp:nvSpPr>
      <dsp:spPr>
        <a:xfrm rot="240000">
          <a:off x="4584357" y="1459698"/>
          <a:ext cx="1925370" cy="897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Inicio sigo XIX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4628146" y="1503487"/>
        <a:ext cx="1837792" cy="809447"/>
      </dsp:txXfrm>
    </dsp:sp>
    <dsp:sp modelId="{D1127B1D-BDB4-4DFB-9CBC-AB95638B208B}">
      <dsp:nvSpPr>
        <dsp:cNvPr id="0" name=""/>
        <dsp:cNvSpPr/>
      </dsp:nvSpPr>
      <dsp:spPr>
        <a:xfrm rot="240000">
          <a:off x="1684519" y="3174944"/>
          <a:ext cx="1925370" cy="897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Sociedad</a:t>
          </a:r>
          <a:r>
            <a:rPr lang="es-MX" sz="2200" kern="1200" dirty="0" smtClean="0"/>
            <a:t> </a:t>
          </a:r>
          <a:r>
            <a:rPr lang="es-MX" sz="2200" kern="1200" dirty="0" smtClean="0">
              <a:solidFill>
                <a:schemeClr val="tx1"/>
              </a:solidFill>
            </a:rPr>
            <a:t>1975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1728308" y="3218733"/>
        <a:ext cx="1837792" cy="809447"/>
      </dsp:txXfrm>
    </dsp:sp>
    <dsp:sp modelId="{3427C386-CAC7-4A04-8995-C4875548EBC1}">
      <dsp:nvSpPr>
        <dsp:cNvPr id="0" name=""/>
        <dsp:cNvSpPr/>
      </dsp:nvSpPr>
      <dsp:spPr>
        <a:xfrm rot="240000">
          <a:off x="1754201" y="2210118"/>
          <a:ext cx="1925370" cy="8970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Inicio años 60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1797990" y="2253907"/>
        <a:ext cx="1837792" cy="8094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6C16D-E5E3-4D60-8528-8045253A3DC8}">
      <dsp:nvSpPr>
        <dsp:cNvPr id="0" name=""/>
        <dsp:cNvSpPr/>
      </dsp:nvSpPr>
      <dsp:spPr>
        <a:xfrm>
          <a:off x="4220343" y="2538656"/>
          <a:ext cx="2995082" cy="712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79"/>
              </a:lnTo>
              <a:lnTo>
                <a:pt x="2995082" y="485679"/>
              </a:lnTo>
              <a:lnTo>
                <a:pt x="2995082" y="7126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82BB-B037-41C8-9923-9C1BCC325224}">
      <dsp:nvSpPr>
        <dsp:cNvPr id="0" name=""/>
        <dsp:cNvSpPr/>
      </dsp:nvSpPr>
      <dsp:spPr>
        <a:xfrm>
          <a:off x="4174623" y="2538656"/>
          <a:ext cx="91440" cy="712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6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97776-72B9-4041-8EC9-3F69283DADEB}">
      <dsp:nvSpPr>
        <dsp:cNvPr id="0" name=""/>
        <dsp:cNvSpPr/>
      </dsp:nvSpPr>
      <dsp:spPr>
        <a:xfrm>
          <a:off x="1225261" y="2538656"/>
          <a:ext cx="2995082" cy="712693"/>
        </a:xfrm>
        <a:custGeom>
          <a:avLst/>
          <a:gdLst/>
          <a:ahLst/>
          <a:cxnLst/>
          <a:rect l="0" t="0" r="0" b="0"/>
          <a:pathLst>
            <a:path>
              <a:moveTo>
                <a:pt x="2995082" y="0"/>
              </a:moveTo>
              <a:lnTo>
                <a:pt x="2995082" y="485679"/>
              </a:lnTo>
              <a:lnTo>
                <a:pt x="0" y="485679"/>
              </a:lnTo>
              <a:lnTo>
                <a:pt x="0" y="7126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34076-F9A8-4CB1-AB0F-1476771A0AA4}">
      <dsp:nvSpPr>
        <dsp:cNvPr id="0" name=""/>
        <dsp:cNvSpPr/>
      </dsp:nvSpPr>
      <dsp:spPr>
        <a:xfrm>
          <a:off x="2995082" y="982574"/>
          <a:ext cx="2450522" cy="1556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7690A-F361-4170-A4A8-33340C907167}">
      <dsp:nvSpPr>
        <dsp:cNvPr id="0" name=""/>
        <dsp:cNvSpPr/>
      </dsp:nvSpPr>
      <dsp:spPr>
        <a:xfrm>
          <a:off x="3267363" y="1241240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Cadena de Accesibilidad</a:t>
          </a:r>
          <a:endParaRPr lang="es-EC" sz="2600" kern="1200" dirty="0"/>
        </a:p>
      </dsp:txBody>
      <dsp:txXfrm>
        <a:off x="3312939" y="1286816"/>
        <a:ext cx="2359370" cy="1464929"/>
      </dsp:txXfrm>
    </dsp:sp>
    <dsp:sp modelId="{0C029377-AD31-4E86-B78B-98745BDFDB60}">
      <dsp:nvSpPr>
        <dsp:cNvPr id="0" name=""/>
        <dsp:cNvSpPr/>
      </dsp:nvSpPr>
      <dsp:spPr>
        <a:xfrm>
          <a:off x="0" y="3251349"/>
          <a:ext cx="2450522" cy="1556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FB402-E601-4636-A295-6704F041743B}">
      <dsp:nvSpPr>
        <dsp:cNvPr id="0" name=""/>
        <dsp:cNvSpPr/>
      </dsp:nvSpPr>
      <dsp:spPr>
        <a:xfrm>
          <a:off x="272280" y="3510015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Infraestructura</a:t>
          </a:r>
          <a:endParaRPr lang="es-EC" sz="2600" kern="1200" dirty="0"/>
        </a:p>
      </dsp:txBody>
      <dsp:txXfrm>
        <a:off x="317856" y="3555591"/>
        <a:ext cx="2359370" cy="1464929"/>
      </dsp:txXfrm>
    </dsp:sp>
    <dsp:sp modelId="{1EC8A692-F90E-41C7-A62A-29BB4FB48A1E}">
      <dsp:nvSpPr>
        <dsp:cNvPr id="0" name=""/>
        <dsp:cNvSpPr/>
      </dsp:nvSpPr>
      <dsp:spPr>
        <a:xfrm>
          <a:off x="2995082" y="3251349"/>
          <a:ext cx="2450522" cy="1556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605C0-6ABC-4E06-A9EA-1DFD9C367390}">
      <dsp:nvSpPr>
        <dsp:cNvPr id="0" name=""/>
        <dsp:cNvSpPr/>
      </dsp:nvSpPr>
      <dsp:spPr>
        <a:xfrm>
          <a:off x="3267363" y="3510015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TIC’S Accesibles</a:t>
          </a:r>
          <a:endParaRPr lang="es-EC" sz="2600" kern="1200" dirty="0"/>
        </a:p>
      </dsp:txBody>
      <dsp:txXfrm>
        <a:off x="3312939" y="3555591"/>
        <a:ext cx="2359370" cy="1464929"/>
      </dsp:txXfrm>
    </dsp:sp>
    <dsp:sp modelId="{B466ED41-0996-43B2-B184-774B396821A9}">
      <dsp:nvSpPr>
        <dsp:cNvPr id="0" name=""/>
        <dsp:cNvSpPr/>
      </dsp:nvSpPr>
      <dsp:spPr>
        <a:xfrm>
          <a:off x="5990165" y="3251349"/>
          <a:ext cx="2450522" cy="1556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AF376-8857-467D-A3A8-563C3A4FAEEC}">
      <dsp:nvSpPr>
        <dsp:cNvPr id="0" name=""/>
        <dsp:cNvSpPr/>
      </dsp:nvSpPr>
      <dsp:spPr>
        <a:xfrm>
          <a:off x="6262445" y="3510015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Personal Capacitado</a:t>
          </a:r>
          <a:endParaRPr lang="es-EC" sz="2600" kern="1200" dirty="0"/>
        </a:p>
      </dsp:txBody>
      <dsp:txXfrm>
        <a:off x="6308021" y="3555591"/>
        <a:ext cx="2359370" cy="14649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F1037-68E7-48E7-ABF3-75C546D7DD87}">
      <dsp:nvSpPr>
        <dsp:cNvPr id="0" name=""/>
        <dsp:cNvSpPr/>
      </dsp:nvSpPr>
      <dsp:spPr>
        <a:xfrm>
          <a:off x="0" y="328536"/>
          <a:ext cx="8280920" cy="51755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C3BF1-7303-4491-96BC-3925995F0276}">
      <dsp:nvSpPr>
        <dsp:cNvPr id="0" name=""/>
        <dsp:cNvSpPr/>
      </dsp:nvSpPr>
      <dsp:spPr>
        <a:xfrm>
          <a:off x="815670" y="4177094"/>
          <a:ext cx="190461" cy="1904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E4D91-508D-47AD-AFE1-F02EBA9E02E2}">
      <dsp:nvSpPr>
        <dsp:cNvPr id="0" name=""/>
        <dsp:cNvSpPr/>
      </dsp:nvSpPr>
      <dsp:spPr>
        <a:xfrm>
          <a:off x="910901" y="4272324"/>
          <a:ext cx="1416037" cy="123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2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Fuentes secundarias de información</a:t>
          </a:r>
          <a:endParaRPr lang="es-EC" sz="1900" kern="1200" dirty="0"/>
        </a:p>
      </dsp:txBody>
      <dsp:txXfrm>
        <a:off x="910901" y="4272324"/>
        <a:ext cx="1416037" cy="1231786"/>
      </dsp:txXfrm>
    </dsp:sp>
    <dsp:sp modelId="{DF6D350B-E873-4FF2-B296-74CB1EC86D84}">
      <dsp:nvSpPr>
        <dsp:cNvPr id="0" name=""/>
        <dsp:cNvSpPr/>
      </dsp:nvSpPr>
      <dsp:spPr>
        <a:xfrm>
          <a:off x="2161320" y="2973255"/>
          <a:ext cx="331236" cy="331236"/>
        </a:xfrm>
        <a:prstGeom prst="ellipse">
          <a:avLst/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4CC68-AC30-4C83-8598-4283D685B9E4}">
      <dsp:nvSpPr>
        <dsp:cNvPr id="0" name=""/>
        <dsp:cNvSpPr/>
      </dsp:nvSpPr>
      <dsp:spPr>
        <a:xfrm>
          <a:off x="2326938" y="3138873"/>
          <a:ext cx="1738993" cy="236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51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Entrevistas</a:t>
          </a:r>
          <a:endParaRPr lang="es-EC" sz="1900" kern="1200" dirty="0"/>
        </a:p>
      </dsp:txBody>
      <dsp:txXfrm>
        <a:off x="2326938" y="3138873"/>
        <a:ext cx="1738993" cy="2365237"/>
      </dsp:txXfrm>
    </dsp:sp>
    <dsp:sp modelId="{71609FF3-12DA-4695-BF1D-3010E144FD53}">
      <dsp:nvSpPr>
        <dsp:cNvPr id="0" name=""/>
        <dsp:cNvSpPr/>
      </dsp:nvSpPr>
      <dsp:spPr>
        <a:xfrm>
          <a:off x="3879611" y="2086161"/>
          <a:ext cx="438888" cy="438888"/>
        </a:xfrm>
        <a:prstGeom prst="ellipse">
          <a:avLst/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4CF64-20B4-4F5D-9BF1-81E377C4FCE2}">
      <dsp:nvSpPr>
        <dsp:cNvPr id="0" name=""/>
        <dsp:cNvSpPr/>
      </dsp:nvSpPr>
      <dsp:spPr>
        <a:xfrm>
          <a:off x="4099055" y="2305606"/>
          <a:ext cx="1738993" cy="3198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58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Encuestas</a:t>
          </a:r>
          <a:endParaRPr lang="es-EC" sz="1900" kern="1200" dirty="0"/>
        </a:p>
      </dsp:txBody>
      <dsp:txXfrm>
        <a:off x="4099055" y="2305606"/>
        <a:ext cx="1738993" cy="3198505"/>
      </dsp:txXfrm>
    </dsp:sp>
    <dsp:sp modelId="{ECA5749F-6998-4B48-B055-2C2F1A5A8B2F}">
      <dsp:nvSpPr>
        <dsp:cNvPr id="0" name=""/>
        <dsp:cNvSpPr/>
      </dsp:nvSpPr>
      <dsp:spPr>
        <a:xfrm>
          <a:off x="5751098" y="1499251"/>
          <a:ext cx="587945" cy="587945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13C1E-079B-4FE9-8C7E-78C20C851FD0}">
      <dsp:nvSpPr>
        <dsp:cNvPr id="0" name=""/>
        <dsp:cNvSpPr/>
      </dsp:nvSpPr>
      <dsp:spPr>
        <a:xfrm>
          <a:off x="6045071" y="1793224"/>
          <a:ext cx="1738993" cy="371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54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Diagnosticar la situación  actual de la accesibilidad en los museos interactivos de Quito</a:t>
          </a:r>
          <a:endParaRPr lang="es-EC" sz="1900" kern="1200" dirty="0"/>
        </a:p>
      </dsp:txBody>
      <dsp:txXfrm>
        <a:off x="6045071" y="1793224"/>
        <a:ext cx="1738993" cy="3710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00B5-75BA-4B24-8462-41176ABEDAF6}">
      <dsp:nvSpPr>
        <dsp:cNvPr id="0" name=""/>
        <dsp:cNvSpPr/>
      </dsp:nvSpPr>
      <dsp:spPr>
        <a:xfrm>
          <a:off x="762595" y="774318"/>
          <a:ext cx="1428191" cy="952603"/>
        </a:xfrm>
        <a:prstGeom prst="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layfair Display" panose="020B0604020202020204" charset="0"/>
              <a:ea typeface="+mn-ea"/>
              <a:cs typeface="+mn-cs"/>
            </a:rPr>
            <a:t>Cualitativo</a:t>
          </a:r>
          <a:endParaRPr lang="es-PE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layfair Display" panose="020B0604020202020204" charset="0"/>
            <a:ea typeface="+mn-ea"/>
            <a:cs typeface="+mn-cs"/>
          </a:endParaRPr>
        </a:p>
      </dsp:txBody>
      <dsp:txXfrm>
        <a:off x="991106" y="774318"/>
        <a:ext cx="1199681" cy="952603"/>
      </dsp:txXfrm>
    </dsp:sp>
    <dsp:sp modelId="{89DE2CCF-106E-4ECF-ACCD-FFCDFE07ECDE}">
      <dsp:nvSpPr>
        <dsp:cNvPr id="0" name=""/>
        <dsp:cNvSpPr/>
      </dsp:nvSpPr>
      <dsp:spPr>
        <a:xfrm>
          <a:off x="892" y="393466"/>
          <a:ext cx="952127" cy="952127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ysClr val="window" lastClr="FFFFFF"/>
              </a:solidFill>
              <a:latin typeface="Playfair Display" panose="020B0604020202020204" charset="0"/>
              <a:ea typeface="+mn-ea"/>
              <a:cs typeface="+mn-cs"/>
            </a:rPr>
            <a:t>Enfoque</a:t>
          </a:r>
          <a:endParaRPr lang="es-PE" sz="1400" kern="1200" dirty="0">
            <a:solidFill>
              <a:sysClr val="window" lastClr="FFFFFF"/>
            </a:solidFill>
            <a:latin typeface="Playfair Display" panose="020B0604020202020204" charset="0"/>
            <a:ea typeface="+mn-ea"/>
            <a:cs typeface="+mn-cs"/>
          </a:endParaRPr>
        </a:p>
      </dsp:txBody>
      <dsp:txXfrm>
        <a:off x="140328" y="532902"/>
        <a:ext cx="673255" cy="673255"/>
      </dsp:txXfrm>
    </dsp:sp>
    <dsp:sp modelId="{2723F6BC-91B1-4FDA-B00F-222332A9C4AE}">
      <dsp:nvSpPr>
        <dsp:cNvPr id="0" name=""/>
        <dsp:cNvSpPr/>
      </dsp:nvSpPr>
      <dsp:spPr>
        <a:xfrm>
          <a:off x="3142915" y="774318"/>
          <a:ext cx="1428191" cy="952603"/>
        </a:xfrm>
        <a:prstGeom prst="rect">
          <a:avLst/>
        </a:prstGeom>
        <a:solidFill>
          <a:srgbClr val="9BBB59">
            <a:tint val="40000"/>
            <a:alpha val="90000"/>
            <a:hueOff val="10716850"/>
            <a:satOff val="-13793"/>
            <a:lumOff val="-1075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10716850"/>
              <a:satOff val="-13793"/>
              <a:lumOff val="-107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Playfair Display" panose="020B0604020202020204" charset="0"/>
              <a:ea typeface="+mn-ea"/>
              <a:cs typeface="+mn-cs"/>
            </a:rPr>
            <a:t>Descriptivo</a:t>
          </a:r>
          <a:endParaRPr lang="es-PE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Playfair Display" panose="020B0604020202020204" charset="0"/>
            <a:ea typeface="+mn-ea"/>
            <a:cs typeface="+mn-cs"/>
          </a:endParaRPr>
        </a:p>
      </dsp:txBody>
      <dsp:txXfrm>
        <a:off x="3371425" y="774318"/>
        <a:ext cx="1199681" cy="952603"/>
      </dsp:txXfrm>
    </dsp:sp>
    <dsp:sp modelId="{B38A26BC-3D49-4B73-8789-C15B676F33AB}">
      <dsp:nvSpPr>
        <dsp:cNvPr id="0" name=""/>
        <dsp:cNvSpPr/>
      </dsp:nvSpPr>
      <dsp:spPr>
        <a:xfrm>
          <a:off x="2381212" y="393466"/>
          <a:ext cx="952127" cy="952127"/>
        </a:xfrm>
        <a:prstGeom prst="ellipse">
          <a:avLst/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ysClr val="window" lastClr="FFFFFF"/>
              </a:solidFill>
              <a:latin typeface="Playfair Display" panose="020B0604020202020204" charset="0"/>
              <a:ea typeface="+mn-ea"/>
              <a:cs typeface="+mn-cs"/>
            </a:rPr>
            <a:t>Alcance</a:t>
          </a:r>
          <a:endParaRPr lang="es-PE" sz="1400" kern="1200" dirty="0">
            <a:solidFill>
              <a:sysClr val="window" lastClr="FFFFFF"/>
            </a:solidFill>
            <a:latin typeface="Playfair Display" panose="020B0604020202020204" charset="0"/>
            <a:ea typeface="+mn-ea"/>
            <a:cs typeface="+mn-cs"/>
          </a:endParaRPr>
        </a:p>
      </dsp:txBody>
      <dsp:txXfrm>
        <a:off x="2520648" y="532902"/>
        <a:ext cx="673255" cy="6732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1E00B-3E06-48C6-9896-F25D1008D340}">
      <dsp:nvSpPr>
        <dsp:cNvPr id="0" name=""/>
        <dsp:cNvSpPr/>
      </dsp:nvSpPr>
      <dsp:spPr>
        <a:xfrm>
          <a:off x="0" y="86408"/>
          <a:ext cx="3384376" cy="135375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53340" bIns="1066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solidFill>
                <a:schemeClr val="tx1"/>
              </a:solidFill>
            </a:rPr>
            <a:t>Museos interactivos</a:t>
          </a:r>
          <a:endParaRPr lang="es-EC" sz="4000" kern="1200" dirty="0">
            <a:solidFill>
              <a:schemeClr val="tx1"/>
            </a:solidFill>
          </a:endParaRPr>
        </a:p>
      </dsp:txBody>
      <dsp:txXfrm>
        <a:off x="0" y="86408"/>
        <a:ext cx="3045939" cy="135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CEE8-958A-441C-8AE2-2EC1D6F78369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FAC5C-EB66-48CB-B981-34747F044AA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440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AC5C-EB66-48CB-B981-34747F044AAC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542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AC5C-EB66-48CB-B981-34747F044AAC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9888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FAC5C-EB66-48CB-B981-34747F044AAC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610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2C4E0-7312-46BD-9548-179DCC0A42DB}" type="datetimeFigureOut">
              <a:rPr lang="es-EC" smtClean="0"/>
              <a:t>13/11/2019</a:t>
            </a:fld>
            <a:endParaRPr lang="es-EC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76218E-267D-43F6-BF64-52D9ED3BB443}" type="slidenum">
              <a:rPr lang="es-EC" smtClean="0"/>
              <a:t>‹Nº›</a:t>
            </a:fld>
            <a:endParaRPr lang="es-EC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14.tmp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3.tmp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image" Target="../media/image20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99793" y="369579"/>
            <a:ext cx="3672408" cy="94633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7544" y="1628800"/>
            <a:ext cx="8352927" cy="873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400" b="1" dirty="0">
                <a:solidFill>
                  <a:srgbClr val="000000"/>
                </a:solidFill>
                <a:latin typeface="Marta"/>
              </a:rPr>
              <a:t>CARRERA DE INGENIERÍA EN ADMINISTRACIÓN </a:t>
            </a:r>
          </a:p>
          <a:p>
            <a:pPr algn="ctr">
              <a:lnSpc>
                <a:spcPts val="3519"/>
              </a:lnSpc>
            </a:pPr>
            <a:r>
              <a:rPr lang="en-US" sz="2400" b="1" dirty="0">
                <a:solidFill>
                  <a:srgbClr val="000000"/>
                </a:solidFill>
                <a:latin typeface="Marta"/>
              </a:rPr>
              <a:t>TURÍSTICA Y HOTELERA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7545" y="2715945"/>
            <a:ext cx="8136904" cy="1903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1"/>
              </a:lnSpc>
            </a:pPr>
            <a:r>
              <a:rPr lang="en-US" sz="2400" b="1" dirty="0">
                <a:solidFill>
                  <a:srgbClr val="000000"/>
                </a:solidFill>
                <a:latin typeface="Playfair Display"/>
              </a:rPr>
              <a:t>ESTUDIO COMPARATIVO DEL TURISMO ACCESIBLE PARA PERSONAS CON DISCAPACIDAD AUDITIVA EN LOS MUSEOS INTERACTIVOS 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-426540" y="5085184"/>
            <a:ext cx="9925073" cy="136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400" b="1" dirty="0">
                <a:solidFill>
                  <a:srgbClr val="000000"/>
                </a:solidFill>
                <a:latin typeface="Marta"/>
              </a:rPr>
              <a:t>AUTORES:</a:t>
            </a:r>
          </a:p>
          <a:p>
            <a:pPr algn="ctr">
              <a:lnSpc>
                <a:spcPts val="3519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Marta"/>
              </a:rPr>
              <a:t>BENALCÁZAR MUÑOZ, HUGO ANIBAL</a:t>
            </a:r>
            <a:endParaRPr lang="en-US" sz="2400" b="1" dirty="0">
              <a:solidFill>
                <a:srgbClr val="000000"/>
              </a:solidFill>
              <a:latin typeface="Marta"/>
            </a:endParaRPr>
          </a:p>
          <a:p>
            <a:pPr algn="ctr">
              <a:lnSpc>
                <a:spcPts val="3519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Marta"/>
              </a:rPr>
              <a:t>ESPINOSA AMANTA, ALEXANDRA JANETH</a:t>
            </a:r>
            <a:endParaRPr lang="en-US" sz="2400" b="1" dirty="0">
              <a:solidFill>
                <a:srgbClr val="000000"/>
              </a:solidFill>
              <a:latin typeface="Marta"/>
            </a:endParaRPr>
          </a:p>
        </p:txBody>
      </p:sp>
    </p:spTree>
    <p:extLst>
      <p:ext uri="{BB962C8B-B14F-4D97-AF65-F5344CB8AC3E}">
        <p14:creationId xmlns:p14="http://schemas.microsoft.com/office/powerpoint/2010/main" val="37635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401259"/>
              </p:ext>
            </p:extLst>
          </p:nvPr>
        </p:nvGraphicFramePr>
        <p:xfrm>
          <a:off x="179512" y="260649"/>
          <a:ext cx="3384376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78775912"/>
              </p:ext>
            </p:extLst>
          </p:nvPr>
        </p:nvGraphicFramePr>
        <p:xfrm>
          <a:off x="179512" y="1628800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6 Imagen" descr="Recorte de pantalla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/>
          <a:stretch/>
        </p:blipFill>
        <p:spPr>
          <a:xfrm>
            <a:off x="395536" y="1835499"/>
            <a:ext cx="2490732" cy="1736595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53136"/>
            <a:ext cx="2610214" cy="1733792"/>
          </a:xfrm>
          <a:prstGeom prst="rect">
            <a:avLst/>
          </a:prstGeo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592288" cy="20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098"/>
            <a:ext cx="8229600" cy="1143000"/>
          </a:xfrm>
        </p:spPr>
        <p:txBody>
          <a:bodyPr/>
          <a:lstStyle/>
          <a:p>
            <a:r>
              <a:rPr lang="es-MX" dirty="0" smtClean="0"/>
              <a:t>Entrevistas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188392"/>
              </p:ext>
            </p:extLst>
          </p:nvPr>
        </p:nvGraphicFramePr>
        <p:xfrm>
          <a:off x="772672" y="866056"/>
          <a:ext cx="8363272" cy="59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21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entágono"/>
          <p:cNvSpPr/>
          <p:nvPr/>
        </p:nvSpPr>
        <p:spPr>
          <a:xfrm>
            <a:off x="251520" y="188640"/>
            <a:ext cx="3024336" cy="1008112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3473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Encuestas</a:t>
            </a:r>
            <a:endParaRPr lang="es-EC" sz="3600" dirty="0"/>
          </a:p>
        </p:txBody>
      </p:sp>
      <p:pic>
        <p:nvPicPr>
          <p:cNvPr id="10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3" y="1626903"/>
            <a:ext cx="1420316" cy="25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11319"/>
          <a:stretch/>
        </p:blipFill>
        <p:spPr bwMode="auto">
          <a:xfrm>
            <a:off x="2317030" y="1626904"/>
            <a:ext cx="1946861" cy="24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589125" y="1484784"/>
            <a:ext cx="936104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tx1"/>
                </a:solidFill>
              </a:rPr>
              <a:t>65</a:t>
            </a:r>
            <a:endParaRPr lang="es-EC" sz="4400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54565" y="3308596"/>
            <a:ext cx="9361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tx1"/>
                </a:solidFill>
              </a:rPr>
              <a:t>69</a:t>
            </a:r>
            <a:endParaRPr lang="es-EC" sz="4800" dirty="0">
              <a:solidFill>
                <a:schemeClr val="tx1"/>
              </a:solidFill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654083672"/>
              </p:ext>
            </p:extLst>
          </p:nvPr>
        </p:nvGraphicFramePr>
        <p:xfrm>
          <a:off x="251520" y="4437112"/>
          <a:ext cx="5184576" cy="176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2150584664"/>
              </p:ext>
            </p:extLst>
          </p:nvPr>
        </p:nvGraphicFramePr>
        <p:xfrm>
          <a:off x="3854565" y="1296066"/>
          <a:ext cx="5523090" cy="325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7826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Gráfico de respuestas de formularios. Título de la pregunta: 5. A continuación se mencionan razones por las cuales a una persona sorda se le puede complicar asistir a un museo interactivo, califique con una escala del 1 al 5, siendo 1 nada complicado  y 5 muy complicado.   . Número de respuestas: 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2" descr="Gráfico de respuestas de formularios. Título de la pregunta: 5. A continuación se mencionan razones por las cuales a una persona sorda se le puede complicar asistir a un museo interactivo, califique con una escala del 1 al 5, siendo 1 nada complicado  y 5 muy complicado.   . Número de respuestas: 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3" descr="Gráfico de respuestas de formularios. Título de la pregunta: 5. A continuación se mencionan razones por las cuales a una persona sorda se le puede complicar asistir a un museo interactivo, califique con una escala del 1 al 5, siendo 1 nada complicado  y 5 muy complicado.   . Número de respuestas: .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89622"/>
            <a:ext cx="7604146" cy="5954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480851" y="134034"/>
            <a:ext cx="80905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MX" b="1" dirty="0" smtClean="0"/>
              <a:t>De las razones  que complican a </a:t>
            </a:r>
            <a:r>
              <a:rPr lang="es-MX" b="1" dirty="0"/>
              <a:t>una persona </a:t>
            </a:r>
            <a:r>
              <a:rPr lang="es-MX" b="1" dirty="0" smtClean="0"/>
              <a:t>sorda </a:t>
            </a:r>
            <a:r>
              <a:rPr lang="es-MX" b="1" dirty="0" smtClean="0"/>
              <a:t>asistir  </a:t>
            </a:r>
            <a:r>
              <a:rPr lang="es-MX" b="1" dirty="0"/>
              <a:t>a un museo interactivo, califique con una escala del 1 al </a:t>
            </a:r>
            <a:r>
              <a:rPr lang="es-MX" b="1" dirty="0" smtClean="0"/>
              <a:t>5</a:t>
            </a:r>
            <a:r>
              <a:rPr lang="es-MX" b="1" dirty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352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3994"/>
          <a:stretch/>
        </p:blipFill>
        <p:spPr bwMode="auto">
          <a:xfrm>
            <a:off x="251520" y="908720"/>
            <a:ext cx="3384376" cy="2786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520" y="188640"/>
            <a:ext cx="84249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tx1"/>
                </a:solidFill>
              </a:rPr>
              <a:t>¿Considera que visitar un museo es una actividad fácil de realizar para las personas sordas? 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42" y="2831034"/>
            <a:ext cx="4608511" cy="2906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77726" y="5733256"/>
            <a:ext cx="84249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¿Cuál de los siguientes cree que ayudaría en mayor porcentaje a mejorar la experiencia de las personas sordas en los museos?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779912" y="927084"/>
            <a:ext cx="3528392" cy="17062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 rot="10800000">
            <a:off x="107504" y="3933056"/>
            <a:ext cx="3960440" cy="16561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11316" y="1457063"/>
            <a:ext cx="282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82,22%  Visitar  un museo es una actividad fácil 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879978" y="4299483"/>
            <a:ext cx="2939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74,81% considera que un manual es una herramienta necesaria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77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MX" sz="8000" dirty="0" smtClean="0">
                <a:solidFill>
                  <a:schemeClr val="tx1"/>
                </a:solidFill>
                <a:latin typeface="+mn-lt"/>
              </a:rPr>
              <a:t>Propuesta </a:t>
            </a:r>
            <a:endParaRPr lang="es-EC" sz="8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23881" r="52693" b="13806"/>
          <a:stretch/>
        </p:blipFill>
        <p:spPr bwMode="auto">
          <a:xfrm>
            <a:off x="2699792" y="1442380"/>
            <a:ext cx="3887396" cy="4862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8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90544330"/>
              </p:ext>
            </p:extLst>
          </p:nvPr>
        </p:nvGraphicFramePr>
        <p:xfrm>
          <a:off x="179512" y="260648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44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04770825"/>
              </p:ext>
            </p:extLst>
          </p:nvPr>
        </p:nvGraphicFramePr>
        <p:xfrm>
          <a:off x="107504" y="188640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92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787" y="598331"/>
            <a:ext cx="266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</a:rPr>
              <a:t>Conclusiones </a:t>
            </a:r>
            <a:endParaRPr lang="es-EC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7325273"/>
              </p:ext>
            </p:extLst>
          </p:nvPr>
        </p:nvGraphicFramePr>
        <p:xfrm>
          <a:off x="218949" y="188640"/>
          <a:ext cx="8809289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93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1830359" y="-1713726"/>
            <a:ext cx="1548173" cy="520889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3671" y="598329"/>
            <a:ext cx="376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Recomendaciones </a:t>
            </a:r>
            <a:endParaRPr lang="es-EC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79552331"/>
              </p:ext>
            </p:extLst>
          </p:nvPr>
        </p:nvGraphicFramePr>
        <p:xfrm>
          <a:off x="83191" y="1183105"/>
          <a:ext cx="8881297" cy="541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161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4" y="692696"/>
            <a:ext cx="8179236" cy="488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597991"/>
              </p:ext>
            </p:extLst>
          </p:nvPr>
        </p:nvGraphicFramePr>
        <p:xfrm>
          <a:off x="107504" y="332656"/>
          <a:ext cx="56166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24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568952" cy="52292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48583" y="351413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 smtClean="0"/>
              <a:t>GRACIAS</a:t>
            </a:r>
            <a:endParaRPr lang="es-EC" sz="8800" dirty="0"/>
          </a:p>
        </p:txBody>
      </p:sp>
    </p:spTree>
    <p:extLst>
      <p:ext uri="{BB962C8B-B14F-4D97-AF65-F5344CB8AC3E}">
        <p14:creationId xmlns:p14="http://schemas.microsoft.com/office/powerpoint/2010/main" val="335181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42087" y="440668"/>
            <a:ext cx="2664839" cy="205222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Objetivos</a:t>
            </a:r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087" y="4639647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Realizar un estudio comparativo del turismo accesible para personas con  discapacidad auditiva en los Museos Interactivos de las ciudades de Quito y Santiago de Chile. 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818874" y="1124744"/>
            <a:ext cx="1584176" cy="11161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Fundamentar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864093" y="4192634"/>
            <a:ext cx="1584176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Proponer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866361" y="2640624"/>
            <a:ext cx="1581908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Diagnosticar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665715" y="1197417"/>
            <a:ext cx="1710190" cy="10261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Tema de investigación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93155" y="4192635"/>
            <a:ext cx="1612481" cy="10247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Estrategia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683195" y="2780929"/>
            <a:ext cx="1675230" cy="10423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Situación actual turismo accesible 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4" name="13 Redondear rectángulo de esquina del mismo lado"/>
          <p:cNvSpPr/>
          <p:nvPr/>
        </p:nvSpPr>
        <p:spPr>
          <a:xfrm>
            <a:off x="6804248" y="1162935"/>
            <a:ext cx="1584176" cy="1008112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Referencias bibliográficas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6" name="15 Redondear rectángulo de esquina del mismo lado"/>
          <p:cNvSpPr/>
          <p:nvPr/>
        </p:nvSpPr>
        <p:spPr>
          <a:xfrm>
            <a:off x="6826944" y="4243366"/>
            <a:ext cx="1584176" cy="1008112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</a:t>
            </a:r>
            <a:r>
              <a:rPr lang="es-MX" dirty="0" smtClean="0">
                <a:solidFill>
                  <a:schemeClr val="tx1"/>
                </a:solidFill>
              </a:rPr>
              <a:t>iseño de un manual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6 Redondear rectángulo de esquina del mismo lado"/>
          <p:cNvSpPr/>
          <p:nvPr/>
        </p:nvSpPr>
        <p:spPr>
          <a:xfrm>
            <a:off x="6826944" y="2676712"/>
            <a:ext cx="1584176" cy="1116124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Estudio comparativo experiencia chilena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4472790" y="1574794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>
            <a:off x="4494937" y="3144680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erecha"/>
          <p:cNvSpPr/>
          <p:nvPr/>
        </p:nvSpPr>
        <p:spPr>
          <a:xfrm>
            <a:off x="4521699" y="4696690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Flecha derecha"/>
          <p:cNvSpPr/>
          <p:nvPr/>
        </p:nvSpPr>
        <p:spPr>
          <a:xfrm>
            <a:off x="6470744" y="1591988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Flecha derecha"/>
          <p:cNvSpPr/>
          <p:nvPr/>
        </p:nvSpPr>
        <p:spPr>
          <a:xfrm>
            <a:off x="6468528" y="3199779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Flecha derecha"/>
          <p:cNvSpPr/>
          <p:nvPr/>
        </p:nvSpPr>
        <p:spPr>
          <a:xfrm>
            <a:off x="6500046" y="4639647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24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107504" y="548680"/>
            <a:ext cx="2448272" cy="216024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</a:rPr>
              <a:t>Marco Teórico </a:t>
            </a:r>
            <a:endParaRPr lang="es-EC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3881369"/>
              </p:ext>
            </p:extLst>
          </p:nvPr>
        </p:nvGraphicFramePr>
        <p:xfrm>
          <a:off x="1043608" y="0"/>
          <a:ext cx="8415935" cy="638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251520" y="5013176"/>
            <a:ext cx="3240360" cy="1323439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 smtClean="0"/>
              <a:t>Igualdad </a:t>
            </a:r>
            <a:r>
              <a:rPr lang="es-EC" sz="2000" dirty="0"/>
              <a:t>en derechos de las personas durante toda su </a:t>
            </a:r>
            <a:r>
              <a:rPr lang="es-EC" sz="2000" dirty="0" smtClean="0"/>
              <a:t>vida, </a:t>
            </a:r>
            <a:r>
              <a:rPr lang="es-EC" sz="2000" dirty="0"/>
              <a:t>garantizando su disfrute y su </a:t>
            </a:r>
            <a:r>
              <a:rPr lang="es-EC" sz="2000" dirty="0" smtClean="0"/>
              <a:t>realización.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657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04895711"/>
              </p:ext>
            </p:extLst>
          </p:nvPr>
        </p:nvGraphicFramePr>
        <p:xfrm>
          <a:off x="1115616" y="908720"/>
          <a:ext cx="73448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5"/>
            <a:ext cx="3830120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sultado de imagen para discapacidad auditi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179512" y="0"/>
            <a:ext cx="2808312" cy="2276872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Marco Referencial </a:t>
            </a:r>
            <a:endParaRPr lang="es-EC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88621433"/>
              </p:ext>
            </p:extLst>
          </p:nvPr>
        </p:nvGraphicFramePr>
        <p:xfrm>
          <a:off x="611560" y="1700808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4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143508" y="620688"/>
            <a:ext cx="3096344" cy="187220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 dirty="0" smtClean="0">
                <a:solidFill>
                  <a:schemeClr val="tx1"/>
                </a:solidFill>
              </a:rPr>
              <a:t>Estudio Comparativo</a:t>
            </a:r>
            <a:endParaRPr lang="es-EC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59790646"/>
              </p:ext>
            </p:extLst>
          </p:nvPr>
        </p:nvGraphicFramePr>
        <p:xfrm>
          <a:off x="2339752" y="908720"/>
          <a:ext cx="7920880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ecuador chil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2361" r="50331" b="44973"/>
          <a:stretch/>
        </p:blipFill>
        <p:spPr bwMode="auto">
          <a:xfrm>
            <a:off x="143508" y="3397228"/>
            <a:ext cx="1836204" cy="17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ecuador chil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8" t="12361" r="14226" b="44973"/>
          <a:stretch/>
        </p:blipFill>
        <p:spPr bwMode="auto">
          <a:xfrm>
            <a:off x="1997393" y="3392969"/>
            <a:ext cx="1800200" cy="17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12981103"/>
              </p:ext>
            </p:extLst>
          </p:nvPr>
        </p:nvGraphicFramePr>
        <p:xfrm>
          <a:off x="61960" y="91954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paginas web accesibles para discapacitad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40311"/>
            <a:ext cx="3149273" cy="1224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infraestructura accesi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051700" cy="2110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museos para personas sord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34" y="1003381"/>
            <a:ext cx="2812328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6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Hexágono"/>
          <p:cNvSpPr/>
          <p:nvPr/>
        </p:nvSpPr>
        <p:spPr>
          <a:xfrm>
            <a:off x="107504" y="908720"/>
            <a:ext cx="2448272" cy="201622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b="1" dirty="0" smtClean="0">
                <a:solidFill>
                  <a:schemeClr val="tx1"/>
                </a:solidFill>
              </a:rPr>
              <a:t>Metodología</a:t>
            </a:r>
            <a:endParaRPr lang="es-EC" sz="19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16939708"/>
              </p:ext>
            </p:extLst>
          </p:nvPr>
        </p:nvGraphicFramePr>
        <p:xfrm>
          <a:off x="467544" y="620688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400005698"/>
              </p:ext>
            </p:extLst>
          </p:nvPr>
        </p:nvGraphicFramePr>
        <p:xfrm>
          <a:off x="3131840" y="4581128"/>
          <a:ext cx="4572000" cy="212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98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1335</TotalTime>
  <Words>446</Words>
  <Application>Microsoft Office PowerPoint</Application>
  <PresentationFormat>Presentación en pantalla (4:3)</PresentationFormat>
  <Paragraphs>104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Entrevistas</vt:lpstr>
      <vt:lpstr>Presentación de PowerPoint</vt:lpstr>
      <vt:lpstr>Presentación de PowerPoint</vt:lpstr>
      <vt:lpstr>Presentación de PowerPoint</vt:lpstr>
      <vt:lpstr>Propuesta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Hugo</dc:creator>
  <cp:lastModifiedBy>Hugo</cp:lastModifiedBy>
  <cp:revision>49</cp:revision>
  <dcterms:created xsi:type="dcterms:W3CDTF">2019-11-11T19:02:15Z</dcterms:created>
  <dcterms:modified xsi:type="dcterms:W3CDTF">2019-11-13T13:59:11Z</dcterms:modified>
</cp:coreProperties>
</file>