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48"/>
  </p:notesMasterIdLst>
  <p:sldIdLst>
    <p:sldId id="317" r:id="rId2"/>
    <p:sldId id="256" r:id="rId3"/>
    <p:sldId id="283" r:id="rId4"/>
    <p:sldId id="258" r:id="rId5"/>
    <p:sldId id="284" r:id="rId6"/>
    <p:sldId id="285" r:id="rId7"/>
    <p:sldId id="302" r:id="rId8"/>
    <p:sldId id="259" r:id="rId9"/>
    <p:sldId id="303" r:id="rId10"/>
    <p:sldId id="289" r:id="rId11"/>
    <p:sldId id="300" r:id="rId12"/>
    <p:sldId id="301" r:id="rId13"/>
    <p:sldId id="299" r:id="rId14"/>
    <p:sldId id="292" r:id="rId15"/>
    <p:sldId id="287" r:id="rId16"/>
    <p:sldId id="293" r:id="rId17"/>
    <p:sldId id="261" r:id="rId18"/>
    <p:sldId id="294" r:id="rId19"/>
    <p:sldId id="296" r:id="rId20"/>
    <p:sldId id="297" r:id="rId21"/>
    <p:sldId id="298" r:id="rId22"/>
    <p:sldId id="318" r:id="rId23"/>
    <p:sldId id="319" r:id="rId24"/>
    <p:sldId id="304" r:id="rId25"/>
    <p:sldId id="305" r:id="rId26"/>
    <p:sldId id="307" r:id="rId27"/>
    <p:sldId id="320" r:id="rId28"/>
    <p:sldId id="321" r:id="rId29"/>
    <p:sldId id="322" r:id="rId30"/>
    <p:sldId id="308" r:id="rId31"/>
    <p:sldId id="309" r:id="rId32"/>
    <p:sldId id="316" r:id="rId33"/>
    <p:sldId id="312" r:id="rId34"/>
    <p:sldId id="323" r:id="rId35"/>
    <p:sldId id="324" r:id="rId36"/>
    <p:sldId id="325" r:id="rId37"/>
    <p:sldId id="326" r:id="rId38"/>
    <p:sldId id="327" r:id="rId39"/>
    <p:sldId id="329" r:id="rId40"/>
    <p:sldId id="311" r:id="rId41"/>
    <p:sldId id="313" r:id="rId42"/>
    <p:sldId id="310" r:id="rId43"/>
    <p:sldId id="314" r:id="rId44"/>
    <p:sldId id="315" r:id="rId45"/>
    <p:sldId id="281" r:id="rId46"/>
    <p:sldId id="27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1582" autoAdjust="0"/>
  </p:normalViewPr>
  <p:slideViewPr>
    <p:cSldViewPr snapToGrid="0" showGuides="1">
      <p:cViewPr varScale="1">
        <p:scale>
          <a:sx n="81" d="100"/>
          <a:sy n="81" d="100"/>
        </p:scale>
        <p:origin x="708" y="78"/>
      </p:cViewPr>
      <p:guideLst>
        <p:guide orient="horz" pos="300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xavier\Desktop\DATOS%20TOTALES\RELLENO%20EN%20R\MIRANDA\MIRANDA%20DATOS%20PREDICC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xavier\Desktop\DATOS%20TOTALES\RELLENO%20EN%20R\CHUMILLOS\CHUMILLOS%20DATOS%20PREDICC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xavier\Desktop\DATOS%20TOTALES\RELLENO%20EN%20R\CHUMILLOS\CHUMILLOS%20DATOS%20PREDICC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xavier\Desktop\DATOS%20TOTALES\RELLENO%20EN%20R\CHUMILLOS\CHUMILLOS%20DATOS%20PREDICC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xavier\Desktop\DATOS%20TOTALES\RELLENO%20EN%20R\PUNTAS\PUNTAS%20DATOS%20PREDICC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xavier\Desktop\DATOS%20TOTALES\RELLENO%20EN%20R\PUNTAS\PUNTAS%20DATOS%20PREDICC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xavier\Desktop\DATOS%20TOTALES\RELLENO%20EN%20R\PUNTAS\PUNTAS%20DATOS%20PREDICC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xavier\Desktop\DATOS%20TOTALES\RELLENO%20EN%20R\PUNTAS\PUNTAS%20DATOS%20PREDICC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xavier\Desktop\DATOS%20TOTALES\RELLENO%20EN%20R\ITULCACHI\ITULCACHI%20DATOS%20PREDICC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xavier\Desktop\DATOS%20TOTALES\RELLENO%20EN%20R\ITULCACHI\ITULCACHI%20DATOS%20PREDICCI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xavier\Desktop\DATOS%20TOTALES\RELLENO%20EN%20R\ITULCACHI\ITULCACHI%20DATOS%20PREDICCIO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xavier\Desktop\DATOS%20TOTALES\RELLENO%20EN%20R\MIRANDA\MIRANDA%20DATOS%20PREDICCIO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xavier\Desktop\DATOS%20TOTALES\RELLENO%20EN%20R\ITULCACHI\ITULCACHI%20DATOS%20PREDICCION.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xavier\Desktop\DATOS%20TOTALES\RELLENO%20EN%20R\MIRANDA\MIRANDA%20DATOS%20PREDIC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xavier\Desktop\DATOS%20TOTALES\RELLENO%20EN%20R\MIRANDA\MIRANDA%20DATOS%20PREDIC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xavier\Desktop\DATOS%20TOTALES\RELLENO%20EN%20R\EL%20CARMEN\CARMEN%20DATOS%20PREDIC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xavier\Desktop\DATOS%20TOTALES\RELLENO%20EN%20R\EL%20CARMEN\CARMEN%20DATOS%20PREDIC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xavier\Desktop\DATOS%20TOTALES\RELLENO%20EN%20R\EL%20CARMEN\CARMEN%20DATOS%20PREDIC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xavier\Desktop\DATOS%20TOTALES\RELLENO%20EN%20R\EL%20CARMEN\CARMEN%20DATOS%20PREDICC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xavier\Desktop\DATOS%20TOTALES\RELLENO%20EN%20R\CHUMILLOS\CHUMILLOS%20DATOS%20PREDICC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r>
              <a:rPr lang="en-US" sz="1600" b="1" dirty="0" err="1"/>
              <a:t>Modelo</a:t>
            </a:r>
            <a:r>
              <a:rPr lang="en-US" sz="1600" b="1" dirty="0"/>
              <a:t> de </a:t>
            </a:r>
            <a:r>
              <a:rPr lang="en-US" sz="1600" b="1" dirty="0" err="1"/>
              <a:t>radiación</a:t>
            </a:r>
            <a:r>
              <a:rPr lang="en-US" sz="1600" b="1" dirty="0"/>
              <a:t> solar 10H00 - Miranda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'10AM'!$K$1</c:f>
              <c:strCache>
                <c:ptCount val="1"/>
                <c:pt idx="0">
                  <c:v>Rad. Observada</c:v>
                </c:pt>
              </c:strCache>
            </c:strRef>
          </c:tx>
          <c:spPr>
            <a:ln w="12700" cap="rnd">
              <a:solidFill>
                <a:schemeClr val="tx1">
                  <a:lumMod val="85000"/>
                  <a:lumOff val="15000"/>
                </a:schemeClr>
              </a:solidFill>
              <a:round/>
            </a:ln>
            <a:effectLst/>
          </c:spPr>
          <c:marker>
            <c:symbol val="none"/>
          </c:marker>
          <c:cat>
            <c:strRef>
              <c:f>'10AM'!$A$1:$A$88</c:f>
              <c:strCache>
                <c:ptCount val="87"/>
                <c:pt idx="0">
                  <c:v>7/2/2018</c:v>
                </c:pt>
                <c:pt idx="1">
                  <c:v>7/3/2018</c:v>
                </c:pt>
                <c:pt idx="2">
                  <c:v>7/4/2018</c:v>
                </c:pt>
                <c:pt idx="3">
                  <c:v>7/5/2018</c:v>
                </c:pt>
                <c:pt idx="4">
                  <c:v>7/6/2018</c:v>
                </c:pt>
                <c:pt idx="5">
                  <c:v>7/7/2018</c:v>
                </c:pt>
                <c:pt idx="6">
                  <c:v>7/8/2018</c:v>
                </c:pt>
                <c:pt idx="7">
                  <c:v>7/9/2018</c:v>
                </c:pt>
                <c:pt idx="8">
                  <c:v>7/10/2018</c:v>
                </c:pt>
                <c:pt idx="9">
                  <c:v>7/11/2018</c:v>
                </c:pt>
                <c:pt idx="10">
                  <c:v>7/12/2018</c:v>
                </c:pt>
                <c:pt idx="11">
                  <c:v>7/13/2018</c:v>
                </c:pt>
                <c:pt idx="12">
                  <c:v>7/14/2018</c:v>
                </c:pt>
                <c:pt idx="13">
                  <c:v>7/15/2018</c:v>
                </c:pt>
                <c:pt idx="14">
                  <c:v>7/16/2018</c:v>
                </c:pt>
                <c:pt idx="15">
                  <c:v>7/17/2018</c:v>
                </c:pt>
                <c:pt idx="16">
                  <c:v>7/18/2018</c:v>
                </c:pt>
                <c:pt idx="17">
                  <c:v>7/19/2018</c:v>
                </c:pt>
                <c:pt idx="18">
                  <c:v>7/20/2018</c:v>
                </c:pt>
                <c:pt idx="19">
                  <c:v>7/21/2018</c:v>
                </c:pt>
                <c:pt idx="20">
                  <c:v>7/22/2018</c:v>
                </c:pt>
                <c:pt idx="21">
                  <c:v>7/23/2018</c:v>
                </c:pt>
                <c:pt idx="22">
                  <c:v>7/24/2018</c:v>
                </c:pt>
                <c:pt idx="23">
                  <c:v>7/25/2018</c:v>
                </c:pt>
                <c:pt idx="24">
                  <c:v>7/26/2018</c:v>
                </c:pt>
                <c:pt idx="25">
                  <c:v>7/27/2018</c:v>
                </c:pt>
                <c:pt idx="26">
                  <c:v>7/28/2018</c:v>
                </c:pt>
                <c:pt idx="27">
                  <c:v>7/29/2018</c:v>
                </c:pt>
                <c:pt idx="28">
                  <c:v>7/30/2018</c:v>
                </c:pt>
                <c:pt idx="29">
                  <c:v>7/31/2018</c:v>
                </c:pt>
                <c:pt idx="30">
                  <c:v>8/1/2018</c:v>
                </c:pt>
                <c:pt idx="31">
                  <c:v>8/2/2018</c:v>
                </c:pt>
                <c:pt idx="32">
                  <c:v>8/3/2018</c:v>
                </c:pt>
                <c:pt idx="33">
                  <c:v>8/4/2018</c:v>
                </c:pt>
                <c:pt idx="34">
                  <c:v>8/5/2018</c:v>
                </c:pt>
                <c:pt idx="35">
                  <c:v>8/6/2018</c:v>
                </c:pt>
                <c:pt idx="36">
                  <c:v>8/7/2018</c:v>
                </c:pt>
                <c:pt idx="37">
                  <c:v>8/8/2018</c:v>
                </c:pt>
                <c:pt idx="38">
                  <c:v>8/9/2018</c:v>
                </c:pt>
                <c:pt idx="39">
                  <c:v>8/10/2018</c:v>
                </c:pt>
                <c:pt idx="40">
                  <c:v>8/11/2018</c:v>
                </c:pt>
                <c:pt idx="41">
                  <c:v>8/12/2018</c:v>
                </c:pt>
                <c:pt idx="42">
                  <c:v>8/13/2018</c:v>
                </c:pt>
                <c:pt idx="43">
                  <c:v>8/14/2018</c:v>
                </c:pt>
                <c:pt idx="44">
                  <c:v>8/15/2018</c:v>
                </c:pt>
                <c:pt idx="45">
                  <c:v>8/16/2018</c:v>
                </c:pt>
                <c:pt idx="46">
                  <c:v>8/17/2018</c:v>
                </c:pt>
                <c:pt idx="47">
                  <c:v>8/18/2018</c:v>
                </c:pt>
                <c:pt idx="48">
                  <c:v>8/19/2018</c:v>
                </c:pt>
                <c:pt idx="49">
                  <c:v>8/20/2018</c:v>
                </c:pt>
                <c:pt idx="50">
                  <c:v>8/21/2018</c:v>
                </c:pt>
                <c:pt idx="51">
                  <c:v>8/22/2018</c:v>
                </c:pt>
                <c:pt idx="52">
                  <c:v>8/23/2018</c:v>
                </c:pt>
                <c:pt idx="53">
                  <c:v>8/24/2018</c:v>
                </c:pt>
                <c:pt idx="54">
                  <c:v>8/25/2018</c:v>
                </c:pt>
                <c:pt idx="55">
                  <c:v>8/26/2018</c:v>
                </c:pt>
                <c:pt idx="56">
                  <c:v>8/27/2018</c:v>
                </c:pt>
                <c:pt idx="57">
                  <c:v>8/28/2018</c:v>
                </c:pt>
                <c:pt idx="58">
                  <c:v>8/29/2018</c:v>
                </c:pt>
                <c:pt idx="59">
                  <c:v>8/30/2018</c:v>
                </c:pt>
                <c:pt idx="60">
                  <c:v>8/31/2018</c:v>
                </c:pt>
                <c:pt idx="61">
                  <c:v>9/1/2018</c:v>
                </c:pt>
                <c:pt idx="62">
                  <c:v>9/2/2018</c:v>
                </c:pt>
                <c:pt idx="63">
                  <c:v>9/3/2018</c:v>
                </c:pt>
                <c:pt idx="64">
                  <c:v>9/4/2018</c:v>
                </c:pt>
                <c:pt idx="65">
                  <c:v>9/5/2018</c:v>
                </c:pt>
                <c:pt idx="66">
                  <c:v>9/6/2018</c:v>
                </c:pt>
                <c:pt idx="67">
                  <c:v>9/7/2018</c:v>
                </c:pt>
                <c:pt idx="68">
                  <c:v>9/8/2018</c:v>
                </c:pt>
                <c:pt idx="69">
                  <c:v>9/9/2018</c:v>
                </c:pt>
                <c:pt idx="70">
                  <c:v>9/10/2018</c:v>
                </c:pt>
                <c:pt idx="71">
                  <c:v>9/11/2018</c:v>
                </c:pt>
                <c:pt idx="72">
                  <c:v>9/12/2018</c:v>
                </c:pt>
                <c:pt idx="73">
                  <c:v>9/13/2018</c:v>
                </c:pt>
                <c:pt idx="74">
                  <c:v>9/14/2018</c:v>
                </c:pt>
                <c:pt idx="75">
                  <c:v>9/15/2018</c:v>
                </c:pt>
                <c:pt idx="76">
                  <c:v>9/16/2018</c:v>
                </c:pt>
                <c:pt idx="77">
                  <c:v>9/17/2018</c:v>
                </c:pt>
                <c:pt idx="78">
                  <c:v>9/18/2018</c:v>
                </c:pt>
                <c:pt idx="79">
                  <c:v>9/19/2018</c:v>
                </c:pt>
                <c:pt idx="80">
                  <c:v>9/20/2018</c:v>
                </c:pt>
                <c:pt idx="81">
                  <c:v>9/21/2018</c:v>
                </c:pt>
                <c:pt idx="82">
                  <c:v>9/22/2018</c:v>
                </c:pt>
                <c:pt idx="83">
                  <c:v>9/23/2018</c:v>
                </c:pt>
                <c:pt idx="84">
                  <c:v>9/24/2018</c:v>
                </c:pt>
                <c:pt idx="85">
                  <c:v>9/25/2018</c:v>
                </c:pt>
                <c:pt idx="86">
                  <c:v>9/26/2018</c:v>
                </c:pt>
              </c:strCache>
            </c:strRef>
          </c:cat>
          <c:val>
            <c:numRef>
              <c:f>'10AM'!$K$2:$K$88</c:f>
              <c:numCache>
                <c:formatCode>General</c:formatCode>
                <c:ptCount val="86"/>
                <c:pt idx="0">
                  <c:v>644.98040000000003</c:v>
                </c:pt>
                <c:pt idx="1">
                  <c:v>633.27261166666665</c:v>
                </c:pt>
                <c:pt idx="2">
                  <c:v>877.05242666666663</c:v>
                </c:pt>
                <c:pt idx="3">
                  <c:v>813.66129833333332</c:v>
                </c:pt>
                <c:pt idx="4">
                  <c:v>660.95745166666666</c:v>
                </c:pt>
                <c:pt idx="5">
                  <c:v>701.80396666666661</c:v>
                </c:pt>
                <c:pt idx="6">
                  <c:v>896.89296000000002</c:v>
                </c:pt>
                <c:pt idx="7">
                  <c:v>875.65051000000005</c:v>
                </c:pt>
                <c:pt idx="8">
                  <c:v>886.2563633333333</c:v>
                </c:pt>
                <c:pt idx="9">
                  <c:v>879.1106216666667</c:v>
                </c:pt>
                <c:pt idx="10">
                  <c:v>875.11214666666672</c:v>
                </c:pt>
                <c:pt idx="11">
                  <c:v>976.12175166666668</c:v>
                </c:pt>
                <c:pt idx="12">
                  <c:v>880.17965333333336</c:v>
                </c:pt>
                <c:pt idx="13">
                  <c:v>886.31284166666671</c:v>
                </c:pt>
                <c:pt idx="14">
                  <c:v>920.69875000000002</c:v>
                </c:pt>
                <c:pt idx="15">
                  <c:v>652.01649166666664</c:v>
                </c:pt>
                <c:pt idx="16">
                  <c:v>835.25295500000004</c:v>
                </c:pt>
                <c:pt idx="17">
                  <c:v>355.91580166666671</c:v>
                </c:pt>
                <c:pt idx="18">
                  <c:v>896.36034833333338</c:v>
                </c:pt>
                <c:pt idx="19">
                  <c:v>223.95003500000001</c:v>
                </c:pt>
                <c:pt idx="20">
                  <c:v>884.41269</c:v>
                </c:pt>
                <c:pt idx="21">
                  <c:v>919.64644666666663</c:v>
                </c:pt>
                <c:pt idx="22">
                  <c:v>913.88914</c:v>
                </c:pt>
                <c:pt idx="23">
                  <c:v>883.88997333333339</c:v>
                </c:pt>
                <c:pt idx="24">
                  <c:v>668.92099666666661</c:v>
                </c:pt>
                <c:pt idx="25">
                  <c:v>872.95224666666661</c:v>
                </c:pt>
                <c:pt idx="26">
                  <c:v>789.09850847457631</c:v>
                </c:pt>
                <c:pt idx="27">
                  <c:v>102.36270766666669</c:v>
                </c:pt>
                <c:pt idx="28">
                  <c:v>389.99515166666669</c:v>
                </c:pt>
                <c:pt idx="29">
                  <c:v>718.43514745762707</c:v>
                </c:pt>
                <c:pt idx="30">
                  <c:v>921.87549166666668</c:v>
                </c:pt>
                <c:pt idx="31">
                  <c:v>710.36295166666662</c:v>
                </c:pt>
                <c:pt idx="32">
                  <c:v>700.71063333333336</c:v>
                </c:pt>
                <c:pt idx="33">
                  <c:v>892.40625833333331</c:v>
                </c:pt>
                <c:pt idx="34">
                  <c:v>922.40871666666669</c:v>
                </c:pt>
                <c:pt idx="35">
                  <c:v>824.14473166666664</c:v>
                </c:pt>
                <c:pt idx="36">
                  <c:v>924.16012166666667</c:v>
                </c:pt>
                <c:pt idx="37">
                  <c:v>934.21923333333336</c:v>
                </c:pt>
                <c:pt idx="38">
                  <c:v>679.27867833333335</c:v>
                </c:pt>
                <c:pt idx="39">
                  <c:v>919.47509333333335</c:v>
                </c:pt>
                <c:pt idx="40">
                  <c:v>941.30074500000001</c:v>
                </c:pt>
                <c:pt idx="41">
                  <c:v>958.70481833333338</c:v>
                </c:pt>
                <c:pt idx="42">
                  <c:v>947.12640999999996</c:v>
                </c:pt>
                <c:pt idx="43">
                  <c:v>956.21701499999995</c:v>
                </c:pt>
                <c:pt idx="44">
                  <c:v>976.14224666666667</c:v>
                </c:pt>
                <c:pt idx="45">
                  <c:v>971.46335333333332</c:v>
                </c:pt>
                <c:pt idx="46">
                  <c:v>932.37301500000001</c:v>
                </c:pt>
                <c:pt idx="47">
                  <c:v>960.48200499999996</c:v>
                </c:pt>
                <c:pt idx="48">
                  <c:v>944.13896166666666</c:v>
                </c:pt>
                <c:pt idx="49">
                  <c:v>932.795525</c:v>
                </c:pt>
                <c:pt idx="50">
                  <c:v>939.18429833333334</c:v>
                </c:pt>
                <c:pt idx="51">
                  <c:v>911.71521166666662</c:v>
                </c:pt>
                <c:pt idx="52">
                  <c:v>909.20584333333329</c:v>
                </c:pt>
                <c:pt idx="53">
                  <c:v>936.52557666666667</c:v>
                </c:pt>
                <c:pt idx="54">
                  <c:v>954.1857766666667</c:v>
                </c:pt>
                <c:pt idx="55">
                  <c:v>991.18072833333338</c:v>
                </c:pt>
                <c:pt idx="56">
                  <c:v>975.35512500000004</c:v>
                </c:pt>
                <c:pt idx="57">
                  <c:v>941.02080999999998</c:v>
                </c:pt>
                <c:pt idx="58">
                  <c:v>940.57467333333329</c:v>
                </c:pt>
                <c:pt idx="59">
                  <c:v>943.06659999999999</c:v>
                </c:pt>
                <c:pt idx="60">
                  <c:v>859.44933333333336</c:v>
                </c:pt>
                <c:pt idx="61">
                  <c:v>855.95201666666662</c:v>
                </c:pt>
                <c:pt idx="62">
                  <c:v>1052.5665333333329</c:v>
                </c:pt>
                <c:pt idx="63">
                  <c:v>1084.2352000000001</c:v>
                </c:pt>
                <c:pt idx="64">
                  <c:v>689.88273333333336</c:v>
                </c:pt>
                <c:pt idx="65">
                  <c:v>950.36514999999997</c:v>
                </c:pt>
                <c:pt idx="66">
                  <c:v>875.08381355932204</c:v>
                </c:pt>
                <c:pt idx="67">
                  <c:v>999.67601666666667</c:v>
                </c:pt>
                <c:pt idx="68">
                  <c:v>1046.2649333333329</c:v>
                </c:pt>
                <c:pt idx="69">
                  <c:v>1035.5152499999999</c:v>
                </c:pt>
                <c:pt idx="70">
                  <c:v>957.53283333333331</c:v>
                </c:pt>
                <c:pt idx="71">
                  <c:v>617.68486666666672</c:v>
                </c:pt>
                <c:pt idx="72">
                  <c:v>291.15343333333328</c:v>
                </c:pt>
                <c:pt idx="73">
                  <c:v>310.09730000000002</c:v>
                </c:pt>
                <c:pt idx="74">
                  <c:v>455.34</c:v>
                </c:pt>
                <c:pt idx="75">
                  <c:v>335.17283333333341</c:v>
                </c:pt>
                <c:pt idx="76">
                  <c:v>847.23205084745757</c:v>
                </c:pt>
                <c:pt idx="77">
                  <c:v>965.30153333333328</c:v>
                </c:pt>
                <c:pt idx="78">
                  <c:v>881.03828333333331</c:v>
                </c:pt>
                <c:pt idx="79">
                  <c:v>986.11016666666671</c:v>
                </c:pt>
                <c:pt idx="80">
                  <c:v>649.83898333333332</c:v>
                </c:pt>
                <c:pt idx="81">
                  <c:v>489.00033333333329</c:v>
                </c:pt>
                <c:pt idx="82">
                  <c:v>968.37638333333337</c:v>
                </c:pt>
                <c:pt idx="83">
                  <c:v>895.31801666666672</c:v>
                </c:pt>
                <c:pt idx="84">
                  <c:v>986.48675000000003</c:v>
                </c:pt>
                <c:pt idx="85">
                  <c:v>591.49946666666665</c:v>
                </c:pt>
              </c:numCache>
            </c:numRef>
          </c:val>
          <c:smooth val="0"/>
        </c:ser>
        <c:ser>
          <c:idx val="1"/>
          <c:order val="1"/>
          <c:tx>
            <c:strRef>
              <c:f>'10AM'!$L$1</c:f>
              <c:strCache>
                <c:ptCount val="1"/>
                <c:pt idx="0">
                  <c:v>Rad. Predicha</c:v>
                </c:pt>
              </c:strCache>
            </c:strRef>
          </c:tx>
          <c:spPr>
            <a:ln w="12700" cap="rnd">
              <a:solidFill>
                <a:srgbClr val="C00000"/>
              </a:solidFill>
              <a:round/>
            </a:ln>
            <a:effectLst/>
          </c:spPr>
          <c:marker>
            <c:symbol val="none"/>
          </c:marker>
          <c:cat>
            <c:strRef>
              <c:f>'10AM'!$A$1:$A$88</c:f>
              <c:strCache>
                <c:ptCount val="87"/>
                <c:pt idx="0">
                  <c:v>7/2/2018</c:v>
                </c:pt>
                <c:pt idx="1">
                  <c:v>7/3/2018</c:v>
                </c:pt>
                <c:pt idx="2">
                  <c:v>7/4/2018</c:v>
                </c:pt>
                <c:pt idx="3">
                  <c:v>7/5/2018</c:v>
                </c:pt>
                <c:pt idx="4">
                  <c:v>7/6/2018</c:v>
                </c:pt>
                <c:pt idx="5">
                  <c:v>7/7/2018</c:v>
                </c:pt>
                <c:pt idx="6">
                  <c:v>7/8/2018</c:v>
                </c:pt>
                <c:pt idx="7">
                  <c:v>7/9/2018</c:v>
                </c:pt>
                <c:pt idx="8">
                  <c:v>7/10/2018</c:v>
                </c:pt>
                <c:pt idx="9">
                  <c:v>7/11/2018</c:v>
                </c:pt>
                <c:pt idx="10">
                  <c:v>7/12/2018</c:v>
                </c:pt>
                <c:pt idx="11">
                  <c:v>7/13/2018</c:v>
                </c:pt>
                <c:pt idx="12">
                  <c:v>7/14/2018</c:v>
                </c:pt>
                <c:pt idx="13">
                  <c:v>7/15/2018</c:v>
                </c:pt>
                <c:pt idx="14">
                  <c:v>7/16/2018</c:v>
                </c:pt>
                <c:pt idx="15">
                  <c:v>7/17/2018</c:v>
                </c:pt>
                <c:pt idx="16">
                  <c:v>7/18/2018</c:v>
                </c:pt>
                <c:pt idx="17">
                  <c:v>7/19/2018</c:v>
                </c:pt>
                <c:pt idx="18">
                  <c:v>7/20/2018</c:v>
                </c:pt>
                <c:pt idx="19">
                  <c:v>7/21/2018</c:v>
                </c:pt>
                <c:pt idx="20">
                  <c:v>7/22/2018</c:v>
                </c:pt>
                <c:pt idx="21">
                  <c:v>7/23/2018</c:v>
                </c:pt>
                <c:pt idx="22">
                  <c:v>7/24/2018</c:v>
                </c:pt>
                <c:pt idx="23">
                  <c:v>7/25/2018</c:v>
                </c:pt>
                <c:pt idx="24">
                  <c:v>7/26/2018</c:v>
                </c:pt>
                <c:pt idx="25">
                  <c:v>7/27/2018</c:v>
                </c:pt>
                <c:pt idx="26">
                  <c:v>7/28/2018</c:v>
                </c:pt>
                <c:pt idx="27">
                  <c:v>7/29/2018</c:v>
                </c:pt>
                <c:pt idx="28">
                  <c:v>7/30/2018</c:v>
                </c:pt>
                <c:pt idx="29">
                  <c:v>7/31/2018</c:v>
                </c:pt>
                <c:pt idx="30">
                  <c:v>8/1/2018</c:v>
                </c:pt>
                <c:pt idx="31">
                  <c:v>8/2/2018</c:v>
                </c:pt>
                <c:pt idx="32">
                  <c:v>8/3/2018</c:v>
                </c:pt>
                <c:pt idx="33">
                  <c:v>8/4/2018</c:v>
                </c:pt>
                <c:pt idx="34">
                  <c:v>8/5/2018</c:v>
                </c:pt>
                <c:pt idx="35">
                  <c:v>8/6/2018</c:v>
                </c:pt>
                <c:pt idx="36">
                  <c:v>8/7/2018</c:v>
                </c:pt>
                <c:pt idx="37">
                  <c:v>8/8/2018</c:v>
                </c:pt>
                <c:pt idx="38">
                  <c:v>8/9/2018</c:v>
                </c:pt>
                <c:pt idx="39">
                  <c:v>8/10/2018</c:v>
                </c:pt>
                <c:pt idx="40">
                  <c:v>8/11/2018</c:v>
                </c:pt>
                <c:pt idx="41">
                  <c:v>8/12/2018</c:v>
                </c:pt>
                <c:pt idx="42">
                  <c:v>8/13/2018</c:v>
                </c:pt>
                <c:pt idx="43">
                  <c:v>8/14/2018</c:v>
                </c:pt>
                <c:pt idx="44">
                  <c:v>8/15/2018</c:v>
                </c:pt>
                <c:pt idx="45">
                  <c:v>8/16/2018</c:v>
                </c:pt>
                <c:pt idx="46">
                  <c:v>8/17/2018</c:v>
                </c:pt>
                <c:pt idx="47">
                  <c:v>8/18/2018</c:v>
                </c:pt>
                <c:pt idx="48">
                  <c:v>8/19/2018</c:v>
                </c:pt>
                <c:pt idx="49">
                  <c:v>8/20/2018</c:v>
                </c:pt>
                <c:pt idx="50">
                  <c:v>8/21/2018</c:v>
                </c:pt>
                <c:pt idx="51">
                  <c:v>8/22/2018</c:v>
                </c:pt>
                <c:pt idx="52">
                  <c:v>8/23/2018</c:v>
                </c:pt>
                <c:pt idx="53">
                  <c:v>8/24/2018</c:v>
                </c:pt>
                <c:pt idx="54">
                  <c:v>8/25/2018</c:v>
                </c:pt>
                <c:pt idx="55">
                  <c:v>8/26/2018</c:v>
                </c:pt>
                <c:pt idx="56">
                  <c:v>8/27/2018</c:v>
                </c:pt>
                <c:pt idx="57">
                  <c:v>8/28/2018</c:v>
                </c:pt>
                <c:pt idx="58">
                  <c:v>8/29/2018</c:v>
                </c:pt>
                <c:pt idx="59">
                  <c:v>8/30/2018</c:v>
                </c:pt>
                <c:pt idx="60">
                  <c:v>8/31/2018</c:v>
                </c:pt>
                <c:pt idx="61">
                  <c:v>9/1/2018</c:v>
                </c:pt>
                <c:pt idx="62">
                  <c:v>9/2/2018</c:v>
                </c:pt>
                <c:pt idx="63">
                  <c:v>9/3/2018</c:v>
                </c:pt>
                <c:pt idx="64">
                  <c:v>9/4/2018</c:v>
                </c:pt>
                <c:pt idx="65">
                  <c:v>9/5/2018</c:v>
                </c:pt>
                <c:pt idx="66">
                  <c:v>9/6/2018</c:v>
                </c:pt>
                <c:pt idx="67">
                  <c:v>9/7/2018</c:v>
                </c:pt>
                <c:pt idx="68">
                  <c:v>9/8/2018</c:v>
                </c:pt>
                <c:pt idx="69">
                  <c:v>9/9/2018</c:v>
                </c:pt>
                <c:pt idx="70">
                  <c:v>9/10/2018</c:v>
                </c:pt>
                <c:pt idx="71">
                  <c:v>9/11/2018</c:v>
                </c:pt>
                <c:pt idx="72">
                  <c:v>9/12/2018</c:v>
                </c:pt>
                <c:pt idx="73">
                  <c:v>9/13/2018</c:v>
                </c:pt>
                <c:pt idx="74">
                  <c:v>9/14/2018</c:v>
                </c:pt>
                <c:pt idx="75">
                  <c:v>9/15/2018</c:v>
                </c:pt>
                <c:pt idx="76">
                  <c:v>9/16/2018</c:v>
                </c:pt>
                <c:pt idx="77">
                  <c:v>9/17/2018</c:v>
                </c:pt>
                <c:pt idx="78">
                  <c:v>9/18/2018</c:v>
                </c:pt>
                <c:pt idx="79">
                  <c:v>9/19/2018</c:v>
                </c:pt>
                <c:pt idx="80">
                  <c:v>9/20/2018</c:v>
                </c:pt>
                <c:pt idx="81">
                  <c:v>9/21/2018</c:v>
                </c:pt>
                <c:pt idx="82">
                  <c:v>9/22/2018</c:v>
                </c:pt>
                <c:pt idx="83">
                  <c:v>9/23/2018</c:v>
                </c:pt>
                <c:pt idx="84">
                  <c:v>9/24/2018</c:v>
                </c:pt>
                <c:pt idx="85">
                  <c:v>9/25/2018</c:v>
                </c:pt>
                <c:pt idx="86">
                  <c:v>9/26/2018</c:v>
                </c:pt>
              </c:strCache>
            </c:strRef>
          </c:cat>
          <c:val>
            <c:numRef>
              <c:f>'10AM'!$L$2:$L$88</c:f>
              <c:numCache>
                <c:formatCode>General</c:formatCode>
                <c:ptCount val="86"/>
                <c:pt idx="0">
                  <c:v>622.87855179344103</c:v>
                </c:pt>
                <c:pt idx="1">
                  <c:v>691.35175513994</c:v>
                </c:pt>
                <c:pt idx="2">
                  <c:v>736.49320240402994</c:v>
                </c:pt>
                <c:pt idx="3">
                  <c:v>673.79413358537704</c:v>
                </c:pt>
                <c:pt idx="4">
                  <c:v>646.66720036646404</c:v>
                </c:pt>
                <c:pt idx="5">
                  <c:v>790.81260512069605</c:v>
                </c:pt>
                <c:pt idx="6">
                  <c:v>821.92371150399595</c:v>
                </c:pt>
                <c:pt idx="7">
                  <c:v>825.32626409562499</c:v>
                </c:pt>
                <c:pt idx="8">
                  <c:v>822.02259946681704</c:v>
                </c:pt>
                <c:pt idx="9">
                  <c:v>878.20570718466297</c:v>
                </c:pt>
                <c:pt idx="10">
                  <c:v>831.433736579938</c:v>
                </c:pt>
                <c:pt idx="11">
                  <c:v>969.900314014694</c:v>
                </c:pt>
                <c:pt idx="12">
                  <c:v>835.80290204771097</c:v>
                </c:pt>
                <c:pt idx="13">
                  <c:v>845.81588999597</c:v>
                </c:pt>
                <c:pt idx="14">
                  <c:v>713.49599444010198</c:v>
                </c:pt>
                <c:pt idx="15">
                  <c:v>658.36186066052096</c:v>
                </c:pt>
                <c:pt idx="16">
                  <c:v>783.47886751169096</c:v>
                </c:pt>
                <c:pt idx="17">
                  <c:v>427.590538647958</c:v>
                </c:pt>
                <c:pt idx="18">
                  <c:v>771.51156490695905</c:v>
                </c:pt>
                <c:pt idx="19">
                  <c:v>239.79906952821099</c:v>
                </c:pt>
                <c:pt idx="20">
                  <c:v>758.01153719820297</c:v>
                </c:pt>
                <c:pt idx="21">
                  <c:v>805.64825212659696</c:v>
                </c:pt>
                <c:pt idx="22">
                  <c:v>775.18605977232596</c:v>
                </c:pt>
                <c:pt idx="23">
                  <c:v>820.76309612250805</c:v>
                </c:pt>
                <c:pt idx="24">
                  <c:v>539.77092875445396</c:v>
                </c:pt>
                <c:pt idx="25">
                  <c:v>796.79580215493695</c:v>
                </c:pt>
                <c:pt idx="26">
                  <c:v>741.75447024383698</c:v>
                </c:pt>
                <c:pt idx="27">
                  <c:v>150.530902606838</c:v>
                </c:pt>
                <c:pt idx="28">
                  <c:v>292.81964469192098</c:v>
                </c:pt>
                <c:pt idx="29">
                  <c:v>569.27080394309098</c:v>
                </c:pt>
                <c:pt idx="30">
                  <c:v>704.84926761857002</c:v>
                </c:pt>
                <c:pt idx="31">
                  <c:v>515.22607096017896</c:v>
                </c:pt>
                <c:pt idx="32">
                  <c:v>753.67936688377301</c:v>
                </c:pt>
                <c:pt idx="33">
                  <c:v>752.30128832103196</c:v>
                </c:pt>
                <c:pt idx="34">
                  <c:v>803.89722636925706</c:v>
                </c:pt>
                <c:pt idx="35">
                  <c:v>805.05291708085201</c:v>
                </c:pt>
                <c:pt idx="36">
                  <c:v>826.51363227882405</c:v>
                </c:pt>
                <c:pt idx="37">
                  <c:v>785.23127809379696</c:v>
                </c:pt>
                <c:pt idx="38">
                  <c:v>823.09454885559001</c:v>
                </c:pt>
                <c:pt idx="39">
                  <c:v>840.95335364440996</c:v>
                </c:pt>
                <c:pt idx="40">
                  <c:v>835.96515765009201</c:v>
                </c:pt>
                <c:pt idx="41">
                  <c:v>647.51463466407495</c:v>
                </c:pt>
                <c:pt idx="42">
                  <c:v>785.09074144276406</c:v>
                </c:pt>
                <c:pt idx="43">
                  <c:v>803.54100842152104</c:v>
                </c:pt>
                <c:pt idx="44">
                  <c:v>766.24674999719196</c:v>
                </c:pt>
                <c:pt idx="45">
                  <c:v>779.15258941846503</c:v>
                </c:pt>
                <c:pt idx="46">
                  <c:v>803.27720088946103</c:v>
                </c:pt>
                <c:pt idx="47">
                  <c:v>789.64547391397798</c:v>
                </c:pt>
                <c:pt idx="48">
                  <c:v>821.26943319960299</c:v>
                </c:pt>
                <c:pt idx="49">
                  <c:v>772.69016568349298</c:v>
                </c:pt>
                <c:pt idx="50">
                  <c:v>824.434803603555</c:v>
                </c:pt>
                <c:pt idx="51">
                  <c:v>827.91635004304896</c:v>
                </c:pt>
                <c:pt idx="52">
                  <c:v>797.09718537786398</c:v>
                </c:pt>
                <c:pt idx="53">
                  <c:v>846.45829628017498</c:v>
                </c:pt>
                <c:pt idx="54">
                  <c:v>804.84301465953399</c:v>
                </c:pt>
                <c:pt idx="55">
                  <c:v>670.54290322883901</c:v>
                </c:pt>
                <c:pt idx="56">
                  <c:v>776.31622395534703</c:v>
                </c:pt>
                <c:pt idx="57">
                  <c:v>777.86295262045803</c:v>
                </c:pt>
                <c:pt idx="58">
                  <c:v>802.588885029945</c:v>
                </c:pt>
                <c:pt idx="59">
                  <c:v>772.64059668178197</c:v>
                </c:pt>
                <c:pt idx="60">
                  <c:v>754.52348995788896</c:v>
                </c:pt>
                <c:pt idx="61">
                  <c:v>699.35886818979395</c:v>
                </c:pt>
                <c:pt idx="62">
                  <c:v>731.37886867223995</c:v>
                </c:pt>
                <c:pt idx="63">
                  <c:v>1055.53432619113</c:v>
                </c:pt>
                <c:pt idx="64">
                  <c:v>655.87100343109898</c:v>
                </c:pt>
                <c:pt idx="65">
                  <c:v>775.17317466521797</c:v>
                </c:pt>
                <c:pt idx="66">
                  <c:v>787.34479621931303</c:v>
                </c:pt>
                <c:pt idx="67">
                  <c:v>661.365020023841</c:v>
                </c:pt>
                <c:pt idx="68">
                  <c:v>944.986781466445</c:v>
                </c:pt>
                <c:pt idx="69">
                  <c:v>778.23292817922902</c:v>
                </c:pt>
                <c:pt idx="70">
                  <c:v>968.56471207064806</c:v>
                </c:pt>
                <c:pt idx="71">
                  <c:v>623.47592588498105</c:v>
                </c:pt>
                <c:pt idx="72">
                  <c:v>226.73139800749399</c:v>
                </c:pt>
                <c:pt idx="73">
                  <c:v>276.00324716485301</c:v>
                </c:pt>
                <c:pt idx="74">
                  <c:v>477.10711686028702</c:v>
                </c:pt>
                <c:pt idx="75">
                  <c:v>155.933628125593</c:v>
                </c:pt>
                <c:pt idx="76">
                  <c:v>701.85147868296701</c:v>
                </c:pt>
                <c:pt idx="77">
                  <c:v>949.51966224181297</c:v>
                </c:pt>
                <c:pt idx="78">
                  <c:v>782.04625576965498</c:v>
                </c:pt>
                <c:pt idx="79">
                  <c:v>914.52694527713504</c:v>
                </c:pt>
                <c:pt idx="80">
                  <c:v>595.30750937881805</c:v>
                </c:pt>
                <c:pt idx="81">
                  <c:v>723.89029166704404</c:v>
                </c:pt>
                <c:pt idx="82">
                  <c:v>814.58030607754904</c:v>
                </c:pt>
                <c:pt idx="83">
                  <c:v>807.30113233937402</c:v>
                </c:pt>
                <c:pt idx="84">
                  <c:v>798.79212746832604</c:v>
                </c:pt>
                <c:pt idx="85">
                  <c:v>750.26209461454005</c:v>
                </c:pt>
              </c:numCache>
            </c:numRef>
          </c:val>
          <c:smooth val="0"/>
        </c:ser>
        <c:dLbls>
          <c:showLegendKey val="0"/>
          <c:showVal val="0"/>
          <c:showCatName val="0"/>
          <c:showSerName val="0"/>
          <c:showPercent val="0"/>
          <c:showBubbleSize val="0"/>
        </c:dLbls>
        <c:smooth val="0"/>
        <c:axId val="315137320"/>
        <c:axId val="315142808"/>
      </c:lineChart>
      <c:catAx>
        <c:axId val="31513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2808"/>
        <c:crosses val="autoZero"/>
        <c:auto val="1"/>
        <c:lblAlgn val="ctr"/>
        <c:lblOffset val="100"/>
        <c:noMultiLvlLbl val="1"/>
      </c:catAx>
      <c:valAx>
        <c:axId val="3151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37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a:solidFill>
                  <a:sysClr val="windowText" lastClr="000000"/>
                </a:solidFill>
                <a:latin typeface="+mn-lt"/>
                <a:ea typeface="+mn-ea"/>
                <a:cs typeface="Times New Roman" panose="02020603050405020304" pitchFamily="18" charset="0"/>
              </a:rPr>
              <a:t>Modelo de radiación solar 12H00 - Chumillos</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'12PM'!$J$1</c:f>
              <c:strCache>
                <c:ptCount val="1"/>
                <c:pt idx="0">
                  <c:v>Rad. Observada</c:v>
                </c:pt>
              </c:strCache>
            </c:strRef>
          </c:tx>
          <c:spPr>
            <a:ln w="12700" cap="rnd">
              <a:solidFill>
                <a:schemeClr val="tx1">
                  <a:lumMod val="85000"/>
                  <a:lumOff val="15000"/>
                </a:schemeClr>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'12PM'!$J$2:$J$176</c:f>
              <c:numCache>
                <c:formatCode>General</c:formatCode>
                <c:ptCount val="175"/>
                <c:pt idx="0">
                  <c:v>759.67928333333339</c:v>
                </c:pt>
                <c:pt idx="1">
                  <c:v>544.83693333333338</c:v>
                </c:pt>
                <c:pt idx="2">
                  <c:v>679.72739999999999</c:v>
                </c:pt>
                <c:pt idx="3">
                  <c:v>699.64256666666665</c:v>
                </c:pt>
                <c:pt idx="4">
                  <c:v>500.29511666666667</c:v>
                </c:pt>
                <c:pt idx="5">
                  <c:v>672.06439999999998</c:v>
                </c:pt>
                <c:pt idx="6">
                  <c:v>719.96026666666671</c:v>
                </c:pt>
                <c:pt idx="7">
                  <c:v>639.62113333333332</c:v>
                </c:pt>
                <c:pt idx="8">
                  <c:v>687.35996666666665</c:v>
                </c:pt>
                <c:pt idx="9">
                  <c:v>894.34426666666661</c:v>
                </c:pt>
                <c:pt idx="10">
                  <c:v>808.71519999999998</c:v>
                </c:pt>
                <c:pt idx="11">
                  <c:v>705.58154999999999</c:v>
                </c:pt>
                <c:pt idx="12">
                  <c:v>719.65346666666665</c:v>
                </c:pt>
                <c:pt idx="13">
                  <c:v>737.05706666666663</c:v>
                </c:pt>
                <c:pt idx="14">
                  <c:v>689.97446666666667</c:v>
                </c:pt>
                <c:pt idx="15">
                  <c:v>756.46585000000005</c:v>
                </c:pt>
                <c:pt idx="16">
                  <c:v>588.76051666666672</c:v>
                </c:pt>
                <c:pt idx="17">
                  <c:v>650.28726666666671</c:v>
                </c:pt>
                <c:pt idx="18">
                  <c:v>799.37306666666666</c:v>
                </c:pt>
                <c:pt idx="19">
                  <c:v>834.75996666666663</c:v>
                </c:pt>
                <c:pt idx="20">
                  <c:v>784.42218333333335</c:v>
                </c:pt>
                <c:pt idx="21">
                  <c:v>706.02803333333338</c:v>
                </c:pt>
                <c:pt idx="22">
                  <c:v>537.70415517241383</c:v>
                </c:pt>
                <c:pt idx="23">
                  <c:v>604.48239622641506</c:v>
                </c:pt>
                <c:pt idx="24">
                  <c:v>585.47606382978722</c:v>
                </c:pt>
                <c:pt idx="25">
                  <c:v>738.5821132075472</c:v>
                </c:pt>
                <c:pt idx="26">
                  <c:v>770.2798181818182</c:v>
                </c:pt>
                <c:pt idx="27">
                  <c:v>629.42601785714282</c:v>
                </c:pt>
                <c:pt idx="28">
                  <c:v>342.33472881355931</c:v>
                </c:pt>
                <c:pt idx="29">
                  <c:v>401.23094736842103</c:v>
                </c:pt>
                <c:pt idx="30">
                  <c:v>261.96544999999998</c:v>
                </c:pt>
                <c:pt idx="31">
                  <c:v>553.32323333333329</c:v>
                </c:pt>
                <c:pt idx="32">
                  <c:v>586.14713461538463</c:v>
                </c:pt>
                <c:pt idx="33">
                  <c:v>497.40808474576272</c:v>
                </c:pt>
                <c:pt idx="34">
                  <c:v>723.4354166666667</c:v>
                </c:pt>
                <c:pt idx="35">
                  <c:v>741.8332203389831</c:v>
                </c:pt>
                <c:pt idx="36">
                  <c:v>679.83500000000004</c:v>
                </c:pt>
                <c:pt idx="37">
                  <c:v>739.05147272727277</c:v>
                </c:pt>
                <c:pt idx="38">
                  <c:v>634.43114634146343</c:v>
                </c:pt>
                <c:pt idx="39">
                  <c:v>494.97595000000001</c:v>
                </c:pt>
                <c:pt idx="40">
                  <c:v>655.61925641025641</c:v>
                </c:pt>
                <c:pt idx="41">
                  <c:v>792.57414285714287</c:v>
                </c:pt>
                <c:pt idx="42">
                  <c:v>520.4074117647059</c:v>
                </c:pt>
                <c:pt idx="43">
                  <c:v>540.03469387755104</c:v>
                </c:pt>
                <c:pt idx="44">
                  <c:v>581.48821951219509</c:v>
                </c:pt>
                <c:pt idx="45">
                  <c:v>702.14224999999999</c:v>
                </c:pt>
                <c:pt idx="46">
                  <c:v>641.31395121951221</c:v>
                </c:pt>
                <c:pt idx="47">
                  <c:v>427.37805660377359</c:v>
                </c:pt>
                <c:pt idx="48">
                  <c:v>537.93456097560977</c:v>
                </c:pt>
                <c:pt idx="49">
                  <c:v>1053.68678260869</c:v>
                </c:pt>
                <c:pt idx="50">
                  <c:v>735.95723076923082</c:v>
                </c:pt>
                <c:pt idx="51">
                  <c:v>761.10364285714286</c:v>
                </c:pt>
                <c:pt idx="52">
                  <c:v>862.33346666666671</c:v>
                </c:pt>
                <c:pt idx="53">
                  <c:v>806.74622916666669</c:v>
                </c:pt>
                <c:pt idx="54">
                  <c:v>880.45652542372886</c:v>
                </c:pt>
                <c:pt idx="55">
                  <c:v>589.66490909090908</c:v>
                </c:pt>
                <c:pt idx="56">
                  <c:v>506.74291304347832</c:v>
                </c:pt>
                <c:pt idx="57">
                  <c:v>827.70964864864868</c:v>
                </c:pt>
                <c:pt idx="58">
                  <c:v>655.25408571428568</c:v>
                </c:pt>
                <c:pt idx="59">
                  <c:v>606.19706896551725</c:v>
                </c:pt>
                <c:pt idx="60">
                  <c:v>646.27440000000001</c:v>
                </c:pt>
                <c:pt idx="61">
                  <c:v>661.18837499999995</c:v>
                </c:pt>
                <c:pt idx="62">
                  <c:v>632.84235000000001</c:v>
                </c:pt>
                <c:pt idx="63">
                  <c:v>1172.7047297297299</c:v>
                </c:pt>
                <c:pt idx="64">
                  <c:v>621.66764999999998</c:v>
                </c:pt>
                <c:pt idx="65">
                  <c:v>1336.000575</c:v>
                </c:pt>
                <c:pt idx="66">
                  <c:v>1281.2202</c:v>
                </c:pt>
                <c:pt idx="67">
                  <c:v>1128.8636129032261</c:v>
                </c:pt>
                <c:pt idx="68">
                  <c:v>937.54048333333333</c:v>
                </c:pt>
                <c:pt idx="69">
                  <c:v>1102.7186491228069</c:v>
                </c:pt>
                <c:pt idx="70">
                  <c:v>1220.1057499999999</c:v>
                </c:pt>
                <c:pt idx="71">
                  <c:v>1243.8122800000001</c:v>
                </c:pt>
                <c:pt idx="72">
                  <c:v>653.93218333333334</c:v>
                </c:pt>
                <c:pt idx="73">
                  <c:v>719.31583333333333</c:v>
                </c:pt>
                <c:pt idx="74">
                  <c:v>588.71683333333328</c:v>
                </c:pt>
                <c:pt idx="75">
                  <c:v>254.77154999999999</c:v>
                </c:pt>
                <c:pt idx="76">
                  <c:v>361.49031666666667</c:v>
                </c:pt>
                <c:pt idx="77">
                  <c:v>1353.6665588235289</c:v>
                </c:pt>
                <c:pt idx="78">
                  <c:v>1129.8471025641029</c:v>
                </c:pt>
                <c:pt idx="79">
                  <c:v>1259.3911599999999</c:v>
                </c:pt>
                <c:pt idx="80">
                  <c:v>1345.571857142857</c:v>
                </c:pt>
                <c:pt idx="81">
                  <c:v>366.74669999999998</c:v>
                </c:pt>
                <c:pt idx="82">
                  <c:v>1388.3885</c:v>
                </c:pt>
                <c:pt idx="83">
                  <c:v>1046.4927</c:v>
                </c:pt>
                <c:pt idx="84">
                  <c:v>1093.9394166666671</c:v>
                </c:pt>
                <c:pt idx="85">
                  <c:v>1235.5416279069771</c:v>
                </c:pt>
                <c:pt idx="86">
                  <c:v>1264.972146341463</c:v>
                </c:pt>
                <c:pt idx="87">
                  <c:v>1337.963071428572</c:v>
                </c:pt>
                <c:pt idx="88">
                  <c:v>1341.3944333333329</c:v>
                </c:pt>
                <c:pt idx="89">
                  <c:v>811.68292682926824</c:v>
                </c:pt>
                <c:pt idx="90">
                  <c:v>1052.92750877193</c:v>
                </c:pt>
                <c:pt idx="91">
                  <c:v>1313.1929166666671</c:v>
                </c:pt>
                <c:pt idx="92">
                  <c:v>403.89421666666669</c:v>
                </c:pt>
                <c:pt idx="93">
                  <c:v>957.5193392857143</c:v>
                </c:pt>
                <c:pt idx="94">
                  <c:v>818.9108070175439</c:v>
                </c:pt>
                <c:pt idx="95">
                  <c:v>965.17063333333329</c:v>
                </c:pt>
                <c:pt idx="96">
                  <c:v>943.81039999999996</c:v>
                </c:pt>
                <c:pt idx="97">
                  <c:v>394.56291666666669</c:v>
                </c:pt>
                <c:pt idx="98">
                  <c:v>253.79508333333331</c:v>
                </c:pt>
                <c:pt idx="99">
                  <c:v>153.29855000000001</c:v>
                </c:pt>
                <c:pt idx="100">
                  <c:v>233.89251666666669</c:v>
                </c:pt>
                <c:pt idx="101">
                  <c:v>497.89998333333341</c:v>
                </c:pt>
                <c:pt idx="102">
                  <c:v>947.2993448275862</c:v>
                </c:pt>
                <c:pt idx="103">
                  <c:v>757.60858333333329</c:v>
                </c:pt>
                <c:pt idx="104">
                  <c:v>787.12199999999996</c:v>
                </c:pt>
                <c:pt idx="105">
                  <c:v>1338.117733333333</c:v>
                </c:pt>
                <c:pt idx="106">
                  <c:v>1290.0570212765961</c:v>
                </c:pt>
                <c:pt idx="107">
                  <c:v>1146.787413043478</c:v>
                </c:pt>
                <c:pt idx="108">
                  <c:v>683.32375999999999</c:v>
                </c:pt>
                <c:pt idx="109">
                  <c:v>593.49760000000003</c:v>
                </c:pt>
                <c:pt idx="110">
                  <c:v>250.7182333333333</c:v>
                </c:pt>
                <c:pt idx="111">
                  <c:v>707.60183333333339</c:v>
                </c:pt>
                <c:pt idx="112">
                  <c:v>961.36423636363634</c:v>
                </c:pt>
                <c:pt idx="113">
                  <c:v>1186.270683333333</c:v>
                </c:pt>
                <c:pt idx="114">
                  <c:v>1317.3901000000001</c:v>
                </c:pt>
                <c:pt idx="115">
                  <c:v>313.42098333333331</c:v>
                </c:pt>
                <c:pt idx="116">
                  <c:v>912.72218181818187</c:v>
                </c:pt>
                <c:pt idx="117">
                  <c:v>894.59863333333328</c:v>
                </c:pt>
                <c:pt idx="118">
                  <c:v>1075.3904090909091</c:v>
                </c:pt>
                <c:pt idx="119">
                  <c:v>863.71856896551719</c:v>
                </c:pt>
                <c:pt idx="120">
                  <c:v>855.73831914893617</c:v>
                </c:pt>
                <c:pt idx="121">
                  <c:v>1136.0368599999999</c:v>
                </c:pt>
                <c:pt idx="122">
                  <c:v>309.22558333333342</c:v>
                </c:pt>
                <c:pt idx="123">
                  <c:v>239.28726666666671</c:v>
                </c:pt>
                <c:pt idx="124">
                  <c:v>322.05901666666671</c:v>
                </c:pt>
                <c:pt idx="125">
                  <c:v>201.67859999999999</c:v>
                </c:pt>
                <c:pt idx="126">
                  <c:v>247.97371666666669</c:v>
                </c:pt>
                <c:pt idx="127">
                  <c:v>403.07073333333341</c:v>
                </c:pt>
                <c:pt idx="128">
                  <c:v>1245.9264680851061</c:v>
                </c:pt>
                <c:pt idx="129">
                  <c:v>818.83396153846149</c:v>
                </c:pt>
                <c:pt idx="130">
                  <c:v>407.00218333333328</c:v>
                </c:pt>
                <c:pt idx="131">
                  <c:v>389.66935000000001</c:v>
                </c:pt>
                <c:pt idx="132">
                  <c:v>200.81848333333329</c:v>
                </c:pt>
                <c:pt idx="133">
                  <c:v>818.71336666666662</c:v>
                </c:pt>
                <c:pt idx="134">
                  <c:v>496.59686666666659</c:v>
                </c:pt>
                <c:pt idx="135">
                  <c:v>454.55619999999999</c:v>
                </c:pt>
                <c:pt idx="136">
                  <c:v>501.08563333333331</c:v>
                </c:pt>
                <c:pt idx="137">
                  <c:v>184.0925666666667</c:v>
                </c:pt>
                <c:pt idx="138">
                  <c:v>262.05463333333341</c:v>
                </c:pt>
                <c:pt idx="139">
                  <c:v>339.40341666666671</c:v>
                </c:pt>
                <c:pt idx="140">
                  <c:v>510.1105</c:v>
                </c:pt>
                <c:pt idx="141">
                  <c:v>210.83948333333331</c:v>
                </c:pt>
                <c:pt idx="142">
                  <c:v>50.964433333333332</c:v>
                </c:pt>
                <c:pt idx="143">
                  <c:v>56.40155</c:v>
                </c:pt>
                <c:pt idx="144">
                  <c:v>465.0077</c:v>
                </c:pt>
                <c:pt idx="145">
                  <c:v>494.24113333333332</c:v>
                </c:pt>
                <c:pt idx="146">
                  <c:v>807.12236666666672</c:v>
                </c:pt>
                <c:pt idx="147">
                  <c:v>61.146366666666673</c:v>
                </c:pt>
                <c:pt idx="148">
                  <c:v>739.01231666666672</c:v>
                </c:pt>
                <c:pt idx="149">
                  <c:v>1263.5050000000001</c:v>
                </c:pt>
                <c:pt idx="150">
                  <c:v>139.29928333333331</c:v>
                </c:pt>
                <c:pt idx="151">
                  <c:v>102.33735</c:v>
                </c:pt>
                <c:pt idx="152">
                  <c:v>604.56218333333334</c:v>
                </c:pt>
                <c:pt idx="153">
                  <c:v>438.82715000000002</c:v>
                </c:pt>
                <c:pt idx="154">
                  <c:v>264.99823333333342</c:v>
                </c:pt>
                <c:pt idx="155">
                  <c:v>170.39626666666669</c:v>
                </c:pt>
                <c:pt idx="156">
                  <c:v>587.1932333333333</c:v>
                </c:pt>
                <c:pt idx="157">
                  <c:v>237.94146666666671</c:v>
                </c:pt>
                <c:pt idx="158">
                  <c:v>483.13501666666667</c:v>
                </c:pt>
                <c:pt idx="159">
                  <c:v>900.31621568627452</c:v>
                </c:pt>
                <c:pt idx="160">
                  <c:v>1154.881276595745</c:v>
                </c:pt>
                <c:pt idx="161">
                  <c:v>1022.345222222222</c:v>
                </c:pt>
                <c:pt idx="162">
                  <c:v>653.82146666666665</c:v>
                </c:pt>
                <c:pt idx="163">
                  <c:v>1115.2342249999999</c:v>
                </c:pt>
                <c:pt idx="164">
                  <c:v>1171.8405833333329</c:v>
                </c:pt>
                <c:pt idx="165">
                  <c:v>539.84868333333338</c:v>
                </c:pt>
                <c:pt idx="166">
                  <c:v>1069.970159090909</c:v>
                </c:pt>
                <c:pt idx="167">
                  <c:v>1207.0018</c:v>
                </c:pt>
                <c:pt idx="168">
                  <c:v>1077.774090909091</c:v>
                </c:pt>
                <c:pt idx="169">
                  <c:v>510.92537499999997</c:v>
                </c:pt>
                <c:pt idx="170">
                  <c:v>768.15300000000002</c:v>
                </c:pt>
                <c:pt idx="171">
                  <c:v>372.97525000000002</c:v>
                </c:pt>
                <c:pt idx="172">
                  <c:v>374.95209999999997</c:v>
                </c:pt>
                <c:pt idx="173">
                  <c:v>774.11800000000005</c:v>
                </c:pt>
                <c:pt idx="174">
                  <c:v>1281.709333333333</c:v>
                </c:pt>
              </c:numCache>
            </c:numRef>
          </c:val>
          <c:smooth val="0"/>
        </c:ser>
        <c:ser>
          <c:idx val="1"/>
          <c:order val="1"/>
          <c:tx>
            <c:strRef>
              <c:f>'12PM'!$K$1</c:f>
              <c:strCache>
                <c:ptCount val="1"/>
                <c:pt idx="0">
                  <c:v>Rad. Predicha</c:v>
                </c:pt>
              </c:strCache>
            </c:strRef>
          </c:tx>
          <c:spPr>
            <a:ln w="12700" cap="rnd">
              <a:solidFill>
                <a:srgbClr val="C00000"/>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'12PM'!$K$2:$K$176</c:f>
              <c:numCache>
                <c:formatCode>General</c:formatCode>
                <c:ptCount val="175"/>
                <c:pt idx="0">
                  <c:v>907.64327283699299</c:v>
                </c:pt>
                <c:pt idx="1">
                  <c:v>719.53625967028495</c:v>
                </c:pt>
                <c:pt idx="2">
                  <c:v>896.48583269743597</c:v>
                </c:pt>
                <c:pt idx="3">
                  <c:v>895.55591161182394</c:v>
                </c:pt>
                <c:pt idx="4">
                  <c:v>765.43540563600004</c:v>
                </c:pt>
                <c:pt idx="5">
                  <c:v>845.19619802207603</c:v>
                </c:pt>
                <c:pt idx="6">
                  <c:v>961.61108282072996</c:v>
                </c:pt>
                <c:pt idx="7">
                  <c:v>938.17544247910996</c:v>
                </c:pt>
                <c:pt idx="8">
                  <c:v>1127.92993350285</c:v>
                </c:pt>
                <c:pt idx="9">
                  <c:v>929.38623495442005</c:v>
                </c:pt>
                <c:pt idx="10">
                  <c:v>946.41202940952303</c:v>
                </c:pt>
                <c:pt idx="11">
                  <c:v>1084.1620250592</c:v>
                </c:pt>
                <c:pt idx="12">
                  <c:v>1001.1412986261</c:v>
                </c:pt>
                <c:pt idx="13">
                  <c:v>918.37549924654002</c:v>
                </c:pt>
                <c:pt idx="14">
                  <c:v>1135.47606635583</c:v>
                </c:pt>
                <c:pt idx="15">
                  <c:v>1116.76629371488</c:v>
                </c:pt>
                <c:pt idx="16">
                  <c:v>920.64197538139604</c:v>
                </c:pt>
                <c:pt idx="17">
                  <c:v>1142.0198758490101</c:v>
                </c:pt>
                <c:pt idx="18">
                  <c:v>1052.9665495024101</c:v>
                </c:pt>
                <c:pt idx="19">
                  <c:v>1050.19643369195</c:v>
                </c:pt>
                <c:pt idx="20">
                  <c:v>869.77332776102401</c:v>
                </c:pt>
                <c:pt idx="21">
                  <c:v>905.55715342521</c:v>
                </c:pt>
                <c:pt idx="22">
                  <c:v>892.01063815941995</c:v>
                </c:pt>
                <c:pt idx="23">
                  <c:v>969.12811818730904</c:v>
                </c:pt>
                <c:pt idx="24">
                  <c:v>945.44459648024394</c:v>
                </c:pt>
                <c:pt idx="25">
                  <c:v>948.57234324495005</c:v>
                </c:pt>
                <c:pt idx="26">
                  <c:v>914.91468882042</c:v>
                </c:pt>
                <c:pt idx="27">
                  <c:v>806.86165582749197</c:v>
                </c:pt>
                <c:pt idx="28">
                  <c:v>324.97134153362902</c:v>
                </c:pt>
                <c:pt idx="29">
                  <c:v>306.10409030074902</c:v>
                </c:pt>
                <c:pt idx="30">
                  <c:v>394.85196762371697</c:v>
                </c:pt>
                <c:pt idx="31">
                  <c:v>621.00986443593001</c:v>
                </c:pt>
                <c:pt idx="32">
                  <c:v>722.53878960148802</c:v>
                </c:pt>
                <c:pt idx="33">
                  <c:v>271.61059663503403</c:v>
                </c:pt>
                <c:pt idx="34">
                  <c:v>871.528197484359</c:v>
                </c:pt>
                <c:pt idx="35">
                  <c:v>849.85653589682602</c:v>
                </c:pt>
                <c:pt idx="36">
                  <c:v>898.11470658304404</c:v>
                </c:pt>
                <c:pt idx="37">
                  <c:v>916.48858132417001</c:v>
                </c:pt>
                <c:pt idx="38">
                  <c:v>930.87056142569395</c:v>
                </c:pt>
                <c:pt idx="39">
                  <c:v>670.09819974785103</c:v>
                </c:pt>
                <c:pt idx="40">
                  <c:v>861.23018115849004</c:v>
                </c:pt>
                <c:pt idx="41">
                  <c:v>1128.2636572659401</c:v>
                </c:pt>
                <c:pt idx="42">
                  <c:v>917.03568392456896</c:v>
                </c:pt>
                <c:pt idx="43">
                  <c:v>928.87077540209998</c:v>
                </c:pt>
                <c:pt idx="44">
                  <c:v>994.26350876608899</c:v>
                </c:pt>
                <c:pt idx="45">
                  <c:v>928.91422829473595</c:v>
                </c:pt>
                <c:pt idx="46">
                  <c:v>935.40069659233995</c:v>
                </c:pt>
                <c:pt idx="47">
                  <c:v>1021.99545294175</c:v>
                </c:pt>
                <c:pt idx="48">
                  <c:v>1050.63335422516</c:v>
                </c:pt>
                <c:pt idx="49">
                  <c:v>1174.2291933020001</c:v>
                </c:pt>
                <c:pt idx="50">
                  <c:v>1000.6087768518699</c:v>
                </c:pt>
                <c:pt idx="51">
                  <c:v>953.46277768971004</c:v>
                </c:pt>
                <c:pt idx="52">
                  <c:v>1079.59189567302</c:v>
                </c:pt>
                <c:pt idx="53">
                  <c:v>1150.39887474171</c:v>
                </c:pt>
                <c:pt idx="54">
                  <c:v>1223.4620191704701</c:v>
                </c:pt>
                <c:pt idx="55">
                  <c:v>994.67384829237005</c:v>
                </c:pt>
                <c:pt idx="56">
                  <c:v>1102.8579155093601</c:v>
                </c:pt>
                <c:pt idx="57">
                  <c:v>1161.9020968876</c:v>
                </c:pt>
                <c:pt idx="58">
                  <c:v>1138.76415728555</c:v>
                </c:pt>
                <c:pt idx="59">
                  <c:v>1147.6008746866801</c:v>
                </c:pt>
                <c:pt idx="60">
                  <c:v>766.01667074741204</c:v>
                </c:pt>
                <c:pt idx="61">
                  <c:v>839.33244702952004</c:v>
                </c:pt>
                <c:pt idx="62">
                  <c:v>910.37952057461996</c:v>
                </c:pt>
                <c:pt idx="63">
                  <c:v>959.61351070865101</c:v>
                </c:pt>
                <c:pt idx="64">
                  <c:v>843.64622770065705</c:v>
                </c:pt>
                <c:pt idx="65">
                  <c:v>1174.6906349277599</c:v>
                </c:pt>
                <c:pt idx="66">
                  <c:v>1140.36678235779</c:v>
                </c:pt>
                <c:pt idx="67">
                  <c:v>1105.64320899063</c:v>
                </c:pt>
                <c:pt idx="68">
                  <c:v>878.00847361713102</c:v>
                </c:pt>
                <c:pt idx="69">
                  <c:v>1012.38896328717</c:v>
                </c:pt>
                <c:pt idx="70">
                  <c:v>1032.9519635865299</c:v>
                </c:pt>
                <c:pt idx="71">
                  <c:v>969.42008997492803</c:v>
                </c:pt>
                <c:pt idx="72">
                  <c:v>921.159489714541</c:v>
                </c:pt>
                <c:pt idx="73">
                  <c:v>968.62959524710902</c:v>
                </c:pt>
                <c:pt idx="74">
                  <c:v>355.49681770916402</c:v>
                </c:pt>
                <c:pt idx="75">
                  <c:v>389.01391209552298</c:v>
                </c:pt>
                <c:pt idx="76">
                  <c:v>419.65450459771699</c:v>
                </c:pt>
                <c:pt idx="77">
                  <c:v>972.09599507655901</c:v>
                </c:pt>
                <c:pt idx="78">
                  <c:v>1052.21709839819</c:v>
                </c:pt>
                <c:pt idx="79">
                  <c:v>1088.20995823317</c:v>
                </c:pt>
                <c:pt idx="80">
                  <c:v>1141.7238243168099</c:v>
                </c:pt>
                <c:pt idx="81">
                  <c:v>859.64127570640198</c:v>
                </c:pt>
                <c:pt idx="82">
                  <c:v>1076.78874295797</c:v>
                </c:pt>
                <c:pt idx="83">
                  <c:v>1069.9256341175401</c:v>
                </c:pt>
                <c:pt idx="84">
                  <c:v>1053.8332469204199</c:v>
                </c:pt>
                <c:pt idx="85">
                  <c:v>1093.2931949598501</c:v>
                </c:pt>
                <c:pt idx="86">
                  <c:v>1098.6875088567299</c:v>
                </c:pt>
                <c:pt idx="87">
                  <c:v>1097.1862681255</c:v>
                </c:pt>
                <c:pt idx="88">
                  <c:v>1179.5476467209401</c:v>
                </c:pt>
                <c:pt idx="89">
                  <c:v>1154.15022225084</c:v>
                </c:pt>
                <c:pt idx="90">
                  <c:v>1225.6042119706699</c:v>
                </c:pt>
                <c:pt idx="91">
                  <c:v>1237.86572944405</c:v>
                </c:pt>
                <c:pt idx="92">
                  <c:v>835.51284926911001</c:v>
                </c:pt>
                <c:pt idx="93">
                  <c:v>957.64876773934202</c:v>
                </c:pt>
                <c:pt idx="94">
                  <c:v>810.718969384621</c:v>
                </c:pt>
                <c:pt idx="95">
                  <c:v>855.96878142765695</c:v>
                </c:pt>
                <c:pt idx="96">
                  <c:v>871.40587666265196</c:v>
                </c:pt>
                <c:pt idx="97">
                  <c:v>317.89387268647499</c:v>
                </c:pt>
                <c:pt idx="98">
                  <c:v>290.28141979478602</c:v>
                </c:pt>
                <c:pt idx="99">
                  <c:v>234.75017313473501</c:v>
                </c:pt>
                <c:pt idx="100">
                  <c:v>285.182290431784</c:v>
                </c:pt>
                <c:pt idx="101">
                  <c:v>569.66474627790797</c:v>
                </c:pt>
                <c:pt idx="102">
                  <c:v>909.52247809432595</c:v>
                </c:pt>
                <c:pt idx="103">
                  <c:v>553.05708022668205</c:v>
                </c:pt>
                <c:pt idx="104">
                  <c:v>842.15078399826598</c:v>
                </c:pt>
                <c:pt idx="105">
                  <c:v>1174.4612460895601</c:v>
                </c:pt>
                <c:pt idx="106">
                  <c:v>1005.05722757917</c:v>
                </c:pt>
                <c:pt idx="107">
                  <c:v>1072.98375872729</c:v>
                </c:pt>
                <c:pt idx="108">
                  <c:v>988.07795373305601</c:v>
                </c:pt>
                <c:pt idx="109">
                  <c:v>617.19635965356895</c:v>
                </c:pt>
                <c:pt idx="110">
                  <c:v>411.49444823579</c:v>
                </c:pt>
                <c:pt idx="111">
                  <c:v>831.53700336867405</c:v>
                </c:pt>
                <c:pt idx="112">
                  <c:v>894.04728710905704</c:v>
                </c:pt>
                <c:pt idx="113">
                  <c:v>1108.1221209907101</c:v>
                </c:pt>
                <c:pt idx="114">
                  <c:v>1224.9027018563299</c:v>
                </c:pt>
                <c:pt idx="115">
                  <c:v>357.72858749221501</c:v>
                </c:pt>
                <c:pt idx="116">
                  <c:v>858.72718891618297</c:v>
                </c:pt>
                <c:pt idx="117">
                  <c:v>996.53966922106099</c:v>
                </c:pt>
                <c:pt idx="118">
                  <c:v>1011.29115714277</c:v>
                </c:pt>
                <c:pt idx="119">
                  <c:v>929.55378460501197</c:v>
                </c:pt>
                <c:pt idx="120">
                  <c:v>957.63960650015804</c:v>
                </c:pt>
                <c:pt idx="121">
                  <c:v>1023.4265596333</c:v>
                </c:pt>
                <c:pt idx="122">
                  <c:v>589.96057006490605</c:v>
                </c:pt>
                <c:pt idx="123">
                  <c:v>616.50393867121704</c:v>
                </c:pt>
                <c:pt idx="124">
                  <c:v>364.478988979468</c:v>
                </c:pt>
                <c:pt idx="125">
                  <c:v>328.17736731983803</c:v>
                </c:pt>
                <c:pt idx="126">
                  <c:v>333.02747734437497</c:v>
                </c:pt>
                <c:pt idx="127">
                  <c:v>451.54618405226199</c:v>
                </c:pt>
                <c:pt idx="128">
                  <c:v>985.30346429506903</c:v>
                </c:pt>
                <c:pt idx="129">
                  <c:v>692.46171019563099</c:v>
                </c:pt>
                <c:pt idx="130">
                  <c:v>339.51762309854098</c:v>
                </c:pt>
                <c:pt idx="131">
                  <c:v>301.84354827560099</c:v>
                </c:pt>
                <c:pt idx="132">
                  <c:v>331.42168351801502</c:v>
                </c:pt>
                <c:pt idx="133">
                  <c:v>868.90343154674304</c:v>
                </c:pt>
                <c:pt idx="134">
                  <c:v>606.15251172198805</c:v>
                </c:pt>
                <c:pt idx="135">
                  <c:v>295.35351762261803</c:v>
                </c:pt>
                <c:pt idx="136">
                  <c:v>235.04180202043901</c:v>
                </c:pt>
                <c:pt idx="137">
                  <c:v>529.27481496426799</c:v>
                </c:pt>
                <c:pt idx="138">
                  <c:v>322.10808309219698</c:v>
                </c:pt>
                <c:pt idx="139">
                  <c:v>119.610310017297</c:v>
                </c:pt>
                <c:pt idx="140">
                  <c:v>606.14776331897804</c:v>
                </c:pt>
                <c:pt idx="141">
                  <c:v>354.41886702014301</c:v>
                </c:pt>
                <c:pt idx="142">
                  <c:v>242.185064633953</c:v>
                </c:pt>
                <c:pt idx="143">
                  <c:v>342.87229334160099</c:v>
                </c:pt>
                <c:pt idx="144">
                  <c:v>407.63397370967402</c:v>
                </c:pt>
                <c:pt idx="145">
                  <c:v>485.57268315315002</c:v>
                </c:pt>
                <c:pt idx="146">
                  <c:v>773.12201969726902</c:v>
                </c:pt>
                <c:pt idx="147">
                  <c:v>246.15338408295699</c:v>
                </c:pt>
                <c:pt idx="148">
                  <c:v>554.36391917599303</c:v>
                </c:pt>
                <c:pt idx="149">
                  <c:v>888.46293824942495</c:v>
                </c:pt>
                <c:pt idx="150">
                  <c:v>254.587514663333</c:v>
                </c:pt>
                <c:pt idx="151">
                  <c:v>392.84765388377298</c:v>
                </c:pt>
                <c:pt idx="152">
                  <c:v>655.76107067493797</c:v>
                </c:pt>
                <c:pt idx="153">
                  <c:v>536.01521980857603</c:v>
                </c:pt>
                <c:pt idx="154">
                  <c:v>330.92172677617401</c:v>
                </c:pt>
                <c:pt idx="155">
                  <c:v>588.88844658107098</c:v>
                </c:pt>
                <c:pt idx="156">
                  <c:v>488.68791552194199</c:v>
                </c:pt>
                <c:pt idx="157">
                  <c:v>412.86426234005398</c:v>
                </c:pt>
                <c:pt idx="158">
                  <c:v>613.25770198106204</c:v>
                </c:pt>
                <c:pt idx="159">
                  <c:v>756.83006919161301</c:v>
                </c:pt>
                <c:pt idx="160">
                  <c:v>986.82173783297299</c:v>
                </c:pt>
                <c:pt idx="161">
                  <c:v>974.87445836326003</c:v>
                </c:pt>
                <c:pt idx="162">
                  <c:v>817.56678191197898</c:v>
                </c:pt>
                <c:pt idx="163">
                  <c:v>1017.3824841514401</c:v>
                </c:pt>
                <c:pt idx="164">
                  <c:v>940.19964908954103</c:v>
                </c:pt>
                <c:pt idx="165">
                  <c:v>750.69392667241698</c:v>
                </c:pt>
                <c:pt idx="166">
                  <c:v>823.87505549824596</c:v>
                </c:pt>
                <c:pt idx="167">
                  <c:v>1080.82208524304</c:v>
                </c:pt>
                <c:pt idx="168">
                  <c:v>970.30687866350104</c:v>
                </c:pt>
                <c:pt idx="169">
                  <c:v>809.30576773403504</c:v>
                </c:pt>
                <c:pt idx="170">
                  <c:v>847.06412909548897</c:v>
                </c:pt>
                <c:pt idx="171">
                  <c:v>425.16577395992198</c:v>
                </c:pt>
                <c:pt idx="172">
                  <c:v>576.70069797526605</c:v>
                </c:pt>
                <c:pt idx="173">
                  <c:v>809.71631300129297</c:v>
                </c:pt>
                <c:pt idx="174">
                  <c:v>1184.1312583609399</c:v>
                </c:pt>
              </c:numCache>
            </c:numRef>
          </c:val>
          <c:smooth val="0"/>
        </c:ser>
        <c:dLbls>
          <c:showLegendKey val="0"/>
          <c:showVal val="0"/>
          <c:showCatName val="0"/>
          <c:showSerName val="0"/>
          <c:showPercent val="0"/>
          <c:showBubbleSize val="0"/>
        </c:dLbls>
        <c:smooth val="0"/>
        <c:axId val="315890856"/>
        <c:axId val="315895560"/>
      </c:lineChart>
      <c:dateAx>
        <c:axId val="31589085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5895560"/>
        <c:crosses val="autoZero"/>
        <c:auto val="1"/>
        <c:lblOffset val="100"/>
        <c:baseTimeUnit val="days"/>
      </c:dateAx>
      <c:valAx>
        <c:axId val="315895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5890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dirty="0" err="1">
                <a:solidFill>
                  <a:sysClr val="windowText" lastClr="000000"/>
                </a:solidFill>
                <a:latin typeface="+mn-lt"/>
                <a:ea typeface="+mn-ea"/>
                <a:cs typeface="Times New Roman" panose="02020603050405020304" pitchFamily="18" charset="0"/>
              </a:rPr>
              <a:t>Modelo</a:t>
            </a:r>
            <a:r>
              <a:rPr lang="en-US" sz="1400" b="1" i="0" u="none" strike="noStrike" kern="1200" spc="0" baseline="0" dirty="0">
                <a:solidFill>
                  <a:sysClr val="windowText" lastClr="000000"/>
                </a:solidFill>
                <a:latin typeface="+mn-lt"/>
                <a:ea typeface="+mn-ea"/>
                <a:cs typeface="Times New Roman" panose="02020603050405020304" pitchFamily="18" charset="0"/>
              </a:rPr>
              <a:t> de </a:t>
            </a:r>
            <a:r>
              <a:rPr lang="en-US" sz="1400" b="1" i="0" u="none" strike="noStrike" kern="1200" spc="0" baseline="0" dirty="0" err="1">
                <a:solidFill>
                  <a:sysClr val="windowText" lastClr="000000"/>
                </a:solidFill>
                <a:latin typeface="+mn-lt"/>
                <a:ea typeface="+mn-ea"/>
                <a:cs typeface="Times New Roman" panose="02020603050405020304" pitchFamily="18" charset="0"/>
              </a:rPr>
              <a:t>radiación</a:t>
            </a:r>
            <a:r>
              <a:rPr lang="en-US" sz="1400" b="1" i="0" u="none" strike="noStrike" kern="1200" spc="0" baseline="0" dirty="0">
                <a:solidFill>
                  <a:sysClr val="windowText" lastClr="000000"/>
                </a:solidFill>
                <a:latin typeface="+mn-lt"/>
                <a:ea typeface="+mn-ea"/>
                <a:cs typeface="Times New Roman" panose="02020603050405020304" pitchFamily="18" charset="0"/>
              </a:rPr>
              <a:t> solar 14H00- </a:t>
            </a:r>
            <a:r>
              <a:rPr lang="en-US" sz="1400" b="1" i="0" u="none" strike="noStrike" kern="1200" spc="0" baseline="0" dirty="0" err="1">
                <a:solidFill>
                  <a:sysClr val="windowText" lastClr="000000"/>
                </a:solidFill>
                <a:latin typeface="+mn-lt"/>
                <a:ea typeface="+mn-ea"/>
                <a:cs typeface="Times New Roman" panose="02020603050405020304" pitchFamily="18" charset="0"/>
              </a:rPr>
              <a:t>Chumillos</a:t>
            </a:r>
            <a:endParaRPr lang="en-US" sz="1400" b="1" i="0" u="none" strike="noStrike" kern="1200" spc="0" baseline="0" dirty="0">
              <a:solidFill>
                <a:sysClr val="windowText" lastClr="000000"/>
              </a:solidFill>
              <a:latin typeface="+mn-lt"/>
              <a:ea typeface="+mn-ea"/>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'14PM'!$J$1</c:f>
              <c:strCache>
                <c:ptCount val="1"/>
                <c:pt idx="0">
                  <c:v>Rad. Observada</c:v>
                </c:pt>
              </c:strCache>
            </c:strRef>
          </c:tx>
          <c:spPr>
            <a:ln w="12700" cap="rnd">
              <a:solidFill>
                <a:schemeClr val="tx1">
                  <a:lumMod val="85000"/>
                  <a:lumOff val="15000"/>
                </a:schemeClr>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'14PM'!$J$2:$J$176</c:f>
              <c:numCache>
                <c:formatCode>General</c:formatCode>
                <c:ptCount val="175"/>
                <c:pt idx="0">
                  <c:v>812.05756666666662</c:v>
                </c:pt>
                <c:pt idx="1">
                  <c:v>200.8280833333333</c:v>
                </c:pt>
                <c:pt idx="2">
                  <c:v>863.51964999999996</c:v>
                </c:pt>
                <c:pt idx="3">
                  <c:v>879.99511666666672</c:v>
                </c:pt>
                <c:pt idx="4">
                  <c:v>524.69443333333334</c:v>
                </c:pt>
                <c:pt idx="5">
                  <c:v>770.40133333333335</c:v>
                </c:pt>
                <c:pt idx="6">
                  <c:v>743.44325000000003</c:v>
                </c:pt>
                <c:pt idx="7">
                  <c:v>885.96746666666672</c:v>
                </c:pt>
                <c:pt idx="8">
                  <c:v>1108.5536833333331</c:v>
                </c:pt>
                <c:pt idx="9">
                  <c:v>640.08296666666672</c:v>
                </c:pt>
                <c:pt idx="10">
                  <c:v>894.23516666666671</c:v>
                </c:pt>
                <c:pt idx="11">
                  <c:v>860.66361666666671</c:v>
                </c:pt>
                <c:pt idx="12">
                  <c:v>935.86479999999995</c:v>
                </c:pt>
                <c:pt idx="13">
                  <c:v>871.4606</c:v>
                </c:pt>
                <c:pt idx="14">
                  <c:v>882.42761666666672</c:v>
                </c:pt>
                <c:pt idx="15">
                  <c:v>842.67854999999997</c:v>
                </c:pt>
                <c:pt idx="16">
                  <c:v>896.56524999999999</c:v>
                </c:pt>
                <c:pt idx="17">
                  <c:v>880.28530000000001</c:v>
                </c:pt>
                <c:pt idx="18">
                  <c:v>973.05848333333336</c:v>
                </c:pt>
                <c:pt idx="19">
                  <c:v>953.94453333333331</c:v>
                </c:pt>
                <c:pt idx="20">
                  <c:v>491.80070000000001</c:v>
                </c:pt>
                <c:pt idx="21">
                  <c:v>808.08389999999997</c:v>
                </c:pt>
                <c:pt idx="22">
                  <c:v>905.33333898305079</c:v>
                </c:pt>
                <c:pt idx="23">
                  <c:v>884.07532432432436</c:v>
                </c:pt>
                <c:pt idx="24">
                  <c:v>543.38642592592589</c:v>
                </c:pt>
                <c:pt idx="25">
                  <c:v>517.78535849056607</c:v>
                </c:pt>
                <c:pt idx="26">
                  <c:v>857.49908333333337</c:v>
                </c:pt>
                <c:pt idx="27">
                  <c:v>896.01676666666663</c:v>
                </c:pt>
                <c:pt idx="28">
                  <c:v>264.72311666666673</c:v>
                </c:pt>
                <c:pt idx="29">
                  <c:v>291.72566101694918</c:v>
                </c:pt>
                <c:pt idx="30">
                  <c:v>111.3969166666667</c:v>
                </c:pt>
                <c:pt idx="31">
                  <c:v>628.99774137931036</c:v>
                </c:pt>
                <c:pt idx="32">
                  <c:v>684.47232758620692</c:v>
                </c:pt>
                <c:pt idx="33">
                  <c:v>362.78483333333332</c:v>
                </c:pt>
                <c:pt idx="34">
                  <c:v>614.02308333333337</c:v>
                </c:pt>
                <c:pt idx="35">
                  <c:v>889.08561666666662</c:v>
                </c:pt>
                <c:pt idx="36">
                  <c:v>765.31479999999999</c:v>
                </c:pt>
                <c:pt idx="37">
                  <c:v>916.30510000000004</c:v>
                </c:pt>
                <c:pt idx="38">
                  <c:v>434.80540000000002</c:v>
                </c:pt>
                <c:pt idx="39">
                  <c:v>571.53357627118646</c:v>
                </c:pt>
                <c:pt idx="40">
                  <c:v>600.03006122448983</c:v>
                </c:pt>
                <c:pt idx="41">
                  <c:v>686.98873913043474</c:v>
                </c:pt>
                <c:pt idx="42">
                  <c:v>650.68573684210526</c:v>
                </c:pt>
                <c:pt idx="43">
                  <c:v>737.75862068965512</c:v>
                </c:pt>
                <c:pt idx="44">
                  <c:v>779.1227878787879</c:v>
                </c:pt>
                <c:pt idx="45">
                  <c:v>696.9039245283019</c:v>
                </c:pt>
                <c:pt idx="46">
                  <c:v>724.05110000000002</c:v>
                </c:pt>
                <c:pt idx="47">
                  <c:v>984.07757407407405</c:v>
                </c:pt>
                <c:pt idx="48">
                  <c:v>577.66484210526312</c:v>
                </c:pt>
                <c:pt idx="49">
                  <c:v>960.56006779661016</c:v>
                </c:pt>
                <c:pt idx="50">
                  <c:v>586.2018679245283</c:v>
                </c:pt>
                <c:pt idx="51">
                  <c:v>569.4061730769231</c:v>
                </c:pt>
                <c:pt idx="52">
                  <c:v>927.95656666666662</c:v>
                </c:pt>
                <c:pt idx="53">
                  <c:v>962.21986363636358</c:v>
                </c:pt>
                <c:pt idx="54">
                  <c:v>954.00211538461542</c:v>
                </c:pt>
                <c:pt idx="55">
                  <c:v>937.61308333333329</c:v>
                </c:pt>
                <c:pt idx="56">
                  <c:v>910.07779661016946</c:v>
                </c:pt>
                <c:pt idx="57">
                  <c:v>959.55521153846155</c:v>
                </c:pt>
                <c:pt idx="58">
                  <c:v>900.06995918367352</c:v>
                </c:pt>
                <c:pt idx="59">
                  <c:v>599.33023333333335</c:v>
                </c:pt>
                <c:pt idx="60">
                  <c:v>796.833125</c:v>
                </c:pt>
                <c:pt idx="61">
                  <c:v>528.05097222222219</c:v>
                </c:pt>
                <c:pt idx="62">
                  <c:v>945.27897826086962</c:v>
                </c:pt>
                <c:pt idx="63">
                  <c:v>1071.1643999999999</c:v>
                </c:pt>
                <c:pt idx="64">
                  <c:v>799.90760344827584</c:v>
                </c:pt>
                <c:pt idx="65">
                  <c:v>618.54186666666669</c:v>
                </c:pt>
                <c:pt idx="66">
                  <c:v>1077.9835333333331</c:v>
                </c:pt>
                <c:pt idx="67">
                  <c:v>902.47958333333338</c:v>
                </c:pt>
                <c:pt idx="68">
                  <c:v>1071.5462500000001</c:v>
                </c:pt>
                <c:pt idx="69">
                  <c:v>1111.1389999999999</c:v>
                </c:pt>
                <c:pt idx="70">
                  <c:v>1110.03215</c:v>
                </c:pt>
                <c:pt idx="71">
                  <c:v>359.61493333333328</c:v>
                </c:pt>
                <c:pt idx="72">
                  <c:v>465.20966666666669</c:v>
                </c:pt>
                <c:pt idx="73">
                  <c:v>580.77120000000002</c:v>
                </c:pt>
                <c:pt idx="74">
                  <c:v>505.69191666666671</c:v>
                </c:pt>
                <c:pt idx="75">
                  <c:v>139.25899999999999</c:v>
                </c:pt>
                <c:pt idx="76">
                  <c:v>146.59585000000001</c:v>
                </c:pt>
                <c:pt idx="77">
                  <c:v>1085.781933333333</c:v>
                </c:pt>
                <c:pt idx="78">
                  <c:v>1057.83925</c:v>
                </c:pt>
                <c:pt idx="79">
                  <c:v>1085.3678</c:v>
                </c:pt>
                <c:pt idx="80">
                  <c:v>1139.759416666667</c:v>
                </c:pt>
                <c:pt idx="81">
                  <c:v>515.43321666666668</c:v>
                </c:pt>
                <c:pt idx="82">
                  <c:v>1010.77325</c:v>
                </c:pt>
                <c:pt idx="83">
                  <c:v>568.73270000000002</c:v>
                </c:pt>
                <c:pt idx="84">
                  <c:v>1074.509683333333</c:v>
                </c:pt>
                <c:pt idx="85">
                  <c:v>1037.1439333333331</c:v>
                </c:pt>
                <c:pt idx="86">
                  <c:v>286.04975000000002</c:v>
                </c:pt>
                <c:pt idx="87">
                  <c:v>877.27885000000003</c:v>
                </c:pt>
                <c:pt idx="88">
                  <c:v>1072.9756500000001</c:v>
                </c:pt>
                <c:pt idx="89">
                  <c:v>1168.9847</c:v>
                </c:pt>
                <c:pt idx="90">
                  <c:v>1034.427816666667</c:v>
                </c:pt>
                <c:pt idx="91">
                  <c:v>854.13233333333335</c:v>
                </c:pt>
                <c:pt idx="92">
                  <c:v>942.66833333333329</c:v>
                </c:pt>
                <c:pt idx="93">
                  <c:v>468.28168333333332</c:v>
                </c:pt>
                <c:pt idx="94">
                  <c:v>232.46101666666669</c:v>
                </c:pt>
                <c:pt idx="95">
                  <c:v>342.86725000000001</c:v>
                </c:pt>
                <c:pt idx="96">
                  <c:v>251.8561</c:v>
                </c:pt>
                <c:pt idx="97">
                  <c:v>396.56483333333341</c:v>
                </c:pt>
                <c:pt idx="98">
                  <c:v>126.80258441558441</c:v>
                </c:pt>
                <c:pt idx="99">
                  <c:v>104.38736666666669</c:v>
                </c:pt>
                <c:pt idx="100">
                  <c:v>187.2175</c:v>
                </c:pt>
                <c:pt idx="101">
                  <c:v>514.86653333333334</c:v>
                </c:pt>
                <c:pt idx="102">
                  <c:v>1017.588033333333</c:v>
                </c:pt>
                <c:pt idx="103">
                  <c:v>540.37495000000001</c:v>
                </c:pt>
                <c:pt idx="104">
                  <c:v>379.05766666666659</c:v>
                </c:pt>
                <c:pt idx="105">
                  <c:v>151.01554999999999</c:v>
                </c:pt>
                <c:pt idx="106">
                  <c:v>275.53771666666671</c:v>
                </c:pt>
                <c:pt idx="107">
                  <c:v>271.63535000000002</c:v>
                </c:pt>
                <c:pt idx="108">
                  <c:v>139.3133666666667</c:v>
                </c:pt>
                <c:pt idx="109">
                  <c:v>60.777500000000003</c:v>
                </c:pt>
                <c:pt idx="110">
                  <c:v>270.25981666666672</c:v>
                </c:pt>
                <c:pt idx="111">
                  <c:v>910.48643333333337</c:v>
                </c:pt>
                <c:pt idx="112">
                  <c:v>811.85074999999995</c:v>
                </c:pt>
                <c:pt idx="113">
                  <c:v>765.87103333333334</c:v>
                </c:pt>
                <c:pt idx="114">
                  <c:v>1015.312666666667</c:v>
                </c:pt>
                <c:pt idx="115">
                  <c:v>238.2031833333333</c:v>
                </c:pt>
                <c:pt idx="116">
                  <c:v>450.39753333333329</c:v>
                </c:pt>
                <c:pt idx="117">
                  <c:v>542.82438333333334</c:v>
                </c:pt>
                <c:pt idx="118">
                  <c:v>692.48453333333339</c:v>
                </c:pt>
                <c:pt idx="119">
                  <c:v>453.02631666666667</c:v>
                </c:pt>
                <c:pt idx="120">
                  <c:v>331.25998333333331</c:v>
                </c:pt>
                <c:pt idx="121">
                  <c:v>838.5994833333333</c:v>
                </c:pt>
                <c:pt idx="122">
                  <c:v>592.87463333333335</c:v>
                </c:pt>
                <c:pt idx="123">
                  <c:v>248.24286666666671</c:v>
                </c:pt>
                <c:pt idx="124">
                  <c:v>268.46441666666669</c:v>
                </c:pt>
                <c:pt idx="125">
                  <c:v>179.9674666666667</c:v>
                </c:pt>
                <c:pt idx="126">
                  <c:v>132.52686666666671</c:v>
                </c:pt>
                <c:pt idx="127">
                  <c:v>227.52279999999999</c:v>
                </c:pt>
                <c:pt idx="128">
                  <c:v>522.73168333333331</c:v>
                </c:pt>
                <c:pt idx="129">
                  <c:v>526.04755</c:v>
                </c:pt>
                <c:pt idx="130">
                  <c:v>168.82948333333329</c:v>
                </c:pt>
                <c:pt idx="131">
                  <c:v>197.13983333333331</c:v>
                </c:pt>
                <c:pt idx="132">
                  <c:v>179.08731666666671</c:v>
                </c:pt>
                <c:pt idx="133">
                  <c:v>610.4453666666667</c:v>
                </c:pt>
                <c:pt idx="134">
                  <c:v>258.04673333333329</c:v>
                </c:pt>
                <c:pt idx="135">
                  <c:v>153.89706666666669</c:v>
                </c:pt>
                <c:pt idx="136">
                  <c:v>220.4780833333333</c:v>
                </c:pt>
                <c:pt idx="137">
                  <c:v>343.65196666666668</c:v>
                </c:pt>
                <c:pt idx="138">
                  <c:v>46.617249999999999</c:v>
                </c:pt>
                <c:pt idx="139">
                  <c:v>143.7227833333333</c:v>
                </c:pt>
                <c:pt idx="140">
                  <c:v>320.57988333333333</c:v>
                </c:pt>
                <c:pt idx="141">
                  <c:v>468.43786666666671</c:v>
                </c:pt>
                <c:pt idx="142">
                  <c:v>110.4681833333333</c:v>
                </c:pt>
                <c:pt idx="143">
                  <c:v>544.90581666666662</c:v>
                </c:pt>
                <c:pt idx="144">
                  <c:v>260.04309999999998</c:v>
                </c:pt>
                <c:pt idx="145">
                  <c:v>708.99423333333334</c:v>
                </c:pt>
                <c:pt idx="146">
                  <c:v>337.23276666666669</c:v>
                </c:pt>
                <c:pt idx="147">
                  <c:v>102.4000333333333</c:v>
                </c:pt>
                <c:pt idx="148">
                  <c:v>93.226916666666668</c:v>
                </c:pt>
                <c:pt idx="149">
                  <c:v>911.39615000000003</c:v>
                </c:pt>
                <c:pt idx="150">
                  <c:v>71.697000000000003</c:v>
                </c:pt>
                <c:pt idx="151">
                  <c:v>145.44815</c:v>
                </c:pt>
                <c:pt idx="152">
                  <c:v>401.84488333333331</c:v>
                </c:pt>
                <c:pt idx="153">
                  <c:v>520.08416666666665</c:v>
                </c:pt>
                <c:pt idx="154">
                  <c:v>414.43504999999999</c:v>
                </c:pt>
                <c:pt idx="155">
                  <c:v>175.50623333333331</c:v>
                </c:pt>
                <c:pt idx="156">
                  <c:v>362.36561666666671</c:v>
                </c:pt>
                <c:pt idx="157">
                  <c:v>37.307899999999997</c:v>
                </c:pt>
                <c:pt idx="158">
                  <c:v>976.76896666666664</c:v>
                </c:pt>
                <c:pt idx="159">
                  <c:v>566.23130000000003</c:v>
                </c:pt>
                <c:pt idx="160">
                  <c:v>849.96843333333334</c:v>
                </c:pt>
                <c:pt idx="161">
                  <c:v>845.45613333333336</c:v>
                </c:pt>
                <c:pt idx="162">
                  <c:v>717.46559999999999</c:v>
                </c:pt>
                <c:pt idx="163">
                  <c:v>399.46038333333331</c:v>
                </c:pt>
                <c:pt idx="164">
                  <c:v>856.85773333333339</c:v>
                </c:pt>
                <c:pt idx="165">
                  <c:v>376.33659999999998</c:v>
                </c:pt>
                <c:pt idx="166">
                  <c:v>914.65499999999997</c:v>
                </c:pt>
                <c:pt idx="167">
                  <c:v>939.83938333333333</c:v>
                </c:pt>
                <c:pt idx="168">
                  <c:v>715.68505000000005</c:v>
                </c:pt>
                <c:pt idx="169">
                  <c:v>668.87566666666669</c:v>
                </c:pt>
                <c:pt idx="170">
                  <c:v>963.71090000000004</c:v>
                </c:pt>
                <c:pt idx="171">
                  <c:v>342.79358333333329</c:v>
                </c:pt>
                <c:pt idx="172">
                  <c:v>238.15275</c:v>
                </c:pt>
                <c:pt idx="173">
                  <c:v>646.15036363636364</c:v>
                </c:pt>
                <c:pt idx="174">
                  <c:v>1042.408083333333</c:v>
                </c:pt>
              </c:numCache>
            </c:numRef>
          </c:val>
          <c:smooth val="0"/>
        </c:ser>
        <c:ser>
          <c:idx val="1"/>
          <c:order val="1"/>
          <c:tx>
            <c:strRef>
              <c:f>'14PM'!$K$1</c:f>
              <c:strCache>
                <c:ptCount val="1"/>
                <c:pt idx="0">
                  <c:v>Rad. Predicha</c:v>
                </c:pt>
              </c:strCache>
            </c:strRef>
          </c:tx>
          <c:spPr>
            <a:ln w="12700" cap="rnd">
              <a:solidFill>
                <a:srgbClr val="C00000"/>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'14PM'!$K$2:$K$176</c:f>
              <c:numCache>
                <c:formatCode>General</c:formatCode>
                <c:ptCount val="175"/>
                <c:pt idx="0">
                  <c:v>447.35679576690598</c:v>
                </c:pt>
                <c:pt idx="1">
                  <c:v>316.15251129671401</c:v>
                </c:pt>
                <c:pt idx="2">
                  <c:v>792.99022876693698</c:v>
                </c:pt>
                <c:pt idx="3">
                  <c:v>803.77145033439194</c:v>
                </c:pt>
                <c:pt idx="4">
                  <c:v>514.822801330527</c:v>
                </c:pt>
                <c:pt idx="5">
                  <c:v>751.90498457621004</c:v>
                </c:pt>
                <c:pt idx="6">
                  <c:v>894.78344759991899</c:v>
                </c:pt>
                <c:pt idx="7">
                  <c:v>914.35204118754905</c:v>
                </c:pt>
                <c:pt idx="8">
                  <c:v>889.154082067324</c:v>
                </c:pt>
                <c:pt idx="9">
                  <c:v>801.64730464380705</c:v>
                </c:pt>
                <c:pt idx="10">
                  <c:v>885.62757034526805</c:v>
                </c:pt>
                <c:pt idx="11">
                  <c:v>948.11711672009301</c:v>
                </c:pt>
                <c:pt idx="12">
                  <c:v>947.49084409158695</c:v>
                </c:pt>
                <c:pt idx="13">
                  <c:v>815.704265740192</c:v>
                </c:pt>
                <c:pt idx="14">
                  <c:v>850.37335609975298</c:v>
                </c:pt>
                <c:pt idx="15">
                  <c:v>828.62124051987496</c:v>
                </c:pt>
                <c:pt idx="16">
                  <c:v>995.46615565690604</c:v>
                </c:pt>
                <c:pt idx="17">
                  <c:v>1005.0159678851199</c:v>
                </c:pt>
                <c:pt idx="18">
                  <c:v>994.04049533587897</c:v>
                </c:pt>
                <c:pt idx="19">
                  <c:v>1007.0469330040499</c:v>
                </c:pt>
                <c:pt idx="20">
                  <c:v>696.70382381346406</c:v>
                </c:pt>
                <c:pt idx="21">
                  <c:v>918.76658372174597</c:v>
                </c:pt>
                <c:pt idx="22">
                  <c:v>899.91694075536805</c:v>
                </c:pt>
                <c:pt idx="23">
                  <c:v>906.54160071441595</c:v>
                </c:pt>
                <c:pt idx="24">
                  <c:v>804.26257846203498</c:v>
                </c:pt>
                <c:pt idx="25">
                  <c:v>619.25116436175301</c:v>
                </c:pt>
                <c:pt idx="26">
                  <c:v>916.59701923709895</c:v>
                </c:pt>
                <c:pt idx="27">
                  <c:v>798.23723400779704</c:v>
                </c:pt>
                <c:pt idx="28">
                  <c:v>168.01350530422701</c:v>
                </c:pt>
                <c:pt idx="29">
                  <c:v>300.78614974114402</c:v>
                </c:pt>
                <c:pt idx="30">
                  <c:v>264.46145642169802</c:v>
                </c:pt>
                <c:pt idx="31">
                  <c:v>800.23736856450705</c:v>
                </c:pt>
                <c:pt idx="32">
                  <c:v>559.27441377688297</c:v>
                </c:pt>
                <c:pt idx="33">
                  <c:v>432.21382658338803</c:v>
                </c:pt>
                <c:pt idx="34">
                  <c:v>897.22897935544302</c:v>
                </c:pt>
                <c:pt idx="35">
                  <c:v>947.33557693447699</c:v>
                </c:pt>
                <c:pt idx="36">
                  <c:v>969.80116190890999</c:v>
                </c:pt>
                <c:pt idx="37">
                  <c:v>970.43217939113697</c:v>
                </c:pt>
                <c:pt idx="38">
                  <c:v>609.35648504769802</c:v>
                </c:pt>
                <c:pt idx="39">
                  <c:v>722.66890689586705</c:v>
                </c:pt>
                <c:pt idx="40">
                  <c:v>710.27914259170598</c:v>
                </c:pt>
                <c:pt idx="41">
                  <c:v>787.01093516999697</c:v>
                </c:pt>
                <c:pt idx="42">
                  <c:v>695.22694043184799</c:v>
                </c:pt>
                <c:pt idx="43">
                  <c:v>889.216904508997</c:v>
                </c:pt>
                <c:pt idx="44">
                  <c:v>778.08180691190398</c:v>
                </c:pt>
                <c:pt idx="45">
                  <c:v>811.88156496309705</c:v>
                </c:pt>
                <c:pt idx="46">
                  <c:v>883.70106130134695</c:v>
                </c:pt>
                <c:pt idx="47">
                  <c:v>892.21808678807997</c:v>
                </c:pt>
                <c:pt idx="48">
                  <c:v>590.55708179498595</c:v>
                </c:pt>
                <c:pt idx="49">
                  <c:v>941.54033029770903</c:v>
                </c:pt>
                <c:pt idx="50">
                  <c:v>886.72906362610695</c:v>
                </c:pt>
                <c:pt idx="51">
                  <c:v>830.34565614938595</c:v>
                </c:pt>
                <c:pt idx="52">
                  <c:v>859.32139101987002</c:v>
                </c:pt>
                <c:pt idx="53">
                  <c:v>946.82993377739399</c:v>
                </c:pt>
                <c:pt idx="54">
                  <c:v>915.11597150015405</c:v>
                </c:pt>
                <c:pt idx="55">
                  <c:v>838.88129049842996</c:v>
                </c:pt>
                <c:pt idx="56">
                  <c:v>942.21765434288295</c:v>
                </c:pt>
                <c:pt idx="57">
                  <c:v>871.78460604250404</c:v>
                </c:pt>
                <c:pt idx="58">
                  <c:v>938.13562061474602</c:v>
                </c:pt>
                <c:pt idx="59">
                  <c:v>805.06375272240905</c:v>
                </c:pt>
                <c:pt idx="60">
                  <c:v>951.30240873840899</c:v>
                </c:pt>
                <c:pt idx="61">
                  <c:v>871.42546120839995</c:v>
                </c:pt>
                <c:pt idx="62">
                  <c:v>858.56656441926805</c:v>
                </c:pt>
                <c:pt idx="63">
                  <c:v>909.39913675225205</c:v>
                </c:pt>
                <c:pt idx="64">
                  <c:v>770.38167722995502</c:v>
                </c:pt>
                <c:pt idx="65">
                  <c:v>832.59558249839495</c:v>
                </c:pt>
                <c:pt idx="66">
                  <c:v>699.68572030003395</c:v>
                </c:pt>
                <c:pt idx="67">
                  <c:v>763.94561817382998</c:v>
                </c:pt>
                <c:pt idx="68">
                  <c:v>841.42917271852298</c:v>
                </c:pt>
                <c:pt idx="69">
                  <c:v>825.60631628964495</c:v>
                </c:pt>
                <c:pt idx="70">
                  <c:v>687.67761642103301</c:v>
                </c:pt>
                <c:pt idx="71">
                  <c:v>342.568980225328</c:v>
                </c:pt>
                <c:pt idx="72">
                  <c:v>372.40506261074199</c:v>
                </c:pt>
                <c:pt idx="73">
                  <c:v>405.93477349329697</c:v>
                </c:pt>
                <c:pt idx="74">
                  <c:v>247.80154070738701</c:v>
                </c:pt>
                <c:pt idx="75">
                  <c:v>268.770003645293</c:v>
                </c:pt>
                <c:pt idx="76">
                  <c:v>168.619168527846</c:v>
                </c:pt>
                <c:pt idx="77">
                  <c:v>866.88387558581201</c:v>
                </c:pt>
                <c:pt idx="78">
                  <c:v>854.22744077315997</c:v>
                </c:pt>
                <c:pt idx="79">
                  <c:v>1013.31461665668</c:v>
                </c:pt>
                <c:pt idx="80">
                  <c:v>915.408631979029</c:v>
                </c:pt>
                <c:pt idx="81">
                  <c:v>460.01923792609801</c:v>
                </c:pt>
                <c:pt idx="82">
                  <c:v>979.14038769396097</c:v>
                </c:pt>
                <c:pt idx="83">
                  <c:v>594.33191554748998</c:v>
                </c:pt>
                <c:pt idx="84">
                  <c:v>948.37792368161001</c:v>
                </c:pt>
                <c:pt idx="85">
                  <c:v>627.8335043198</c:v>
                </c:pt>
                <c:pt idx="86">
                  <c:v>462.37031633343298</c:v>
                </c:pt>
                <c:pt idx="87">
                  <c:v>705.60551880243497</c:v>
                </c:pt>
                <c:pt idx="88">
                  <c:v>803.89875897406</c:v>
                </c:pt>
                <c:pt idx="89">
                  <c:v>743.00686268195898</c:v>
                </c:pt>
                <c:pt idx="90">
                  <c:v>856.54223031607</c:v>
                </c:pt>
                <c:pt idx="91">
                  <c:v>826.28801463140803</c:v>
                </c:pt>
                <c:pt idx="92">
                  <c:v>848.18246825864105</c:v>
                </c:pt>
                <c:pt idx="93">
                  <c:v>704.47336322928504</c:v>
                </c:pt>
                <c:pt idx="94">
                  <c:v>356.17935868158202</c:v>
                </c:pt>
                <c:pt idx="95">
                  <c:v>361.47889275784303</c:v>
                </c:pt>
                <c:pt idx="96">
                  <c:v>366.641457046293</c:v>
                </c:pt>
                <c:pt idx="97">
                  <c:v>332.41232807201601</c:v>
                </c:pt>
                <c:pt idx="98">
                  <c:v>24.3110778610002</c:v>
                </c:pt>
                <c:pt idx="99">
                  <c:v>180.736945545384</c:v>
                </c:pt>
                <c:pt idx="100">
                  <c:v>231.55602548820599</c:v>
                </c:pt>
                <c:pt idx="101">
                  <c:v>497.09727538426398</c:v>
                </c:pt>
                <c:pt idx="102">
                  <c:v>883.10228346474003</c:v>
                </c:pt>
                <c:pt idx="103">
                  <c:v>551.27488883799003</c:v>
                </c:pt>
                <c:pt idx="104">
                  <c:v>447.53643328842998</c:v>
                </c:pt>
                <c:pt idx="105">
                  <c:v>423.01622031096701</c:v>
                </c:pt>
                <c:pt idx="106">
                  <c:v>507.75189634290399</c:v>
                </c:pt>
                <c:pt idx="107">
                  <c:v>348.35673291834399</c:v>
                </c:pt>
                <c:pt idx="108">
                  <c:v>485.27007657616502</c:v>
                </c:pt>
                <c:pt idx="109">
                  <c:v>298.412241328481</c:v>
                </c:pt>
                <c:pt idx="110">
                  <c:v>365.05439122918</c:v>
                </c:pt>
                <c:pt idx="111">
                  <c:v>877.50954257756803</c:v>
                </c:pt>
                <c:pt idx="112">
                  <c:v>875.55189850905595</c:v>
                </c:pt>
                <c:pt idx="113">
                  <c:v>829.56289795023599</c:v>
                </c:pt>
                <c:pt idx="114">
                  <c:v>857.56616365070397</c:v>
                </c:pt>
                <c:pt idx="115">
                  <c:v>372.26116748876802</c:v>
                </c:pt>
                <c:pt idx="116">
                  <c:v>392.44162910974097</c:v>
                </c:pt>
                <c:pt idx="117">
                  <c:v>966.964925477988</c:v>
                </c:pt>
                <c:pt idx="118">
                  <c:v>664.00137830615495</c:v>
                </c:pt>
                <c:pt idx="119">
                  <c:v>717.64685542951702</c:v>
                </c:pt>
                <c:pt idx="120">
                  <c:v>506.77230281601697</c:v>
                </c:pt>
                <c:pt idx="121">
                  <c:v>730.09805329062101</c:v>
                </c:pt>
                <c:pt idx="122">
                  <c:v>543.60554799705903</c:v>
                </c:pt>
                <c:pt idx="123">
                  <c:v>402.99955883092298</c:v>
                </c:pt>
                <c:pt idx="124">
                  <c:v>182.22547913035001</c:v>
                </c:pt>
                <c:pt idx="125">
                  <c:v>211.40335492845401</c:v>
                </c:pt>
                <c:pt idx="126">
                  <c:v>164.66960742326299</c:v>
                </c:pt>
                <c:pt idx="127">
                  <c:v>317.33482786756002</c:v>
                </c:pt>
                <c:pt idx="128">
                  <c:v>763.685727599953</c:v>
                </c:pt>
                <c:pt idx="129">
                  <c:v>588.19153586050504</c:v>
                </c:pt>
                <c:pt idx="130">
                  <c:v>351.38586341529498</c:v>
                </c:pt>
                <c:pt idx="131">
                  <c:v>249.497481037976</c:v>
                </c:pt>
                <c:pt idx="132">
                  <c:v>35.094130829840303</c:v>
                </c:pt>
                <c:pt idx="133">
                  <c:v>573.21882420388101</c:v>
                </c:pt>
                <c:pt idx="134">
                  <c:v>345.30491257391901</c:v>
                </c:pt>
                <c:pt idx="135">
                  <c:v>123.53815897538</c:v>
                </c:pt>
                <c:pt idx="136">
                  <c:v>394.13353904049899</c:v>
                </c:pt>
                <c:pt idx="137">
                  <c:v>201.43360750907101</c:v>
                </c:pt>
                <c:pt idx="138">
                  <c:v>381.25108829445401</c:v>
                </c:pt>
                <c:pt idx="139">
                  <c:v>147.21752755065901</c:v>
                </c:pt>
                <c:pt idx="140">
                  <c:v>597.80633914288899</c:v>
                </c:pt>
                <c:pt idx="141">
                  <c:v>207.34436380650601</c:v>
                </c:pt>
                <c:pt idx="142">
                  <c:v>35.138417404621499</c:v>
                </c:pt>
                <c:pt idx="143">
                  <c:v>318.55144676753099</c:v>
                </c:pt>
                <c:pt idx="144">
                  <c:v>470.60313199271002</c:v>
                </c:pt>
                <c:pt idx="145">
                  <c:v>646.07322303725903</c:v>
                </c:pt>
                <c:pt idx="146">
                  <c:v>675.73344364770799</c:v>
                </c:pt>
                <c:pt idx="147">
                  <c:v>173.88983317723299</c:v>
                </c:pt>
                <c:pt idx="148">
                  <c:v>154.974407977494</c:v>
                </c:pt>
                <c:pt idx="149">
                  <c:v>814.53469152046796</c:v>
                </c:pt>
                <c:pt idx="150">
                  <c:v>247.166683957489</c:v>
                </c:pt>
                <c:pt idx="151">
                  <c:v>179.80126642324501</c:v>
                </c:pt>
                <c:pt idx="152">
                  <c:v>503.78382455871599</c:v>
                </c:pt>
                <c:pt idx="153">
                  <c:v>551.82666441233403</c:v>
                </c:pt>
                <c:pt idx="154">
                  <c:v>381.38538647637398</c:v>
                </c:pt>
                <c:pt idx="155">
                  <c:v>183.62644225952499</c:v>
                </c:pt>
                <c:pt idx="156">
                  <c:v>393.76959770179502</c:v>
                </c:pt>
                <c:pt idx="157">
                  <c:v>258.40008762321497</c:v>
                </c:pt>
                <c:pt idx="158">
                  <c:v>574.70816585182899</c:v>
                </c:pt>
                <c:pt idx="159">
                  <c:v>500.62226355126899</c:v>
                </c:pt>
                <c:pt idx="160">
                  <c:v>795.41367043789899</c:v>
                </c:pt>
                <c:pt idx="161">
                  <c:v>815.78740923377404</c:v>
                </c:pt>
                <c:pt idx="162">
                  <c:v>762.93726295634303</c:v>
                </c:pt>
                <c:pt idx="163">
                  <c:v>695.89410888056796</c:v>
                </c:pt>
                <c:pt idx="164">
                  <c:v>900.06616332150202</c:v>
                </c:pt>
                <c:pt idx="165">
                  <c:v>664.50230292487197</c:v>
                </c:pt>
                <c:pt idx="166">
                  <c:v>871.39790000073697</c:v>
                </c:pt>
                <c:pt idx="167">
                  <c:v>652.00613688590602</c:v>
                </c:pt>
                <c:pt idx="168">
                  <c:v>775.253492453288</c:v>
                </c:pt>
                <c:pt idx="169">
                  <c:v>677.334397122057</c:v>
                </c:pt>
                <c:pt idx="170">
                  <c:v>987.01934601337098</c:v>
                </c:pt>
                <c:pt idx="171">
                  <c:v>272.873351376264</c:v>
                </c:pt>
                <c:pt idx="172">
                  <c:v>305.38464936739001</c:v>
                </c:pt>
                <c:pt idx="173">
                  <c:v>580.300451110832</c:v>
                </c:pt>
                <c:pt idx="174">
                  <c:v>1056.1908038172101</c:v>
                </c:pt>
              </c:numCache>
            </c:numRef>
          </c:val>
          <c:smooth val="0"/>
        </c:ser>
        <c:dLbls>
          <c:showLegendKey val="0"/>
          <c:showVal val="0"/>
          <c:showCatName val="0"/>
          <c:showSerName val="0"/>
          <c:showPercent val="0"/>
          <c:showBubbleSize val="0"/>
        </c:dLbls>
        <c:smooth val="0"/>
        <c:axId val="315894776"/>
        <c:axId val="315892424"/>
      </c:lineChart>
      <c:dateAx>
        <c:axId val="315894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2424"/>
        <c:crosses val="autoZero"/>
        <c:auto val="1"/>
        <c:lblOffset val="100"/>
        <c:baseTimeUnit val="days"/>
      </c:dateAx>
      <c:valAx>
        <c:axId val="31589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4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a:solidFill>
                  <a:sysClr val="windowText" lastClr="000000"/>
                </a:solidFill>
                <a:latin typeface="+mn-lt"/>
                <a:ea typeface="+mn-ea"/>
                <a:cs typeface="Times New Roman" panose="02020603050405020304" pitchFamily="18" charset="0"/>
              </a:rPr>
              <a:t>Modelo de radiación solar 16H00- Chumillos</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'16PM'!$J$1</c:f>
              <c:strCache>
                <c:ptCount val="1"/>
                <c:pt idx="0">
                  <c:v>Rad. Observada</c:v>
                </c:pt>
              </c:strCache>
            </c:strRef>
          </c:tx>
          <c:spPr>
            <a:ln w="12700" cap="rnd">
              <a:solidFill>
                <a:schemeClr val="tx1">
                  <a:lumMod val="85000"/>
                  <a:lumOff val="15000"/>
                </a:schemeClr>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'16PM'!$J$2:$J$176</c:f>
              <c:numCache>
                <c:formatCode>General</c:formatCode>
                <c:ptCount val="175"/>
                <c:pt idx="0">
                  <c:v>202.25498333333331</c:v>
                </c:pt>
                <c:pt idx="1">
                  <c:v>154.37205</c:v>
                </c:pt>
                <c:pt idx="2">
                  <c:v>427.89801666666659</c:v>
                </c:pt>
                <c:pt idx="3">
                  <c:v>137.8875166666667</c:v>
                </c:pt>
                <c:pt idx="4">
                  <c:v>277.93023333333332</c:v>
                </c:pt>
                <c:pt idx="5">
                  <c:v>269.68644999999998</c:v>
                </c:pt>
                <c:pt idx="6">
                  <c:v>326.34429999999998</c:v>
                </c:pt>
                <c:pt idx="7">
                  <c:v>543.40369999999996</c:v>
                </c:pt>
                <c:pt idx="8">
                  <c:v>369.34303333333332</c:v>
                </c:pt>
                <c:pt idx="9">
                  <c:v>440.43706666666668</c:v>
                </c:pt>
                <c:pt idx="10">
                  <c:v>452.03121666666669</c:v>
                </c:pt>
                <c:pt idx="11">
                  <c:v>453.11848333333342</c:v>
                </c:pt>
                <c:pt idx="12">
                  <c:v>437.44688333333329</c:v>
                </c:pt>
                <c:pt idx="13">
                  <c:v>437.83316666666673</c:v>
                </c:pt>
                <c:pt idx="14">
                  <c:v>461.09128333333331</c:v>
                </c:pt>
                <c:pt idx="15">
                  <c:v>513.1705833333333</c:v>
                </c:pt>
                <c:pt idx="16">
                  <c:v>310.60354999999998</c:v>
                </c:pt>
                <c:pt idx="17">
                  <c:v>451.25580000000002</c:v>
                </c:pt>
                <c:pt idx="18">
                  <c:v>136.1976166666667</c:v>
                </c:pt>
                <c:pt idx="19">
                  <c:v>466.62836666666669</c:v>
                </c:pt>
                <c:pt idx="20">
                  <c:v>596.06785000000002</c:v>
                </c:pt>
                <c:pt idx="21">
                  <c:v>508.95005833333329</c:v>
                </c:pt>
                <c:pt idx="22">
                  <c:v>180.36778333333331</c:v>
                </c:pt>
                <c:pt idx="23">
                  <c:v>451.52163333333328</c:v>
                </c:pt>
                <c:pt idx="24">
                  <c:v>189.86789999999999</c:v>
                </c:pt>
                <c:pt idx="25">
                  <c:v>131.48301666666671</c:v>
                </c:pt>
                <c:pt idx="26">
                  <c:v>77.811333333333337</c:v>
                </c:pt>
                <c:pt idx="27">
                  <c:v>333.81051666666667</c:v>
                </c:pt>
                <c:pt idx="28">
                  <c:v>133.0383333333333</c:v>
                </c:pt>
                <c:pt idx="29">
                  <c:v>57.619833333333332</c:v>
                </c:pt>
                <c:pt idx="30">
                  <c:v>122.3096666666667</c:v>
                </c:pt>
                <c:pt idx="31">
                  <c:v>558.39381666666668</c:v>
                </c:pt>
                <c:pt idx="32">
                  <c:v>269.70678333333331</c:v>
                </c:pt>
                <c:pt idx="33">
                  <c:v>43.118250000000003</c:v>
                </c:pt>
                <c:pt idx="34">
                  <c:v>408.94099999999997</c:v>
                </c:pt>
                <c:pt idx="35">
                  <c:v>460.51571666666672</c:v>
                </c:pt>
                <c:pt idx="36">
                  <c:v>410.66071666666659</c:v>
                </c:pt>
                <c:pt idx="37">
                  <c:v>485.15153333333342</c:v>
                </c:pt>
                <c:pt idx="38">
                  <c:v>460.02268333333342</c:v>
                </c:pt>
                <c:pt idx="39">
                  <c:v>470.76331666666658</c:v>
                </c:pt>
                <c:pt idx="40">
                  <c:v>278.94336666666669</c:v>
                </c:pt>
                <c:pt idx="41">
                  <c:v>412.50908333333331</c:v>
                </c:pt>
                <c:pt idx="42">
                  <c:v>204.1150833333333</c:v>
                </c:pt>
                <c:pt idx="43">
                  <c:v>506.19778333333329</c:v>
                </c:pt>
                <c:pt idx="44">
                  <c:v>457.41226666666671</c:v>
                </c:pt>
                <c:pt idx="45">
                  <c:v>369.51073333333329</c:v>
                </c:pt>
                <c:pt idx="46">
                  <c:v>440.00253333333342</c:v>
                </c:pt>
                <c:pt idx="47">
                  <c:v>421.52333333333331</c:v>
                </c:pt>
                <c:pt idx="48">
                  <c:v>501.64401666666669</c:v>
                </c:pt>
                <c:pt idx="49">
                  <c:v>537.41044999999997</c:v>
                </c:pt>
                <c:pt idx="50">
                  <c:v>465.05741666666671</c:v>
                </c:pt>
                <c:pt idx="51">
                  <c:v>381.56678333333332</c:v>
                </c:pt>
                <c:pt idx="52">
                  <c:v>444.73758333333342</c:v>
                </c:pt>
                <c:pt idx="53">
                  <c:v>414.03845000000001</c:v>
                </c:pt>
                <c:pt idx="54">
                  <c:v>472.65816666666672</c:v>
                </c:pt>
                <c:pt idx="55">
                  <c:v>163.5089833333333</c:v>
                </c:pt>
                <c:pt idx="56">
                  <c:v>363.01186666666672</c:v>
                </c:pt>
                <c:pt idx="57">
                  <c:v>474.48648333333341</c:v>
                </c:pt>
                <c:pt idx="58">
                  <c:v>448.33941666666669</c:v>
                </c:pt>
                <c:pt idx="59">
                  <c:v>494.95676666666668</c:v>
                </c:pt>
                <c:pt idx="60">
                  <c:v>529.12106666666671</c:v>
                </c:pt>
                <c:pt idx="61">
                  <c:v>439.21001666666672</c:v>
                </c:pt>
                <c:pt idx="62">
                  <c:v>512.71433333333334</c:v>
                </c:pt>
                <c:pt idx="63">
                  <c:v>468.44563333333332</c:v>
                </c:pt>
                <c:pt idx="64">
                  <c:v>537.40351666666663</c:v>
                </c:pt>
                <c:pt idx="65">
                  <c:v>481.88015000000001</c:v>
                </c:pt>
                <c:pt idx="66">
                  <c:v>473.12193333333329</c:v>
                </c:pt>
                <c:pt idx="67">
                  <c:v>320.8175</c:v>
                </c:pt>
                <c:pt idx="68">
                  <c:v>219.69246666666669</c:v>
                </c:pt>
                <c:pt idx="69">
                  <c:v>520.55766666666671</c:v>
                </c:pt>
                <c:pt idx="70">
                  <c:v>456.21364999999997</c:v>
                </c:pt>
                <c:pt idx="71">
                  <c:v>259.77435000000003</c:v>
                </c:pt>
                <c:pt idx="72">
                  <c:v>357.50751666666667</c:v>
                </c:pt>
                <c:pt idx="73">
                  <c:v>164.52351666666669</c:v>
                </c:pt>
                <c:pt idx="74">
                  <c:v>262.78228333333328</c:v>
                </c:pt>
                <c:pt idx="75">
                  <c:v>59.658983333333332</c:v>
                </c:pt>
                <c:pt idx="76">
                  <c:v>33.651833333333343</c:v>
                </c:pt>
                <c:pt idx="77">
                  <c:v>337.69823333333329</c:v>
                </c:pt>
                <c:pt idx="78">
                  <c:v>368.05345</c:v>
                </c:pt>
                <c:pt idx="79">
                  <c:v>493.31298333333331</c:v>
                </c:pt>
                <c:pt idx="80">
                  <c:v>450.81001666666668</c:v>
                </c:pt>
                <c:pt idx="81">
                  <c:v>381.96373333333332</c:v>
                </c:pt>
                <c:pt idx="82">
                  <c:v>150.34621666666669</c:v>
                </c:pt>
                <c:pt idx="83">
                  <c:v>458.11798333333331</c:v>
                </c:pt>
                <c:pt idx="84">
                  <c:v>495.38848333333328</c:v>
                </c:pt>
                <c:pt idx="85">
                  <c:v>548.61593333333337</c:v>
                </c:pt>
                <c:pt idx="86">
                  <c:v>109.95406666666671</c:v>
                </c:pt>
                <c:pt idx="87">
                  <c:v>514.0472666666667</c:v>
                </c:pt>
                <c:pt idx="88">
                  <c:v>371.31535000000002</c:v>
                </c:pt>
                <c:pt idx="89">
                  <c:v>220.4664166666667</c:v>
                </c:pt>
                <c:pt idx="90">
                  <c:v>436.0292</c:v>
                </c:pt>
                <c:pt idx="91">
                  <c:v>333.42466666666672</c:v>
                </c:pt>
                <c:pt idx="92">
                  <c:v>302.52595000000002</c:v>
                </c:pt>
                <c:pt idx="93">
                  <c:v>283.25045</c:v>
                </c:pt>
                <c:pt idx="94">
                  <c:v>344.3587333333333</c:v>
                </c:pt>
                <c:pt idx="95">
                  <c:v>264.46555000000001</c:v>
                </c:pt>
                <c:pt idx="96">
                  <c:v>29.503266666666661</c:v>
                </c:pt>
                <c:pt idx="97">
                  <c:v>226.13124999999999</c:v>
                </c:pt>
                <c:pt idx="98">
                  <c:v>21.52953333333333</c:v>
                </c:pt>
                <c:pt idx="99">
                  <c:v>39.308483333333328</c:v>
                </c:pt>
                <c:pt idx="100">
                  <c:v>145.65770000000001</c:v>
                </c:pt>
                <c:pt idx="101">
                  <c:v>304.28801666666669</c:v>
                </c:pt>
                <c:pt idx="102">
                  <c:v>366.483</c:v>
                </c:pt>
                <c:pt idx="103">
                  <c:v>404.60520000000002</c:v>
                </c:pt>
                <c:pt idx="104">
                  <c:v>422.96379999999999</c:v>
                </c:pt>
                <c:pt idx="105">
                  <c:v>473.58114999999998</c:v>
                </c:pt>
                <c:pt idx="106">
                  <c:v>253.62405000000001</c:v>
                </c:pt>
                <c:pt idx="107">
                  <c:v>295.76866666666672</c:v>
                </c:pt>
                <c:pt idx="108">
                  <c:v>29.85038333333333</c:v>
                </c:pt>
                <c:pt idx="109">
                  <c:v>185.88345000000001</c:v>
                </c:pt>
                <c:pt idx="110">
                  <c:v>93.677850000000007</c:v>
                </c:pt>
                <c:pt idx="111">
                  <c:v>196.66685000000001</c:v>
                </c:pt>
                <c:pt idx="112">
                  <c:v>232.3762833333333</c:v>
                </c:pt>
                <c:pt idx="113">
                  <c:v>175.1541</c:v>
                </c:pt>
                <c:pt idx="114">
                  <c:v>196.1093333333333</c:v>
                </c:pt>
                <c:pt idx="115">
                  <c:v>182.84796666666671</c:v>
                </c:pt>
                <c:pt idx="116">
                  <c:v>371.35665</c:v>
                </c:pt>
                <c:pt idx="117">
                  <c:v>225.01585</c:v>
                </c:pt>
                <c:pt idx="118">
                  <c:v>356.73566666666659</c:v>
                </c:pt>
                <c:pt idx="119">
                  <c:v>152.3094833333333</c:v>
                </c:pt>
                <c:pt idx="120">
                  <c:v>266.76436666666672</c:v>
                </c:pt>
                <c:pt idx="121">
                  <c:v>242.73349999999999</c:v>
                </c:pt>
                <c:pt idx="122">
                  <c:v>351.88335000000001</c:v>
                </c:pt>
                <c:pt idx="123">
                  <c:v>10.335599999999999</c:v>
                </c:pt>
                <c:pt idx="124">
                  <c:v>56.689549999999997</c:v>
                </c:pt>
                <c:pt idx="125">
                  <c:v>112.6200666666667</c:v>
                </c:pt>
                <c:pt idx="126">
                  <c:v>58.294416666666663</c:v>
                </c:pt>
                <c:pt idx="127">
                  <c:v>42.189250000000001</c:v>
                </c:pt>
                <c:pt idx="128">
                  <c:v>86.360833333333332</c:v>
                </c:pt>
                <c:pt idx="129">
                  <c:v>322.10556666666668</c:v>
                </c:pt>
                <c:pt idx="130">
                  <c:v>71.081316666666666</c:v>
                </c:pt>
                <c:pt idx="131">
                  <c:v>22.818583333333329</c:v>
                </c:pt>
                <c:pt idx="132">
                  <c:v>174.71639999999999</c:v>
                </c:pt>
                <c:pt idx="133">
                  <c:v>42.365699999999997</c:v>
                </c:pt>
                <c:pt idx="134">
                  <c:v>317.46631666666673</c:v>
                </c:pt>
                <c:pt idx="135">
                  <c:v>35.250466666666668</c:v>
                </c:pt>
                <c:pt idx="136">
                  <c:v>20.849457627118639</c:v>
                </c:pt>
                <c:pt idx="137">
                  <c:v>53.534883333333333</c:v>
                </c:pt>
                <c:pt idx="138">
                  <c:v>17.718783333333331</c:v>
                </c:pt>
                <c:pt idx="139">
                  <c:v>30.122666666666671</c:v>
                </c:pt>
                <c:pt idx="140">
                  <c:v>408.53525000000002</c:v>
                </c:pt>
                <c:pt idx="141">
                  <c:v>133.52683333333329</c:v>
                </c:pt>
                <c:pt idx="142">
                  <c:v>34.037799999999997</c:v>
                </c:pt>
                <c:pt idx="143">
                  <c:v>26.80705</c:v>
                </c:pt>
                <c:pt idx="144">
                  <c:v>13.23651666666667</c:v>
                </c:pt>
                <c:pt idx="145">
                  <c:v>206.66040000000001</c:v>
                </c:pt>
                <c:pt idx="146">
                  <c:v>230.25003333333331</c:v>
                </c:pt>
                <c:pt idx="147">
                  <c:v>9.917466666666666</c:v>
                </c:pt>
                <c:pt idx="148">
                  <c:v>67.108583333333328</c:v>
                </c:pt>
                <c:pt idx="149">
                  <c:v>491.65613333333329</c:v>
                </c:pt>
                <c:pt idx="150">
                  <c:v>71.078616666666662</c:v>
                </c:pt>
                <c:pt idx="151">
                  <c:v>45.8155</c:v>
                </c:pt>
                <c:pt idx="152">
                  <c:v>336.23891666666668</c:v>
                </c:pt>
                <c:pt idx="153">
                  <c:v>157.67984999999999</c:v>
                </c:pt>
                <c:pt idx="154">
                  <c:v>134.81248333333329</c:v>
                </c:pt>
                <c:pt idx="155">
                  <c:v>30.10723333333333</c:v>
                </c:pt>
                <c:pt idx="156">
                  <c:v>58.306800000000003</c:v>
                </c:pt>
                <c:pt idx="157">
                  <c:v>92.052333333333337</c:v>
                </c:pt>
                <c:pt idx="158">
                  <c:v>78.72163333333333</c:v>
                </c:pt>
                <c:pt idx="159">
                  <c:v>239.27164999999999</c:v>
                </c:pt>
                <c:pt idx="160">
                  <c:v>439.61675000000002</c:v>
                </c:pt>
                <c:pt idx="161">
                  <c:v>239.40979999999999</c:v>
                </c:pt>
                <c:pt idx="162">
                  <c:v>259.73363333333327</c:v>
                </c:pt>
                <c:pt idx="163">
                  <c:v>163.1265593220339</c:v>
                </c:pt>
                <c:pt idx="164">
                  <c:v>295.60283333333331</c:v>
                </c:pt>
                <c:pt idx="165">
                  <c:v>167.9991</c:v>
                </c:pt>
                <c:pt idx="166">
                  <c:v>251.34635</c:v>
                </c:pt>
                <c:pt idx="167">
                  <c:v>415.01471666666669</c:v>
                </c:pt>
                <c:pt idx="168">
                  <c:v>114.18373333333329</c:v>
                </c:pt>
                <c:pt idx="169">
                  <c:v>389.06933333333342</c:v>
                </c:pt>
                <c:pt idx="170">
                  <c:v>236.1765</c:v>
                </c:pt>
                <c:pt idx="171">
                  <c:v>250.55699999999999</c:v>
                </c:pt>
                <c:pt idx="172">
                  <c:v>139.39166666666671</c:v>
                </c:pt>
                <c:pt idx="173">
                  <c:v>456.99250000000001</c:v>
                </c:pt>
                <c:pt idx="174">
                  <c:v>421.21741666666668</c:v>
                </c:pt>
              </c:numCache>
            </c:numRef>
          </c:val>
          <c:smooth val="0"/>
        </c:ser>
        <c:ser>
          <c:idx val="1"/>
          <c:order val="1"/>
          <c:tx>
            <c:strRef>
              <c:f>'16PM'!$K$1</c:f>
              <c:strCache>
                <c:ptCount val="1"/>
                <c:pt idx="0">
                  <c:v>Rad. Predicha</c:v>
                </c:pt>
              </c:strCache>
            </c:strRef>
          </c:tx>
          <c:spPr>
            <a:ln w="12700" cap="rnd">
              <a:solidFill>
                <a:srgbClr val="C00000"/>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'16PM'!$K$2:$K$176</c:f>
              <c:numCache>
                <c:formatCode>General</c:formatCode>
                <c:ptCount val="175"/>
                <c:pt idx="0">
                  <c:v>358.288672458478</c:v>
                </c:pt>
                <c:pt idx="1">
                  <c:v>132.95733696756901</c:v>
                </c:pt>
                <c:pt idx="2">
                  <c:v>389.45845354021202</c:v>
                </c:pt>
                <c:pt idx="3">
                  <c:v>350.98243807385398</c:v>
                </c:pt>
                <c:pt idx="4">
                  <c:v>191.117992879425</c:v>
                </c:pt>
                <c:pt idx="5">
                  <c:v>385.63808490323601</c:v>
                </c:pt>
                <c:pt idx="6">
                  <c:v>371.41869793282302</c:v>
                </c:pt>
                <c:pt idx="7">
                  <c:v>465.03375048403598</c:v>
                </c:pt>
                <c:pt idx="8">
                  <c:v>333.77438263421902</c:v>
                </c:pt>
                <c:pt idx="9">
                  <c:v>379.61366605714397</c:v>
                </c:pt>
                <c:pt idx="10">
                  <c:v>422.76575401334202</c:v>
                </c:pt>
                <c:pt idx="11">
                  <c:v>447.839859129177</c:v>
                </c:pt>
                <c:pt idx="12">
                  <c:v>430.66688856055703</c:v>
                </c:pt>
                <c:pt idx="13">
                  <c:v>381.093648544568</c:v>
                </c:pt>
                <c:pt idx="14">
                  <c:v>437.598026886517</c:v>
                </c:pt>
                <c:pt idx="15">
                  <c:v>328.18211569414899</c:v>
                </c:pt>
                <c:pt idx="16">
                  <c:v>423.231091152082</c:v>
                </c:pt>
                <c:pt idx="17">
                  <c:v>457.67168855300503</c:v>
                </c:pt>
                <c:pt idx="18">
                  <c:v>380.22491964184502</c:v>
                </c:pt>
                <c:pt idx="19">
                  <c:v>465.46287470572599</c:v>
                </c:pt>
                <c:pt idx="20">
                  <c:v>339.56317931534198</c:v>
                </c:pt>
                <c:pt idx="21">
                  <c:v>427.41377767162902</c:v>
                </c:pt>
                <c:pt idx="22">
                  <c:v>401.65483309917698</c:v>
                </c:pt>
                <c:pt idx="23">
                  <c:v>456.39265986623798</c:v>
                </c:pt>
                <c:pt idx="24">
                  <c:v>381.25740998812199</c:v>
                </c:pt>
                <c:pt idx="25">
                  <c:v>183.70197439699999</c:v>
                </c:pt>
                <c:pt idx="26">
                  <c:v>337.382165757922</c:v>
                </c:pt>
                <c:pt idx="27">
                  <c:v>316.321887043289</c:v>
                </c:pt>
                <c:pt idx="28">
                  <c:v>144.18738472092099</c:v>
                </c:pt>
                <c:pt idx="29">
                  <c:v>147.84222553347601</c:v>
                </c:pt>
                <c:pt idx="30">
                  <c:v>186.405325542182</c:v>
                </c:pt>
                <c:pt idx="31">
                  <c:v>449.26008304054102</c:v>
                </c:pt>
                <c:pt idx="32">
                  <c:v>251.34685441856701</c:v>
                </c:pt>
                <c:pt idx="33">
                  <c:v>177.26652533401901</c:v>
                </c:pt>
                <c:pt idx="34">
                  <c:v>382.83518460553501</c:v>
                </c:pt>
                <c:pt idx="35">
                  <c:v>487.75767538996797</c:v>
                </c:pt>
                <c:pt idx="36">
                  <c:v>457.80809036769102</c:v>
                </c:pt>
                <c:pt idx="37">
                  <c:v>444.11353987109197</c:v>
                </c:pt>
                <c:pt idx="38">
                  <c:v>455.67748765344299</c:v>
                </c:pt>
                <c:pt idx="39">
                  <c:v>446.42597604099001</c:v>
                </c:pt>
                <c:pt idx="40">
                  <c:v>309.49956228219799</c:v>
                </c:pt>
                <c:pt idx="41">
                  <c:v>398.65519434135399</c:v>
                </c:pt>
                <c:pt idx="42">
                  <c:v>215.295548585235</c:v>
                </c:pt>
                <c:pt idx="43">
                  <c:v>399.74722216883799</c:v>
                </c:pt>
                <c:pt idx="44">
                  <c:v>474.89190232922402</c:v>
                </c:pt>
                <c:pt idx="45">
                  <c:v>394.03181348763297</c:v>
                </c:pt>
                <c:pt idx="46">
                  <c:v>410.76918831694297</c:v>
                </c:pt>
                <c:pt idx="47">
                  <c:v>456.41473231079101</c:v>
                </c:pt>
                <c:pt idx="48">
                  <c:v>473.74898377042598</c:v>
                </c:pt>
                <c:pt idx="49">
                  <c:v>431.39889597511001</c:v>
                </c:pt>
                <c:pt idx="50">
                  <c:v>391.83809378056702</c:v>
                </c:pt>
                <c:pt idx="51">
                  <c:v>419.25502505558597</c:v>
                </c:pt>
                <c:pt idx="52">
                  <c:v>464.469838371121</c:v>
                </c:pt>
                <c:pt idx="53">
                  <c:v>449.70664933524802</c:v>
                </c:pt>
                <c:pt idx="54">
                  <c:v>473.436668513347</c:v>
                </c:pt>
                <c:pt idx="55">
                  <c:v>302.52151560430599</c:v>
                </c:pt>
                <c:pt idx="56">
                  <c:v>420.81435268970398</c:v>
                </c:pt>
                <c:pt idx="57">
                  <c:v>433.97994254823698</c:v>
                </c:pt>
                <c:pt idx="58">
                  <c:v>471.09213585705402</c:v>
                </c:pt>
                <c:pt idx="59">
                  <c:v>470.46568649710503</c:v>
                </c:pt>
                <c:pt idx="60">
                  <c:v>455.68919702953701</c:v>
                </c:pt>
                <c:pt idx="61">
                  <c:v>434.00810929066199</c:v>
                </c:pt>
                <c:pt idx="62">
                  <c:v>422.29590885935698</c:v>
                </c:pt>
                <c:pt idx="63">
                  <c:v>432.43270186669599</c:v>
                </c:pt>
                <c:pt idx="64">
                  <c:v>466.87328786390998</c:v>
                </c:pt>
                <c:pt idx="65">
                  <c:v>476.81442841792398</c:v>
                </c:pt>
                <c:pt idx="66">
                  <c:v>415.25964611553502</c:v>
                </c:pt>
                <c:pt idx="67">
                  <c:v>468.92891456928601</c:v>
                </c:pt>
                <c:pt idx="68">
                  <c:v>425.55300728273397</c:v>
                </c:pt>
                <c:pt idx="69">
                  <c:v>454.55154696572203</c:v>
                </c:pt>
                <c:pt idx="70">
                  <c:v>459.07809026549302</c:v>
                </c:pt>
                <c:pt idx="71">
                  <c:v>191.37156775966301</c:v>
                </c:pt>
                <c:pt idx="72">
                  <c:v>237.44385327622501</c:v>
                </c:pt>
                <c:pt idx="73">
                  <c:v>172.08269636095099</c:v>
                </c:pt>
                <c:pt idx="74">
                  <c:v>153.934397235886</c:v>
                </c:pt>
                <c:pt idx="75">
                  <c:v>118.412693268354</c:v>
                </c:pt>
                <c:pt idx="76">
                  <c:v>142.612341942363</c:v>
                </c:pt>
                <c:pt idx="77">
                  <c:v>264.51107882923498</c:v>
                </c:pt>
                <c:pt idx="78">
                  <c:v>415.59201174706902</c:v>
                </c:pt>
                <c:pt idx="79">
                  <c:v>388.697554299351</c:v>
                </c:pt>
                <c:pt idx="80">
                  <c:v>443.16040254191302</c:v>
                </c:pt>
                <c:pt idx="81">
                  <c:v>384.98214138734397</c:v>
                </c:pt>
                <c:pt idx="82">
                  <c:v>263.55368033042902</c:v>
                </c:pt>
                <c:pt idx="83">
                  <c:v>463.29554533833601</c:v>
                </c:pt>
                <c:pt idx="84">
                  <c:v>476.581920563479</c:v>
                </c:pt>
                <c:pt idx="85">
                  <c:v>454.39162641898002</c:v>
                </c:pt>
                <c:pt idx="86">
                  <c:v>141.007422736737</c:v>
                </c:pt>
                <c:pt idx="87">
                  <c:v>410.24822544012898</c:v>
                </c:pt>
                <c:pt idx="88">
                  <c:v>413.297067458421</c:v>
                </c:pt>
                <c:pt idx="89">
                  <c:v>301.51038703490099</c:v>
                </c:pt>
                <c:pt idx="90">
                  <c:v>276.08837108163101</c:v>
                </c:pt>
                <c:pt idx="91">
                  <c:v>307.26206017473498</c:v>
                </c:pt>
                <c:pt idx="92">
                  <c:v>297.851030201735</c:v>
                </c:pt>
                <c:pt idx="93">
                  <c:v>349.92251937186802</c:v>
                </c:pt>
                <c:pt idx="94">
                  <c:v>301.81662910021998</c:v>
                </c:pt>
                <c:pt idx="95">
                  <c:v>341.03799126300697</c:v>
                </c:pt>
                <c:pt idx="96">
                  <c:v>127.584942794315</c:v>
                </c:pt>
                <c:pt idx="97">
                  <c:v>208.10321975012201</c:v>
                </c:pt>
                <c:pt idx="98">
                  <c:v>50.738409691181097</c:v>
                </c:pt>
                <c:pt idx="99">
                  <c:v>126.582130099097</c:v>
                </c:pt>
                <c:pt idx="100">
                  <c:v>150.962172272224</c:v>
                </c:pt>
                <c:pt idx="101">
                  <c:v>316.95227607855099</c:v>
                </c:pt>
                <c:pt idx="102">
                  <c:v>349.853378562957</c:v>
                </c:pt>
                <c:pt idx="103">
                  <c:v>323.99185740463298</c:v>
                </c:pt>
                <c:pt idx="104">
                  <c:v>292.73811001684402</c:v>
                </c:pt>
                <c:pt idx="105">
                  <c:v>383.88071289436402</c:v>
                </c:pt>
                <c:pt idx="106">
                  <c:v>283.01890602627202</c:v>
                </c:pt>
                <c:pt idx="107">
                  <c:v>311.01076990304301</c:v>
                </c:pt>
                <c:pt idx="108">
                  <c:v>124.580609973783</c:v>
                </c:pt>
                <c:pt idx="109">
                  <c:v>95.822476789262197</c:v>
                </c:pt>
                <c:pt idx="110">
                  <c:v>146.19800596258199</c:v>
                </c:pt>
                <c:pt idx="111">
                  <c:v>291.89524840276601</c:v>
                </c:pt>
                <c:pt idx="112">
                  <c:v>320.27728864518201</c:v>
                </c:pt>
                <c:pt idx="113">
                  <c:v>243.08875009216499</c:v>
                </c:pt>
                <c:pt idx="114">
                  <c:v>301.18602991675198</c:v>
                </c:pt>
                <c:pt idx="115">
                  <c:v>88.845564783261096</c:v>
                </c:pt>
                <c:pt idx="116">
                  <c:v>290.95951916252801</c:v>
                </c:pt>
                <c:pt idx="117">
                  <c:v>379.91880612305903</c:v>
                </c:pt>
                <c:pt idx="118">
                  <c:v>339.17256582144199</c:v>
                </c:pt>
                <c:pt idx="119">
                  <c:v>318.51234265861802</c:v>
                </c:pt>
                <c:pt idx="120">
                  <c:v>252.162748565204</c:v>
                </c:pt>
                <c:pt idx="121">
                  <c:v>383.79871561793198</c:v>
                </c:pt>
                <c:pt idx="122">
                  <c:v>365.340197636401</c:v>
                </c:pt>
                <c:pt idx="123">
                  <c:v>136.51924827214901</c:v>
                </c:pt>
                <c:pt idx="124">
                  <c:v>12.1798378477702</c:v>
                </c:pt>
                <c:pt idx="125">
                  <c:v>118.628231963285</c:v>
                </c:pt>
                <c:pt idx="126">
                  <c:v>139.97435370688501</c:v>
                </c:pt>
                <c:pt idx="127">
                  <c:v>128.515381640615</c:v>
                </c:pt>
                <c:pt idx="128">
                  <c:v>188.523704849865</c:v>
                </c:pt>
                <c:pt idx="129">
                  <c:v>234.429863090792</c:v>
                </c:pt>
                <c:pt idx="130">
                  <c:v>134.17249547326901</c:v>
                </c:pt>
                <c:pt idx="131">
                  <c:v>127.216406408398</c:v>
                </c:pt>
                <c:pt idx="132">
                  <c:v>164.22942965277801</c:v>
                </c:pt>
                <c:pt idx="133">
                  <c:v>144.35917806131599</c:v>
                </c:pt>
                <c:pt idx="134">
                  <c:v>274.14193075377199</c:v>
                </c:pt>
                <c:pt idx="135">
                  <c:v>135.20564666401401</c:v>
                </c:pt>
                <c:pt idx="136">
                  <c:v>139.33671255224601</c:v>
                </c:pt>
                <c:pt idx="137">
                  <c:v>138.20194180846801</c:v>
                </c:pt>
                <c:pt idx="138">
                  <c:v>109.918812923677</c:v>
                </c:pt>
                <c:pt idx="139">
                  <c:v>119.359048619712</c:v>
                </c:pt>
                <c:pt idx="140">
                  <c:v>328.67346371591901</c:v>
                </c:pt>
                <c:pt idx="141">
                  <c:v>154.78518638506401</c:v>
                </c:pt>
                <c:pt idx="142">
                  <c:v>77.682530799476396</c:v>
                </c:pt>
                <c:pt idx="143">
                  <c:v>28.2813996020956</c:v>
                </c:pt>
                <c:pt idx="144">
                  <c:v>140.033680633676</c:v>
                </c:pt>
                <c:pt idx="145">
                  <c:v>276.49352919547403</c:v>
                </c:pt>
                <c:pt idx="146">
                  <c:v>229.012909874938</c:v>
                </c:pt>
                <c:pt idx="147">
                  <c:v>94.481993985335905</c:v>
                </c:pt>
                <c:pt idx="148">
                  <c:v>69.477529801062104</c:v>
                </c:pt>
                <c:pt idx="149">
                  <c:v>348.71429201510801</c:v>
                </c:pt>
                <c:pt idx="150">
                  <c:v>121.011135825124</c:v>
                </c:pt>
                <c:pt idx="151">
                  <c:v>127.815530279914</c:v>
                </c:pt>
                <c:pt idx="152">
                  <c:v>253.65857563198301</c:v>
                </c:pt>
                <c:pt idx="153">
                  <c:v>203.04172275694199</c:v>
                </c:pt>
                <c:pt idx="154">
                  <c:v>144.50140042922499</c:v>
                </c:pt>
                <c:pt idx="155">
                  <c:v>41.1413333260586</c:v>
                </c:pt>
                <c:pt idx="156">
                  <c:v>107.13933252475699</c:v>
                </c:pt>
                <c:pt idx="157">
                  <c:v>138.97411295472301</c:v>
                </c:pt>
                <c:pt idx="158">
                  <c:v>144.975441027443</c:v>
                </c:pt>
                <c:pt idx="159">
                  <c:v>188.00884847634299</c:v>
                </c:pt>
                <c:pt idx="160">
                  <c:v>412.75792257432198</c:v>
                </c:pt>
                <c:pt idx="161">
                  <c:v>347.69045392273699</c:v>
                </c:pt>
                <c:pt idx="162">
                  <c:v>243.36925868150399</c:v>
                </c:pt>
                <c:pt idx="163">
                  <c:v>239.215541954434</c:v>
                </c:pt>
                <c:pt idx="164">
                  <c:v>385.69691376143601</c:v>
                </c:pt>
                <c:pt idx="165">
                  <c:v>311.861736924529</c:v>
                </c:pt>
                <c:pt idx="166">
                  <c:v>448.28073980130802</c:v>
                </c:pt>
                <c:pt idx="167">
                  <c:v>339.38247195218503</c:v>
                </c:pt>
                <c:pt idx="168">
                  <c:v>275.951367658371</c:v>
                </c:pt>
                <c:pt idx="169">
                  <c:v>269.89437662701903</c:v>
                </c:pt>
                <c:pt idx="170">
                  <c:v>390.80528982314598</c:v>
                </c:pt>
                <c:pt idx="171">
                  <c:v>274.226959783143</c:v>
                </c:pt>
                <c:pt idx="172">
                  <c:v>169.270593380652</c:v>
                </c:pt>
                <c:pt idx="173">
                  <c:v>373.447793559025</c:v>
                </c:pt>
                <c:pt idx="174">
                  <c:v>363.907033761224</c:v>
                </c:pt>
              </c:numCache>
            </c:numRef>
          </c:val>
          <c:smooth val="0"/>
        </c:ser>
        <c:dLbls>
          <c:showLegendKey val="0"/>
          <c:showVal val="0"/>
          <c:showCatName val="0"/>
          <c:showSerName val="0"/>
          <c:showPercent val="0"/>
          <c:showBubbleSize val="0"/>
        </c:dLbls>
        <c:smooth val="0"/>
        <c:axId val="315891248"/>
        <c:axId val="315892816"/>
      </c:lineChart>
      <c:dateAx>
        <c:axId val="3158912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2816"/>
        <c:crosses val="autoZero"/>
        <c:auto val="1"/>
        <c:lblOffset val="100"/>
        <c:baseTimeUnit val="days"/>
      </c:dateAx>
      <c:valAx>
        <c:axId val="31589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10H00- Puntas</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'10AM'!$K$1</c:f>
              <c:strCache>
                <c:ptCount val="1"/>
                <c:pt idx="0">
                  <c:v>Rad. Observada</c:v>
                </c:pt>
              </c:strCache>
            </c:strRef>
          </c:tx>
          <c:spPr>
            <a:ln w="12700" cap="rnd">
              <a:solidFill>
                <a:schemeClr val="tx1">
                  <a:lumMod val="85000"/>
                  <a:lumOff val="15000"/>
                </a:schemeClr>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'10AM'!$K$2:$K$74</c:f>
              <c:numCache>
                <c:formatCode>General</c:formatCode>
                <c:ptCount val="73"/>
                <c:pt idx="0">
                  <c:v>896.15496166666662</c:v>
                </c:pt>
                <c:pt idx="1">
                  <c:v>810.89741833333335</c:v>
                </c:pt>
                <c:pt idx="2">
                  <c:v>879.50517833333333</c:v>
                </c:pt>
                <c:pt idx="3">
                  <c:v>870.56418333333329</c:v>
                </c:pt>
                <c:pt idx="4">
                  <c:v>468.17437333333328</c:v>
                </c:pt>
                <c:pt idx="5">
                  <c:v>393.52270499999997</c:v>
                </c:pt>
                <c:pt idx="6">
                  <c:v>876.39315999999997</c:v>
                </c:pt>
                <c:pt idx="7">
                  <c:v>895.00791833333335</c:v>
                </c:pt>
                <c:pt idx="8">
                  <c:v>870.34546666666665</c:v>
                </c:pt>
                <c:pt idx="9">
                  <c:v>855.47193166666671</c:v>
                </c:pt>
                <c:pt idx="10">
                  <c:v>867.82384000000002</c:v>
                </c:pt>
                <c:pt idx="11">
                  <c:v>880.38048333333336</c:v>
                </c:pt>
                <c:pt idx="12">
                  <c:v>890.05012999999997</c:v>
                </c:pt>
                <c:pt idx="13">
                  <c:v>891.9479583333333</c:v>
                </c:pt>
                <c:pt idx="14">
                  <c:v>878.51106666666669</c:v>
                </c:pt>
                <c:pt idx="15">
                  <c:v>861.09236999999996</c:v>
                </c:pt>
                <c:pt idx="16">
                  <c:v>770.43588166666666</c:v>
                </c:pt>
                <c:pt idx="17">
                  <c:v>902.62828333333334</c:v>
                </c:pt>
                <c:pt idx="18">
                  <c:v>878.39463333333333</c:v>
                </c:pt>
                <c:pt idx="19">
                  <c:v>873.04130666666663</c:v>
                </c:pt>
                <c:pt idx="20">
                  <c:v>619.91863666666666</c:v>
                </c:pt>
                <c:pt idx="21">
                  <c:v>886.03558999999996</c:v>
                </c:pt>
                <c:pt idx="22">
                  <c:v>857.51621833333331</c:v>
                </c:pt>
                <c:pt idx="23">
                  <c:v>889.50755833333335</c:v>
                </c:pt>
                <c:pt idx="24">
                  <c:v>865.71759999999995</c:v>
                </c:pt>
                <c:pt idx="25">
                  <c:v>819.91634666666664</c:v>
                </c:pt>
                <c:pt idx="26">
                  <c:v>885.23968666666667</c:v>
                </c:pt>
                <c:pt idx="27">
                  <c:v>682.39564482758624</c:v>
                </c:pt>
                <c:pt idx="28">
                  <c:v>608.98481333333336</c:v>
                </c:pt>
                <c:pt idx="29">
                  <c:v>793.89794423076921</c:v>
                </c:pt>
                <c:pt idx="30">
                  <c:v>229.9875716666667</c:v>
                </c:pt>
                <c:pt idx="31">
                  <c:v>793.14736792452834</c:v>
                </c:pt>
                <c:pt idx="32">
                  <c:v>773.48496599999999</c:v>
                </c:pt>
                <c:pt idx="33">
                  <c:v>569.91407666666669</c:v>
                </c:pt>
                <c:pt idx="34">
                  <c:v>899.31239833333336</c:v>
                </c:pt>
                <c:pt idx="35">
                  <c:v>912.36703833333331</c:v>
                </c:pt>
                <c:pt idx="36">
                  <c:v>884.39622499999996</c:v>
                </c:pt>
                <c:pt idx="37">
                  <c:v>936.58830333333333</c:v>
                </c:pt>
                <c:pt idx="38">
                  <c:v>820.61957333333328</c:v>
                </c:pt>
                <c:pt idx="39">
                  <c:v>872.64994285714283</c:v>
                </c:pt>
                <c:pt idx="40">
                  <c:v>936.50351999999998</c:v>
                </c:pt>
                <c:pt idx="41">
                  <c:v>959.40382333333332</c:v>
                </c:pt>
                <c:pt idx="42">
                  <c:v>669.52963090909088</c:v>
                </c:pt>
                <c:pt idx="43">
                  <c:v>936.43218000000002</c:v>
                </c:pt>
                <c:pt idx="44">
                  <c:v>950.38037166666663</c:v>
                </c:pt>
                <c:pt idx="45">
                  <c:v>964.64642545454547</c:v>
                </c:pt>
                <c:pt idx="46">
                  <c:v>955.05523333333338</c:v>
                </c:pt>
                <c:pt idx="47">
                  <c:v>950.12975833333337</c:v>
                </c:pt>
                <c:pt idx="48">
                  <c:v>944.82468620689656</c:v>
                </c:pt>
                <c:pt idx="49">
                  <c:v>947.43568166666671</c:v>
                </c:pt>
                <c:pt idx="50">
                  <c:v>958.35703833333332</c:v>
                </c:pt>
                <c:pt idx="51">
                  <c:v>957.37560499999995</c:v>
                </c:pt>
                <c:pt idx="52">
                  <c:v>872.31013499999995</c:v>
                </c:pt>
                <c:pt idx="53">
                  <c:v>934.71687666666662</c:v>
                </c:pt>
                <c:pt idx="54">
                  <c:v>935.27891166666666</c:v>
                </c:pt>
                <c:pt idx="55">
                  <c:v>911.5648716666667</c:v>
                </c:pt>
                <c:pt idx="56">
                  <c:v>472.35481833333341</c:v>
                </c:pt>
                <c:pt idx="57">
                  <c:v>961.61992499999997</c:v>
                </c:pt>
                <c:pt idx="58">
                  <c:v>956.51462833333335</c:v>
                </c:pt>
                <c:pt idx="59">
                  <c:v>946.57520333333332</c:v>
                </c:pt>
                <c:pt idx="60">
                  <c:v>976.97581666666667</c:v>
                </c:pt>
                <c:pt idx="61">
                  <c:v>851.90575000000001</c:v>
                </c:pt>
                <c:pt idx="62">
                  <c:v>773.20672000000002</c:v>
                </c:pt>
                <c:pt idx="63">
                  <c:v>1006.414183333333</c:v>
                </c:pt>
                <c:pt idx="64">
                  <c:v>988.97528571428575</c:v>
                </c:pt>
                <c:pt idx="65">
                  <c:v>1056.825616666667</c:v>
                </c:pt>
                <c:pt idx="66">
                  <c:v>942.58375000000001</c:v>
                </c:pt>
                <c:pt idx="67">
                  <c:v>951.4743666666667</c:v>
                </c:pt>
                <c:pt idx="68">
                  <c:v>378.67779999999999</c:v>
                </c:pt>
                <c:pt idx="69">
                  <c:v>731.393431372549</c:v>
                </c:pt>
                <c:pt idx="70">
                  <c:v>912.87042592592593</c:v>
                </c:pt>
                <c:pt idx="71">
                  <c:v>515.28003846153842</c:v>
                </c:pt>
                <c:pt idx="72">
                  <c:v>1054.082418181818</c:v>
                </c:pt>
              </c:numCache>
            </c:numRef>
          </c:val>
          <c:smooth val="0"/>
        </c:ser>
        <c:ser>
          <c:idx val="1"/>
          <c:order val="1"/>
          <c:tx>
            <c:strRef>
              <c:f>'10AM'!$L$1</c:f>
              <c:strCache>
                <c:ptCount val="1"/>
                <c:pt idx="0">
                  <c:v>Valores predichos red neuronal</c:v>
                </c:pt>
              </c:strCache>
            </c:strRef>
          </c:tx>
          <c:spPr>
            <a:ln w="28575" cap="rnd">
              <a:solidFill>
                <a:schemeClr val="accent2"/>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'10AM'!$L$2:$L$74</c:f>
            </c:numRef>
          </c:val>
          <c:smooth val="0"/>
        </c:ser>
        <c:ser>
          <c:idx val="2"/>
          <c:order val="2"/>
          <c:tx>
            <c:strRef>
              <c:f>'10AM'!$M$1</c:f>
              <c:strCache>
                <c:ptCount val="1"/>
                <c:pt idx="0">
                  <c:v>E</c:v>
                </c:pt>
              </c:strCache>
            </c:strRef>
          </c:tx>
          <c:spPr>
            <a:ln w="28575" cap="rnd">
              <a:solidFill>
                <a:schemeClr val="accent3"/>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'10AM'!$M$2:$M$74</c:f>
            </c:numRef>
          </c:val>
          <c:smooth val="0"/>
        </c:ser>
        <c:ser>
          <c:idx val="3"/>
          <c:order val="3"/>
          <c:tx>
            <c:strRef>
              <c:f>'10AM'!$N$1</c:f>
              <c:strCache>
                <c:ptCount val="1"/>
                <c:pt idx="0">
                  <c:v>E abs</c:v>
                </c:pt>
              </c:strCache>
            </c:strRef>
          </c:tx>
          <c:spPr>
            <a:ln w="28575" cap="rnd">
              <a:solidFill>
                <a:schemeClr val="accent4"/>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'10AM'!$N$2:$N$74</c:f>
            </c:numRef>
          </c:val>
          <c:smooth val="0"/>
        </c:ser>
        <c:ser>
          <c:idx val="4"/>
          <c:order val="4"/>
          <c:tx>
            <c:strRef>
              <c:f>'10AM'!$O$1</c:f>
              <c:strCache>
                <c:ptCount val="1"/>
                <c:pt idx="0">
                  <c:v>Rad. Predicha</c:v>
                </c:pt>
              </c:strCache>
            </c:strRef>
          </c:tx>
          <c:spPr>
            <a:ln w="12700" cap="rnd">
              <a:solidFill>
                <a:srgbClr val="C00000"/>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'10AM'!$O$2:$O$74</c:f>
              <c:numCache>
                <c:formatCode>General</c:formatCode>
                <c:ptCount val="73"/>
                <c:pt idx="0">
                  <c:v>788.44121187949395</c:v>
                </c:pt>
                <c:pt idx="1">
                  <c:v>898.85558913867396</c:v>
                </c:pt>
                <c:pt idx="2">
                  <c:v>955.77045202500699</c:v>
                </c:pt>
                <c:pt idx="3">
                  <c:v>940.29736038897204</c:v>
                </c:pt>
                <c:pt idx="4">
                  <c:v>606.10639171451101</c:v>
                </c:pt>
                <c:pt idx="5">
                  <c:v>386.435997398952</c:v>
                </c:pt>
                <c:pt idx="6">
                  <c:v>976.71206864070098</c:v>
                </c:pt>
                <c:pt idx="7">
                  <c:v>939.38178722277996</c:v>
                </c:pt>
                <c:pt idx="8">
                  <c:v>988.06760473740701</c:v>
                </c:pt>
                <c:pt idx="9">
                  <c:v>985.69069369416297</c:v>
                </c:pt>
                <c:pt idx="10">
                  <c:v>933.61000973431703</c:v>
                </c:pt>
                <c:pt idx="11">
                  <c:v>901.68970289854201</c:v>
                </c:pt>
                <c:pt idx="12">
                  <c:v>951.38672194983997</c:v>
                </c:pt>
                <c:pt idx="13">
                  <c:v>894.90017460801801</c:v>
                </c:pt>
                <c:pt idx="14">
                  <c:v>833.64363899645298</c:v>
                </c:pt>
                <c:pt idx="15">
                  <c:v>736.92086243357801</c:v>
                </c:pt>
                <c:pt idx="16">
                  <c:v>901.79247776510897</c:v>
                </c:pt>
                <c:pt idx="17">
                  <c:v>958.41058675419094</c:v>
                </c:pt>
                <c:pt idx="18">
                  <c:v>905.06857642508601</c:v>
                </c:pt>
                <c:pt idx="19">
                  <c:v>894.48488535018998</c:v>
                </c:pt>
                <c:pt idx="20">
                  <c:v>649.77510540241201</c:v>
                </c:pt>
                <c:pt idx="21">
                  <c:v>954.34043649411296</c:v>
                </c:pt>
                <c:pt idx="22">
                  <c:v>1007.92044064603</c:v>
                </c:pt>
                <c:pt idx="23">
                  <c:v>969.76154842225401</c:v>
                </c:pt>
                <c:pt idx="24">
                  <c:v>1007.91547705096</c:v>
                </c:pt>
                <c:pt idx="25">
                  <c:v>670.51969371348798</c:v>
                </c:pt>
                <c:pt idx="26">
                  <c:v>925.39789900071003</c:v>
                </c:pt>
                <c:pt idx="27">
                  <c:v>829.86914366476401</c:v>
                </c:pt>
                <c:pt idx="28">
                  <c:v>555.83719261711303</c:v>
                </c:pt>
                <c:pt idx="29">
                  <c:v>507.13347253723799</c:v>
                </c:pt>
                <c:pt idx="30">
                  <c:v>353.72990053212402</c:v>
                </c:pt>
                <c:pt idx="31">
                  <c:v>901.09776362900004</c:v>
                </c:pt>
                <c:pt idx="32">
                  <c:v>726.78888244686595</c:v>
                </c:pt>
                <c:pt idx="33">
                  <c:v>543.000151022723</c:v>
                </c:pt>
                <c:pt idx="34">
                  <c:v>808.42399492182403</c:v>
                </c:pt>
                <c:pt idx="35">
                  <c:v>948.46365955983504</c:v>
                </c:pt>
                <c:pt idx="36">
                  <c:v>954.46252553895602</c:v>
                </c:pt>
                <c:pt idx="37">
                  <c:v>909.13381241196498</c:v>
                </c:pt>
                <c:pt idx="38">
                  <c:v>978.56557474416104</c:v>
                </c:pt>
                <c:pt idx="39">
                  <c:v>864.11916271301402</c:v>
                </c:pt>
                <c:pt idx="40">
                  <c:v>915.34263891065802</c:v>
                </c:pt>
                <c:pt idx="41">
                  <c:v>923.82036847509096</c:v>
                </c:pt>
                <c:pt idx="42">
                  <c:v>622.64075717080198</c:v>
                </c:pt>
                <c:pt idx="43">
                  <c:v>814.93489203552497</c:v>
                </c:pt>
                <c:pt idx="44">
                  <c:v>916.50076695753899</c:v>
                </c:pt>
                <c:pt idx="45">
                  <c:v>782.14151934107304</c:v>
                </c:pt>
                <c:pt idx="46">
                  <c:v>904.84473926249905</c:v>
                </c:pt>
                <c:pt idx="47">
                  <c:v>895.88492832132795</c:v>
                </c:pt>
                <c:pt idx="48">
                  <c:v>888.77734578650904</c:v>
                </c:pt>
                <c:pt idx="49">
                  <c:v>905.70670178300804</c:v>
                </c:pt>
                <c:pt idx="50">
                  <c:v>925.20917208878996</c:v>
                </c:pt>
                <c:pt idx="51">
                  <c:v>899.98099591071195</c:v>
                </c:pt>
                <c:pt idx="52">
                  <c:v>967.57481017249404</c:v>
                </c:pt>
                <c:pt idx="53">
                  <c:v>938.86418354202704</c:v>
                </c:pt>
                <c:pt idx="54">
                  <c:v>921.53045036344804</c:v>
                </c:pt>
                <c:pt idx="55">
                  <c:v>888.89396930982605</c:v>
                </c:pt>
                <c:pt idx="56">
                  <c:v>437.56747379596698</c:v>
                </c:pt>
                <c:pt idx="57">
                  <c:v>948.54572472656298</c:v>
                </c:pt>
                <c:pt idx="58">
                  <c:v>997.69613053354703</c:v>
                </c:pt>
                <c:pt idx="59">
                  <c:v>1015.85227533097</c:v>
                </c:pt>
                <c:pt idx="60">
                  <c:v>910.85932126032196</c:v>
                </c:pt>
                <c:pt idx="61">
                  <c:v>972.65040053351197</c:v>
                </c:pt>
                <c:pt idx="62">
                  <c:v>747.19563333433905</c:v>
                </c:pt>
                <c:pt idx="63">
                  <c:v>856.55959592472198</c:v>
                </c:pt>
                <c:pt idx="64">
                  <c:v>1017.16444132399</c:v>
                </c:pt>
                <c:pt idx="65">
                  <c:v>949.52585326968403</c:v>
                </c:pt>
                <c:pt idx="66">
                  <c:v>846.96279757540697</c:v>
                </c:pt>
                <c:pt idx="67">
                  <c:v>956.64421327660102</c:v>
                </c:pt>
                <c:pt idx="68">
                  <c:v>607.19767833032699</c:v>
                </c:pt>
                <c:pt idx="69">
                  <c:v>794.25786208920999</c:v>
                </c:pt>
                <c:pt idx="70">
                  <c:v>965.04601015910498</c:v>
                </c:pt>
                <c:pt idx="71">
                  <c:v>655.24549441359704</c:v>
                </c:pt>
                <c:pt idx="72">
                  <c:v>775.57786663050797</c:v>
                </c:pt>
              </c:numCache>
            </c:numRef>
          </c:val>
          <c:smooth val="0"/>
        </c:ser>
        <c:dLbls>
          <c:showLegendKey val="0"/>
          <c:showVal val="0"/>
          <c:showCatName val="0"/>
          <c:showSerName val="0"/>
          <c:showPercent val="0"/>
          <c:showBubbleSize val="0"/>
        </c:dLbls>
        <c:smooth val="0"/>
        <c:axId val="315897520"/>
        <c:axId val="315897912"/>
      </c:lineChart>
      <c:dateAx>
        <c:axId val="3158975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7912"/>
        <c:crosses val="autoZero"/>
        <c:auto val="1"/>
        <c:lblOffset val="100"/>
        <c:baseTimeUnit val="days"/>
      </c:dateAx>
      <c:valAx>
        <c:axId val="315897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12H00- Puntas</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'12PM'!$J$1</c:f>
              <c:strCache>
                <c:ptCount val="1"/>
                <c:pt idx="0">
                  <c:v>Rad. Observada</c:v>
                </c:pt>
              </c:strCache>
            </c:strRef>
          </c:tx>
          <c:spPr>
            <a:ln w="12700" cap="rnd">
              <a:solidFill>
                <a:schemeClr val="tx1">
                  <a:lumMod val="85000"/>
                  <a:lumOff val="15000"/>
                </a:schemeClr>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'12PM'!$J$2:$J$74</c:f>
              <c:numCache>
                <c:formatCode>General</c:formatCode>
                <c:ptCount val="73"/>
                <c:pt idx="0">
                  <c:v>666.6231824561404</c:v>
                </c:pt>
                <c:pt idx="1">
                  <c:v>472.29311833333333</c:v>
                </c:pt>
                <c:pt idx="2">
                  <c:v>828.7594905660377</c:v>
                </c:pt>
                <c:pt idx="3">
                  <c:v>713.61764266666671</c:v>
                </c:pt>
                <c:pt idx="4">
                  <c:v>337.20795833333341</c:v>
                </c:pt>
                <c:pt idx="5">
                  <c:v>511.55274237288143</c:v>
                </c:pt>
                <c:pt idx="6">
                  <c:v>713.96687199999997</c:v>
                </c:pt>
                <c:pt idx="7">
                  <c:v>712.96227816666669</c:v>
                </c:pt>
                <c:pt idx="8">
                  <c:v>700.57513583333332</c:v>
                </c:pt>
                <c:pt idx="9">
                  <c:v>775.49346271186437</c:v>
                </c:pt>
                <c:pt idx="10">
                  <c:v>684.29622333333339</c:v>
                </c:pt>
                <c:pt idx="11">
                  <c:v>723.52448500000003</c:v>
                </c:pt>
                <c:pt idx="12">
                  <c:v>712.73717466666665</c:v>
                </c:pt>
                <c:pt idx="13">
                  <c:v>758.92396199999996</c:v>
                </c:pt>
                <c:pt idx="14">
                  <c:v>763.1321805</c:v>
                </c:pt>
                <c:pt idx="15">
                  <c:v>684.05968085106383</c:v>
                </c:pt>
                <c:pt idx="16">
                  <c:v>721.02559807692307</c:v>
                </c:pt>
                <c:pt idx="17">
                  <c:v>791.83580466666672</c:v>
                </c:pt>
                <c:pt idx="18">
                  <c:v>762.75239090909088</c:v>
                </c:pt>
                <c:pt idx="19">
                  <c:v>802.19819474576275</c:v>
                </c:pt>
                <c:pt idx="20">
                  <c:v>597.36701333333338</c:v>
                </c:pt>
                <c:pt idx="21">
                  <c:v>763.64035961538457</c:v>
                </c:pt>
                <c:pt idx="22">
                  <c:v>624.61379622641505</c:v>
                </c:pt>
                <c:pt idx="23">
                  <c:v>662.30396666666661</c:v>
                </c:pt>
                <c:pt idx="24">
                  <c:v>446.49419999999998</c:v>
                </c:pt>
                <c:pt idx="25">
                  <c:v>689.39059137931031</c:v>
                </c:pt>
                <c:pt idx="26">
                  <c:v>836.94921999999997</c:v>
                </c:pt>
                <c:pt idx="27">
                  <c:v>828.63150333333328</c:v>
                </c:pt>
                <c:pt idx="28">
                  <c:v>790.22038474576266</c:v>
                </c:pt>
                <c:pt idx="29">
                  <c:v>738.47458181818183</c:v>
                </c:pt>
                <c:pt idx="30">
                  <c:v>272.88907333333327</c:v>
                </c:pt>
                <c:pt idx="31">
                  <c:v>744.70595084745764</c:v>
                </c:pt>
                <c:pt idx="32">
                  <c:v>461.72172203389829</c:v>
                </c:pt>
                <c:pt idx="33">
                  <c:v>620.31757500000003</c:v>
                </c:pt>
                <c:pt idx="34">
                  <c:v>623.06169250000005</c:v>
                </c:pt>
                <c:pt idx="35">
                  <c:v>538.85096883333335</c:v>
                </c:pt>
                <c:pt idx="36">
                  <c:v>596.21701166666662</c:v>
                </c:pt>
                <c:pt idx="37">
                  <c:v>586.64540316666671</c:v>
                </c:pt>
                <c:pt idx="38">
                  <c:v>447.74445517241378</c:v>
                </c:pt>
                <c:pt idx="39">
                  <c:v>659.68614482758619</c:v>
                </c:pt>
                <c:pt idx="40">
                  <c:v>480.58316612244897</c:v>
                </c:pt>
                <c:pt idx="41">
                  <c:v>694.91853448275867</c:v>
                </c:pt>
                <c:pt idx="42">
                  <c:v>365.42000344827579</c:v>
                </c:pt>
                <c:pt idx="43">
                  <c:v>517.7762183333333</c:v>
                </c:pt>
                <c:pt idx="44">
                  <c:v>502.44548571428572</c:v>
                </c:pt>
                <c:pt idx="45">
                  <c:v>712.81380370370368</c:v>
                </c:pt>
                <c:pt idx="46">
                  <c:v>648.69031538461536</c:v>
                </c:pt>
                <c:pt idx="47">
                  <c:v>679.48864666666668</c:v>
                </c:pt>
                <c:pt idx="48">
                  <c:v>688.09540716666663</c:v>
                </c:pt>
                <c:pt idx="49">
                  <c:v>679.05596066666669</c:v>
                </c:pt>
                <c:pt idx="50">
                  <c:v>697.46583983333335</c:v>
                </c:pt>
                <c:pt idx="51">
                  <c:v>664.7386305</c:v>
                </c:pt>
                <c:pt idx="52">
                  <c:v>684.13039433333336</c:v>
                </c:pt>
                <c:pt idx="53">
                  <c:v>677.31175933333338</c:v>
                </c:pt>
                <c:pt idx="54">
                  <c:v>678.9672773333333</c:v>
                </c:pt>
                <c:pt idx="55">
                  <c:v>690.27493559322033</c:v>
                </c:pt>
                <c:pt idx="56">
                  <c:v>442.66725689655169</c:v>
                </c:pt>
                <c:pt idx="57">
                  <c:v>731.04588166666667</c:v>
                </c:pt>
                <c:pt idx="58">
                  <c:v>683.25969773584904</c:v>
                </c:pt>
                <c:pt idx="59">
                  <c:v>752.50276803571433</c:v>
                </c:pt>
                <c:pt idx="60">
                  <c:v>552.51271999999994</c:v>
                </c:pt>
                <c:pt idx="61">
                  <c:v>488.97977192982461</c:v>
                </c:pt>
                <c:pt idx="62">
                  <c:v>707.78834042553194</c:v>
                </c:pt>
                <c:pt idx="63">
                  <c:v>739.57315217391306</c:v>
                </c:pt>
                <c:pt idx="64">
                  <c:v>528.9006333333333</c:v>
                </c:pt>
                <c:pt idx="65">
                  <c:v>460.76363888888892</c:v>
                </c:pt>
                <c:pt idx="66">
                  <c:v>864.65499999999997</c:v>
                </c:pt>
                <c:pt idx="67">
                  <c:v>730.12505357142857</c:v>
                </c:pt>
                <c:pt idx="68">
                  <c:v>614.92197999999996</c:v>
                </c:pt>
                <c:pt idx="69">
                  <c:v>636.1275333333333</c:v>
                </c:pt>
                <c:pt idx="70">
                  <c:v>434.62967272727269</c:v>
                </c:pt>
                <c:pt idx="71">
                  <c:v>778.10088636363639</c:v>
                </c:pt>
                <c:pt idx="72">
                  <c:v>432.24525454545449</c:v>
                </c:pt>
              </c:numCache>
            </c:numRef>
          </c:val>
          <c:smooth val="0"/>
        </c:ser>
        <c:ser>
          <c:idx val="1"/>
          <c:order val="1"/>
          <c:tx>
            <c:strRef>
              <c:f>'12PM'!$K$1</c:f>
              <c:strCache>
                <c:ptCount val="1"/>
                <c:pt idx="0">
                  <c:v>Valores predichos red neuronal</c:v>
                </c:pt>
              </c:strCache>
            </c:strRef>
          </c:tx>
          <c:spPr>
            <a:ln w="28575" cap="rnd">
              <a:solidFill>
                <a:schemeClr val="accent2"/>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'12PM'!$K$2:$K$74</c:f>
            </c:numRef>
          </c:val>
          <c:smooth val="0"/>
        </c:ser>
        <c:ser>
          <c:idx val="2"/>
          <c:order val="2"/>
          <c:tx>
            <c:strRef>
              <c:f>'12PM'!$L$1</c:f>
              <c:strCache>
                <c:ptCount val="1"/>
                <c:pt idx="0">
                  <c:v>E</c:v>
                </c:pt>
              </c:strCache>
            </c:strRef>
          </c:tx>
          <c:spPr>
            <a:ln w="28575" cap="rnd">
              <a:solidFill>
                <a:schemeClr val="accent3"/>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'12PM'!$L$2:$L$74</c:f>
            </c:numRef>
          </c:val>
          <c:smooth val="0"/>
        </c:ser>
        <c:ser>
          <c:idx val="3"/>
          <c:order val="3"/>
          <c:tx>
            <c:strRef>
              <c:f>'12PM'!$M$1</c:f>
              <c:strCache>
                <c:ptCount val="1"/>
                <c:pt idx="0">
                  <c:v>E abs</c:v>
                </c:pt>
              </c:strCache>
            </c:strRef>
          </c:tx>
          <c:spPr>
            <a:ln w="28575" cap="rnd">
              <a:solidFill>
                <a:schemeClr val="accent4"/>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'12PM'!$M$2:$M$74</c:f>
            </c:numRef>
          </c:val>
          <c:smooth val="0"/>
        </c:ser>
        <c:ser>
          <c:idx val="4"/>
          <c:order val="4"/>
          <c:tx>
            <c:strRef>
              <c:f>'12PM'!$N$1</c:f>
              <c:strCache>
                <c:ptCount val="1"/>
                <c:pt idx="0">
                  <c:v>Rad. Predicha</c:v>
                </c:pt>
              </c:strCache>
            </c:strRef>
          </c:tx>
          <c:spPr>
            <a:ln w="12700" cap="rnd">
              <a:solidFill>
                <a:srgbClr val="C00000"/>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'12PM'!$N$2:$N$74</c:f>
              <c:numCache>
                <c:formatCode>General</c:formatCode>
                <c:ptCount val="73"/>
                <c:pt idx="0">
                  <c:v>820.14147135003702</c:v>
                </c:pt>
                <c:pt idx="1">
                  <c:v>595.236662033465</c:v>
                </c:pt>
                <c:pt idx="2">
                  <c:v>665.39152046608797</c:v>
                </c:pt>
                <c:pt idx="3">
                  <c:v>941.76970355930598</c:v>
                </c:pt>
                <c:pt idx="4">
                  <c:v>368.625515431873</c:v>
                </c:pt>
                <c:pt idx="5">
                  <c:v>422.375877051918</c:v>
                </c:pt>
                <c:pt idx="6">
                  <c:v>1059.4926220463899</c:v>
                </c:pt>
                <c:pt idx="7">
                  <c:v>965.12619945910399</c:v>
                </c:pt>
                <c:pt idx="8">
                  <c:v>932.18723172126204</c:v>
                </c:pt>
                <c:pt idx="9">
                  <c:v>744.30545508677301</c:v>
                </c:pt>
                <c:pt idx="10">
                  <c:v>827.93778041051496</c:v>
                </c:pt>
                <c:pt idx="11">
                  <c:v>779.55706847108002</c:v>
                </c:pt>
                <c:pt idx="12">
                  <c:v>883.337542945976</c:v>
                </c:pt>
                <c:pt idx="13">
                  <c:v>631.59081498226703</c:v>
                </c:pt>
                <c:pt idx="14">
                  <c:v>882.260423702097</c:v>
                </c:pt>
                <c:pt idx="15">
                  <c:v>711.02001771383595</c:v>
                </c:pt>
                <c:pt idx="16">
                  <c:v>898.78821974375796</c:v>
                </c:pt>
                <c:pt idx="17">
                  <c:v>914.54389751297299</c:v>
                </c:pt>
                <c:pt idx="18">
                  <c:v>858.80416860801097</c:v>
                </c:pt>
                <c:pt idx="19">
                  <c:v>920.91321022578097</c:v>
                </c:pt>
                <c:pt idx="20">
                  <c:v>683.75070389111897</c:v>
                </c:pt>
                <c:pt idx="21">
                  <c:v>652.74038452883406</c:v>
                </c:pt>
                <c:pt idx="22">
                  <c:v>543.63871851925205</c:v>
                </c:pt>
                <c:pt idx="23">
                  <c:v>522.800035756326</c:v>
                </c:pt>
                <c:pt idx="24">
                  <c:v>434.59781644419201</c:v>
                </c:pt>
                <c:pt idx="25">
                  <c:v>727.20590677806501</c:v>
                </c:pt>
                <c:pt idx="26">
                  <c:v>785.70186675213495</c:v>
                </c:pt>
                <c:pt idx="27">
                  <c:v>867.88844830634002</c:v>
                </c:pt>
                <c:pt idx="28">
                  <c:v>792.24363771690605</c:v>
                </c:pt>
                <c:pt idx="29">
                  <c:v>522.75378874826299</c:v>
                </c:pt>
                <c:pt idx="30">
                  <c:v>400.54301462143002</c:v>
                </c:pt>
                <c:pt idx="31">
                  <c:v>776.58730004658105</c:v>
                </c:pt>
                <c:pt idx="32">
                  <c:v>554.06237249403398</c:v>
                </c:pt>
                <c:pt idx="33">
                  <c:v>561.37867628408901</c:v>
                </c:pt>
                <c:pt idx="34">
                  <c:v>614.49489858179697</c:v>
                </c:pt>
                <c:pt idx="35">
                  <c:v>698.15623957347395</c:v>
                </c:pt>
                <c:pt idx="36">
                  <c:v>694.84885000644795</c:v>
                </c:pt>
                <c:pt idx="37">
                  <c:v>690.85386616140897</c:v>
                </c:pt>
                <c:pt idx="38">
                  <c:v>679.80276193719305</c:v>
                </c:pt>
                <c:pt idx="39">
                  <c:v>700.76964515543102</c:v>
                </c:pt>
                <c:pt idx="40">
                  <c:v>714.03417721722997</c:v>
                </c:pt>
                <c:pt idx="41">
                  <c:v>747.50188805991297</c:v>
                </c:pt>
                <c:pt idx="42">
                  <c:v>454.69206022351398</c:v>
                </c:pt>
                <c:pt idx="43">
                  <c:v>541.57553192585203</c:v>
                </c:pt>
                <c:pt idx="44">
                  <c:v>541.72750611532103</c:v>
                </c:pt>
                <c:pt idx="45">
                  <c:v>715.65634835024196</c:v>
                </c:pt>
                <c:pt idx="46">
                  <c:v>783.73358696939101</c:v>
                </c:pt>
                <c:pt idx="47">
                  <c:v>780.31726197374303</c:v>
                </c:pt>
                <c:pt idx="48">
                  <c:v>809.28247652643097</c:v>
                </c:pt>
                <c:pt idx="49">
                  <c:v>803.48626684167095</c:v>
                </c:pt>
                <c:pt idx="50">
                  <c:v>811.45451978643302</c:v>
                </c:pt>
                <c:pt idx="51">
                  <c:v>940.44038887046497</c:v>
                </c:pt>
                <c:pt idx="52">
                  <c:v>956.74359096136004</c:v>
                </c:pt>
                <c:pt idx="53">
                  <c:v>852.23416780034995</c:v>
                </c:pt>
                <c:pt idx="54">
                  <c:v>908.88260136589997</c:v>
                </c:pt>
                <c:pt idx="55">
                  <c:v>868.48162142031401</c:v>
                </c:pt>
                <c:pt idx="56">
                  <c:v>418.05738337960298</c:v>
                </c:pt>
                <c:pt idx="57">
                  <c:v>796.80057964383798</c:v>
                </c:pt>
                <c:pt idx="58">
                  <c:v>776.10550118725496</c:v>
                </c:pt>
                <c:pt idx="59">
                  <c:v>927.68786173226999</c:v>
                </c:pt>
                <c:pt idx="60">
                  <c:v>692.49699618024204</c:v>
                </c:pt>
                <c:pt idx="61">
                  <c:v>641.47123241696102</c:v>
                </c:pt>
                <c:pt idx="62">
                  <c:v>894.06837293014303</c:v>
                </c:pt>
                <c:pt idx="63">
                  <c:v>585.70952632098204</c:v>
                </c:pt>
                <c:pt idx="64">
                  <c:v>512.37470648462102</c:v>
                </c:pt>
                <c:pt idx="65">
                  <c:v>599.14980385304</c:v>
                </c:pt>
                <c:pt idx="66">
                  <c:v>808.10488782100401</c:v>
                </c:pt>
                <c:pt idx="67">
                  <c:v>823.16651317599701</c:v>
                </c:pt>
                <c:pt idx="68">
                  <c:v>578.90939917534195</c:v>
                </c:pt>
                <c:pt idx="69">
                  <c:v>524.84498541875701</c:v>
                </c:pt>
                <c:pt idx="70">
                  <c:v>446.21431398685098</c:v>
                </c:pt>
                <c:pt idx="71">
                  <c:v>694.55426483746203</c:v>
                </c:pt>
                <c:pt idx="72">
                  <c:v>574.84720794116902</c:v>
                </c:pt>
              </c:numCache>
            </c:numRef>
          </c:val>
          <c:smooth val="0"/>
        </c:ser>
        <c:dLbls>
          <c:showLegendKey val="0"/>
          <c:showVal val="0"/>
          <c:showCatName val="0"/>
          <c:showSerName val="0"/>
          <c:showPercent val="0"/>
          <c:showBubbleSize val="0"/>
        </c:dLbls>
        <c:smooth val="0"/>
        <c:axId val="316511008"/>
        <c:axId val="316516104"/>
      </c:lineChart>
      <c:dateAx>
        <c:axId val="31651100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6104"/>
        <c:crosses val="autoZero"/>
        <c:auto val="1"/>
        <c:lblOffset val="100"/>
        <c:baseTimeUnit val="days"/>
      </c:dateAx>
      <c:valAx>
        <c:axId val="316516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1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14H00-Puntas</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'14PM'!$J$1</c:f>
              <c:strCache>
                <c:ptCount val="1"/>
                <c:pt idx="0">
                  <c:v>Rad. Observada</c:v>
                </c:pt>
              </c:strCache>
            </c:strRef>
          </c:tx>
          <c:spPr>
            <a:ln w="12700" cap="rnd">
              <a:solidFill>
                <a:schemeClr val="tx1">
                  <a:lumMod val="85000"/>
                  <a:lumOff val="15000"/>
                </a:schemeClr>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'14PM'!$J$2:$J$74</c:f>
              <c:numCache>
                <c:formatCode>General</c:formatCode>
                <c:ptCount val="73"/>
                <c:pt idx="0">
                  <c:v>905.19276333333335</c:v>
                </c:pt>
                <c:pt idx="1">
                  <c:v>186.3821816666667</c:v>
                </c:pt>
                <c:pt idx="2">
                  <c:v>812.80920666666668</c:v>
                </c:pt>
                <c:pt idx="3">
                  <c:v>804.18077166666671</c:v>
                </c:pt>
                <c:pt idx="4">
                  <c:v>299.52425499999998</c:v>
                </c:pt>
                <c:pt idx="5">
                  <c:v>570.01299666666671</c:v>
                </c:pt>
                <c:pt idx="6">
                  <c:v>728.31494499999997</c:v>
                </c:pt>
                <c:pt idx="7">
                  <c:v>810.05308666666667</c:v>
                </c:pt>
                <c:pt idx="8">
                  <c:v>775.23032166666667</c:v>
                </c:pt>
                <c:pt idx="9">
                  <c:v>802.57845666666663</c:v>
                </c:pt>
                <c:pt idx="10">
                  <c:v>841.56775833333336</c:v>
                </c:pt>
                <c:pt idx="11">
                  <c:v>843.12937833333331</c:v>
                </c:pt>
                <c:pt idx="12">
                  <c:v>846.62878333333333</c:v>
                </c:pt>
                <c:pt idx="13">
                  <c:v>840.50068499999998</c:v>
                </c:pt>
                <c:pt idx="14">
                  <c:v>843.29412333333335</c:v>
                </c:pt>
                <c:pt idx="15">
                  <c:v>713.58973500000002</c:v>
                </c:pt>
                <c:pt idx="16">
                  <c:v>844.98913833333336</c:v>
                </c:pt>
                <c:pt idx="17">
                  <c:v>811.8894724137931</c:v>
                </c:pt>
                <c:pt idx="18">
                  <c:v>769.36512372881361</c:v>
                </c:pt>
                <c:pt idx="19">
                  <c:v>876.99522999999999</c:v>
                </c:pt>
                <c:pt idx="20">
                  <c:v>446.53608000000003</c:v>
                </c:pt>
                <c:pt idx="21">
                  <c:v>672.39143220338985</c:v>
                </c:pt>
                <c:pt idx="22">
                  <c:v>737.70524137931034</c:v>
                </c:pt>
                <c:pt idx="23">
                  <c:v>793.99395333333337</c:v>
                </c:pt>
                <c:pt idx="24">
                  <c:v>430.90594499999997</c:v>
                </c:pt>
                <c:pt idx="25">
                  <c:v>315.42617999999999</c:v>
                </c:pt>
                <c:pt idx="26">
                  <c:v>851.16269833333331</c:v>
                </c:pt>
                <c:pt idx="27">
                  <c:v>805.76830666666672</c:v>
                </c:pt>
                <c:pt idx="28">
                  <c:v>397.575175</c:v>
                </c:pt>
                <c:pt idx="29">
                  <c:v>525.48970666666662</c:v>
                </c:pt>
                <c:pt idx="30">
                  <c:v>211.2392955</c:v>
                </c:pt>
                <c:pt idx="31">
                  <c:v>496.65165500000001</c:v>
                </c:pt>
                <c:pt idx="32">
                  <c:v>551.84514999999999</c:v>
                </c:pt>
                <c:pt idx="33">
                  <c:v>149.5849493333333</c:v>
                </c:pt>
                <c:pt idx="34">
                  <c:v>836.32247333333328</c:v>
                </c:pt>
                <c:pt idx="35">
                  <c:v>807.37940500000002</c:v>
                </c:pt>
                <c:pt idx="36">
                  <c:v>764.07487500000002</c:v>
                </c:pt>
                <c:pt idx="37">
                  <c:v>825.77539000000002</c:v>
                </c:pt>
                <c:pt idx="38">
                  <c:v>416.59228833333327</c:v>
                </c:pt>
                <c:pt idx="39">
                  <c:v>782.83099333333337</c:v>
                </c:pt>
                <c:pt idx="40">
                  <c:v>450.10397333333327</c:v>
                </c:pt>
                <c:pt idx="41">
                  <c:v>570.20608666666669</c:v>
                </c:pt>
                <c:pt idx="42">
                  <c:v>421.74041666666659</c:v>
                </c:pt>
                <c:pt idx="43">
                  <c:v>742.56857666666667</c:v>
                </c:pt>
                <c:pt idx="44">
                  <c:v>524.77166833333331</c:v>
                </c:pt>
                <c:pt idx="45">
                  <c:v>559.57450508474574</c:v>
                </c:pt>
                <c:pt idx="46">
                  <c:v>518.807005</c:v>
                </c:pt>
                <c:pt idx="47">
                  <c:v>730.86226666666664</c:v>
                </c:pt>
                <c:pt idx="48">
                  <c:v>717.470775</c:v>
                </c:pt>
                <c:pt idx="49">
                  <c:v>821.51852333333329</c:v>
                </c:pt>
                <c:pt idx="50">
                  <c:v>788.54671666666661</c:v>
                </c:pt>
                <c:pt idx="51">
                  <c:v>779.18418166666663</c:v>
                </c:pt>
                <c:pt idx="52">
                  <c:v>786.45239000000004</c:v>
                </c:pt>
                <c:pt idx="53">
                  <c:v>859.14522499999998</c:v>
                </c:pt>
                <c:pt idx="54">
                  <c:v>874.69997666666666</c:v>
                </c:pt>
                <c:pt idx="55">
                  <c:v>838.51257499999997</c:v>
                </c:pt>
                <c:pt idx="56">
                  <c:v>397.58065666666658</c:v>
                </c:pt>
                <c:pt idx="57">
                  <c:v>777.79335000000003</c:v>
                </c:pt>
                <c:pt idx="58">
                  <c:v>859.31320000000005</c:v>
                </c:pt>
                <c:pt idx="59">
                  <c:v>879.96946833333334</c:v>
                </c:pt>
                <c:pt idx="60">
                  <c:v>732.45333928571426</c:v>
                </c:pt>
                <c:pt idx="61">
                  <c:v>545.58426666666662</c:v>
                </c:pt>
                <c:pt idx="62">
                  <c:v>722.60215789473682</c:v>
                </c:pt>
                <c:pt idx="63">
                  <c:v>839.13923333333332</c:v>
                </c:pt>
                <c:pt idx="64">
                  <c:v>437.04665</c:v>
                </c:pt>
                <c:pt idx="65">
                  <c:v>632.81441176470594</c:v>
                </c:pt>
                <c:pt idx="66">
                  <c:v>864.27131666666662</c:v>
                </c:pt>
                <c:pt idx="67">
                  <c:v>910.79433333333338</c:v>
                </c:pt>
                <c:pt idx="68">
                  <c:v>877.5691333333333</c:v>
                </c:pt>
                <c:pt idx="69">
                  <c:v>874.32616666666672</c:v>
                </c:pt>
                <c:pt idx="70">
                  <c:v>706.97256666666669</c:v>
                </c:pt>
                <c:pt idx="71">
                  <c:v>193.9061833333333</c:v>
                </c:pt>
                <c:pt idx="72">
                  <c:v>368.88048333333342</c:v>
                </c:pt>
              </c:numCache>
            </c:numRef>
          </c:val>
          <c:smooth val="0"/>
        </c:ser>
        <c:ser>
          <c:idx val="1"/>
          <c:order val="1"/>
          <c:tx>
            <c:strRef>
              <c:f>'14PM'!$K$1</c:f>
              <c:strCache>
                <c:ptCount val="1"/>
                <c:pt idx="0">
                  <c:v>Valores predichos red neuronal</c:v>
                </c:pt>
              </c:strCache>
            </c:strRef>
          </c:tx>
          <c:spPr>
            <a:ln w="28575" cap="rnd">
              <a:solidFill>
                <a:schemeClr val="accent2"/>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'14PM'!$K$2:$K$74</c:f>
            </c:numRef>
          </c:val>
          <c:smooth val="0"/>
        </c:ser>
        <c:ser>
          <c:idx val="2"/>
          <c:order val="2"/>
          <c:tx>
            <c:strRef>
              <c:f>'14PM'!$L$1</c:f>
              <c:strCache>
                <c:ptCount val="1"/>
                <c:pt idx="0">
                  <c:v>E</c:v>
                </c:pt>
              </c:strCache>
            </c:strRef>
          </c:tx>
          <c:spPr>
            <a:ln w="28575" cap="rnd">
              <a:solidFill>
                <a:schemeClr val="accent3"/>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'14PM'!$L$2:$L$74</c:f>
            </c:numRef>
          </c:val>
          <c:smooth val="0"/>
        </c:ser>
        <c:ser>
          <c:idx val="3"/>
          <c:order val="3"/>
          <c:tx>
            <c:strRef>
              <c:f>'14PM'!$M$1</c:f>
              <c:strCache>
                <c:ptCount val="1"/>
                <c:pt idx="0">
                  <c:v>E abs</c:v>
                </c:pt>
              </c:strCache>
            </c:strRef>
          </c:tx>
          <c:spPr>
            <a:ln w="28575" cap="rnd">
              <a:solidFill>
                <a:schemeClr val="accent4"/>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'14PM'!$M$2:$M$74</c:f>
            </c:numRef>
          </c:val>
          <c:smooth val="0"/>
        </c:ser>
        <c:ser>
          <c:idx val="4"/>
          <c:order val="4"/>
          <c:tx>
            <c:strRef>
              <c:f>'14PM'!$N$1</c:f>
              <c:strCache>
                <c:ptCount val="1"/>
                <c:pt idx="0">
                  <c:v>Rad. Predicha</c:v>
                </c:pt>
              </c:strCache>
            </c:strRef>
          </c:tx>
          <c:spPr>
            <a:ln w="12700" cap="rnd">
              <a:solidFill>
                <a:srgbClr val="C00000"/>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'14PM'!$N$2:$N$74</c:f>
              <c:numCache>
                <c:formatCode>General</c:formatCode>
                <c:ptCount val="73"/>
                <c:pt idx="0">
                  <c:v>886.70558130669804</c:v>
                </c:pt>
                <c:pt idx="1">
                  <c:v>586.18677893166296</c:v>
                </c:pt>
                <c:pt idx="2">
                  <c:v>769.69739345745995</c:v>
                </c:pt>
                <c:pt idx="3">
                  <c:v>726.36410431400395</c:v>
                </c:pt>
                <c:pt idx="4">
                  <c:v>395.56201059015001</c:v>
                </c:pt>
                <c:pt idx="5">
                  <c:v>483.58357196308998</c:v>
                </c:pt>
                <c:pt idx="6">
                  <c:v>652.00378887555803</c:v>
                </c:pt>
                <c:pt idx="7">
                  <c:v>839.47072490160497</c:v>
                </c:pt>
                <c:pt idx="8">
                  <c:v>708.55056245567005</c:v>
                </c:pt>
                <c:pt idx="9">
                  <c:v>647.59578679718595</c:v>
                </c:pt>
                <c:pt idx="10">
                  <c:v>849.39520977940902</c:v>
                </c:pt>
                <c:pt idx="11">
                  <c:v>823.168422138594</c:v>
                </c:pt>
                <c:pt idx="12">
                  <c:v>838.30273601193596</c:v>
                </c:pt>
                <c:pt idx="13">
                  <c:v>659.61198002543904</c:v>
                </c:pt>
                <c:pt idx="14">
                  <c:v>864.36912991173301</c:v>
                </c:pt>
                <c:pt idx="15">
                  <c:v>619.91146101115305</c:v>
                </c:pt>
                <c:pt idx="16">
                  <c:v>827.52034725775195</c:v>
                </c:pt>
                <c:pt idx="17">
                  <c:v>763.32430605655497</c:v>
                </c:pt>
                <c:pt idx="18">
                  <c:v>788.72181196027304</c:v>
                </c:pt>
                <c:pt idx="19">
                  <c:v>835.04051964587802</c:v>
                </c:pt>
                <c:pt idx="20">
                  <c:v>483.33474536568701</c:v>
                </c:pt>
                <c:pt idx="21">
                  <c:v>624.92239660170503</c:v>
                </c:pt>
                <c:pt idx="22">
                  <c:v>653.75259367987996</c:v>
                </c:pt>
                <c:pt idx="23">
                  <c:v>670.61094216910499</c:v>
                </c:pt>
                <c:pt idx="24">
                  <c:v>411.25398490453398</c:v>
                </c:pt>
                <c:pt idx="25">
                  <c:v>337.64683858151301</c:v>
                </c:pt>
                <c:pt idx="26">
                  <c:v>724.58636212318197</c:v>
                </c:pt>
                <c:pt idx="27">
                  <c:v>679.81768413677105</c:v>
                </c:pt>
                <c:pt idx="28">
                  <c:v>480.63938107371501</c:v>
                </c:pt>
                <c:pt idx="29">
                  <c:v>613.78279441245604</c:v>
                </c:pt>
                <c:pt idx="30">
                  <c:v>503.57975153452298</c:v>
                </c:pt>
                <c:pt idx="31">
                  <c:v>588.91858812589896</c:v>
                </c:pt>
                <c:pt idx="32">
                  <c:v>635.612666518011</c:v>
                </c:pt>
                <c:pt idx="33">
                  <c:v>401.72080780666801</c:v>
                </c:pt>
                <c:pt idx="34">
                  <c:v>741.77784191524904</c:v>
                </c:pt>
                <c:pt idx="35">
                  <c:v>830.14976105820904</c:v>
                </c:pt>
                <c:pt idx="36">
                  <c:v>860.48833809155201</c:v>
                </c:pt>
                <c:pt idx="37">
                  <c:v>853.23502967712795</c:v>
                </c:pt>
                <c:pt idx="38">
                  <c:v>362.39413080012599</c:v>
                </c:pt>
                <c:pt idx="39">
                  <c:v>854.08266281813405</c:v>
                </c:pt>
                <c:pt idx="40">
                  <c:v>310.60828956435603</c:v>
                </c:pt>
                <c:pt idx="41">
                  <c:v>431.59259143239001</c:v>
                </c:pt>
                <c:pt idx="42">
                  <c:v>385.27425849763603</c:v>
                </c:pt>
                <c:pt idx="43">
                  <c:v>676.10539275870997</c:v>
                </c:pt>
                <c:pt idx="44">
                  <c:v>458.77297978654002</c:v>
                </c:pt>
                <c:pt idx="45">
                  <c:v>358.07464440723999</c:v>
                </c:pt>
                <c:pt idx="46">
                  <c:v>378.56344888770201</c:v>
                </c:pt>
                <c:pt idx="47">
                  <c:v>811.66404017952402</c:v>
                </c:pt>
                <c:pt idx="48">
                  <c:v>607.05917415235399</c:v>
                </c:pt>
                <c:pt idx="49">
                  <c:v>811.73036260255401</c:v>
                </c:pt>
                <c:pt idx="50">
                  <c:v>681.65828896668597</c:v>
                </c:pt>
                <c:pt idx="51">
                  <c:v>789.68545894809404</c:v>
                </c:pt>
                <c:pt idx="52">
                  <c:v>803.37498758136803</c:v>
                </c:pt>
                <c:pt idx="53">
                  <c:v>826.20470871187297</c:v>
                </c:pt>
                <c:pt idx="54">
                  <c:v>847.87029748008501</c:v>
                </c:pt>
                <c:pt idx="55">
                  <c:v>563.591217181714</c:v>
                </c:pt>
                <c:pt idx="56">
                  <c:v>403.50098640001198</c:v>
                </c:pt>
                <c:pt idx="57">
                  <c:v>603.32550327804699</c:v>
                </c:pt>
                <c:pt idx="58">
                  <c:v>780.24629587325796</c:v>
                </c:pt>
                <c:pt idx="59">
                  <c:v>751.83868761482802</c:v>
                </c:pt>
                <c:pt idx="60">
                  <c:v>602.90567335616595</c:v>
                </c:pt>
                <c:pt idx="61">
                  <c:v>644.32229457541303</c:v>
                </c:pt>
                <c:pt idx="62">
                  <c:v>795.88996586480198</c:v>
                </c:pt>
                <c:pt idx="63">
                  <c:v>747.20175732018004</c:v>
                </c:pt>
                <c:pt idx="64">
                  <c:v>368.46314185243</c:v>
                </c:pt>
                <c:pt idx="65">
                  <c:v>730.41790504047799</c:v>
                </c:pt>
                <c:pt idx="66">
                  <c:v>896.33742787230801</c:v>
                </c:pt>
                <c:pt idx="67">
                  <c:v>769.15839887965603</c:v>
                </c:pt>
                <c:pt idx="68">
                  <c:v>511.85429193889502</c:v>
                </c:pt>
                <c:pt idx="69">
                  <c:v>637.50024267358197</c:v>
                </c:pt>
                <c:pt idx="70">
                  <c:v>459.16339751000203</c:v>
                </c:pt>
                <c:pt idx="71">
                  <c:v>350.24348644366</c:v>
                </c:pt>
                <c:pt idx="72">
                  <c:v>441.75928893286101</c:v>
                </c:pt>
              </c:numCache>
            </c:numRef>
          </c:val>
          <c:smooth val="0"/>
        </c:ser>
        <c:dLbls>
          <c:showLegendKey val="0"/>
          <c:showVal val="0"/>
          <c:showCatName val="0"/>
          <c:showSerName val="0"/>
          <c:showPercent val="0"/>
          <c:showBubbleSize val="0"/>
        </c:dLbls>
        <c:smooth val="0"/>
        <c:axId val="316510616"/>
        <c:axId val="316516888"/>
      </c:lineChart>
      <c:dateAx>
        <c:axId val="31651061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6516888"/>
        <c:crosses val="autoZero"/>
        <c:auto val="1"/>
        <c:lblOffset val="100"/>
        <c:baseTimeUnit val="days"/>
      </c:dateAx>
      <c:valAx>
        <c:axId val="31651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6510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16H00-Puntas</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'16PM'!$J$1</c:f>
              <c:strCache>
                <c:ptCount val="1"/>
                <c:pt idx="0">
                  <c:v>Rad. Observada</c:v>
                </c:pt>
              </c:strCache>
            </c:strRef>
          </c:tx>
          <c:spPr>
            <a:ln w="12700" cap="rnd">
              <a:solidFill>
                <a:schemeClr val="tx1">
                  <a:lumMod val="85000"/>
                  <a:lumOff val="15000"/>
                </a:schemeClr>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'16PM'!$J$2:$J$74</c:f>
              <c:numCache>
                <c:formatCode>General</c:formatCode>
                <c:ptCount val="73"/>
                <c:pt idx="0">
                  <c:v>160.20201033333331</c:v>
                </c:pt>
                <c:pt idx="1">
                  <c:v>185.83614516666671</c:v>
                </c:pt>
                <c:pt idx="2">
                  <c:v>440.32428666666669</c:v>
                </c:pt>
                <c:pt idx="3">
                  <c:v>206.70124899999999</c:v>
                </c:pt>
                <c:pt idx="4">
                  <c:v>113.887272</c:v>
                </c:pt>
                <c:pt idx="5">
                  <c:v>352.89680833333341</c:v>
                </c:pt>
                <c:pt idx="6">
                  <c:v>286.36503850000003</c:v>
                </c:pt>
                <c:pt idx="7">
                  <c:v>296.34283749999997</c:v>
                </c:pt>
                <c:pt idx="8">
                  <c:v>332.57660233333331</c:v>
                </c:pt>
                <c:pt idx="9">
                  <c:v>434.18057833333341</c:v>
                </c:pt>
                <c:pt idx="10">
                  <c:v>447.58796000000001</c:v>
                </c:pt>
                <c:pt idx="11">
                  <c:v>392.43865783333331</c:v>
                </c:pt>
                <c:pt idx="12">
                  <c:v>209.10260016666669</c:v>
                </c:pt>
                <c:pt idx="13">
                  <c:v>337.75519166666669</c:v>
                </c:pt>
                <c:pt idx="14">
                  <c:v>431.50169116666672</c:v>
                </c:pt>
                <c:pt idx="15">
                  <c:v>308.2433145</c:v>
                </c:pt>
                <c:pt idx="16">
                  <c:v>413.19137499999999</c:v>
                </c:pt>
                <c:pt idx="17">
                  <c:v>444.740815</c:v>
                </c:pt>
                <c:pt idx="18">
                  <c:v>255.5210518333333</c:v>
                </c:pt>
                <c:pt idx="19">
                  <c:v>414.35992433333331</c:v>
                </c:pt>
                <c:pt idx="20">
                  <c:v>305.05129333333332</c:v>
                </c:pt>
                <c:pt idx="21">
                  <c:v>351.38726050000002</c:v>
                </c:pt>
                <c:pt idx="22">
                  <c:v>260.68717333333331</c:v>
                </c:pt>
                <c:pt idx="23">
                  <c:v>436.64394833333341</c:v>
                </c:pt>
                <c:pt idx="24">
                  <c:v>161.60666449999999</c:v>
                </c:pt>
                <c:pt idx="25">
                  <c:v>137.23387783333331</c:v>
                </c:pt>
                <c:pt idx="26">
                  <c:v>84.390858333333327</c:v>
                </c:pt>
                <c:pt idx="27">
                  <c:v>122.8490156666667</c:v>
                </c:pt>
                <c:pt idx="28">
                  <c:v>292.96174133333341</c:v>
                </c:pt>
                <c:pt idx="29">
                  <c:v>211.13656750000001</c:v>
                </c:pt>
                <c:pt idx="30">
                  <c:v>73.140102999999996</c:v>
                </c:pt>
                <c:pt idx="31">
                  <c:v>382.68959999999998</c:v>
                </c:pt>
                <c:pt idx="32">
                  <c:v>375.63294999999999</c:v>
                </c:pt>
                <c:pt idx="33">
                  <c:v>128.77808216666671</c:v>
                </c:pt>
                <c:pt idx="34">
                  <c:v>332.07195166666668</c:v>
                </c:pt>
                <c:pt idx="35">
                  <c:v>380.49514299999998</c:v>
                </c:pt>
                <c:pt idx="36">
                  <c:v>356.88206166666669</c:v>
                </c:pt>
                <c:pt idx="37">
                  <c:v>333.04437799999999</c:v>
                </c:pt>
                <c:pt idx="38">
                  <c:v>178.77060766666671</c:v>
                </c:pt>
                <c:pt idx="39">
                  <c:v>395.96411999999998</c:v>
                </c:pt>
                <c:pt idx="40">
                  <c:v>137.3787945</c:v>
                </c:pt>
                <c:pt idx="41">
                  <c:v>236.93095833333331</c:v>
                </c:pt>
                <c:pt idx="42">
                  <c:v>121.062945</c:v>
                </c:pt>
                <c:pt idx="43">
                  <c:v>333.52170166666667</c:v>
                </c:pt>
                <c:pt idx="44">
                  <c:v>372.52873933333331</c:v>
                </c:pt>
                <c:pt idx="45">
                  <c:v>284.28145999999998</c:v>
                </c:pt>
                <c:pt idx="46">
                  <c:v>307.03081516666668</c:v>
                </c:pt>
                <c:pt idx="47">
                  <c:v>397.77947666666671</c:v>
                </c:pt>
                <c:pt idx="48">
                  <c:v>403.87885716666659</c:v>
                </c:pt>
                <c:pt idx="49">
                  <c:v>362.13333233333333</c:v>
                </c:pt>
                <c:pt idx="50">
                  <c:v>347.61555066666659</c:v>
                </c:pt>
                <c:pt idx="51">
                  <c:v>223.828688</c:v>
                </c:pt>
                <c:pt idx="52">
                  <c:v>275.61155483333329</c:v>
                </c:pt>
                <c:pt idx="53">
                  <c:v>385.58694966666673</c:v>
                </c:pt>
                <c:pt idx="54">
                  <c:v>382.49856499999999</c:v>
                </c:pt>
                <c:pt idx="55">
                  <c:v>432.50124666666659</c:v>
                </c:pt>
                <c:pt idx="56">
                  <c:v>205.52940649999999</c:v>
                </c:pt>
                <c:pt idx="57">
                  <c:v>426.98313833333327</c:v>
                </c:pt>
                <c:pt idx="58">
                  <c:v>444.26506000000001</c:v>
                </c:pt>
                <c:pt idx="59">
                  <c:v>428.72870166666672</c:v>
                </c:pt>
                <c:pt idx="60">
                  <c:v>380.91991666666672</c:v>
                </c:pt>
                <c:pt idx="61">
                  <c:v>449.56128333333328</c:v>
                </c:pt>
                <c:pt idx="62">
                  <c:v>340.19288333333333</c:v>
                </c:pt>
                <c:pt idx="63">
                  <c:v>431.57506666666671</c:v>
                </c:pt>
                <c:pt idx="64">
                  <c:v>443.53631666666672</c:v>
                </c:pt>
                <c:pt idx="65">
                  <c:v>450.89756666666659</c:v>
                </c:pt>
                <c:pt idx="66">
                  <c:v>434.79633333333328</c:v>
                </c:pt>
                <c:pt idx="67">
                  <c:v>534.41814999999997</c:v>
                </c:pt>
                <c:pt idx="68">
                  <c:v>161.13273333333331</c:v>
                </c:pt>
                <c:pt idx="69">
                  <c:v>444.80513333333329</c:v>
                </c:pt>
                <c:pt idx="70">
                  <c:v>386.01106666666669</c:v>
                </c:pt>
                <c:pt idx="71">
                  <c:v>141.53043333333329</c:v>
                </c:pt>
                <c:pt idx="72">
                  <c:v>211.18340000000001</c:v>
                </c:pt>
              </c:numCache>
            </c:numRef>
          </c:val>
          <c:smooth val="0"/>
        </c:ser>
        <c:ser>
          <c:idx val="1"/>
          <c:order val="1"/>
          <c:tx>
            <c:strRef>
              <c:f>'16PM'!$K$1</c:f>
              <c:strCache>
                <c:ptCount val="1"/>
                <c:pt idx="0">
                  <c:v>Valores predichos red neuronal</c:v>
                </c:pt>
              </c:strCache>
            </c:strRef>
          </c:tx>
          <c:spPr>
            <a:ln w="28575" cap="rnd">
              <a:solidFill>
                <a:schemeClr val="accent2"/>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'16PM'!$K$2:$K$74</c:f>
            </c:numRef>
          </c:val>
          <c:smooth val="0"/>
        </c:ser>
        <c:ser>
          <c:idx val="2"/>
          <c:order val="2"/>
          <c:tx>
            <c:strRef>
              <c:f>'16PM'!$L$1</c:f>
              <c:strCache>
                <c:ptCount val="1"/>
                <c:pt idx="0">
                  <c:v>E</c:v>
                </c:pt>
              </c:strCache>
            </c:strRef>
          </c:tx>
          <c:spPr>
            <a:ln w="28575" cap="rnd">
              <a:solidFill>
                <a:schemeClr val="accent3"/>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'16PM'!$L$2:$L$74</c:f>
            </c:numRef>
          </c:val>
          <c:smooth val="0"/>
        </c:ser>
        <c:ser>
          <c:idx val="3"/>
          <c:order val="3"/>
          <c:tx>
            <c:strRef>
              <c:f>'16PM'!$M$1</c:f>
              <c:strCache>
                <c:ptCount val="1"/>
                <c:pt idx="0">
                  <c:v>E abs</c:v>
                </c:pt>
              </c:strCache>
            </c:strRef>
          </c:tx>
          <c:spPr>
            <a:ln w="28575" cap="rnd">
              <a:solidFill>
                <a:schemeClr val="accent4"/>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'16PM'!$M$2:$M$74</c:f>
            </c:numRef>
          </c:val>
          <c:smooth val="0"/>
        </c:ser>
        <c:ser>
          <c:idx val="4"/>
          <c:order val="4"/>
          <c:tx>
            <c:strRef>
              <c:f>'16PM'!$N$1</c:f>
              <c:strCache>
                <c:ptCount val="1"/>
                <c:pt idx="0">
                  <c:v>Rad. Predicha</c:v>
                </c:pt>
              </c:strCache>
            </c:strRef>
          </c:tx>
          <c:spPr>
            <a:ln w="12700" cap="rnd">
              <a:solidFill>
                <a:srgbClr val="C00000"/>
              </a:solidFill>
              <a:round/>
            </a:ln>
            <a:effectLst/>
          </c:spPr>
          <c:marker>
            <c:symbol val="none"/>
          </c:marker>
          <c:cat>
            <c:numRef>
              <c:f>'10AM'!$A$2:$A$74</c:f>
              <c:numCache>
                <c:formatCode>m/d/yyyy</c:formatCode>
                <c:ptCount val="73"/>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numCache>
            </c:numRef>
          </c:cat>
          <c:val>
            <c:numRef>
              <c:f>'16PM'!$N$2:$N$74</c:f>
              <c:numCache>
                <c:formatCode>General</c:formatCode>
                <c:ptCount val="73"/>
                <c:pt idx="0">
                  <c:v>241.27011526586901</c:v>
                </c:pt>
                <c:pt idx="1">
                  <c:v>297.59989693658099</c:v>
                </c:pt>
                <c:pt idx="2">
                  <c:v>376.56756198261098</c:v>
                </c:pt>
                <c:pt idx="3">
                  <c:v>364.43575618931698</c:v>
                </c:pt>
                <c:pt idx="4">
                  <c:v>125.712310084072</c:v>
                </c:pt>
                <c:pt idx="5">
                  <c:v>119.82724387362499</c:v>
                </c:pt>
                <c:pt idx="6">
                  <c:v>233.71390649368701</c:v>
                </c:pt>
                <c:pt idx="7">
                  <c:v>240.91593358378501</c:v>
                </c:pt>
                <c:pt idx="8">
                  <c:v>138.65756315223399</c:v>
                </c:pt>
                <c:pt idx="9">
                  <c:v>348.28371992553298</c:v>
                </c:pt>
                <c:pt idx="10">
                  <c:v>373.094055986716</c:v>
                </c:pt>
                <c:pt idx="11">
                  <c:v>359.76447942735001</c:v>
                </c:pt>
                <c:pt idx="12">
                  <c:v>354.10315495462601</c:v>
                </c:pt>
                <c:pt idx="13">
                  <c:v>342.038675037747</c:v>
                </c:pt>
                <c:pt idx="14">
                  <c:v>402.09518987211101</c:v>
                </c:pt>
                <c:pt idx="15">
                  <c:v>251.63468298891601</c:v>
                </c:pt>
                <c:pt idx="16">
                  <c:v>395.14881970506201</c:v>
                </c:pt>
                <c:pt idx="17">
                  <c:v>417.93744801109301</c:v>
                </c:pt>
                <c:pt idx="18">
                  <c:v>352.642311774902</c:v>
                </c:pt>
                <c:pt idx="19">
                  <c:v>384.17810111587301</c:v>
                </c:pt>
                <c:pt idx="20">
                  <c:v>184.464140549956</c:v>
                </c:pt>
                <c:pt idx="21">
                  <c:v>385.22123911536801</c:v>
                </c:pt>
                <c:pt idx="22">
                  <c:v>346.46484119357302</c:v>
                </c:pt>
                <c:pt idx="23">
                  <c:v>303.04720588625298</c:v>
                </c:pt>
                <c:pt idx="24">
                  <c:v>140.10593271080501</c:v>
                </c:pt>
                <c:pt idx="25">
                  <c:v>208.23962439380901</c:v>
                </c:pt>
                <c:pt idx="26">
                  <c:v>309.75350836757599</c:v>
                </c:pt>
                <c:pt idx="27">
                  <c:v>328.61908888181199</c:v>
                </c:pt>
                <c:pt idx="28">
                  <c:v>242.61392487687399</c:v>
                </c:pt>
                <c:pt idx="29">
                  <c:v>130.745101029202</c:v>
                </c:pt>
                <c:pt idx="30">
                  <c:v>242.17225494328</c:v>
                </c:pt>
                <c:pt idx="31">
                  <c:v>295.00591410992303</c:v>
                </c:pt>
                <c:pt idx="32">
                  <c:v>318.66103864794201</c:v>
                </c:pt>
                <c:pt idx="33">
                  <c:v>143.68110550593499</c:v>
                </c:pt>
                <c:pt idx="34">
                  <c:v>305.48781036736301</c:v>
                </c:pt>
                <c:pt idx="35">
                  <c:v>414.137196498923</c:v>
                </c:pt>
                <c:pt idx="36">
                  <c:v>383.98292392751802</c:v>
                </c:pt>
                <c:pt idx="37">
                  <c:v>384.767031031334</c:v>
                </c:pt>
                <c:pt idx="38">
                  <c:v>109.012532603965</c:v>
                </c:pt>
                <c:pt idx="39">
                  <c:v>356.95151391914197</c:v>
                </c:pt>
                <c:pt idx="40">
                  <c:v>159.52645362823799</c:v>
                </c:pt>
                <c:pt idx="41">
                  <c:v>216.72333750589701</c:v>
                </c:pt>
                <c:pt idx="42">
                  <c:v>76.6749648068418</c:v>
                </c:pt>
                <c:pt idx="43">
                  <c:v>313.54937360592101</c:v>
                </c:pt>
                <c:pt idx="44">
                  <c:v>369.19316770640398</c:v>
                </c:pt>
                <c:pt idx="45">
                  <c:v>292.67090685191903</c:v>
                </c:pt>
                <c:pt idx="46">
                  <c:v>285.17603988354301</c:v>
                </c:pt>
                <c:pt idx="47">
                  <c:v>392.53931061673399</c:v>
                </c:pt>
                <c:pt idx="48">
                  <c:v>262.22401201385901</c:v>
                </c:pt>
                <c:pt idx="49">
                  <c:v>330.62858485680403</c:v>
                </c:pt>
                <c:pt idx="50">
                  <c:v>296.96255279360099</c:v>
                </c:pt>
                <c:pt idx="51">
                  <c:v>210.02166573561101</c:v>
                </c:pt>
                <c:pt idx="52">
                  <c:v>300.78602624537598</c:v>
                </c:pt>
                <c:pt idx="53">
                  <c:v>393.93917202577501</c:v>
                </c:pt>
                <c:pt idx="54">
                  <c:v>404.421542706487</c:v>
                </c:pt>
                <c:pt idx="55">
                  <c:v>259.85832909835</c:v>
                </c:pt>
                <c:pt idx="56">
                  <c:v>157.673681633417</c:v>
                </c:pt>
                <c:pt idx="57">
                  <c:v>346.98183348307901</c:v>
                </c:pt>
                <c:pt idx="58">
                  <c:v>378.84854505395799</c:v>
                </c:pt>
                <c:pt idx="59">
                  <c:v>278.75266852987301</c:v>
                </c:pt>
                <c:pt idx="60">
                  <c:v>263.63925286393402</c:v>
                </c:pt>
                <c:pt idx="61">
                  <c:v>414.42035223809103</c:v>
                </c:pt>
                <c:pt idx="62">
                  <c:v>394.07811153653199</c:v>
                </c:pt>
                <c:pt idx="63">
                  <c:v>299.40321452068298</c:v>
                </c:pt>
                <c:pt idx="64">
                  <c:v>272.76496095437898</c:v>
                </c:pt>
                <c:pt idx="65">
                  <c:v>308.24176468840398</c:v>
                </c:pt>
                <c:pt idx="66">
                  <c:v>376.07711179401298</c:v>
                </c:pt>
                <c:pt idx="67">
                  <c:v>424.01511680390001</c:v>
                </c:pt>
                <c:pt idx="68">
                  <c:v>173.64903697302501</c:v>
                </c:pt>
                <c:pt idx="69">
                  <c:v>316.73750583696602</c:v>
                </c:pt>
                <c:pt idx="70">
                  <c:v>382.58016991870102</c:v>
                </c:pt>
                <c:pt idx="71">
                  <c:v>189.765292546013</c:v>
                </c:pt>
                <c:pt idx="72">
                  <c:v>202.00516992913401</c:v>
                </c:pt>
              </c:numCache>
            </c:numRef>
          </c:val>
          <c:smooth val="0"/>
        </c:ser>
        <c:dLbls>
          <c:showLegendKey val="0"/>
          <c:showVal val="0"/>
          <c:showCatName val="0"/>
          <c:showSerName val="0"/>
          <c:showPercent val="0"/>
          <c:showBubbleSize val="0"/>
        </c:dLbls>
        <c:smooth val="0"/>
        <c:axId val="316516496"/>
        <c:axId val="316511400"/>
      </c:lineChart>
      <c:dateAx>
        <c:axId val="31651649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1400"/>
        <c:crosses val="autoZero"/>
        <c:auto val="1"/>
        <c:lblOffset val="100"/>
        <c:baseTimeUnit val="days"/>
      </c:dateAx>
      <c:valAx>
        <c:axId val="316511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6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r>
              <a:rPr lang="en-US" sz="1600" b="1" dirty="0" err="1"/>
              <a:t>Modelo</a:t>
            </a:r>
            <a:r>
              <a:rPr lang="en-US" sz="1600" b="1" dirty="0"/>
              <a:t> de </a:t>
            </a:r>
            <a:r>
              <a:rPr lang="en-US" sz="1600" b="1" dirty="0" err="1"/>
              <a:t>radiación</a:t>
            </a:r>
            <a:r>
              <a:rPr lang="en-US" sz="1600" b="1" dirty="0"/>
              <a:t> solar 10H00- </a:t>
            </a:r>
            <a:r>
              <a:rPr lang="en-US" sz="1600" b="1" dirty="0" err="1"/>
              <a:t>Itulcachi</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'10AM'!$K$1</c:f>
              <c:strCache>
                <c:ptCount val="1"/>
                <c:pt idx="0">
                  <c:v>Rad. Observada</c:v>
                </c:pt>
              </c:strCache>
            </c:strRef>
          </c:tx>
          <c:spPr>
            <a:ln w="12700" cap="rnd">
              <a:solidFill>
                <a:schemeClr val="tx1">
                  <a:lumMod val="85000"/>
                  <a:lumOff val="15000"/>
                </a:schemeClr>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'10AM'!$K$2:$K$171</c:f>
              <c:numCache>
                <c:formatCode>General</c:formatCode>
                <c:ptCount val="170"/>
                <c:pt idx="0">
                  <c:v>914.11001666666664</c:v>
                </c:pt>
                <c:pt idx="1">
                  <c:v>387.96773508771929</c:v>
                </c:pt>
                <c:pt idx="2">
                  <c:v>882.61940500000003</c:v>
                </c:pt>
                <c:pt idx="3">
                  <c:v>870.08725833333335</c:v>
                </c:pt>
                <c:pt idx="4">
                  <c:v>290.98634666666669</c:v>
                </c:pt>
                <c:pt idx="5">
                  <c:v>380.92553333333331</c:v>
                </c:pt>
                <c:pt idx="6">
                  <c:v>727.21334833333333</c:v>
                </c:pt>
                <c:pt idx="7">
                  <c:v>871.82392666666669</c:v>
                </c:pt>
                <c:pt idx="8">
                  <c:v>884.81040166666662</c:v>
                </c:pt>
                <c:pt idx="9">
                  <c:v>875.13652333333334</c:v>
                </c:pt>
                <c:pt idx="10">
                  <c:v>687.66846999999996</c:v>
                </c:pt>
                <c:pt idx="11">
                  <c:v>496.44436999999999</c:v>
                </c:pt>
                <c:pt idx="12">
                  <c:v>527.93824833333338</c:v>
                </c:pt>
                <c:pt idx="13">
                  <c:v>783.64934333333338</c:v>
                </c:pt>
                <c:pt idx="14">
                  <c:v>875.87838999999997</c:v>
                </c:pt>
                <c:pt idx="15">
                  <c:v>366.16954833333341</c:v>
                </c:pt>
                <c:pt idx="16">
                  <c:v>266.33529333333331</c:v>
                </c:pt>
                <c:pt idx="17">
                  <c:v>615.76234999999997</c:v>
                </c:pt>
                <c:pt idx="18">
                  <c:v>477.50491851851848</c:v>
                </c:pt>
                <c:pt idx="19">
                  <c:v>711.86064999999996</c:v>
                </c:pt>
                <c:pt idx="20">
                  <c:v>333.36604499999999</c:v>
                </c:pt>
                <c:pt idx="21">
                  <c:v>761.50607833333333</c:v>
                </c:pt>
                <c:pt idx="22">
                  <c:v>828.3589383333333</c:v>
                </c:pt>
                <c:pt idx="23">
                  <c:v>840.27881333333335</c:v>
                </c:pt>
                <c:pt idx="24">
                  <c:v>433.73243666666667</c:v>
                </c:pt>
                <c:pt idx="25">
                  <c:v>558.51379491525427</c:v>
                </c:pt>
                <c:pt idx="26">
                  <c:v>853.44261833333337</c:v>
                </c:pt>
                <c:pt idx="27">
                  <c:v>548.65337</c:v>
                </c:pt>
                <c:pt idx="28">
                  <c:v>478.81696333333332</c:v>
                </c:pt>
                <c:pt idx="29">
                  <c:v>784.86314210526314</c:v>
                </c:pt>
                <c:pt idx="30">
                  <c:v>255.7125466666667</c:v>
                </c:pt>
                <c:pt idx="31">
                  <c:v>480.92549666666667</c:v>
                </c:pt>
                <c:pt idx="32">
                  <c:v>349.50507288135589</c:v>
                </c:pt>
                <c:pt idx="33">
                  <c:v>603.91194333333328</c:v>
                </c:pt>
                <c:pt idx="34">
                  <c:v>959.34370333333334</c:v>
                </c:pt>
                <c:pt idx="35">
                  <c:v>761.22609499999999</c:v>
                </c:pt>
                <c:pt idx="36">
                  <c:v>899.79133833333333</c:v>
                </c:pt>
                <c:pt idx="37">
                  <c:v>661.15034655172417</c:v>
                </c:pt>
                <c:pt idx="38">
                  <c:v>681.58107833333338</c:v>
                </c:pt>
                <c:pt idx="39">
                  <c:v>394.39586101694908</c:v>
                </c:pt>
                <c:pt idx="40">
                  <c:v>953.63942166666664</c:v>
                </c:pt>
                <c:pt idx="41">
                  <c:v>855.45462711864411</c:v>
                </c:pt>
                <c:pt idx="42">
                  <c:v>458.2130440677966</c:v>
                </c:pt>
                <c:pt idx="43">
                  <c:v>949.12573166666664</c:v>
                </c:pt>
                <c:pt idx="44">
                  <c:v>803.99340833333338</c:v>
                </c:pt>
                <c:pt idx="45">
                  <c:v>450.69945666666672</c:v>
                </c:pt>
                <c:pt idx="46">
                  <c:v>525.29957796610165</c:v>
                </c:pt>
                <c:pt idx="47">
                  <c:v>914.22109</c:v>
                </c:pt>
                <c:pt idx="48">
                  <c:v>726.06596166666668</c:v>
                </c:pt>
                <c:pt idx="49">
                  <c:v>612.37632105263162</c:v>
                </c:pt>
                <c:pt idx="50">
                  <c:v>914.84358965517242</c:v>
                </c:pt>
                <c:pt idx="51">
                  <c:v>649.9494355932203</c:v>
                </c:pt>
                <c:pt idx="52">
                  <c:v>966.72284500000001</c:v>
                </c:pt>
                <c:pt idx="53">
                  <c:v>999.64678833333335</c:v>
                </c:pt>
                <c:pt idx="54">
                  <c:v>996.68657499999995</c:v>
                </c:pt>
                <c:pt idx="55">
                  <c:v>646.86686666666662</c:v>
                </c:pt>
                <c:pt idx="56">
                  <c:v>737.18475438596488</c:v>
                </c:pt>
                <c:pt idx="57">
                  <c:v>811.5182216666667</c:v>
                </c:pt>
                <c:pt idx="58">
                  <c:v>1017.478828333333</c:v>
                </c:pt>
                <c:pt idx="59">
                  <c:v>1013.99176</c:v>
                </c:pt>
                <c:pt idx="60">
                  <c:v>1037.7819500000001</c:v>
                </c:pt>
                <c:pt idx="61">
                  <c:v>714.41844067796615</c:v>
                </c:pt>
                <c:pt idx="62">
                  <c:v>532.58449090909096</c:v>
                </c:pt>
                <c:pt idx="63">
                  <c:v>894.55403333333334</c:v>
                </c:pt>
                <c:pt idx="64">
                  <c:v>898.79404999999997</c:v>
                </c:pt>
                <c:pt idx="65">
                  <c:v>741.77352542372887</c:v>
                </c:pt>
                <c:pt idx="66">
                  <c:v>958.4296333333333</c:v>
                </c:pt>
                <c:pt idx="67">
                  <c:v>830.98543103448276</c:v>
                </c:pt>
                <c:pt idx="68">
                  <c:v>308.90796551724139</c:v>
                </c:pt>
                <c:pt idx="69">
                  <c:v>748.69290384615385</c:v>
                </c:pt>
                <c:pt idx="70">
                  <c:v>848.34269491525424</c:v>
                </c:pt>
                <c:pt idx="71">
                  <c:v>330.79450000000003</c:v>
                </c:pt>
                <c:pt idx="72">
                  <c:v>946.35656666666671</c:v>
                </c:pt>
                <c:pt idx="73">
                  <c:v>415.17938983050851</c:v>
                </c:pt>
                <c:pt idx="74">
                  <c:v>255.71136666666669</c:v>
                </c:pt>
                <c:pt idx="75">
                  <c:v>383.13361666666668</c:v>
                </c:pt>
                <c:pt idx="76">
                  <c:v>1036.003843137255</c:v>
                </c:pt>
                <c:pt idx="77">
                  <c:v>926.97536666666667</c:v>
                </c:pt>
                <c:pt idx="78">
                  <c:v>992.36153333333334</c:v>
                </c:pt>
                <c:pt idx="79">
                  <c:v>894.6546166666667</c:v>
                </c:pt>
                <c:pt idx="80">
                  <c:v>864.12737931034485</c:v>
                </c:pt>
                <c:pt idx="81">
                  <c:v>690.57353333333333</c:v>
                </c:pt>
                <c:pt idx="82">
                  <c:v>253.7938666666667</c:v>
                </c:pt>
                <c:pt idx="83">
                  <c:v>1000.144633333333</c:v>
                </c:pt>
                <c:pt idx="84">
                  <c:v>945.53983333333338</c:v>
                </c:pt>
                <c:pt idx="85">
                  <c:v>1016.22135</c:v>
                </c:pt>
                <c:pt idx="86">
                  <c:v>576.78431666666665</c:v>
                </c:pt>
                <c:pt idx="87">
                  <c:v>899.93539999999996</c:v>
                </c:pt>
                <c:pt idx="88">
                  <c:v>994.3345333333333</c:v>
                </c:pt>
                <c:pt idx="89">
                  <c:v>998.14611666666667</c:v>
                </c:pt>
                <c:pt idx="90">
                  <c:v>478.70796666666672</c:v>
                </c:pt>
                <c:pt idx="91">
                  <c:v>810.99294999999995</c:v>
                </c:pt>
                <c:pt idx="92">
                  <c:v>421.27235000000002</c:v>
                </c:pt>
                <c:pt idx="93">
                  <c:v>960.5940714285714</c:v>
                </c:pt>
                <c:pt idx="94">
                  <c:v>426.02682758620688</c:v>
                </c:pt>
                <c:pt idx="95">
                  <c:v>520.43098076923081</c:v>
                </c:pt>
                <c:pt idx="96">
                  <c:v>393.91860344827592</c:v>
                </c:pt>
                <c:pt idx="97">
                  <c:v>435.86126666666672</c:v>
                </c:pt>
                <c:pt idx="98">
                  <c:v>174.6302833333333</c:v>
                </c:pt>
                <c:pt idx="99">
                  <c:v>346.46021666666672</c:v>
                </c:pt>
                <c:pt idx="100">
                  <c:v>295.59143333333333</c:v>
                </c:pt>
                <c:pt idx="101">
                  <c:v>500.02948333333342</c:v>
                </c:pt>
                <c:pt idx="102">
                  <c:v>792.75274137931035</c:v>
                </c:pt>
                <c:pt idx="103">
                  <c:v>272.09783333333331</c:v>
                </c:pt>
                <c:pt idx="104">
                  <c:v>487.1758103448276</c:v>
                </c:pt>
                <c:pt idx="105">
                  <c:v>1008.68445</c:v>
                </c:pt>
                <c:pt idx="106">
                  <c:v>794.45256896551723</c:v>
                </c:pt>
                <c:pt idx="107">
                  <c:v>1013.7675</c:v>
                </c:pt>
                <c:pt idx="108">
                  <c:v>1026.8172666666669</c:v>
                </c:pt>
                <c:pt idx="109">
                  <c:v>946.54243333333329</c:v>
                </c:pt>
                <c:pt idx="110">
                  <c:v>448.52833333333331</c:v>
                </c:pt>
                <c:pt idx="111">
                  <c:v>473.82489655172412</c:v>
                </c:pt>
                <c:pt idx="112">
                  <c:v>834.6576</c:v>
                </c:pt>
                <c:pt idx="113">
                  <c:v>917.84066666666672</c:v>
                </c:pt>
                <c:pt idx="114">
                  <c:v>992.79568333333339</c:v>
                </c:pt>
                <c:pt idx="115">
                  <c:v>631.01341818181822</c:v>
                </c:pt>
                <c:pt idx="116">
                  <c:v>626.45549152542378</c:v>
                </c:pt>
                <c:pt idx="117">
                  <c:v>493.27250877192978</c:v>
                </c:pt>
                <c:pt idx="118">
                  <c:v>569.63618518518524</c:v>
                </c:pt>
                <c:pt idx="119">
                  <c:v>827.97496226415092</c:v>
                </c:pt>
                <c:pt idx="120">
                  <c:v>817.36793103448281</c:v>
                </c:pt>
                <c:pt idx="121">
                  <c:v>992.98733333333337</c:v>
                </c:pt>
                <c:pt idx="122">
                  <c:v>370.87864999999999</c:v>
                </c:pt>
                <c:pt idx="123">
                  <c:v>942.35370689655167</c:v>
                </c:pt>
                <c:pt idx="124">
                  <c:v>283.47336666666672</c:v>
                </c:pt>
                <c:pt idx="125">
                  <c:v>172.4959666666667</c:v>
                </c:pt>
                <c:pt idx="126">
                  <c:v>241.89206666666669</c:v>
                </c:pt>
                <c:pt idx="127">
                  <c:v>483.9881272727273</c:v>
                </c:pt>
                <c:pt idx="128">
                  <c:v>985.35093333333339</c:v>
                </c:pt>
                <c:pt idx="129">
                  <c:v>537.44214999999997</c:v>
                </c:pt>
                <c:pt idx="130">
                  <c:v>494.20184745762708</c:v>
                </c:pt>
                <c:pt idx="131">
                  <c:v>375.98239999999998</c:v>
                </c:pt>
                <c:pt idx="132">
                  <c:v>578.02566666666667</c:v>
                </c:pt>
                <c:pt idx="133">
                  <c:v>486.44807692307688</c:v>
                </c:pt>
                <c:pt idx="134">
                  <c:v>476.78122807017542</c:v>
                </c:pt>
                <c:pt idx="135">
                  <c:v>192.02181666666669</c:v>
                </c:pt>
                <c:pt idx="136">
                  <c:v>746.30639215686278</c:v>
                </c:pt>
                <c:pt idx="137">
                  <c:v>668.06849999999997</c:v>
                </c:pt>
                <c:pt idx="138">
                  <c:v>960.15525000000002</c:v>
                </c:pt>
                <c:pt idx="139">
                  <c:v>965.60671666666667</c:v>
                </c:pt>
                <c:pt idx="140">
                  <c:v>516.57180000000005</c:v>
                </c:pt>
                <c:pt idx="141">
                  <c:v>530.9680166666667</c:v>
                </c:pt>
                <c:pt idx="142">
                  <c:v>612.37896666666666</c:v>
                </c:pt>
                <c:pt idx="143">
                  <c:v>201.5462</c:v>
                </c:pt>
                <c:pt idx="144">
                  <c:v>323.65481666666659</c:v>
                </c:pt>
                <c:pt idx="145">
                  <c:v>401.32094999999998</c:v>
                </c:pt>
                <c:pt idx="146">
                  <c:v>433.20993333333331</c:v>
                </c:pt>
                <c:pt idx="147">
                  <c:v>149.07069999999999</c:v>
                </c:pt>
                <c:pt idx="148">
                  <c:v>318.05251666666669</c:v>
                </c:pt>
                <c:pt idx="149">
                  <c:v>911.48648333333335</c:v>
                </c:pt>
                <c:pt idx="150">
                  <c:v>523.67198333333329</c:v>
                </c:pt>
                <c:pt idx="151">
                  <c:v>256.34566666666672</c:v>
                </c:pt>
                <c:pt idx="152">
                  <c:v>667.5358245614035</c:v>
                </c:pt>
                <c:pt idx="153">
                  <c:v>254.91658333333331</c:v>
                </c:pt>
                <c:pt idx="154">
                  <c:v>238.02126666666669</c:v>
                </c:pt>
                <c:pt idx="155">
                  <c:v>718.04740000000004</c:v>
                </c:pt>
                <c:pt idx="156">
                  <c:v>476.86886666666669</c:v>
                </c:pt>
                <c:pt idx="157">
                  <c:v>577.89661016949151</c:v>
                </c:pt>
                <c:pt idx="158">
                  <c:v>528.48312068965515</c:v>
                </c:pt>
                <c:pt idx="159">
                  <c:v>190.53450000000001</c:v>
                </c:pt>
                <c:pt idx="160">
                  <c:v>580.14464814814812</c:v>
                </c:pt>
                <c:pt idx="161">
                  <c:v>939.01603333333333</c:v>
                </c:pt>
                <c:pt idx="162">
                  <c:v>259.30205000000001</c:v>
                </c:pt>
                <c:pt idx="163">
                  <c:v>314.08481666666671</c:v>
                </c:pt>
                <c:pt idx="164">
                  <c:v>337.45015000000001</c:v>
                </c:pt>
                <c:pt idx="165">
                  <c:v>642.49705263157898</c:v>
                </c:pt>
                <c:pt idx="166">
                  <c:v>347.16133333333329</c:v>
                </c:pt>
                <c:pt idx="167">
                  <c:v>797.55708333333337</c:v>
                </c:pt>
                <c:pt idx="168">
                  <c:v>478.8777</c:v>
                </c:pt>
                <c:pt idx="169">
                  <c:v>660.02860714285714</c:v>
                </c:pt>
              </c:numCache>
            </c:numRef>
          </c:val>
          <c:smooth val="0"/>
        </c:ser>
        <c:ser>
          <c:idx val="1"/>
          <c:order val="1"/>
          <c:tx>
            <c:strRef>
              <c:f>'10AM'!$L$1</c:f>
              <c:strCache>
                <c:ptCount val="1"/>
                <c:pt idx="0">
                  <c:v>Rad. Predicha</c:v>
                </c:pt>
              </c:strCache>
            </c:strRef>
          </c:tx>
          <c:spPr>
            <a:ln w="12700" cap="rnd">
              <a:solidFill>
                <a:srgbClr val="C00000"/>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'10AM'!$L$2:$L$171</c:f>
              <c:numCache>
                <c:formatCode>General</c:formatCode>
                <c:ptCount val="170"/>
                <c:pt idx="0">
                  <c:v>857.48174244820802</c:v>
                </c:pt>
                <c:pt idx="1">
                  <c:v>512.68827601507405</c:v>
                </c:pt>
                <c:pt idx="2">
                  <c:v>874.424078084548</c:v>
                </c:pt>
                <c:pt idx="3">
                  <c:v>749.456505976156</c:v>
                </c:pt>
                <c:pt idx="4">
                  <c:v>344.36914772941702</c:v>
                </c:pt>
                <c:pt idx="5">
                  <c:v>382.91609146014201</c:v>
                </c:pt>
                <c:pt idx="6">
                  <c:v>807.81749501058505</c:v>
                </c:pt>
                <c:pt idx="7">
                  <c:v>790.78073733417898</c:v>
                </c:pt>
                <c:pt idx="8">
                  <c:v>818.44281857094302</c:v>
                </c:pt>
                <c:pt idx="9">
                  <c:v>774.29187500321405</c:v>
                </c:pt>
                <c:pt idx="10">
                  <c:v>653.502713521484</c:v>
                </c:pt>
                <c:pt idx="11">
                  <c:v>652.89662324963797</c:v>
                </c:pt>
                <c:pt idx="12">
                  <c:v>711.16664457991999</c:v>
                </c:pt>
                <c:pt idx="13">
                  <c:v>711.48506004442697</c:v>
                </c:pt>
                <c:pt idx="14">
                  <c:v>771.27765310531004</c:v>
                </c:pt>
                <c:pt idx="15">
                  <c:v>317.24507145895399</c:v>
                </c:pt>
                <c:pt idx="16">
                  <c:v>379.82924523016999</c:v>
                </c:pt>
                <c:pt idx="17">
                  <c:v>705.08376646851696</c:v>
                </c:pt>
                <c:pt idx="18">
                  <c:v>609.19034417747798</c:v>
                </c:pt>
                <c:pt idx="19">
                  <c:v>717.55209968879399</c:v>
                </c:pt>
                <c:pt idx="20">
                  <c:v>315.32740103366802</c:v>
                </c:pt>
                <c:pt idx="21">
                  <c:v>713.41386952330197</c:v>
                </c:pt>
                <c:pt idx="22">
                  <c:v>651.54354742381497</c:v>
                </c:pt>
                <c:pt idx="23">
                  <c:v>751.995619426801</c:v>
                </c:pt>
                <c:pt idx="24">
                  <c:v>608.94745742891803</c:v>
                </c:pt>
                <c:pt idx="25">
                  <c:v>434.99522424550298</c:v>
                </c:pt>
                <c:pt idx="26">
                  <c:v>852.27061509518398</c:v>
                </c:pt>
                <c:pt idx="27">
                  <c:v>272.55734991146397</c:v>
                </c:pt>
                <c:pt idx="28">
                  <c:v>445.197068191433</c:v>
                </c:pt>
                <c:pt idx="29">
                  <c:v>498.23050964611599</c:v>
                </c:pt>
                <c:pt idx="30">
                  <c:v>540.81958278988805</c:v>
                </c:pt>
                <c:pt idx="31">
                  <c:v>525.25317306064903</c:v>
                </c:pt>
                <c:pt idx="32">
                  <c:v>376.72468341275197</c:v>
                </c:pt>
                <c:pt idx="33">
                  <c:v>489.60697339143201</c:v>
                </c:pt>
                <c:pt idx="34">
                  <c:v>694.48520754575804</c:v>
                </c:pt>
                <c:pt idx="35">
                  <c:v>819.41175836794105</c:v>
                </c:pt>
                <c:pt idx="36">
                  <c:v>919.18531612082597</c:v>
                </c:pt>
                <c:pt idx="37">
                  <c:v>734.39508323868995</c:v>
                </c:pt>
                <c:pt idx="38">
                  <c:v>445.90559643473898</c:v>
                </c:pt>
                <c:pt idx="39">
                  <c:v>341.65614362213</c:v>
                </c:pt>
                <c:pt idx="40">
                  <c:v>748.94123988831905</c:v>
                </c:pt>
                <c:pt idx="41">
                  <c:v>632.86832591859502</c:v>
                </c:pt>
                <c:pt idx="42">
                  <c:v>486.22461314936902</c:v>
                </c:pt>
                <c:pt idx="43">
                  <c:v>816.07035322096203</c:v>
                </c:pt>
                <c:pt idx="44">
                  <c:v>697.44152817822896</c:v>
                </c:pt>
                <c:pt idx="45">
                  <c:v>468.63787788242701</c:v>
                </c:pt>
                <c:pt idx="46">
                  <c:v>474.03118173197402</c:v>
                </c:pt>
                <c:pt idx="47">
                  <c:v>808.79262145568703</c:v>
                </c:pt>
                <c:pt idx="48">
                  <c:v>595.36612056011495</c:v>
                </c:pt>
                <c:pt idx="49">
                  <c:v>576.69716651894998</c:v>
                </c:pt>
                <c:pt idx="50">
                  <c:v>726.54275702436905</c:v>
                </c:pt>
                <c:pt idx="51">
                  <c:v>646.495813304546</c:v>
                </c:pt>
                <c:pt idx="52">
                  <c:v>771.30712488968595</c:v>
                </c:pt>
                <c:pt idx="53">
                  <c:v>909.60196902051496</c:v>
                </c:pt>
                <c:pt idx="54">
                  <c:v>868.73313541425603</c:v>
                </c:pt>
                <c:pt idx="55">
                  <c:v>439.11611407518302</c:v>
                </c:pt>
                <c:pt idx="56">
                  <c:v>504.222142688654</c:v>
                </c:pt>
                <c:pt idx="57">
                  <c:v>739.90287163214998</c:v>
                </c:pt>
                <c:pt idx="58">
                  <c:v>827.52365475966099</c:v>
                </c:pt>
                <c:pt idx="59">
                  <c:v>837.10673313406505</c:v>
                </c:pt>
                <c:pt idx="60">
                  <c:v>841.52044417598802</c:v>
                </c:pt>
                <c:pt idx="61">
                  <c:v>777.04876747873595</c:v>
                </c:pt>
                <c:pt idx="62">
                  <c:v>581.77984788844196</c:v>
                </c:pt>
                <c:pt idx="63">
                  <c:v>720.73987020324296</c:v>
                </c:pt>
                <c:pt idx="64">
                  <c:v>793.74010711578001</c:v>
                </c:pt>
                <c:pt idx="65">
                  <c:v>768.05736851819904</c:v>
                </c:pt>
                <c:pt idx="66">
                  <c:v>1089.3451260112199</c:v>
                </c:pt>
                <c:pt idx="67">
                  <c:v>938.92394196572002</c:v>
                </c:pt>
                <c:pt idx="68">
                  <c:v>228.264933602208</c:v>
                </c:pt>
                <c:pt idx="69">
                  <c:v>628.55170036324796</c:v>
                </c:pt>
                <c:pt idx="70">
                  <c:v>641.52208204644103</c:v>
                </c:pt>
                <c:pt idx="71">
                  <c:v>495.13045159140597</c:v>
                </c:pt>
                <c:pt idx="72">
                  <c:v>730.86940438275803</c:v>
                </c:pt>
                <c:pt idx="73">
                  <c:v>572.57504659325696</c:v>
                </c:pt>
                <c:pt idx="74">
                  <c:v>458.01411731492698</c:v>
                </c:pt>
                <c:pt idx="75">
                  <c:v>478.21115602838802</c:v>
                </c:pt>
                <c:pt idx="76">
                  <c:v>950.95419666755299</c:v>
                </c:pt>
                <c:pt idx="77">
                  <c:v>833.01097718627102</c:v>
                </c:pt>
                <c:pt idx="78">
                  <c:v>864.660879368324</c:v>
                </c:pt>
                <c:pt idx="79">
                  <c:v>862.46384098092801</c:v>
                </c:pt>
                <c:pt idx="80">
                  <c:v>837.83198673009394</c:v>
                </c:pt>
                <c:pt idx="81">
                  <c:v>602.63448654761498</c:v>
                </c:pt>
                <c:pt idx="82">
                  <c:v>351.591444180069</c:v>
                </c:pt>
                <c:pt idx="83">
                  <c:v>907.62434268848597</c:v>
                </c:pt>
                <c:pt idx="84">
                  <c:v>801.79484092419602</c:v>
                </c:pt>
                <c:pt idx="85">
                  <c:v>755.23134412865102</c:v>
                </c:pt>
                <c:pt idx="86">
                  <c:v>689.27819588351394</c:v>
                </c:pt>
                <c:pt idx="87">
                  <c:v>793.57381697588903</c:v>
                </c:pt>
                <c:pt idx="88">
                  <c:v>1014.66281462344</c:v>
                </c:pt>
                <c:pt idx="89">
                  <c:v>989.24060989363602</c:v>
                </c:pt>
                <c:pt idx="90">
                  <c:v>571.06572527110495</c:v>
                </c:pt>
                <c:pt idx="91">
                  <c:v>1159.28689375824</c:v>
                </c:pt>
                <c:pt idx="92">
                  <c:v>859.23290715492703</c:v>
                </c:pt>
                <c:pt idx="93">
                  <c:v>854.326572053051</c:v>
                </c:pt>
                <c:pt idx="94">
                  <c:v>360.74298744164798</c:v>
                </c:pt>
                <c:pt idx="95">
                  <c:v>555.89956440497599</c:v>
                </c:pt>
                <c:pt idx="96">
                  <c:v>654.09974234777303</c:v>
                </c:pt>
                <c:pt idx="97">
                  <c:v>615.17003669439396</c:v>
                </c:pt>
                <c:pt idx="98">
                  <c:v>315.32736572451302</c:v>
                </c:pt>
                <c:pt idx="99">
                  <c:v>488.91007038190497</c:v>
                </c:pt>
                <c:pt idx="100">
                  <c:v>445.02889401572099</c:v>
                </c:pt>
                <c:pt idx="101">
                  <c:v>637.14598218920401</c:v>
                </c:pt>
                <c:pt idx="102">
                  <c:v>910.56432563525402</c:v>
                </c:pt>
                <c:pt idx="103">
                  <c:v>290.11601733108699</c:v>
                </c:pt>
                <c:pt idx="104">
                  <c:v>512.84247142805896</c:v>
                </c:pt>
                <c:pt idx="105">
                  <c:v>936.14312540772698</c:v>
                </c:pt>
                <c:pt idx="106">
                  <c:v>673.96792569976105</c:v>
                </c:pt>
                <c:pt idx="107">
                  <c:v>867.87757490849799</c:v>
                </c:pt>
                <c:pt idx="108">
                  <c:v>884.92226063358601</c:v>
                </c:pt>
                <c:pt idx="109">
                  <c:v>1018.24164439819</c:v>
                </c:pt>
                <c:pt idx="110">
                  <c:v>809.82491670591298</c:v>
                </c:pt>
                <c:pt idx="111">
                  <c:v>685.66385087454796</c:v>
                </c:pt>
                <c:pt idx="112">
                  <c:v>1001.68757535526</c:v>
                </c:pt>
                <c:pt idx="113">
                  <c:v>1083.52961762113</c:v>
                </c:pt>
                <c:pt idx="114">
                  <c:v>1159.01544832222</c:v>
                </c:pt>
                <c:pt idx="115">
                  <c:v>745.654762078972</c:v>
                </c:pt>
                <c:pt idx="116">
                  <c:v>701.08019235839504</c:v>
                </c:pt>
                <c:pt idx="117">
                  <c:v>617.92644790213706</c:v>
                </c:pt>
                <c:pt idx="118">
                  <c:v>571.843967432147</c:v>
                </c:pt>
                <c:pt idx="119">
                  <c:v>829.27678257454897</c:v>
                </c:pt>
                <c:pt idx="120">
                  <c:v>748.30561482586802</c:v>
                </c:pt>
                <c:pt idx="121">
                  <c:v>808.54402026845696</c:v>
                </c:pt>
                <c:pt idx="122">
                  <c:v>486.34155034054697</c:v>
                </c:pt>
                <c:pt idx="123">
                  <c:v>919.94915768160797</c:v>
                </c:pt>
                <c:pt idx="124">
                  <c:v>650.40183095319696</c:v>
                </c:pt>
                <c:pt idx="125">
                  <c:v>310.786367328366</c:v>
                </c:pt>
                <c:pt idx="126">
                  <c:v>324.69712657467602</c:v>
                </c:pt>
                <c:pt idx="127">
                  <c:v>226.23607100285</c:v>
                </c:pt>
                <c:pt idx="128">
                  <c:v>802.98596816438805</c:v>
                </c:pt>
                <c:pt idx="129">
                  <c:v>601.11206380515205</c:v>
                </c:pt>
                <c:pt idx="130">
                  <c:v>658.57535454140896</c:v>
                </c:pt>
                <c:pt idx="131">
                  <c:v>530.21332125232198</c:v>
                </c:pt>
                <c:pt idx="132">
                  <c:v>652.50222707963997</c:v>
                </c:pt>
                <c:pt idx="133">
                  <c:v>615.53837421155902</c:v>
                </c:pt>
                <c:pt idx="134">
                  <c:v>556.49626636076198</c:v>
                </c:pt>
                <c:pt idx="135">
                  <c:v>495.50040027776498</c:v>
                </c:pt>
                <c:pt idx="136">
                  <c:v>686.90957462983602</c:v>
                </c:pt>
                <c:pt idx="137">
                  <c:v>616.55207930892004</c:v>
                </c:pt>
                <c:pt idx="138">
                  <c:v>850.55617656708796</c:v>
                </c:pt>
                <c:pt idx="139">
                  <c:v>954.63968995348296</c:v>
                </c:pt>
                <c:pt idx="140">
                  <c:v>980.62149086401996</c:v>
                </c:pt>
                <c:pt idx="141">
                  <c:v>800.65014225522998</c:v>
                </c:pt>
                <c:pt idx="142">
                  <c:v>666.75240522604599</c:v>
                </c:pt>
                <c:pt idx="143">
                  <c:v>408.14735646608801</c:v>
                </c:pt>
                <c:pt idx="144">
                  <c:v>501.60543723409302</c:v>
                </c:pt>
                <c:pt idx="145">
                  <c:v>719.67339163450902</c:v>
                </c:pt>
                <c:pt idx="146">
                  <c:v>636.62514369033397</c:v>
                </c:pt>
                <c:pt idx="147">
                  <c:v>455.580827419451</c:v>
                </c:pt>
                <c:pt idx="148">
                  <c:v>395.82403642946502</c:v>
                </c:pt>
                <c:pt idx="149">
                  <c:v>1034.97275321026</c:v>
                </c:pt>
                <c:pt idx="150">
                  <c:v>837.99766784432097</c:v>
                </c:pt>
                <c:pt idx="151">
                  <c:v>467.58171088816601</c:v>
                </c:pt>
                <c:pt idx="152">
                  <c:v>944.57485476248303</c:v>
                </c:pt>
                <c:pt idx="153">
                  <c:v>477.162886461982</c:v>
                </c:pt>
                <c:pt idx="154">
                  <c:v>405.84306244593301</c:v>
                </c:pt>
                <c:pt idx="155">
                  <c:v>1006.28391488033</c:v>
                </c:pt>
                <c:pt idx="156">
                  <c:v>899.03594637225297</c:v>
                </c:pt>
                <c:pt idx="157">
                  <c:v>374.10033896001602</c:v>
                </c:pt>
                <c:pt idx="158">
                  <c:v>361.92276523520599</c:v>
                </c:pt>
                <c:pt idx="159">
                  <c:v>325.97908672500103</c:v>
                </c:pt>
                <c:pt idx="160">
                  <c:v>512.74008995081397</c:v>
                </c:pt>
                <c:pt idx="161">
                  <c:v>798.23020341491599</c:v>
                </c:pt>
                <c:pt idx="162">
                  <c:v>393.79518652985797</c:v>
                </c:pt>
                <c:pt idx="163">
                  <c:v>387.07417642024399</c:v>
                </c:pt>
                <c:pt idx="164">
                  <c:v>409.98422899967801</c:v>
                </c:pt>
                <c:pt idx="165">
                  <c:v>619.19590206673001</c:v>
                </c:pt>
                <c:pt idx="166">
                  <c:v>337.54295501150898</c:v>
                </c:pt>
                <c:pt idx="167">
                  <c:v>678.99585464860104</c:v>
                </c:pt>
                <c:pt idx="168">
                  <c:v>433.27090517864798</c:v>
                </c:pt>
                <c:pt idx="169">
                  <c:v>628.13257410609594</c:v>
                </c:pt>
              </c:numCache>
            </c:numRef>
          </c:val>
          <c:smooth val="0"/>
        </c:ser>
        <c:dLbls>
          <c:showLegendKey val="0"/>
          <c:showVal val="0"/>
          <c:showCatName val="0"/>
          <c:showSerName val="0"/>
          <c:showPercent val="0"/>
          <c:showBubbleSize val="0"/>
        </c:dLbls>
        <c:smooth val="0"/>
        <c:axId val="316515712"/>
        <c:axId val="316514536"/>
      </c:lineChart>
      <c:dateAx>
        <c:axId val="31651571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4536"/>
        <c:crosses val="autoZero"/>
        <c:auto val="1"/>
        <c:lblOffset val="100"/>
        <c:baseTimeUnit val="days"/>
      </c:dateAx>
      <c:valAx>
        <c:axId val="316514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5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r>
              <a:rPr lang="en-US" sz="1600" b="1"/>
              <a:t>Modelo de radiación solar 12H00- Itulcachi</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'12PM'!$J$1</c:f>
              <c:strCache>
                <c:ptCount val="1"/>
                <c:pt idx="0">
                  <c:v>Rad. Observada</c:v>
                </c:pt>
              </c:strCache>
            </c:strRef>
          </c:tx>
          <c:spPr>
            <a:ln w="12700" cap="rnd">
              <a:solidFill>
                <a:schemeClr val="tx1">
                  <a:lumMod val="85000"/>
                  <a:lumOff val="15000"/>
                </a:schemeClr>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'12PM'!$J$2:$J$171</c:f>
              <c:numCache>
                <c:formatCode>General</c:formatCode>
                <c:ptCount val="170"/>
                <c:pt idx="0">
                  <c:v>788.23503966666669</c:v>
                </c:pt>
                <c:pt idx="1">
                  <c:v>417.78342833333329</c:v>
                </c:pt>
                <c:pt idx="2">
                  <c:v>758.92915500000004</c:v>
                </c:pt>
                <c:pt idx="3">
                  <c:v>763.04876766666666</c:v>
                </c:pt>
                <c:pt idx="4">
                  <c:v>242.65845333333331</c:v>
                </c:pt>
                <c:pt idx="5">
                  <c:v>684.62950499999999</c:v>
                </c:pt>
                <c:pt idx="6">
                  <c:v>692.12823500000002</c:v>
                </c:pt>
                <c:pt idx="7">
                  <c:v>791.64528949999999</c:v>
                </c:pt>
                <c:pt idx="8">
                  <c:v>794.28941866666662</c:v>
                </c:pt>
                <c:pt idx="9">
                  <c:v>790.17601516666662</c:v>
                </c:pt>
                <c:pt idx="10">
                  <c:v>735.00943559322036</c:v>
                </c:pt>
                <c:pt idx="11">
                  <c:v>620.20248135593215</c:v>
                </c:pt>
                <c:pt idx="12">
                  <c:v>697.09814181818183</c:v>
                </c:pt>
                <c:pt idx="13">
                  <c:v>581.42178392857147</c:v>
                </c:pt>
                <c:pt idx="14">
                  <c:v>721.71557368421054</c:v>
                </c:pt>
                <c:pt idx="15">
                  <c:v>358.96922499999999</c:v>
                </c:pt>
                <c:pt idx="16">
                  <c:v>260.393685</c:v>
                </c:pt>
                <c:pt idx="17">
                  <c:v>637.37027796610164</c:v>
                </c:pt>
                <c:pt idx="18">
                  <c:v>584.3062698113207</c:v>
                </c:pt>
                <c:pt idx="19">
                  <c:v>600.71859636363638</c:v>
                </c:pt>
                <c:pt idx="20">
                  <c:v>357.83336500000001</c:v>
                </c:pt>
                <c:pt idx="21">
                  <c:v>441.83944285714279</c:v>
                </c:pt>
                <c:pt idx="22">
                  <c:v>753.77478448275861</c:v>
                </c:pt>
                <c:pt idx="23">
                  <c:v>538.96402075471701</c:v>
                </c:pt>
                <c:pt idx="24">
                  <c:v>382.97855833333341</c:v>
                </c:pt>
                <c:pt idx="25">
                  <c:v>872.14463454545455</c:v>
                </c:pt>
                <c:pt idx="26">
                  <c:v>779.48271</c:v>
                </c:pt>
                <c:pt idx="27">
                  <c:v>433.73979152542381</c:v>
                </c:pt>
                <c:pt idx="28">
                  <c:v>555.31608627450976</c:v>
                </c:pt>
                <c:pt idx="29">
                  <c:v>607.70412321428569</c:v>
                </c:pt>
                <c:pt idx="30">
                  <c:v>371.23455999999999</c:v>
                </c:pt>
                <c:pt idx="31">
                  <c:v>595.67043000000001</c:v>
                </c:pt>
                <c:pt idx="32">
                  <c:v>615.15266734693876</c:v>
                </c:pt>
                <c:pt idx="33">
                  <c:v>510.26699666666673</c:v>
                </c:pt>
                <c:pt idx="34">
                  <c:v>791.978925</c:v>
                </c:pt>
                <c:pt idx="35">
                  <c:v>587.76756913793099</c:v>
                </c:pt>
                <c:pt idx="36">
                  <c:v>741.62436666666667</c:v>
                </c:pt>
                <c:pt idx="37">
                  <c:v>541.55628070175442</c:v>
                </c:pt>
                <c:pt idx="38">
                  <c:v>596.33809499999995</c:v>
                </c:pt>
                <c:pt idx="39">
                  <c:v>787.67671578947363</c:v>
                </c:pt>
                <c:pt idx="40">
                  <c:v>774.994415</c:v>
                </c:pt>
                <c:pt idx="41">
                  <c:v>712.50970851063835</c:v>
                </c:pt>
                <c:pt idx="42">
                  <c:v>527.51690784313723</c:v>
                </c:pt>
                <c:pt idx="43">
                  <c:v>733.76190166666663</c:v>
                </c:pt>
                <c:pt idx="44">
                  <c:v>713.46335266666665</c:v>
                </c:pt>
                <c:pt idx="45">
                  <c:v>511.27684833333331</c:v>
                </c:pt>
                <c:pt idx="46">
                  <c:v>641.88328035714289</c:v>
                </c:pt>
                <c:pt idx="47">
                  <c:v>610.06427542372876</c:v>
                </c:pt>
                <c:pt idx="48">
                  <c:v>566.78401120689659</c:v>
                </c:pt>
                <c:pt idx="49">
                  <c:v>673.41647454545455</c:v>
                </c:pt>
                <c:pt idx="50">
                  <c:v>613.34642499999995</c:v>
                </c:pt>
                <c:pt idx="51">
                  <c:v>497.75499051724142</c:v>
                </c:pt>
                <c:pt idx="52">
                  <c:v>678.64840666666669</c:v>
                </c:pt>
                <c:pt idx="53">
                  <c:v>649.22873549999997</c:v>
                </c:pt>
                <c:pt idx="54">
                  <c:v>601.6094956666667</c:v>
                </c:pt>
                <c:pt idx="55">
                  <c:v>616.97415932203387</c:v>
                </c:pt>
                <c:pt idx="56">
                  <c:v>578.94428400000004</c:v>
                </c:pt>
                <c:pt idx="57">
                  <c:v>579.89655000000005</c:v>
                </c:pt>
                <c:pt idx="58">
                  <c:v>655.13801266666667</c:v>
                </c:pt>
                <c:pt idx="59">
                  <c:v>728.60479107142862</c:v>
                </c:pt>
                <c:pt idx="60">
                  <c:v>694.20069491525419</c:v>
                </c:pt>
                <c:pt idx="61">
                  <c:v>627.88675438596488</c:v>
                </c:pt>
                <c:pt idx="62">
                  <c:v>508.12516666666659</c:v>
                </c:pt>
                <c:pt idx="63">
                  <c:v>756.09261666666669</c:v>
                </c:pt>
                <c:pt idx="64">
                  <c:v>753.16704000000004</c:v>
                </c:pt>
                <c:pt idx="65">
                  <c:v>522.84100000000001</c:v>
                </c:pt>
                <c:pt idx="66">
                  <c:v>718.09998333333328</c:v>
                </c:pt>
                <c:pt idx="67">
                  <c:v>441.85045000000002</c:v>
                </c:pt>
                <c:pt idx="68">
                  <c:v>622.73706666666669</c:v>
                </c:pt>
                <c:pt idx="69">
                  <c:v>765.72850000000005</c:v>
                </c:pt>
                <c:pt idx="70">
                  <c:v>434.91670175438588</c:v>
                </c:pt>
                <c:pt idx="71">
                  <c:v>514.37266666666665</c:v>
                </c:pt>
                <c:pt idx="72">
                  <c:v>298.38791666666668</c:v>
                </c:pt>
                <c:pt idx="73">
                  <c:v>499.70948837209301</c:v>
                </c:pt>
                <c:pt idx="74">
                  <c:v>394.52125000000001</c:v>
                </c:pt>
                <c:pt idx="75">
                  <c:v>730.80242222222228</c:v>
                </c:pt>
                <c:pt idx="76">
                  <c:v>129.26451666666671</c:v>
                </c:pt>
                <c:pt idx="77">
                  <c:v>885.95863043478266</c:v>
                </c:pt>
                <c:pt idx="78">
                  <c:v>905.33493877551018</c:v>
                </c:pt>
                <c:pt idx="79">
                  <c:v>1083.2752333333331</c:v>
                </c:pt>
                <c:pt idx="80">
                  <c:v>1058.210672727273</c:v>
                </c:pt>
                <c:pt idx="81">
                  <c:v>596.71692592592592</c:v>
                </c:pt>
                <c:pt idx="82">
                  <c:v>649.0039122807018</c:v>
                </c:pt>
                <c:pt idx="83">
                  <c:v>1063.5142000000001</c:v>
                </c:pt>
                <c:pt idx="84">
                  <c:v>1071.8207500000001</c:v>
                </c:pt>
                <c:pt idx="85">
                  <c:v>1051.288866666667</c:v>
                </c:pt>
                <c:pt idx="86">
                  <c:v>684.37173170731705</c:v>
                </c:pt>
                <c:pt idx="87">
                  <c:v>1124.5688103448281</c:v>
                </c:pt>
                <c:pt idx="88">
                  <c:v>1059.0955666666671</c:v>
                </c:pt>
                <c:pt idx="89">
                  <c:v>1068.5696499999999</c:v>
                </c:pt>
                <c:pt idx="90">
                  <c:v>836.7411016949153</c:v>
                </c:pt>
                <c:pt idx="91">
                  <c:v>1081.475083333333</c:v>
                </c:pt>
                <c:pt idx="92">
                  <c:v>279.09788333333341</c:v>
                </c:pt>
                <c:pt idx="93">
                  <c:v>1022.2147</c:v>
                </c:pt>
                <c:pt idx="94">
                  <c:v>376.80342592592592</c:v>
                </c:pt>
                <c:pt idx="95">
                  <c:v>439.3624736842105</c:v>
                </c:pt>
                <c:pt idx="96">
                  <c:v>648.0673157894737</c:v>
                </c:pt>
                <c:pt idx="97">
                  <c:v>482.66865384615392</c:v>
                </c:pt>
                <c:pt idx="98">
                  <c:v>164.87206666666671</c:v>
                </c:pt>
                <c:pt idx="99">
                  <c:v>191.767</c:v>
                </c:pt>
                <c:pt idx="100">
                  <c:v>68.778566666666663</c:v>
                </c:pt>
                <c:pt idx="101">
                  <c:v>438.12164999999999</c:v>
                </c:pt>
                <c:pt idx="102">
                  <c:v>849.87800000000004</c:v>
                </c:pt>
                <c:pt idx="103">
                  <c:v>450.70206666666672</c:v>
                </c:pt>
                <c:pt idx="104">
                  <c:v>563.48896491228072</c:v>
                </c:pt>
                <c:pt idx="105">
                  <c:v>1075.5380500000001</c:v>
                </c:pt>
                <c:pt idx="106">
                  <c:v>871.13961016949156</c:v>
                </c:pt>
                <c:pt idx="107">
                  <c:v>980.60639655172417</c:v>
                </c:pt>
                <c:pt idx="108">
                  <c:v>1054.6564912280701</c:v>
                </c:pt>
                <c:pt idx="109">
                  <c:v>421.20521153846153</c:v>
                </c:pt>
                <c:pt idx="110">
                  <c:v>621.88841666666667</c:v>
                </c:pt>
                <c:pt idx="111">
                  <c:v>1000.182388888889</c:v>
                </c:pt>
                <c:pt idx="112">
                  <c:v>908.90234999999996</c:v>
                </c:pt>
                <c:pt idx="113">
                  <c:v>918.0464833333333</c:v>
                </c:pt>
                <c:pt idx="114">
                  <c:v>1032.2533333333331</c:v>
                </c:pt>
                <c:pt idx="115">
                  <c:v>474.00598214285708</c:v>
                </c:pt>
                <c:pt idx="116">
                  <c:v>674.72892307692302</c:v>
                </c:pt>
                <c:pt idx="117">
                  <c:v>745.97229629629635</c:v>
                </c:pt>
                <c:pt idx="118">
                  <c:v>607.45849999999996</c:v>
                </c:pt>
                <c:pt idx="119">
                  <c:v>523.72979629629629</c:v>
                </c:pt>
                <c:pt idx="120">
                  <c:v>657.23038333333329</c:v>
                </c:pt>
                <c:pt idx="121">
                  <c:v>970.14955102040813</c:v>
                </c:pt>
                <c:pt idx="122">
                  <c:v>476.63851666666659</c:v>
                </c:pt>
                <c:pt idx="123">
                  <c:v>313.04924074074069</c:v>
                </c:pt>
                <c:pt idx="124">
                  <c:v>353.63080000000002</c:v>
                </c:pt>
                <c:pt idx="125">
                  <c:v>368.24518333333327</c:v>
                </c:pt>
                <c:pt idx="126">
                  <c:v>277.38786666666658</c:v>
                </c:pt>
                <c:pt idx="127">
                  <c:v>333.96927777777779</c:v>
                </c:pt>
                <c:pt idx="128">
                  <c:v>792.92839285714285</c:v>
                </c:pt>
                <c:pt idx="129">
                  <c:v>527.4505614035088</c:v>
                </c:pt>
                <c:pt idx="130">
                  <c:v>442.29124999999999</c:v>
                </c:pt>
                <c:pt idx="131">
                  <c:v>496.09476666666671</c:v>
                </c:pt>
                <c:pt idx="132">
                  <c:v>433.81287272727269</c:v>
                </c:pt>
                <c:pt idx="133">
                  <c:v>615.61917241379308</c:v>
                </c:pt>
                <c:pt idx="134">
                  <c:v>731.50587719298244</c:v>
                </c:pt>
                <c:pt idx="135">
                  <c:v>471.06625000000003</c:v>
                </c:pt>
                <c:pt idx="136">
                  <c:v>520.80286206896551</c:v>
                </c:pt>
                <c:pt idx="137">
                  <c:v>339.77769999999998</c:v>
                </c:pt>
                <c:pt idx="138">
                  <c:v>716.58721666666668</c:v>
                </c:pt>
                <c:pt idx="139">
                  <c:v>124.992</c:v>
                </c:pt>
                <c:pt idx="140">
                  <c:v>616.25644999999997</c:v>
                </c:pt>
                <c:pt idx="141">
                  <c:v>449.28243333333342</c:v>
                </c:pt>
                <c:pt idx="142">
                  <c:v>266.45353448275858</c:v>
                </c:pt>
                <c:pt idx="143">
                  <c:v>180.58304999999999</c:v>
                </c:pt>
                <c:pt idx="144">
                  <c:v>311.86725000000001</c:v>
                </c:pt>
                <c:pt idx="145">
                  <c:v>286.66045000000003</c:v>
                </c:pt>
                <c:pt idx="146">
                  <c:v>672.72610909090906</c:v>
                </c:pt>
                <c:pt idx="147">
                  <c:v>190.30898333333329</c:v>
                </c:pt>
                <c:pt idx="148">
                  <c:v>429.33958333333328</c:v>
                </c:pt>
                <c:pt idx="149">
                  <c:v>783.58371929824557</c:v>
                </c:pt>
                <c:pt idx="150">
                  <c:v>121.1910833333333</c:v>
                </c:pt>
                <c:pt idx="151">
                  <c:v>194.40285</c:v>
                </c:pt>
                <c:pt idx="152">
                  <c:v>502.42957627118642</c:v>
                </c:pt>
                <c:pt idx="153">
                  <c:v>316.56781666666672</c:v>
                </c:pt>
                <c:pt idx="154">
                  <c:v>401.03481355932212</c:v>
                </c:pt>
                <c:pt idx="155">
                  <c:v>322.87216949152543</c:v>
                </c:pt>
                <c:pt idx="156">
                  <c:v>673.15357894736837</c:v>
                </c:pt>
                <c:pt idx="157">
                  <c:v>292.5317</c:v>
                </c:pt>
                <c:pt idx="158">
                  <c:v>640.32620689655175</c:v>
                </c:pt>
                <c:pt idx="159">
                  <c:v>415.66353333333331</c:v>
                </c:pt>
                <c:pt idx="160">
                  <c:v>502.6368139534884</c:v>
                </c:pt>
                <c:pt idx="161">
                  <c:v>710.57709090909088</c:v>
                </c:pt>
                <c:pt idx="162">
                  <c:v>512.01302083333337</c:v>
                </c:pt>
                <c:pt idx="163">
                  <c:v>342.37804999999997</c:v>
                </c:pt>
                <c:pt idx="164">
                  <c:v>560.00044186046512</c:v>
                </c:pt>
                <c:pt idx="165">
                  <c:v>507.22485714285722</c:v>
                </c:pt>
                <c:pt idx="166">
                  <c:v>1057.5753508771929</c:v>
                </c:pt>
                <c:pt idx="167">
                  <c:v>746.68314285714291</c:v>
                </c:pt>
                <c:pt idx="168">
                  <c:v>505.63276923076921</c:v>
                </c:pt>
                <c:pt idx="169">
                  <c:v>693.30640000000005</c:v>
                </c:pt>
              </c:numCache>
            </c:numRef>
          </c:val>
          <c:smooth val="0"/>
        </c:ser>
        <c:ser>
          <c:idx val="1"/>
          <c:order val="1"/>
          <c:tx>
            <c:strRef>
              <c:f>'12PM'!$K$1</c:f>
              <c:strCache>
                <c:ptCount val="1"/>
                <c:pt idx="0">
                  <c:v>Rad. Predicha</c:v>
                </c:pt>
              </c:strCache>
            </c:strRef>
          </c:tx>
          <c:spPr>
            <a:ln w="12700" cap="rnd">
              <a:solidFill>
                <a:srgbClr val="C00000"/>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'12PM'!$K$2:$K$171</c:f>
              <c:numCache>
                <c:formatCode>General</c:formatCode>
                <c:ptCount val="170"/>
                <c:pt idx="0">
                  <c:v>774.21256344168705</c:v>
                </c:pt>
                <c:pt idx="1">
                  <c:v>387.09659952374801</c:v>
                </c:pt>
                <c:pt idx="2">
                  <c:v>661.94097027953205</c:v>
                </c:pt>
                <c:pt idx="3">
                  <c:v>718.86598287178003</c:v>
                </c:pt>
                <c:pt idx="4">
                  <c:v>279.88614429584601</c:v>
                </c:pt>
                <c:pt idx="5">
                  <c:v>555.18558138952199</c:v>
                </c:pt>
                <c:pt idx="6">
                  <c:v>742.98462142237702</c:v>
                </c:pt>
                <c:pt idx="7">
                  <c:v>799.46673983778305</c:v>
                </c:pt>
                <c:pt idx="8">
                  <c:v>779.64691174484096</c:v>
                </c:pt>
                <c:pt idx="9">
                  <c:v>742.65709787917399</c:v>
                </c:pt>
                <c:pt idx="10">
                  <c:v>678.32354363487605</c:v>
                </c:pt>
                <c:pt idx="11">
                  <c:v>647.28002503356197</c:v>
                </c:pt>
                <c:pt idx="12">
                  <c:v>696.40263964494102</c:v>
                </c:pt>
                <c:pt idx="13">
                  <c:v>696.99512811833995</c:v>
                </c:pt>
                <c:pt idx="14">
                  <c:v>805.19337593799298</c:v>
                </c:pt>
                <c:pt idx="15">
                  <c:v>513.40074260469203</c:v>
                </c:pt>
                <c:pt idx="16">
                  <c:v>462.42313831974798</c:v>
                </c:pt>
                <c:pt idx="17">
                  <c:v>662.33647784703999</c:v>
                </c:pt>
                <c:pt idx="18">
                  <c:v>660.87212515110298</c:v>
                </c:pt>
                <c:pt idx="19">
                  <c:v>658.38114755572303</c:v>
                </c:pt>
                <c:pt idx="20">
                  <c:v>313.95016661594701</c:v>
                </c:pt>
                <c:pt idx="21">
                  <c:v>608.26383467839696</c:v>
                </c:pt>
                <c:pt idx="22">
                  <c:v>644.90312261459303</c:v>
                </c:pt>
                <c:pt idx="23">
                  <c:v>482.403894454365</c:v>
                </c:pt>
                <c:pt idx="24">
                  <c:v>429.74929799883398</c:v>
                </c:pt>
                <c:pt idx="25">
                  <c:v>717.55239347499696</c:v>
                </c:pt>
                <c:pt idx="26">
                  <c:v>814.223085845735</c:v>
                </c:pt>
                <c:pt idx="27">
                  <c:v>305.59878963006702</c:v>
                </c:pt>
                <c:pt idx="28">
                  <c:v>460.23696634937801</c:v>
                </c:pt>
                <c:pt idx="29">
                  <c:v>493.43259662756998</c:v>
                </c:pt>
                <c:pt idx="30">
                  <c:v>522.49573823904598</c:v>
                </c:pt>
                <c:pt idx="31">
                  <c:v>632.134756571308</c:v>
                </c:pt>
                <c:pt idx="32">
                  <c:v>551.25577412785594</c:v>
                </c:pt>
                <c:pt idx="33">
                  <c:v>489.506048111268</c:v>
                </c:pt>
                <c:pt idx="34">
                  <c:v>700.51454489546404</c:v>
                </c:pt>
                <c:pt idx="35">
                  <c:v>713.68258662893504</c:v>
                </c:pt>
                <c:pt idx="36">
                  <c:v>790.30760978836997</c:v>
                </c:pt>
                <c:pt idx="37">
                  <c:v>456.14345464460501</c:v>
                </c:pt>
                <c:pt idx="38">
                  <c:v>543.95533950512799</c:v>
                </c:pt>
                <c:pt idx="39">
                  <c:v>621.03384391681595</c:v>
                </c:pt>
                <c:pt idx="40">
                  <c:v>705.74180755813302</c:v>
                </c:pt>
                <c:pt idx="41">
                  <c:v>622.12787463918198</c:v>
                </c:pt>
                <c:pt idx="42">
                  <c:v>525.10620133196903</c:v>
                </c:pt>
                <c:pt idx="43">
                  <c:v>763.88404614050103</c:v>
                </c:pt>
                <c:pt idx="44">
                  <c:v>713.70854579654304</c:v>
                </c:pt>
                <c:pt idx="45">
                  <c:v>482.58120929881898</c:v>
                </c:pt>
                <c:pt idx="46">
                  <c:v>646.19362739648602</c:v>
                </c:pt>
                <c:pt idx="47">
                  <c:v>767.28028677939403</c:v>
                </c:pt>
                <c:pt idx="48">
                  <c:v>695.37655237109004</c:v>
                </c:pt>
                <c:pt idx="49">
                  <c:v>676.80035111067605</c:v>
                </c:pt>
                <c:pt idx="50">
                  <c:v>642.71070244399505</c:v>
                </c:pt>
                <c:pt idx="51">
                  <c:v>651.759773574267</c:v>
                </c:pt>
                <c:pt idx="52">
                  <c:v>818.31123449401002</c:v>
                </c:pt>
                <c:pt idx="53">
                  <c:v>831.91817853920497</c:v>
                </c:pt>
                <c:pt idx="54">
                  <c:v>758.26557888267496</c:v>
                </c:pt>
                <c:pt idx="55">
                  <c:v>520.09748176018604</c:v>
                </c:pt>
                <c:pt idx="56">
                  <c:v>541.53458693808398</c:v>
                </c:pt>
                <c:pt idx="57">
                  <c:v>614.19548770363997</c:v>
                </c:pt>
                <c:pt idx="58">
                  <c:v>794.54660908328003</c:v>
                </c:pt>
                <c:pt idx="59">
                  <c:v>716.213562505705</c:v>
                </c:pt>
                <c:pt idx="60">
                  <c:v>616.95833257545803</c:v>
                </c:pt>
                <c:pt idx="61">
                  <c:v>657.42105366839496</c:v>
                </c:pt>
                <c:pt idx="62">
                  <c:v>603.74535405648305</c:v>
                </c:pt>
                <c:pt idx="63">
                  <c:v>714.02207715873305</c:v>
                </c:pt>
                <c:pt idx="64">
                  <c:v>932.67003568380403</c:v>
                </c:pt>
                <c:pt idx="65">
                  <c:v>523.76449751368398</c:v>
                </c:pt>
                <c:pt idx="66">
                  <c:v>1205.9802881331</c:v>
                </c:pt>
                <c:pt idx="67">
                  <c:v>581.05475874572301</c:v>
                </c:pt>
                <c:pt idx="68">
                  <c:v>503.13664881040398</c:v>
                </c:pt>
                <c:pt idx="69">
                  <c:v>713.04602136742699</c:v>
                </c:pt>
                <c:pt idx="70">
                  <c:v>376.80038421640597</c:v>
                </c:pt>
                <c:pt idx="71">
                  <c:v>437.58740312002902</c:v>
                </c:pt>
                <c:pt idx="72">
                  <c:v>459.125500061526</c:v>
                </c:pt>
                <c:pt idx="73">
                  <c:v>688.88434837693706</c:v>
                </c:pt>
                <c:pt idx="74">
                  <c:v>108.829318490171</c:v>
                </c:pt>
                <c:pt idx="75">
                  <c:v>560.96346856303796</c:v>
                </c:pt>
                <c:pt idx="76">
                  <c:v>431.16230412250002</c:v>
                </c:pt>
                <c:pt idx="77">
                  <c:v>635.11141816563099</c:v>
                </c:pt>
                <c:pt idx="78">
                  <c:v>715.00296915693696</c:v>
                </c:pt>
                <c:pt idx="79">
                  <c:v>886.67082588124504</c:v>
                </c:pt>
                <c:pt idx="80">
                  <c:v>864.44312151877602</c:v>
                </c:pt>
                <c:pt idx="81">
                  <c:v>661.94892521902898</c:v>
                </c:pt>
                <c:pt idx="82">
                  <c:v>709.46022240373804</c:v>
                </c:pt>
                <c:pt idx="83">
                  <c:v>877.81175581271896</c:v>
                </c:pt>
                <c:pt idx="84">
                  <c:v>961.64326982234002</c:v>
                </c:pt>
                <c:pt idx="85">
                  <c:v>906.48057045385895</c:v>
                </c:pt>
                <c:pt idx="86">
                  <c:v>707.36053202992798</c:v>
                </c:pt>
                <c:pt idx="87">
                  <c:v>769.74824565870199</c:v>
                </c:pt>
                <c:pt idx="88">
                  <c:v>883.72892722208405</c:v>
                </c:pt>
                <c:pt idx="89">
                  <c:v>932.68016098890803</c:v>
                </c:pt>
                <c:pt idx="90">
                  <c:v>990.03383146379804</c:v>
                </c:pt>
                <c:pt idx="91">
                  <c:v>1120.1941149572699</c:v>
                </c:pt>
                <c:pt idx="92">
                  <c:v>403.80624643367202</c:v>
                </c:pt>
                <c:pt idx="93">
                  <c:v>708.45661521637305</c:v>
                </c:pt>
                <c:pt idx="94">
                  <c:v>469.30841417169898</c:v>
                </c:pt>
                <c:pt idx="95">
                  <c:v>472.95041034205298</c:v>
                </c:pt>
                <c:pt idx="96">
                  <c:v>589.69408258083797</c:v>
                </c:pt>
                <c:pt idx="97">
                  <c:v>376.743335200221</c:v>
                </c:pt>
                <c:pt idx="98">
                  <c:v>328.30150593635102</c:v>
                </c:pt>
                <c:pt idx="99">
                  <c:v>253.40480118341301</c:v>
                </c:pt>
                <c:pt idx="100">
                  <c:v>160.97513115102601</c:v>
                </c:pt>
                <c:pt idx="101">
                  <c:v>582.03255745050603</c:v>
                </c:pt>
                <c:pt idx="102">
                  <c:v>820.62566010164096</c:v>
                </c:pt>
                <c:pt idx="103">
                  <c:v>383.119401992576</c:v>
                </c:pt>
                <c:pt idx="104">
                  <c:v>605.39864285244198</c:v>
                </c:pt>
                <c:pt idx="105">
                  <c:v>892.49957170421806</c:v>
                </c:pt>
                <c:pt idx="106">
                  <c:v>744.455602894094</c:v>
                </c:pt>
                <c:pt idx="107">
                  <c:v>733.80647452950802</c:v>
                </c:pt>
                <c:pt idx="108">
                  <c:v>687.44263372968305</c:v>
                </c:pt>
                <c:pt idx="109">
                  <c:v>885.72884655671101</c:v>
                </c:pt>
                <c:pt idx="110">
                  <c:v>843.62948270373795</c:v>
                </c:pt>
                <c:pt idx="111">
                  <c:v>903.807426212069</c:v>
                </c:pt>
                <c:pt idx="112">
                  <c:v>869.66246973957004</c:v>
                </c:pt>
                <c:pt idx="113">
                  <c:v>821.53043926925704</c:v>
                </c:pt>
                <c:pt idx="114">
                  <c:v>995.13194077524702</c:v>
                </c:pt>
                <c:pt idx="115">
                  <c:v>379.01369616029899</c:v>
                </c:pt>
                <c:pt idx="116">
                  <c:v>686.62735122339302</c:v>
                </c:pt>
                <c:pt idx="117">
                  <c:v>763.52255640742897</c:v>
                </c:pt>
                <c:pt idx="118">
                  <c:v>591.63279438479105</c:v>
                </c:pt>
                <c:pt idx="119">
                  <c:v>560.35337392243298</c:v>
                </c:pt>
                <c:pt idx="120">
                  <c:v>575.226794064724</c:v>
                </c:pt>
                <c:pt idx="121">
                  <c:v>762.64289358860901</c:v>
                </c:pt>
                <c:pt idx="122">
                  <c:v>484.75941789130599</c:v>
                </c:pt>
                <c:pt idx="123">
                  <c:v>449.08075938483802</c:v>
                </c:pt>
                <c:pt idx="124">
                  <c:v>435.65360735572699</c:v>
                </c:pt>
                <c:pt idx="125">
                  <c:v>317.45263662770498</c:v>
                </c:pt>
                <c:pt idx="126">
                  <c:v>217.94884472147299</c:v>
                </c:pt>
                <c:pt idx="127">
                  <c:v>710.32276372764704</c:v>
                </c:pt>
                <c:pt idx="128">
                  <c:v>699.17882353237303</c:v>
                </c:pt>
                <c:pt idx="129">
                  <c:v>605.771513891175</c:v>
                </c:pt>
                <c:pt idx="130">
                  <c:v>563.65611525480494</c:v>
                </c:pt>
                <c:pt idx="131">
                  <c:v>554.10759100980101</c:v>
                </c:pt>
                <c:pt idx="132">
                  <c:v>502.00396861216501</c:v>
                </c:pt>
                <c:pt idx="133">
                  <c:v>644.394766490601</c:v>
                </c:pt>
                <c:pt idx="134">
                  <c:v>614.06792031144596</c:v>
                </c:pt>
                <c:pt idx="135">
                  <c:v>654.00464559991804</c:v>
                </c:pt>
                <c:pt idx="136">
                  <c:v>439.24826627339201</c:v>
                </c:pt>
                <c:pt idx="137">
                  <c:v>481.50748008029399</c:v>
                </c:pt>
                <c:pt idx="138">
                  <c:v>817.48338640461805</c:v>
                </c:pt>
                <c:pt idx="139">
                  <c:v>661.76450966981599</c:v>
                </c:pt>
                <c:pt idx="140">
                  <c:v>835.47560722473702</c:v>
                </c:pt>
                <c:pt idx="141">
                  <c:v>641.41075790833395</c:v>
                </c:pt>
                <c:pt idx="142">
                  <c:v>335.961031175122</c:v>
                </c:pt>
                <c:pt idx="143">
                  <c:v>393.32738704425702</c:v>
                </c:pt>
                <c:pt idx="144">
                  <c:v>414.76169454329499</c:v>
                </c:pt>
                <c:pt idx="145">
                  <c:v>415.43951602157301</c:v>
                </c:pt>
                <c:pt idx="146">
                  <c:v>699.17096162969005</c:v>
                </c:pt>
                <c:pt idx="147">
                  <c:v>351.37477102347702</c:v>
                </c:pt>
                <c:pt idx="148">
                  <c:v>400.95375164126801</c:v>
                </c:pt>
                <c:pt idx="149">
                  <c:v>769.07315101858399</c:v>
                </c:pt>
                <c:pt idx="150">
                  <c:v>260.94972631853</c:v>
                </c:pt>
                <c:pt idx="151">
                  <c:v>320.48838250954299</c:v>
                </c:pt>
                <c:pt idx="152">
                  <c:v>701.42939090231505</c:v>
                </c:pt>
                <c:pt idx="153">
                  <c:v>462.76443802829999</c:v>
                </c:pt>
                <c:pt idx="154">
                  <c:v>547.12478294512698</c:v>
                </c:pt>
                <c:pt idx="155">
                  <c:v>619.78562150906305</c:v>
                </c:pt>
                <c:pt idx="156">
                  <c:v>608.05738224929098</c:v>
                </c:pt>
                <c:pt idx="157">
                  <c:v>572.07626160223106</c:v>
                </c:pt>
                <c:pt idx="158">
                  <c:v>504.942990199419</c:v>
                </c:pt>
                <c:pt idx="159">
                  <c:v>430.111925636867</c:v>
                </c:pt>
                <c:pt idx="160">
                  <c:v>505.74988237128201</c:v>
                </c:pt>
                <c:pt idx="161">
                  <c:v>624.67557122272501</c:v>
                </c:pt>
                <c:pt idx="162">
                  <c:v>425.16598718812003</c:v>
                </c:pt>
                <c:pt idx="163">
                  <c:v>375.73044119894502</c:v>
                </c:pt>
                <c:pt idx="164">
                  <c:v>582.02064004539704</c:v>
                </c:pt>
                <c:pt idx="165">
                  <c:v>542.50901547685396</c:v>
                </c:pt>
                <c:pt idx="166">
                  <c:v>666.27034532605103</c:v>
                </c:pt>
                <c:pt idx="167">
                  <c:v>503.89128877172698</c:v>
                </c:pt>
                <c:pt idx="168">
                  <c:v>491.12117920964698</c:v>
                </c:pt>
                <c:pt idx="169">
                  <c:v>610.98372523933301</c:v>
                </c:pt>
              </c:numCache>
            </c:numRef>
          </c:val>
          <c:smooth val="0"/>
        </c:ser>
        <c:dLbls>
          <c:showLegendKey val="0"/>
          <c:showVal val="0"/>
          <c:showCatName val="0"/>
          <c:showSerName val="0"/>
          <c:showPercent val="0"/>
          <c:showBubbleSize val="0"/>
        </c:dLbls>
        <c:smooth val="0"/>
        <c:axId val="316512576"/>
        <c:axId val="316517280"/>
      </c:lineChart>
      <c:dateAx>
        <c:axId val="3165125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7280"/>
        <c:crosses val="autoZero"/>
        <c:auto val="1"/>
        <c:lblOffset val="100"/>
        <c:baseTimeUnit val="days"/>
      </c:dateAx>
      <c:valAx>
        <c:axId val="31651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r>
              <a:rPr lang="en-US" sz="1600" b="1"/>
              <a:t>Modelo de radiación solar 14H00- Itulcachi</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'14PM'!$J$1</c:f>
              <c:strCache>
                <c:ptCount val="1"/>
                <c:pt idx="0">
                  <c:v>Rad. Observada</c:v>
                </c:pt>
              </c:strCache>
            </c:strRef>
          </c:tx>
          <c:spPr>
            <a:ln w="12700" cap="rnd">
              <a:solidFill>
                <a:schemeClr val="tx1">
                  <a:lumMod val="85000"/>
                  <a:lumOff val="15000"/>
                </a:schemeClr>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'14PM'!$J$2:$J$171</c:f>
              <c:numCache>
                <c:formatCode>General</c:formatCode>
                <c:ptCount val="170"/>
                <c:pt idx="0">
                  <c:v>811.98945333333336</c:v>
                </c:pt>
                <c:pt idx="1">
                  <c:v>200.15324833333329</c:v>
                </c:pt>
                <c:pt idx="2">
                  <c:v>796.00370833333329</c:v>
                </c:pt>
                <c:pt idx="3">
                  <c:v>576.67219999999998</c:v>
                </c:pt>
                <c:pt idx="4">
                  <c:v>405.16331833333328</c:v>
                </c:pt>
                <c:pt idx="5">
                  <c:v>702.343345</c:v>
                </c:pt>
                <c:pt idx="6">
                  <c:v>600.82050833333335</c:v>
                </c:pt>
                <c:pt idx="7">
                  <c:v>638.22590500000001</c:v>
                </c:pt>
                <c:pt idx="8">
                  <c:v>823.56250666666665</c:v>
                </c:pt>
                <c:pt idx="9">
                  <c:v>799.34613166666668</c:v>
                </c:pt>
                <c:pt idx="10">
                  <c:v>790.97377966101692</c:v>
                </c:pt>
                <c:pt idx="11">
                  <c:v>650.10201833333338</c:v>
                </c:pt>
                <c:pt idx="12">
                  <c:v>666.84290166666665</c:v>
                </c:pt>
                <c:pt idx="13">
                  <c:v>570.52740166666672</c:v>
                </c:pt>
                <c:pt idx="14">
                  <c:v>795.26301333333333</c:v>
                </c:pt>
                <c:pt idx="15">
                  <c:v>254.99105833333331</c:v>
                </c:pt>
                <c:pt idx="16">
                  <c:v>248.95575500000001</c:v>
                </c:pt>
                <c:pt idx="17">
                  <c:v>492.78245254237288</c:v>
                </c:pt>
                <c:pt idx="18">
                  <c:v>583.72149666666667</c:v>
                </c:pt>
                <c:pt idx="19">
                  <c:v>772.59260666666671</c:v>
                </c:pt>
                <c:pt idx="20">
                  <c:v>275.68113166666672</c:v>
                </c:pt>
                <c:pt idx="21">
                  <c:v>442.90877999999998</c:v>
                </c:pt>
                <c:pt idx="22">
                  <c:v>809.16188499999998</c:v>
                </c:pt>
                <c:pt idx="23">
                  <c:v>489.24770833333332</c:v>
                </c:pt>
                <c:pt idx="24">
                  <c:v>506.87380166666668</c:v>
                </c:pt>
                <c:pt idx="25">
                  <c:v>764.54477999999995</c:v>
                </c:pt>
                <c:pt idx="26">
                  <c:v>403.30420333333331</c:v>
                </c:pt>
                <c:pt idx="27">
                  <c:v>482.42835833333328</c:v>
                </c:pt>
                <c:pt idx="28">
                  <c:v>582.16203499999995</c:v>
                </c:pt>
                <c:pt idx="29">
                  <c:v>502.44479999999999</c:v>
                </c:pt>
                <c:pt idx="30">
                  <c:v>146.65347066666669</c:v>
                </c:pt>
                <c:pt idx="31">
                  <c:v>578.12108000000001</c:v>
                </c:pt>
                <c:pt idx="32">
                  <c:v>522.46737166666662</c:v>
                </c:pt>
                <c:pt idx="33">
                  <c:v>307.71675516666659</c:v>
                </c:pt>
                <c:pt idx="34">
                  <c:v>692.86649999999997</c:v>
                </c:pt>
                <c:pt idx="35">
                  <c:v>887.33258833333332</c:v>
                </c:pt>
                <c:pt idx="36">
                  <c:v>836.92836999999997</c:v>
                </c:pt>
                <c:pt idx="37">
                  <c:v>825.73075333333338</c:v>
                </c:pt>
                <c:pt idx="38">
                  <c:v>254.02643833333329</c:v>
                </c:pt>
                <c:pt idx="39">
                  <c:v>582.951505</c:v>
                </c:pt>
                <c:pt idx="40">
                  <c:v>813.10699333333332</c:v>
                </c:pt>
                <c:pt idx="41">
                  <c:v>458.97387833333329</c:v>
                </c:pt>
                <c:pt idx="42">
                  <c:v>618.77950666666663</c:v>
                </c:pt>
                <c:pt idx="43">
                  <c:v>946.57218333333333</c:v>
                </c:pt>
                <c:pt idx="44">
                  <c:v>929.36458500000003</c:v>
                </c:pt>
                <c:pt idx="45">
                  <c:v>503.05886333333331</c:v>
                </c:pt>
                <c:pt idx="46">
                  <c:v>697.25535000000002</c:v>
                </c:pt>
                <c:pt idx="47">
                  <c:v>653.51187796610168</c:v>
                </c:pt>
                <c:pt idx="48">
                  <c:v>732.83118000000002</c:v>
                </c:pt>
                <c:pt idx="49">
                  <c:v>876.90775499999995</c:v>
                </c:pt>
                <c:pt idx="50">
                  <c:v>718.64411166666662</c:v>
                </c:pt>
                <c:pt idx="51">
                  <c:v>714.27659642857145</c:v>
                </c:pt>
                <c:pt idx="52">
                  <c:v>907.11986000000002</c:v>
                </c:pt>
                <c:pt idx="53">
                  <c:v>920.17831666666666</c:v>
                </c:pt>
                <c:pt idx="54">
                  <c:v>634.5448816666667</c:v>
                </c:pt>
                <c:pt idx="55">
                  <c:v>689.06129655172413</c:v>
                </c:pt>
                <c:pt idx="56">
                  <c:v>371.76817166666672</c:v>
                </c:pt>
                <c:pt idx="57">
                  <c:v>785.74205166666661</c:v>
                </c:pt>
                <c:pt idx="58">
                  <c:v>894.28931333333333</c:v>
                </c:pt>
                <c:pt idx="59">
                  <c:v>975.88434666666672</c:v>
                </c:pt>
                <c:pt idx="60">
                  <c:v>664.02833333333331</c:v>
                </c:pt>
                <c:pt idx="61">
                  <c:v>383.96103389830512</c:v>
                </c:pt>
                <c:pt idx="62">
                  <c:v>334.98316666666659</c:v>
                </c:pt>
                <c:pt idx="63">
                  <c:v>914.74221666666665</c:v>
                </c:pt>
                <c:pt idx="64">
                  <c:v>555.01673333333338</c:v>
                </c:pt>
                <c:pt idx="65">
                  <c:v>657.34709999999995</c:v>
                </c:pt>
                <c:pt idx="66">
                  <c:v>848.10176666666666</c:v>
                </c:pt>
                <c:pt idx="67">
                  <c:v>337.27435000000003</c:v>
                </c:pt>
                <c:pt idx="68">
                  <c:v>720.63711666666666</c:v>
                </c:pt>
                <c:pt idx="69">
                  <c:v>875.7208333333333</c:v>
                </c:pt>
                <c:pt idx="70">
                  <c:v>770.04139999999995</c:v>
                </c:pt>
                <c:pt idx="71">
                  <c:v>154.5233666666667</c:v>
                </c:pt>
                <c:pt idx="72">
                  <c:v>420.08049999999997</c:v>
                </c:pt>
                <c:pt idx="73">
                  <c:v>714.76058333333333</c:v>
                </c:pt>
                <c:pt idx="74">
                  <c:v>336.32483333333329</c:v>
                </c:pt>
                <c:pt idx="75">
                  <c:v>166.4181833333333</c:v>
                </c:pt>
                <c:pt idx="76">
                  <c:v>214.5417333333333</c:v>
                </c:pt>
                <c:pt idx="77">
                  <c:v>838.44989999999996</c:v>
                </c:pt>
                <c:pt idx="78">
                  <c:v>352.09974999999997</c:v>
                </c:pt>
                <c:pt idx="79">
                  <c:v>376.66187931034477</c:v>
                </c:pt>
                <c:pt idx="80">
                  <c:v>879.29331666666667</c:v>
                </c:pt>
                <c:pt idx="81">
                  <c:v>1014.132733333333</c:v>
                </c:pt>
                <c:pt idx="82">
                  <c:v>722.41022413793098</c:v>
                </c:pt>
                <c:pt idx="83">
                  <c:v>635.25164406779663</c:v>
                </c:pt>
                <c:pt idx="84">
                  <c:v>845.57429999999999</c:v>
                </c:pt>
                <c:pt idx="85">
                  <c:v>851.56078333333335</c:v>
                </c:pt>
                <c:pt idx="86">
                  <c:v>763.8431333333333</c:v>
                </c:pt>
                <c:pt idx="87">
                  <c:v>210.7963833333333</c:v>
                </c:pt>
                <c:pt idx="88">
                  <c:v>818.76631666666663</c:v>
                </c:pt>
                <c:pt idx="89">
                  <c:v>749.23831666666672</c:v>
                </c:pt>
                <c:pt idx="90">
                  <c:v>840.40858333333335</c:v>
                </c:pt>
                <c:pt idx="91">
                  <c:v>835.81141666666667</c:v>
                </c:pt>
                <c:pt idx="92">
                  <c:v>270.76658333333341</c:v>
                </c:pt>
                <c:pt idx="93">
                  <c:v>280.25643333333329</c:v>
                </c:pt>
                <c:pt idx="94">
                  <c:v>350.69439999999997</c:v>
                </c:pt>
                <c:pt idx="95">
                  <c:v>401.69591666666668</c:v>
                </c:pt>
                <c:pt idx="96">
                  <c:v>199.9536333333333</c:v>
                </c:pt>
                <c:pt idx="97">
                  <c:v>173.4376666666667</c:v>
                </c:pt>
                <c:pt idx="98">
                  <c:v>168.16374025974031</c:v>
                </c:pt>
                <c:pt idx="99">
                  <c:v>125.18385000000001</c:v>
                </c:pt>
                <c:pt idx="100">
                  <c:v>174.30019999999999</c:v>
                </c:pt>
                <c:pt idx="101">
                  <c:v>279.69583333333333</c:v>
                </c:pt>
                <c:pt idx="102">
                  <c:v>225.04086666666669</c:v>
                </c:pt>
                <c:pt idx="103">
                  <c:v>648.11540000000002</c:v>
                </c:pt>
                <c:pt idx="104">
                  <c:v>541.83616666666671</c:v>
                </c:pt>
                <c:pt idx="105">
                  <c:v>784.11933333333332</c:v>
                </c:pt>
                <c:pt idx="106">
                  <c:v>430.59788333333341</c:v>
                </c:pt>
                <c:pt idx="107">
                  <c:v>358.84156666666672</c:v>
                </c:pt>
                <c:pt idx="108">
                  <c:v>56.072200000000002</c:v>
                </c:pt>
                <c:pt idx="109">
                  <c:v>171.36448333333331</c:v>
                </c:pt>
                <c:pt idx="110">
                  <c:v>232.46950000000001</c:v>
                </c:pt>
                <c:pt idx="111">
                  <c:v>499.47120000000001</c:v>
                </c:pt>
                <c:pt idx="112">
                  <c:v>601.27535</c:v>
                </c:pt>
                <c:pt idx="113">
                  <c:v>647.13381666666669</c:v>
                </c:pt>
                <c:pt idx="114">
                  <c:v>809.48591666666664</c:v>
                </c:pt>
                <c:pt idx="115">
                  <c:v>455.9581</c:v>
                </c:pt>
                <c:pt idx="116">
                  <c:v>497.55338333333327</c:v>
                </c:pt>
                <c:pt idx="117">
                  <c:v>305.85863333333327</c:v>
                </c:pt>
                <c:pt idx="118">
                  <c:v>830.79781666666668</c:v>
                </c:pt>
                <c:pt idx="119">
                  <c:v>783.45749999999998</c:v>
                </c:pt>
                <c:pt idx="120">
                  <c:v>435.71771666666672</c:v>
                </c:pt>
                <c:pt idx="121">
                  <c:v>762.47366666666665</c:v>
                </c:pt>
                <c:pt idx="122">
                  <c:v>681.2258333333333</c:v>
                </c:pt>
                <c:pt idx="123">
                  <c:v>235.15235000000001</c:v>
                </c:pt>
                <c:pt idx="124">
                  <c:v>111.18628333333329</c:v>
                </c:pt>
                <c:pt idx="125">
                  <c:v>64.129666666666665</c:v>
                </c:pt>
                <c:pt idx="126">
                  <c:v>181.0051333333333</c:v>
                </c:pt>
                <c:pt idx="127">
                  <c:v>344.57228333333342</c:v>
                </c:pt>
                <c:pt idx="128">
                  <c:v>216.47856666666669</c:v>
                </c:pt>
                <c:pt idx="129">
                  <c:v>339.20583333333332</c:v>
                </c:pt>
                <c:pt idx="130">
                  <c:v>74.494016666666667</c:v>
                </c:pt>
                <c:pt idx="131">
                  <c:v>188.94488333333331</c:v>
                </c:pt>
                <c:pt idx="132">
                  <c:v>132.84093333333331</c:v>
                </c:pt>
                <c:pt idx="133">
                  <c:v>536.12684999999999</c:v>
                </c:pt>
                <c:pt idx="134">
                  <c:v>365.86471666666671</c:v>
                </c:pt>
                <c:pt idx="135">
                  <c:v>244.0247333333333</c:v>
                </c:pt>
                <c:pt idx="136">
                  <c:v>144.04294999999999</c:v>
                </c:pt>
                <c:pt idx="137">
                  <c:v>240.2699666666667</c:v>
                </c:pt>
                <c:pt idx="138">
                  <c:v>57.248249999999999</c:v>
                </c:pt>
                <c:pt idx="139">
                  <c:v>63.066549999999999</c:v>
                </c:pt>
                <c:pt idx="140">
                  <c:v>257.59615000000002</c:v>
                </c:pt>
                <c:pt idx="141">
                  <c:v>276.51341666666673</c:v>
                </c:pt>
                <c:pt idx="142">
                  <c:v>83.966816666666674</c:v>
                </c:pt>
                <c:pt idx="143">
                  <c:v>117.3484666666667</c:v>
                </c:pt>
                <c:pt idx="144">
                  <c:v>174.56711666666669</c:v>
                </c:pt>
                <c:pt idx="145">
                  <c:v>464.50196666666659</c:v>
                </c:pt>
                <c:pt idx="146">
                  <c:v>577.58796666666672</c:v>
                </c:pt>
                <c:pt idx="147">
                  <c:v>119.9385333333333</c:v>
                </c:pt>
                <c:pt idx="148">
                  <c:v>115.82973333333329</c:v>
                </c:pt>
                <c:pt idx="149">
                  <c:v>378.23048333333332</c:v>
                </c:pt>
                <c:pt idx="150">
                  <c:v>211.26145</c:v>
                </c:pt>
                <c:pt idx="151">
                  <c:v>40.888916666666667</c:v>
                </c:pt>
                <c:pt idx="152">
                  <c:v>200.4423166666667</c:v>
                </c:pt>
                <c:pt idx="153">
                  <c:v>225.32993333333329</c:v>
                </c:pt>
                <c:pt idx="154">
                  <c:v>253.28983333333329</c:v>
                </c:pt>
                <c:pt idx="155">
                  <c:v>85.239833333333337</c:v>
                </c:pt>
                <c:pt idx="156">
                  <c:v>406.54919999999998</c:v>
                </c:pt>
                <c:pt idx="157">
                  <c:v>84.66928333333334</c:v>
                </c:pt>
                <c:pt idx="158">
                  <c:v>127.9142166666667</c:v>
                </c:pt>
                <c:pt idx="159">
                  <c:v>265.64765</c:v>
                </c:pt>
                <c:pt idx="160">
                  <c:v>715.93583333333333</c:v>
                </c:pt>
                <c:pt idx="161">
                  <c:v>519.33748333333335</c:v>
                </c:pt>
                <c:pt idx="162">
                  <c:v>533.78584999999998</c:v>
                </c:pt>
                <c:pt idx="163">
                  <c:v>192.47861666666671</c:v>
                </c:pt>
                <c:pt idx="164">
                  <c:v>755.60705084745757</c:v>
                </c:pt>
                <c:pt idx="165">
                  <c:v>412.16143333333332</c:v>
                </c:pt>
                <c:pt idx="166">
                  <c:v>868.80280000000005</c:v>
                </c:pt>
                <c:pt idx="167">
                  <c:v>625.15951666666672</c:v>
                </c:pt>
                <c:pt idx="168">
                  <c:v>404.78121666666669</c:v>
                </c:pt>
                <c:pt idx="169">
                  <c:v>752.4502</c:v>
                </c:pt>
              </c:numCache>
            </c:numRef>
          </c:val>
          <c:smooth val="0"/>
        </c:ser>
        <c:ser>
          <c:idx val="1"/>
          <c:order val="1"/>
          <c:tx>
            <c:strRef>
              <c:f>'14PM'!$K$1</c:f>
              <c:strCache>
                <c:ptCount val="1"/>
                <c:pt idx="0">
                  <c:v>Rad. Predicha</c:v>
                </c:pt>
              </c:strCache>
            </c:strRef>
          </c:tx>
          <c:spPr>
            <a:ln w="12700" cap="rnd">
              <a:solidFill>
                <a:srgbClr val="C00000"/>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'14PM'!$K$2:$K$171</c:f>
              <c:numCache>
                <c:formatCode>General</c:formatCode>
                <c:ptCount val="170"/>
                <c:pt idx="0">
                  <c:v>597.75528438337403</c:v>
                </c:pt>
                <c:pt idx="1">
                  <c:v>288.65119335422702</c:v>
                </c:pt>
                <c:pt idx="2">
                  <c:v>757.75637953440298</c:v>
                </c:pt>
                <c:pt idx="3">
                  <c:v>387.871610852586</c:v>
                </c:pt>
                <c:pt idx="4">
                  <c:v>286.08097347168399</c:v>
                </c:pt>
                <c:pt idx="5">
                  <c:v>404.044053902835</c:v>
                </c:pt>
                <c:pt idx="6">
                  <c:v>704.46932527757804</c:v>
                </c:pt>
                <c:pt idx="7">
                  <c:v>652.15000573764098</c:v>
                </c:pt>
                <c:pt idx="8">
                  <c:v>723.24611153771605</c:v>
                </c:pt>
                <c:pt idx="9">
                  <c:v>733.91419557332404</c:v>
                </c:pt>
                <c:pt idx="10">
                  <c:v>798.57516360069701</c:v>
                </c:pt>
                <c:pt idx="11">
                  <c:v>775.05815577531598</c:v>
                </c:pt>
                <c:pt idx="12">
                  <c:v>813.58121169890001</c:v>
                </c:pt>
                <c:pt idx="13">
                  <c:v>475.40930126950298</c:v>
                </c:pt>
                <c:pt idx="14">
                  <c:v>796.04551562340305</c:v>
                </c:pt>
                <c:pt idx="15">
                  <c:v>327.32794213836797</c:v>
                </c:pt>
                <c:pt idx="16">
                  <c:v>355.81947500605702</c:v>
                </c:pt>
                <c:pt idx="17">
                  <c:v>610.75720754714905</c:v>
                </c:pt>
                <c:pt idx="18">
                  <c:v>634.94296055156497</c:v>
                </c:pt>
                <c:pt idx="19">
                  <c:v>761.821914297582</c:v>
                </c:pt>
                <c:pt idx="20">
                  <c:v>317.35688576377498</c:v>
                </c:pt>
                <c:pt idx="21">
                  <c:v>634.11866690135503</c:v>
                </c:pt>
                <c:pt idx="22">
                  <c:v>716.22516463596401</c:v>
                </c:pt>
                <c:pt idx="23">
                  <c:v>422.18828852977902</c:v>
                </c:pt>
                <c:pt idx="24">
                  <c:v>369.24939418641202</c:v>
                </c:pt>
                <c:pt idx="25">
                  <c:v>450.78335776326099</c:v>
                </c:pt>
                <c:pt idx="26">
                  <c:v>471.67410056454202</c:v>
                </c:pt>
                <c:pt idx="27">
                  <c:v>283.86806249409301</c:v>
                </c:pt>
                <c:pt idx="28">
                  <c:v>337.69056837971999</c:v>
                </c:pt>
                <c:pt idx="29">
                  <c:v>322.81983929673498</c:v>
                </c:pt>
                <c:pt idx="30">
                  <c:v>310.70272043243801</c:v>
                </c:pt>
                <c:pt idx="31">
                  <c:v>604.62111564653105</c:v>
                </c:pt>
                <c:pt idx="32">
                  <c:v>347.73919821030302</c:v>
                </c:pt>
                <c:pt idx="33">
                  <c:v>393.72754502798398</c:v>
                </c:pt>
                <c:pt idx="34">
                  <c:v>581.30477951571504</c:v>
                </c:pt>
                <c:pt idx="35">
                  <c:v>742.67874158221798</c:v>
                </c:pt>
                <c:pt idx="36">
                  <c:v>783.71753486033504</c:v>
                </c:pt>
                <c:pt idx="37">
                  <c:v>855.61291282864704</c:v>
                </c:pt>
                <c:pt idx="38">
                  <c:v>186.03245922619001</c:v>
                </c:pt>
                <c:pt idx="39">
                  <c:v>510.49747603048502</c:v>
                </c:pt>
                <c:pt idx="40">
                  <c:v>741.53705917889101</c:v>
                </c:pt>
                <c:pt idx="41">
                  <c:v>353.70362118156601</c:v>
                </c:pt>
                <c:pt idx="42">
                  <c:v>417.34856781687199</c:v>
                </c:pt>
                <c:pt idx="43">
                  <c:v>769.62283667943598</c:v>
                </c:pt>
                <c:pt idx="44">
                  <c:v>753.76507517995196</c:v>
                </c:pt>
                <c:pt idx="45">
                  <c:v>526.74704368076505</c:v>
                </c:pt>
                <c:pt idx="46">
                  <c:v>716.44362377107598</c:v>
                </c:pt>
                <c:pt idx="47">
                  <c:v>700.88226372664997</c:v>
                </c:pt>
                <c:pt idx="48">
                  <c:v>706.42309195069697</c:v>
                </c:pt>
                <c:pt idx="49">
                  <c:v>804.39841773691398</c:v>
                </c:pt>
                <c:pt idx="50">
                  <c:v>655.04839963859195</c:v>
                </c:pt>
                <c:pt idx="51">
                  <c:v>705.80889145511605</c:v>
                </c:pt>
                <c:pt idx="52">
                  <c:v>762.81172314983803</c:v>
                </c:pt>
                <c:pt idx="53">
                  <c:v>803.18261033335</c:v>
                </c:pt>
                <c:pt idx="54">
                  <c:v>650.14851326570204</c:v>
                </c:pt>
                <c:pt idx="55">
                  <c:v>357.14159811013701</c:v>
                </c:pt>
                <c:pt idx="56">
                  <c:v>391.40719539287301</c:v>
                </c:pt>
                <c:pt idx="57">
                  <c:v>522.11260106418104</c:v>
                </c:pt>
                <c:pt idx="58">
                  <c:v>686.28444844875503</c:v>
                </c:pt>
                <c:pt idx="59">
                  <c:v>714.90018140472102</c:v>
                </c:pt>
                <c:pt idx="60">
                  <c:v>540.65688090399397</c:v>
                </c:pt>
                <c:pt idx="61">
                  <c:v>589.66377429894897</c:v>
                </c:pt>
                <c:pt idx="62">
                  <c:v>441.71867623998202</c:v>
                </c:pt>
                <c:pt idx="63">
                  <c:v>739.44911154975296</c:v>
                </c:pt>
                <c:pt idx="64">
                  <c:v>466.49807337717999</c:v>
                </c:pt>
                <c:pt idx="65">
                  <c:v>655.18787471526196</c:v>
                </c:pt>
                <c:pt idx="66">
                  <c:v>777.32016722824198</c:v>
                </c:pt>
                <c:pt idx="67">
                  <c:v>368.81574498083302</c:v>
                </c:pt>
                <c:pt idx="68">
                  <c:v>659.43284114530002</c:v>
                </c:pt>
                <c:pt idx="69">
                  <c:v>764.31339738445399</c:v>
                </c:pt>
                <c:pt idx="70">
                  <c:v>441.43335681437401</c:v>
                </c:pt>
                <c:pt idx="71">
                  <c:v>263.10010278046701</c:v>
                </c:pt>
                <c:pt idx="72">
                  <c:v>562.19430631263106</c:v>
                </c:pt>
                <c:pt idx="73">
                  <c:v>596.86180972750196</c:v>
                </c:pt>
                <c:pt idx="74">
                  <c:v>279.18458497766898</c:v>
                </c:pt>
                <c:pt idx="75">
                  <c:v>187.376407058268</c:v>
                </c:pt>
                <c:pt idx="76">
                  <c:v>332.93619880909699</c:v>
                </c:pt>
                <c:pt idx="77">
                  <c:v>717.310755304797</c:v>
                </c:pt>
                <c:pt idx="78">
                  <c:v>312.13894848826197</c:v>
                </c:pt>
                <c:pt idx="79">
                  <c:v>510.49014736431502</c:v>
                </c:pt>
                <c:pt idx="80">
                  <c:v>836.92815582974799</c:v>
                </c:pt>
                <c:pt idx="81">
                  <c:v>769.85599758012995</c:v>
                </c:pt>
                <c:pt idx="82">
                  <c:v>816.68367702965395</c:v>
                </c:pt>
                <c:pt idx="83">
                  <c:v>676.52108196884001</c:v>
                </c:pt>
                <c:pt idx="84">
                  <c:v>902.17284330792302</c:v>
                </c:pt>
                <c:pt idx="85">
                  <c:v>785.73457587790404</c:v>
                </c:pt>
                <c:pt idx="86">
                  <c:v>743.11824405391906</c:v>
                </c:pt>
                <c:pt idx="87">
                  <c:v>335.65739033800202</c:v>
                </c:pt>
                <c:pt idx="88">
                  <c:v>802.67834489397796</c:v>
                </c:pt>
                <c:pt idx="89">
                  <c:v>720.22035994825899</c:v>
                </c:pt>
                <c:pt idx="90">
                  <c:v>819.19736295912901</c:v>
                </c:pt>
                <c:pt idx="91">
                  <c:v>820.99510097709799</c:v>
                </c:pt>
                <c:pt idx="92">
                  <c:v>576.89401036433799</c:v>
                </c:pt>
                <c:pt idx="93">
                  <c:v>627.34486460421999</c:v>
                </c:pt>
                <c:pt idx="94">
                  <c:v>377.003093548099</c:v>
                </c:pt>
                <c:pt idx="95">
                  <c:v>681.56642178235802</c:v>
                </c:pt>
                <c:pt idx="96">
                  <c:v>276.57280388160399</c:v>
                </c:pt>
                <c:pt idx="97">
                  <c:v>224.36591418229301</c:v>
                </c:pt>
                <c:pt idx="98">
                  <c:v>58.371154433786501</c:v>
                </c:pt>
                <c:pt idx="99">
                  <c:v>116.510912428569</c:v>
                </c:pt>
                <c:pt idx="100">
                  <c:v>165.61444799738999</c:v>
                </c:pt>
                <c:pt idx="101">
                  <c:v>246.841827563507</c:v>
                </c:pt>
                <c:pt idx="102">
                  <c:v>369.252942791164</c:v>
                </c:pt>
                <c:pt idx="103">
                  <c:v>384.08232146197201</c:v>
                </c:pt>
                <c:pt idx="104">
                  <c:v>683.70478393291</c:v>
                </c:pt>
                <c:pt idx="105">
                  <c:v>743.176528169932</c:v>
                </c:pt>
                <c:pt idx="106">
                  <c:v>642.16393606287397</c:v>
                </c:pt>
                <c:pt idx="107">
                  <c:v>625.11442746857904</c:v>
                </c:pt>
                <c:pt idx="108">
                  <c:v>207.54189559336299</c:v>
                </c:pt>
                <c:pt idx="109">
                  <c:v>293.11237432522898</c:v>
                </c:pt>
                <c:pt idx="110">
                  <c:v>245.64463973396201</c:v>
                </c:pt>
                <c:pt idx="111">
                  <c:v>673.97054082333</c:v>
                </c:pt>
                <c:pt idx="112">
                  <c:v>652.50824484741304</c:v>
                </c:pt>
                <c:pt idx="113">
                  <c:v>763.73750176862404</c:v>
                </c:pt>
                <c:pt idx="114">
                  <c:v>852.45992541807095</c:v>
                </c:pt>
                <c:pt idx="115">
                  <c:v>638.62425609414595</c:v>
                </c:pt>
                <c:pt idx="116">
                  <c:v>759.30107582956498</c:v>
                </c:pt>
                <c:pt idx="117">
                  <c:v>702.53416439234104</c:v>
                </c:pt>
                <c:pt idx="118">
                  <c:v>780.96045227789102</c:v>
                </c:pt>
                <c:pt idx="119">
                  <c:v>763.15203911768299</c:v>
                </c:pt>
                <c:pt idx="120">
                  <c:v>511.29169727460902</c:v>
                </c:pt>
                <c:pt idx="121">
                  <c:v>719.15576404958097</c:v>
                </c:pt>
                <c:pt idx="122">
                  <c:v>621.64974332393604</c:v>
                </c:pt>
                <c:pt idx="123">
                  <c:v>157.40053225234499</c:v>
                </c:pt>
                <c:pt idx="124">
                  <c:v>179.53098177197799</c:v>
                </c:pt>
                <c:pt idx="125">
                  <c:v>101.727838576929</c:v>
                </c:pt>
                <c:pt idx="126">
                  <c:v>89.365788208724496</c:v>
                </c:pt>
                <c:pt idx="127">
                  <c:v>350.22680326472198</c:v>
                </c:pt>
                <c:pt idx="128">
                  <c:v>445.64541029230003</c:v>
                </c:pt>
                <c:pt idx="129">
                  <c:v>650.51561425689397</c:v>
                </c:pt>
                <c:pt idx="130">
                  <c:v>163.38638118438601</c:v>
                </c:pt>
                <c:pt idx="131">
                  <c:v>204.06008847859599</c:v>
                </c:pt>
                <c:pt idx="132">
                  <c:v>357.99120802361699</c:v>
                </c:pt>
                <c:pt idx="133">
                  <c:v>589.59195410560301</c:v>
                </c:pt>
                <c:pt idx="134">
                  <c:v>559.28850231573597</c:v>
                </c:pt>
                <c:pt idx="135">
                  <c:v>196.67673784560199</c:v>
                </c:pt>
                <c:pt idx="136">
                  <c:v>202.40806904125199</c:v>
                </c:pt>
                <c:pt idx="137">
                  <c:v>440.783836441544</c:v>
                </c:pt>
                <c:pt idx="138">
                  <c:v>235.00298777899201</c:v>
                </c:pt>
                <c:pt idx="139">
                  <c:v>229.609644723592</c:v>
                </c:pt>
                <c:pt idx="140">
                  <c:v>381.27223880824903</c:v>
                </c:pt>
                <c:pt idx="141">
                  <c:v>433.15642301061501</c:v>
                </c:pt>
                <c:pt idx="142">
                  <c:v>166.77814647823499</c:v>
                </c:pt>
                <c:pt idx="143">
                  <c:v>290.58818387145601</c:v>
                </c:pt>
                <c:pt idx="144">
                  <c:v>192.39324546184699</c:v>
                </c:pt>
                <c:pt idx="145">
                  <c:v>403.98715453432999</c:v>
                </c:pt>
                <c:pt idx="146">
                  <c:v>783.17886641435098</c:v>
                </c:pt>
                <c:pt idx="147">
                  <c:v>95.134461793434099</c:v>
                </c:pt>
                <c:pt idx="148">
                  <c:v>89.551784964060801</c:v>
                </c:pt>
                <c:pt idx="149">
                  <c:v>362.527479210438</c:v>
                </c:pt>
                <c:pt idx="150">
                  <c:v>151.00258452633699</c:v>
                </c:pt>
                <c:pt idx="151">
                  <c:v>51.445094729176297</c:v>
                </c:pt>
                <c:pt idx="152">
                  <c:v>263.948551444381</c:v>
                </c:pt>
                <c:pt idx="153">
                  <c:v>78.1331243794627</c:v>
                </c:pt>
                <c:pt idx="154">
                  <c:v>217.262377916041</c:v>
                </c:pt>
                <c:pt idx="155">
                  <c:v>155.12219111082999</c:v>
                </c:pt>
                <c:pt idx="156">
                  <c:v>389.86301946118601</c:v>
                </c:pt>
                <c:pt idx="157">
                  <c:v>242.67782875372501</c:v>
                </c:pt>
                <c:pt idx="158">
                  <c:v>204.683505236923</c:v>
                </c:pt>
                <c:pt idx="159">
                  <c:v>340.09003186022301</c:v>
                </c:pt>
                <c:pt idx="160">
                  <c:v>666.7916420757</c:v>
                </c:pt>
                <c:pt idx="161">
                  <c:v>622.90379113737504</c:v>
                </c:pt>
                <c:pt idx="162">
                  <c:v>515.41144470834195</c:v>
                </c:pt>
                <c:pt idx="163">
                  <c:v>369.56293349333799</c:v>
                </c:pt>
                <c:pt idx="164">
                  <c:v>756.82296654370498</c:v>
                </c:pt>
                <c:pt idx="165">
                  <c:v>469.73758148848299</c:v>
                </c:pt>
                <c:pt idx="166">
                  <c:v>786.53055572822996</c:v>
                </c:pt>
                <c:pt idx="167">
                  <c:v>542.37918575743095</c:v>
                </c:pt>
                <c:pt idx="168">
                  <c:v>625.289503538232</c:v>
                </c:pt>
                <c:pt idx="169">
                  <c:v>664.17862356537398</c:v>
                </c:pt>
              </c:numCache>
            </c:numRef>
          </c:val>
          <c:smooth val="0"/>
        </c:ser>
        <c:dLbls>
          <c:showLegendKey val="0"/>
          <c:showVal val="0"/>
          <c:showCatName val="0"/>
          <c:showSerName val="0"/>
          <c:showPercent val="0"/>
          <c:showBubbleSize val="0"/>
        </c:dLbls>
        <c:smooth val="0"/>
        <c:axId val="316517672"/>
        <c:axId val="316510224"/>
      </c:lineChart>
      <c:dateAx>
        <c:axId val="31651767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0224"/>
        <c:crosses val="autoZero"/>
        <c:auto val="1"/>
        <c:lblOffset val="100"/>
        <c:baseTimeUnit val="days"/>
      </c:dateAx>
      <c:valAx>
        <c:axId val="31651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7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12H00 - Miranda</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'12PM'!$J$1</c:f>
              <c:strCache>
                <c:ptCount val="1"/>
                <c:pt idx="0">
                  <c:v>Rad. Observada</c:v>
                </c:pt>
              </c:strCache>
            </c:strRef>
          </c:tx>
          <c:spPr>
            <a:ln w="12700" cap="rnd">
              <a:solidFill>
                <a:schemeClr val="tx1">
                  <a:lumMod val="85000"/>
                  <a:lumOff val="15000"/>
                </a:schemeClr>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'12PM'!$J$2:$J$88</c:f>
              <c:numCache>
                <c:formatCode>0.00</c:formatCode>
                <c:ptCount val="87"/>
                <c:pt idx="0">
                  <c:v>400.14827833333328</c:v>
                </c:pt>
                <c:pt idx="1">
                  <c:v>399.15693333333331</c:v>
                </c:pt>
                <c:pt idx="2">
                  <c:v>919.95884642857141</c:v>
                </c:pt>
                <c:pt idx="3">
                  <c:v>936.27243666666664</c:v>
                </c:pt>
                <c:pt idx="4">
                  <c:v>615.87869000000001</c:v>
                </c:pt>
                <c:pt idx="5">
                  <c:v>580.18423166666662</c:v>
                </c:pt>
                <c:pt idx="6">
                  <c:v>841.62958000000003</c:v>
                </c:pt>
                <c:pt idx="7">
                  <c:v>1007.899643333333</c:v>
                </c:pt>
                <c:pt idx="8">
                  <c:v>990.61036833333333</c:v>
                </c:pt>
                <c:pt idx="9">
                  <c:v>1005.209775</c:v>
                </c:pt>
                <c:pt idx="10">
                  <c:v>991.86080833333335</c:v>
                </c:pt>
                <c:pt idx="11">
                  <c:v>947.86806999999999</c:v>
                </c:pt>
                <c:pt idx="12">
                  <c:v>739.68148333333329</c:v>
                </c:pt>
                <c:pt idx="13">
                  <c:v>999.46442833333333</c:v>
                </c:pt>
                <c:pt idx="14">
                  <c:v>1066.220416666667</c:v>
                </c:pt>
                <c:pt idx="15">
                  <c:v>483.71411166666672</c:v>
                </c:pt>
                <c:pt idx="16">
                  <c:v>419.92991166666673</c:v>
                </c:pt>
                <c:pt idx="17">
                  <c:v>1062.3483633333331</c:v>
                </c:pt>
                <c:pt idx="18">
                  <c:v>440.39986206896549</c:v>
                </c:pt>
                <c:pt idx="19">
                  <c:v>916.47240499999998</c:v>
                </c:pt>
                <c:pt idx="20">
                  <c:v>409.46360833333341</c:v>
                </c:pt>
                <c:pt idx="21">
                  <c:v>627.5694576271186</c:v>
                </c:pt>
                <c:pt idx="22">
                  <c:v>1020.86585</c:v>
                </c:pt>
                <c:pt idx="23">
                  <c:v>1012.5776933333329</c:v>
                </c:pt>
                <c:pt idx="24">
                  <c:v>518.67626724137926</c:v>
                </c:pt>
                <c:pt idx="25">
                  <c:v>758.50905932203386</c:v>
                </c:pt>
                <c:pt idx="26">
                  <c:v>878.03538793103451</c:v>
                </c:pt>
                <c:pt idx="27">
                  <c:v>451.19551000000001</c:v>
                </c:pt>
                <c:pt idx="28">
                  <c:v>188.13316</c:v>
                </c:pt>
                <c:pt idx="29">
                  <c:v>327.01572249999998</c:v>
                </c:pt>
                <c:pt idx="30">
                  <c:v>162.87366399999999</c:v>
                </c:pt>
                <c:pt idx="31">
                  <c:v>622.70043773584905</c:v>
                </c:pt>
                <c:pt idx="32">
                  <c:v>330.68885666666671</c:v>
                </c:pt>
                <c:pt idx="33">
                  <c:v>712.64316730769235</c:v>
                </c:pt>
                <c:pt idx="34">
                  <c:v>401.48781428571431</c:v>
                </c:pt>
                <c:pt idx="35">
                  <c:v>1054.9098116666671</c:v>
                </c:pt>
                <c:pt idx="36">
                  <c:v>1010.85202</c:v>
                </c:pt>
                <c:pt idx="37">
                  <c:v>1098.832418333333</c:v>
                </c:pt>
                <c:pt idx="38">
                  <c:v>1036.1286166666671</c:v>
                </c:pt>
                <c:pt idx="39">
                  <c:v>1048.805266666667</c:v>
                </c:pt>
                <c:pt idx="40">
                  <c:v>1051.821716666667</c:v>
                </c:pt>
                <c:pt idx="41">
                  <c:v>1146.334323333333</c:v>
                </c:pt>
                <c:pt idx="42">
                  <c:v>496.07569999999998</c:v>
                </c:pt>
                <c:pt idx="43">
                  <c:v>1066.8822833333329</c:v>
                </c:pt>
                <c:pt idx="44">
                  <c:v>1059.29393</c:v>
                </c:pt>
                <c:pt idx="45">
                  <c:v>462.42219166666672</c:v>
                </c:pt>
                <c:pt idx="46">
                  <c:v>1076.2251666666671</c:v>
                </c:pt>
                <c:pt idx="47">
                  <c:v>1052.510666666667</c:v>
                </c:pt>
                <c:pt idx="48">
                  <c:v>1094.015106666667</c:v>
                </c:pt>
                <c:pt idx="49">
                  <c:v>1053.2750000000001</c:v>
                </c:pt>
                <c:pt idx="50">
                  <c:v>1063.4066499999999</c:v>
                </c:pt>
                <c:pt idx="51">
                  <c:v>1051.9358999999999</c:v>
                </c:pt>
                <c:pt idx="52">
                  <c:v>1051.3243600000001</c:v>
                </c:pt>
                <c:pt idx="53">
                  <c:v>1057.322793333333</c:v>
                </c:pt>
                <c:pt idx="54">
                  <c:v>1059.9966999999999</c:v>
                </c:pt>
                <c:pt idx="55">
                  <c:v>1063.13535</c:v>
                </c:pt>
                <c:pt idx="56">
                  <c:v>659.08601224489792</c:v>
                </c:pt>
                <c:pt idx="57">
                  <c:v>869.55840000000001</c:v>
                </c:pt>
                <c:pt idx="58">
                  <c:v>1068.2698333333331</c:v>
                </c:pt>
                <c:pt idx="59">
                  <c:v>1066.72595</c:v>
                </c:pt>
                <c:pt idx="60">
                  <c:v>1077.58455</c:v>
                </c:pt>
                <c:pt idx="61">
                  <c:v>1082.4579666666671</c:v>
                </c:pt>
                <c:pt idx="62">
                  <c:v>1076.9447166666671</c:v>
                </c:pt>
                <c:pt idx="63">
                  <c:v>1103.972807017544</c:v>
                </c:pt>
                <c:pt idx="64">
                  <c:v>534.71826315789474</c:v>
                </c:pt>
                <c:pt idx="65">
                  <c:v>1145.9771333333331</c:v>
                </c:pt>
                <c:pt idx="66">
                  <c:v>1031.16975</c:v>
                </c:pt>
                <c:pt idx="67">
                  <c:v>706.8363333333333</c:v>
                </c:pt>
                <c:pt idx="68">
                  <c:v>1132.49775</c:v>
                </c:pt>
                <c:pt idx="69">
                  <c:v>1141.8162666666669</c:v>
                </c:pt>
                <c:pt idx="70">
                  <c:v>1006.090355932203</c:v>
                </c:pt>
                <c:pt idx="71">
                  <c:v>439.09829824561399</c:v>
                </c:pt>
                <c:pt idx="72">
                  <c:v>242.2014833333333</c:v>
                </c:pt>
                <c:pt idx="73">
                  <c:v>291.83638333333329</c:v>
                </c:pt>
                <c:pt idx="74">
                  <c:v>169.63974999999999</c:v>
                </c:pt>
                <c:pt idx="75">
                  <c:v>366.68778333333341</c:v>
                </c:pt>
                <c:pt idx="76">
                  <c:v>72.920966666666672</c:v>
                </c:pt>
                <c:pt idx="77">
                  <c:v>262.45991666666669</c:v>
                </c:pt>
                <c:pt idx="78">
                  <c:v>1079.9899333333331</c:v>
                </c:pt>
                <c:pt idx="79">
                  <c:v>1103.9844499999999</c:v>
                </c:pt>
                <c:pt idx="80">
                  <c:v>1079.3521499999999</c:v>
                </c:pt>
                <c:pt idx="81">
                  <c:v>411.10338333333328</c:v>
                </c:pt>
                <c:pt idx="82">
                  <c:v>985.37318867924523</c:v>
                </c:pt>
                <c:pt idx="83">
                  <c:v>1058.04215</c:v>
                </c:pt>
                <c:pt idx="84">
                  <c:v>1081.642616666667</c:v>
                </c:pt>
                <c:pt idx="85">
                  <c:v>1010.33965</c:v>
                </c:pt>
                <c:pt idx="86">
                  <c:v>402.21005000000002</c:v>
                </c:pt>
              </c:numCache>
            </c:numRef>
          </c:val>
          <c:smooth val="0"/>
        </c:ser>
        <c:ser>
          <c:idx val="1"/>
          <c:order val="1"/>
          <c:tx>
            <c:strRef>
              <c:f>'12PM'!$K$1</c:f>
              <c:strCache>
                <c:ptCount val="1"/>
                <c:pt idx="0">
                  <c:v>Rad. Predicha</c:v>
                </c:pt>
              </c:strCache>
            </c:strRef>
          </c:tx>
          <c:spPr>
            <a:ln w="12700" cap="rnd">
              <a:solidFill>
                <a:srgbClr val="C00000"/>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'12PM'!$K$2:$K$88</c:f>
              <c:numCache>
                <c:formatCode>0.00</c:formatCode>
                <c:ptCount val="87"/>
                <c:pt idx="0">
                  <c:v>416.75023372913302</c:v>
                </c:pt>
                <c:pt idx="1">
                  <c:v>687.92635050418505</c:v>
                </c:pt>
                <c:pt idx="2">
                  <c:v>660.59259265538799</c:v>
                </c:pt>
                <c:pt idx="3">
                  <c:v>1047.60303206045</c:v>
                </c:pt>
                <c:pt idx="4">
                  <c:v>518.20938067814802</c:v>
                </c:pt>
                <c:pt idx="5">
                  <c:v>824.95767721849302</c:v>
                </c:pt>
                <c:pt idx="6">
                  <c:v>781.18957411845099</c:v>
                </c:pt>
                <c:pt idx="7">
                  <c:v>902.34389316793397</c:v>
                </c:pt>
                <c:pt idx="8">
                  <c:v>974.43647342146699</c:v>
                </c:pt>
                <c:pt idx="9">
                  <c:v>957.03840616314096</c:v>
                </c:pt>
                <c:pt idx="10">
                  <c:v>942.32870162841402</c:v>
                </c:pt>
                <c:pt idx="11">
                  <c:v>925.15811481133903</c:v>
                </c:pt>
                <c:pt idx="12">
                  <c:v>773.68809302681404</c:v>
                </c:pt>
                <c:pt idx="13">
                  <c:v>974.29376553810903</c:v>
                </c:pt>
                <c:pt idx="14">
                  <c:v>975.22412531079499</c:v>
                </c:pt>
                <c:pt idx="15">
                  <c:v>583.70110579950006</c:v>
                </c:pt>
                <c:pt idx="16">
                  <c:v>838.19208753643102</c:v>
                </c:pt>
                <c:pt idx="17">
                  <c:v>974.13568474537101</c:v>
                </c:pt>
                <c:pt idx="18">
                  <c:v>697.332767344118</c:v>
                </c:pt>
                <c:pt idx="19">
                  <c:v>992.10736442371103</c:v>
                </c:pt>
                <c:pt idx="20">
                  <c:v>632.28583445389597</c:v>
                </c:pt>
                <c:pt idx="21">
                  <c:v>719.27839496803199</c:v>
                </c:pt>
                <c:pt idx="22">
                  <c:v>1169.61800611844</c:v>
                </c:pt>
                <c:pt idx="23">
                  <c:v>1020.30796849792</c:v>
                </c:pt>
                <c:pt idx="24">
                  <c:v>679.18624142799194</c:v>
                </c:pt>
                <c:pt idx="25">
                  <c:v>906.50540390425795</c:v>
                </c:pt>
                <c:pt idx="26">
                  <c:v>980.225302304401</c:v>
                </c:pt>
                <c:pt idx="27">
                  <c:v>691.01121068133705</c:v>
                </c:pt>
                <c:pt idx="28">
                  <c:v>502.96188862379103</c:v>
                </c:pt>
                <c:pt idx="29">
                  <c:v>503.47886962963099</c:v>
                </c:pt>
                <c:pt idx="30">
                  <c:v>540.88136640607797</c:v>
                </c:pt>
                <c:pt idx="31">
                  <c:v>727.13752135258005</c:v>
                </c:pt>
                <c:pt idx="32">
                  <c:v>339.72945934107901</c:v>
                </c:pt>
                <c:pt idx="33">
                  <c:v>418.62897908235499</c:v>
                </c:pt>
                <c:pt idx="34">
                  <c:v>669.02840887587502</c:v>
                </c:pt>
                <c:pt idx="35">
                  <c:v>846.02628159971096</c:v>
                </c:pt>
                <c:pt idx="36">
                  <c:v>928.84799101080603</c:v>
                </c:pt>
                <c:pt idx="37">
                  <c:v>918.89507886115405</c:v>
                </c:pt>
                <c:pt idx="38">
                  <c:v>989.37027238435303</c:v>
                </c:pt>
                <c:pt idx="39">
                  <c:v>998.83171102200299</c:v>
                </c:pt>
                <c:pt idx="40">
                  <c:v>1181.7100468234</c:v>
                </c:pt>
                <c:pt idx="41">
                  <c:v>944.91210756211899</c:v>
                </c:pt>
                <c:pt idx="42">
                  <c:v>875.93170073742795</c:v>
                </c:pt>
                <c:pt idx="43">
                  <c:v>951.90017636500897</c:v>
                </c:pt>
                <c:pt idx="44">
                  <c:v>965.26371198874995</c:v>
                </c:pt>
                <c:pt idx="45">
                  <c:v>570.02613863418799</c:v>
                </c:pt>
                <c:pt idx="46">
                  <c:v>1085.36719986447</c:v>
                </c:pt>
                <c:pt idx="47">
                  <c:v>995.62330397378605</c:v>
                </c:pt>
                <c:pt idx="48">
                  <c:v>949.39583695460999</c:v>
                </c:pt>
                <c:pt idx="49">
                  <c:v>1227.5091774054999</c:v>
                </c:pt>
                <c:pt idx="50">
                  <c:v>980.33603896227999</c:v>
                </c:pt>
                <c:pt idx="51">
                  <c:v>1043.73408982666</c:v>
                </c:pt>
                <c:pt idx="52">
                  <c:v>1030.12608876529</c:v>
                </c:pt>
                <c:pt idx="53">
                  <c:v>988.805689966822</c:v>
                </c:pt>
                <c:pt idx="54">
                  <c:v>1050.6891118349499</c:v>
                </c:pt>
                <c:pt idx="55">
                  <c:v>1209.85253686234</c:v>
                </c:pt>
                <c:pt idx="56">
                  <c:v>756.20497763264302</c:v>
                </c:pt>
                <c:pt idx="57">
                  <c:v>945.75482911019401</c:v>
                </c:pt>
                <c:pt idx="58">
                  <c:v>1024.1228295477399</c:v>
                </c:pt>
                <c:pt idx="59">
                  <c:v>1035.7440909194099</c:v>
                </c:pt>
                <c:pt idx="60">
                  <c:v>1016.11106644246</c:v>
                </c:pt>
                <c:pt idx="61">
                  <c:v>1007.7849125872</c:v>
                </c:pt>
                <c:pt idx="62">
                  <c:v>880.66351763323405</c:v>
                </c:pt>
                <c:pt idx="63">
                  <c:v>961.31071128894303</c:v>
                </c:pt>
                <c:pt idx="64">
                  <c:v>638.07836327882205</c:v>
                </c:pt>
                <c:pt idx="65">
                  <c:v>1005.69392539282</c:v>
                </c:pt>
                <c:pt idx="66">
                  <c:v>1030.80601397696</c:v>
                </c:pt>
                <c:pt idx="67">
                  <c:v>979.570380023192</c:v>
                </c:pt>
                <c:pt idx="68">
                  <c:v>862.20754563192395</c:v>
                </c:pt>
                <c:pt idx="69">
                  <c:v>1163.0570685304201</c:v>
                </c:pt>
                <c:pt idx="70">
                  <c:v>897.056322006051</c:v>
                </c:pt>
                <c:pt idx="71">
                  <c:v>841.06429155100204</c:v>
                </c:pt>
                <c:pt idx="72">
                  <c:v>492.30534459784201</c:v>
                </c:pt>
                <c:pt idx="73">
                  <c:v>501.208733784061</c:v>
                </c:pt>
                <c:pt idx="74">
                  <c:v>188.96330001126401</c:v>
                </c:pt>
                <c:pt idx="75">
                  <c:v>496.58768036522201</c:v>
                </c:pt>
                <c:pt idx="76">
                  <c:v>62.314496602256</c:v>
                </c:pt>
                <c:pt idx="77">
                  <c:v>403.92292854671098</c:v>
                </c:pt>
                <c:pt idx="78">
                  <c:v>1020.87783223389</c:v>
                </c:pt>
                <c:pt idx="79">
                  <c:v>985.046955494857</c:v>
                </c:pt>
                <c:pt idx="80">
                  <c:v>1224.18074435629</c:v>
                </c:pt>
                <c:pt idx="81">
                  <c:v>614.355135489384</c:v>
                </c:pt>
                <c:pt idx="82">
                  <c:v>1193.8118170193</c:v>
                </c:pt>
                <c:pt idx="83">
                  <c:v>1043.8430727542</c:v>
                </c:pt>
                <c:pt idx="84">
                  <c:v>1091.7599500876299</c:v>
                </c:pt>
                <c:pt idx="85">
                  <c:v>953.732623537883</c:v>
                </c:pt>
                <c:pt idx="86">
                  <c:v>797.29297342783502</c:v>
                </c:pt>
              </c:numCache>
            </c:numRef>
          </c:val>
          <c:smooth val="0"/>
        </c:ser>
        <c:dLbls>
          <c:showLegendKey val="0"/>
          <c:showVal val="0"/>
          <c:showCatName val="0"/>
          <c:showSerName val="0"/>
          <c:showPercent val="0"/>
          <c:showBubbleSize val="0"/>
        </c:dLbls>
        <c:smooth val="0"/>
        <c:axId val="315141240"/>
        <c:axId val="315143200"/>
      </c:lineChart>
      <c:dateAx>
        <c:axId val="31514124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3200"/>
        <c:crossesAt val="0"/>
        <c:auto val="1"/>
        <c:lblOffset val="100"/>
        <c:baseTimeUnit val="days"/>
      </c:dateAx>
      <c:valAx>
        <c:axId val="315143200"/>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1240"/>
        <c:crosses val="autoZero"/>
        <c:crossBetween val="between"/>
        <c:minorUnit val="4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0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16H00- Itulcachi</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'16PM'!$J$1</c:f>
              <c:strCache>
                <c:ptCount val="1"/>
                <c:pt idx="0">
                  <c:v>Rad. Observada</c:v>
                </c:pt>
              </c:strCache>
            </c:strRef>
          </c:tx>
          <c:spPr>
            <a:ln w="12700" cap="rnd">
              <a:solidFill>
                <a:schemeClr val="tx1">
                  <a:lumMod val="85000"/>
                  <a:lumOff val="15000"/>
                </a:schemeClr>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'16PM'!$J$2:$J$171</c:f>
              <c:numCache>
                <c:formatCode>General</c:formatCode>
                <c:ptCount val="170"/>
                <c:pt idx="0">
                  <c:v>146.65213516666671</c:v>
                </c:pt>
                <c:pt idx="1">
                  <c:v>284.88752499999998</c:v>
                </c:pt>
                <c:pt idx="2">
                  <c:v>455.79125499999998</c:v>
                </c:pt>
                <c:pt idx="3">
                  <c:v>174.28417266666671</c:v>
                </c:pt>
                <c:pt idx="4">
                  <c:v>351.46676000000002</c:v>
                </c:pt>
                <c:pt idx="5">
                  <c:v>276.33922916666671</c:v>
                </c:pt>
                <c:pt idx="6">
                  <c:v>131.85779500000001</c:v>
                </c:pt>
                <c:pt idx="7">
                  <c:v>474.39111666666668</c:v>
                </c:pt>
                <c:pt idx="8">
                  <c:v>468.74178166666672</c:v>
                </c:pt>
                <c:pt idx="9">
                  <c:v>434.09189500000002</c:v>
                </c:pt>
                <c:pt idx="10">
                  <c:v>374.42302833333332</c:v>
                </c:pt>
                <c:pt idx="11">
                  <c:v>438.91561666666672</c:v>
                </c:pt>
                <c:pt idx="12">
                  <c:v>254.87530333333331</c:v>
                </c:pt>
                <c:pt idx="13">
                  <c:v>200.05823333333331</c:v>
                </c:pt>
                <c:pt idx="14">
                  <c:v>452.41039000000001</c:v>
                </c:pt>
                <c:pt idx="15">
                  <c:v>177.50485516666669</c:v>
                </c:pt>
                <c:pt idx="16">
                  <c:v>234.2067716666667</c:v>
                </c:pt>
                <c:pt idx="17">
                  <c:v>328.74136666666669</c:v>
                </c:pt>
                <c:pt idx="18">
                  <c:v>274.96494683333327</c:v>
                </c:pt>
                <c:pt idx="19">
                  <c:v>454.03151216666669</c:v>
                </c:pt>
                <c:pt idx="20">
                  <c:v>282.29832850000003</c:v>
                </c:pt>
                <c:pt idx="21">
                  <c:v>125.0580033333333</c:v>
                </c:pt>
                <c:pt idx="22">
                  <c:v>347.80311333333327</c:v>
                </c:pt>
                <c:pt idx="23">
                  <c:v>334.32970483333332</c:v>
                </c:pt>
                <c:pt idx="24">
                  <c:v>345.55943183333329</c:v>
                </c:pt>
                <c:pt idx="25">
                  <c:v>97.6083675</c:v>
                </c:pt>
                <c:pt idx="26">
                  <c:v>56.232740333333332</c:v>
                </c:pt>
                <c:pt idx="27">
                  <c:v>150.06649183333329</c:v>
                </c:pt>
                <c:pt idx="28">
                  <c:v>199.71181383333331</c:v>
                </c:pt>
                <c:pt idx="29">
                  <c:v>116.5839573333333</c:v>
                </c:pt>
                <c:pt idx="30">
                  <c:v>92.608500333333339</c:v>
                </c:pt>
                <c:pt idx="31">
                  <c:v>446.02311500000002</c:v>
                </c:pt>
                <c:pt idx="32">
                  <c:v>223.22434699999999</c:v>
                </c:pt>
                <c:pt idx="33">
                  <c:v>149.60394116666669</c:v>
                </c:pt>
                <c:pt idx="34">
                  <c:v>114.36591066666669</c:v>
                </c:pt>
                <c:pt idx="35">
                  <c:v>465.00132366666668</c:v>
                </c:pt>
                <c:pt idx="36">
                  <c:v>389.12766099999999</c:v>
                </c:pt>
                <c:pt idx="37">
                  <c:v>244.2543661666667</c:v>
                </c:pt>
                <c:pt idx="38">
                  <c:v>384.47391666666658</c:v>
                </c:pt>
                <c:pt idx="39">
                  <c:v>450.04351166666669</c:v>
                </c:pt>
                <c:pt idx="40">
                  <c:v>159.50313666666671</c:v>
                </c:pt>
                <c:pt idx="41">
                  <c:v>272.58499499999999</c:v>
                </c:pt>
                <c:pt idx="42">
                  <c:v>357.59833666666668</c:v>
                </c:pt>
                <c:pt idx="43">
                  <c:v>309.64692233333341</c:v>
                </c:pt>
                <c:pt idx="44">
                  <c:v>467.82870333333341</c:v>
                </c:pt>
                <c:pt idx="45">
                  <c:v>369.13176149999998</c:v>
                </c:pt>
                <c:pt idx="46">
                  <c:v>389.13213833333327</c:v>
                </c:pt>
                <c:pt idx="47">
                  <c:v>465.77843833333333</c:v>
                </c:pt>
                <c:pt idx="48">
                  <c:v>460.97388333333328</c:v>
                </c:pt>
                <c:pt idx="49">
                  <c:v>488.46882499999998</c:v>
                </c:pt>
                <c:pt idx="50">
                  <c:v>481.06877833333328</c:v>
                </c:pt>
                <c:pt idx="51">
                  <c:v>457.82389333333327</c:v>
                </c:pt>
                <c:pt idx="52">
                  <c:v>398.85596333333331</c:v>
                </c:pt>
                <c:pt idx="53">
                  <c:v>486.72799450000002</c:v>
                </c:pt>
                <c:pt idx="54">
                  <c:v>439.80669999999998</c:v>
                </c:pt>
                <c:pt idx="55">
                  <c:v>537.71787500000005</c:v>
                </c:pt>
                <c:pt idx="56">
                  <c:v>276.14472333333327</c:v>
                </c:pt>
                <c:pt idx="57">
                  <c:v>436.18941999999998</c:v>
                </c:pt>
                <c:pt idx="58">
                  <c:v>451.19992000000002</c:v>
                </c:pt>
                <c:pt idx="59">
                  <c:v>446.36387999999999</c:v>
                </c:pt>
                <c:pt idx="60">
                  <c:v>493.66778333333332</c:v>
                </c:pt>
                <c:pt idx="61">
                  <c:v>525.58563333333336</c:v>
                </c:pt>
                <c:pt idx="62">
                  <c:v>121.35928333333329</c:v>
                </c:pt>
                <c:pt idx="63">
                  <c:v>432.76745</c:v>
                </c:pt>
                <c:pt idx="64">
                  <c:v>461.57861666666668</c:v>
                </c:pt>
                <c:pt idx="65">
                  <c:v>530.7176833333333</c:v>
                </c:pt>
                <c:pt idx="66">
                  <c:v>413.06265000000002</c:v>
                </c:pt>
                <c:pt idx="67">
                  <c:v>213.67653333333331</c:v>
                </c:pt>
                <c:pt idx="68">
                  <c:v>389.28705000000002</c:v>
                </c:pt>
                <c:pt idx="69">
                  <c:v>415.71881666666673</c:v>
                </c:pt>
                <c:pt idx="70">
                  <c:v>382.54590000000002</c:v>
                </c:pt>
                <c:pt idx="71">
                  <c:v>91.213833333333326</c:v>
                </c:pt>
                <c:pt idx="72">
                  <c:v>100.89385</c:v>
                </c:pt>
                <c:pt idx="73">
                  <c:v>244.59899999999999</c:v>
                </c:pt>
                <c:pt idx="74">
                  <c:v>148.22613333333331</c:v>
                </c:pt>
                <c:pt idx="75">
                  <c:v>42.490616666666668</c:v>
                </c:pt>
                <c:pt idx="76">
                  <c:v>92.369983333333337</c:v>
                </c:pt>
                <c:pt idx="77">
                  <c:v>375.64786666666669</c:v>
                </c:pt>
                <c:pt idx="78">
                  <c:v>300.10714999999999</c:v>
                </c:pt>
                <c:pt idx="79">
                  <c:v>150.47749999999999</c:v>
                </c:pt>
                <c:pt idx="80">
                  <c:v>434.92626666666672</c:v>
                </c:pt>
                <c:pt idx="81">
                  <c:v>352.36453333333333</c:v>
                </c:pt>
                <c:pt idx="82">
                  <c:v>201.6267666666667</c:v>
                </c:pt>
                <c:pt idx="83">
                  <c:v>353.02101666666658</c:v>
                </c:pt>
                <c:pt idx="84">
                  <c:v>398.16730000000001</c:v>
                </c:pt>
                <c:pt idx="85">
                  <c:v>502.51531666666659</c:v>
                </c:pt>
                <c:pt idx="86">
                  <c:v>159.34399999999999</c:v>
                </c:pt>
                <c:pt idx="87">
                  <c:v>147.9450166666667</c:v>
                </c:pt>
                <c:pt idx="88">
                  <c:v>251.41948333333329</c:v>
                </c:pt>
                <c:pt idx="89">
                  <c:v>370.85244999999998</c:v>
                </c:pt>
                <c:pt idx="90">
                  <c:v>370.44045</c:v>
                </c:pt>
                <c:pt idx="91">
                  <c:v>244.3286333333333</c:v>
                </c:pt>
                <c:pt idx="92">
                  <c:v>184.2120166666667</c:v>
                </c:pt>
                <c:pt idx="93">
                  <c:v>15.39991666666667</c:v>
                </c:pt>
                <c:pt idx="94">
                  <c:v>47.963333333333331</c:v>
                </c:pt>
                <c:pt idx="95">
                  <c:v>143.51258333333331</c:v>
                </c:pt>
                <c:pt idx="96">
                  <c:v>6.9713666666666656</c:v>
                </c:pt>
                <c:pt idx="97">
                  <c:v>171.01495</c:v>
                </c:pt>
                <c:pt idx="98">
                  <c:v>23.8704</c:v>
                </c:pt>
                <c:pt idx="99">
                  <c:v>25.667983333333328</c:v>
                </c:pt>
                <c:pt idx="100">
                  <c:v>29.09408333333333</c:v>
                </c:pt>
                <c:pt idx="101">
                  <c:v>80.10378333333334</c:v>
                </c:pt>
                <c:pt idx="102">
                  <c:v>153.7465333333333</c:v>
                </c:pt>
                <c:pt idx="103">
                  <c:v>168.1591166666667</c:v>
                </c:pt>
                <c:pt idx="104">
                  <c:v>238.14155</c:v>
                </c:pt>
                <c:pt idx="105">
                  <c:v>245.93674999999999</c:v>
                </c:pt>
                <c:pt idx="106">
                  <c:v>149.4531666666667</c:v>
                </c:pt>
                <c:pt idx="107">
                  <c:v>17.549366666666671</c:v>
                </c:pt>
                <c:pt idx="108">
                  <c:v>67.123533333333327</c:v>
                </c:pt>
                <c:pt idx="109">
                  <c:v>94.573216666666667</c:v>
                </c:pt>
                <c:pt idx="110">
                  <c:v>120.53305</c:v>
                </c:pt>
                <c:pt idx="111">
                  <c:v>98.729716666666661</c:v>
                </c:pt>
                <c:pt idx="112">
                  <c:v>124.4809833333333</c:v>
                </c:pt>
                <c:pt idx="113">
                  <c:v>153.16398333333331</c:v>
                </c:pt>
                <c:pt idx="114">
                  <c:v>328.97</c:v>
                </c:pt>
                <c:pt idx="115">
                  <c:v>77.098066666666668</c:v>
                </c:pt>
                <c:pt idx="116">
                  <c:v>284.98358333333329</c:v>
                </c:pt>
                <c:pt idx="117">
                  <c:v>245.9942666666667</c:v>
                </c:pt>
                <c:pt idx="118">
                  <c:v>213.61323333333331</c:v>
                </c:pt>
                <c:pt idx="119">
                  <c:v>61.339666666666673</c:v>
                </c:pt>
                <c:pt idx="120">
                  <c:v>152.29073333333329</c:v>
                </c:pt>
                <c:pt idx="121">
                  <c:v>181.47995</c:v>
                </c:pt>
                <c:pt idx="122">
                  <c:v>393.52666666666659</c:v>
                </c:pt>
                <c:pt idx="123">
                  <c:v>13.11181666666667</c:v>
                </c:pt>
                <c:pt idx="124">
                  <c:v>12.869733333333331</c:v>
                </c:pt>
                <c:pt idx="125">
                  <c:v>57.357833333333332</c:v>
                </c:pt>
                <c:pt idx="126">
                  <c:v>101.86438333333329</c:v>
                </c:pt>
                <c:pt idx="127">
                  <c:v>7.1720333333333333</c:v>
                </c:pt>
                <c:pt idx="128">
                  <c:v>17.938216666666669</c:v>
                </c:pt>
                <c:pt idx="129">
                  <c:v>41.788166666666669</c:v>
                </c:pt>
                <c:pt idx="130">
                  <c:v>18.892483333333331</c:v>
                </c:pt>
                <c:pt idx="131">
                  <c:v>10.543633333333331</c:v>
                </c:pt>
                <c:pt idx="132">
                  <c:v>199.2380666666667</c:v>
                </c:pt>
                <c:pt idx="133">
                  <c:v>70.441416666666669</c:v>
                </c:pt>
                <c:pt idx="134">
                  <c:v>15.7628</c:v>
                </c:pt>
                <c:pt idx="135">
                  <c:v>26.407466666666672</c:v>
                </c:pt>
                <c:pt idx="136">
                  <c:v>47.37166666666667</c:v>
                </c:pt>
                <c:pt idx="137">
                  <c:v>76.560249999999996</c:v>
                </c:pt>
                <c:pt idx="138">
                  <c:v>18.56123333333333</c:v>
                </c:pt>
                <c:pt idx="139">
                  <c:v>36.370783333333343</c:v>
                </c:pt>
                <c:pt idx="140">
                  <c:v>68.924899999999994</c:v>
                </c:pt>
                <c:pt idx="141">
                  <c:v>83.187049999999999</c:v>
                </c:pt>
                <c:pt idx="142">
                  <c:v>16.129100000000001</c:v>
                </c:pt>
                <c:pt idx="143">
                  <c:v>53.073466666666668</c:v>
                </c:pt>
                <c:pt idx="144">
                  <c:v>60.257316666666668</c:v>
                </c:pt>
                <c:pt idx="145">
                  <c:v>153.81625</c:v>
                </c:pt>
                <c:pt idx="146">
                  <c:v>35.581400000000002</c:v>
                </c:pt>
                <c:pt idx="147">
                  <c:v>36.352600000000002</c:v>
                </c:pt>
                <c:pt idx="148">
                  <c:v>18.801766666666669</c:v>
                </c:pt>
                <c:pt idx="149">
                  <c:v>188.03121666666669</c:v>
                </c:pt>
                <c:pt idx="150">
                  <c:v>58.208550000000002</c:v>
                </c:pt>
                <c:pt idx="151">
                  <c:v>35.879333333333342</c:v>
                </c:pt>
                <c:pt idx="152">
                  <c:v>69.200083333333339</c:v>
                </c:pt>
                <c:pt idx="153">
                  <c:v>59.279883333333331</c:v>
                </c:pt>
                <c:pt idx="154">
                  <c:v>59.3491</c:v>
                </c:pt>
                <c:pt idx="155">
                  <c:v>28.924849999999999</c:v>
                </c:pt>
                <c:pt idx="156">
                  <c:v>43.775866666666673</c:v>
                </c:pt>
                <c:pt idx="157">
                  <c:v>65.432450000000003</c:v>
                </c:pt>
                <c:pt idx="158">
                  <c:v>65.350949999999997</c:v>
                </c:pt>
                <c:pt idx="159">
                  <c:v>158.80353333333329</c:v>
                </c:pt>
                <c:pt idx="160">
                  <c:v>326.78473333333329</c:v>
                </c:pt>
                <c:pt idx="161">
                  <c:v>137.3553666666667</c:v>
                </c:pt>
                <c:pt idx="162">
                  <c:v>187.44315</c:v>
                </c:pt>
                <c:pt idx="163">
                  <c:v>81.284366666666671</c:v>
                </c:pt>
                <c:pt idx="164">
                  <c:v>220.7542</c:v>
                </c:pt>
                <c:pt idx="165">
                  <c:v>134.62065000000001</c:v>
                </c:pt>
                <c:pt idx="166">
                  <c:v>255.40803333333329</c:v>
                </c:pt>
                <c:pt idx="167">
                  <c:v>305.13299999999998</c:v>
                </c:pt>
                <c:pt idx="168">
                  <c:v>348.65776666666659</c:v>
                </c:pt>
                <c:pt idx="169">
                  <c:v>231.71116666666671</c:v>
                </c:pt>
              </c:numCache>
            </c:numRef>
          </c:val>
          <c:smooth val="0"/>
        </c:ser>
        <c:ser>
          <c:idx val="1"/>
          <c:order val="1"/>
          <c:tx>
            <c:strRef>
              <c:f>'16PM'!$K$1</c:f>
              <c:strCache>
                <c:ptCount val="1"/>
                <c:pt idx="0">
                  <c:v>Rad. Predicha</c:v>
                </c:pt>
              </c:strCache>
            </c:strRef>
          </c:tx>
          <c:spPr>
            <a:ln w="12700" cap="rnd">
              <a:solidFill>
                <a:srgbClr val="C00000"/>
              </a:solidFill>
              <a:round/>
            </a:ln>
            <a:effectLst/>
          </c:spPr>
          <c:marker>
            <c:symbol val="none"/>
          </c:marker>
          <c:cat>
            <c:numRef>
              <c:f>'10AM'!$A$2:$A$171</c:f>
              <c:numCache>
                <c:formatCode>m/d/yyyy</c:formatCode>
                <c:ptCount val="170"/>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numCache>
            </c:numRef>
          </c:cat>
          <c:val>
            <c:numRef>
              <c:f>'16PM'!$K$2:$K$171</c:f>
              <c:numCache>
                <c:formatCode>General</c:formatCode>
                <c:ptCount val="170"/>
                <c:pt idx="0">
                  <c:v>219.74865098826601</c:v>
                </c:pt>
                <c:pt idx="1">
                  <c:v>260.60796303825498</c:v>
                </c:pt>
                <c:pt idx="2">
                  <c:v>245.17628599758501</c:v>
                </c:pt>
                <c:pt idx="3">
                  <c:v>267.24307071312103</c:v>
                </c:pt>
                <c:pt idx="4">
                  <c:v>158.344775053235</c:v>
                </c:pt>
                <c:pt idx="5">
                  <c:v>239.763391700277</c:v>
                </c:pt>
                <c:pt idx="6">
                  <c:v>158.13032134293201</c:v>
                </c:pt>
                <c:pt idx="7">
                  <c:v>346.71417742027501</c:v>
                </c:pt>
                <c:pt idx="8">
                  <c:v>277.09755096385999</c:v>
                </c:pt>
                <c:pt idx="9">
                  <c:v>300.67683137838901</c:v>
                </c:pt>
                <c:pt idx="10">
                  <c:v>277.92397278091801</c:v>
                </c:pt>
                <c:pt idx="11">
                  <c:v>325.51654336861702</c:v>
                </c:pt>
                <c:pt idx="12">
                  <c:v>246.07980069697101</c:v>
                </c:pt>
                <c:pt idx="13">
                  <c:v>128.013827830737</c:v>
                </c:pt>
                <c:pt idx="14">
                  <c:v>466.34477693914602</c:v>
                </c:pt>
                <c:pt idx="15">
                  <c:v>171.890456477002</c:v>
                </c:pt>
                <c:pt idx="16">
                  <c:v>213.91859179387799</c:v>
                </c:pt>
                <c:pt idx="17">
                  <c:v>242.15529075995201</c:v>
                </c:pt>
                <c:pt idx="18">
                  <c:v>225.382274427949</c:v>
                </c:pt>
                <c:pt idx="19">
                  <c:v>409.13265943199099</c:v>
                </c:pt>
                <c:pt idx="20">
                  <c:v>192.47638660143801</c:v>
                </c:pt>
                <c:pt idx="21">
                  <c:v>181.487420057533</c:v>
                </c:pt>
                <c:pt idx="22">
                  <c:v>402.77511011016298</c:v>
                </c:pt>
                <c:pt idx="23">
                  <c:v>319.11651287878499</c:v>
                </c:pt>
                <c:pt idx="24">
                  <c:v>259.481231484994</c:v>
                </c:pt>
                <c:pt idx="25">
                  <c:v>120.619102701133</c:v>
                </c:pt>
                <c:pt idx="26">
                  <c:v>163.00627250183101</c:v>
                </c:pt>
                <c:pt idx="27">
                  <c:v>164.03453069145399</c:v>
                </c:pt>
                <c:pt idx="28">
                  <c:v>97.884487653079304</c:v>
                </c:pt>
                <c:pt idx="29">
                  <c:v>93.456074090677205</c:v>
                </c:pt>
                <c:pt idx="30">
                  <c:v>116.204854555976</c:v>
                </c:pt>
                <c:pt idx="31">
                  <c:v>298.77357703779899</c:v>
                </c:pt>
                <c:pt idx="32">
                  <c:v>198.92727232920001</c:v>
                </c:pt>
                <c:pt idx="33">
                  <c:v>138.13265861069101</c:v>
                </c:pt>
                <c:pt idx="34">
                  <c:v>246.70973910950599</c:v>
                </c:pt>
                <c:pt idx="35">
                  <c:v>420.595766368299</c:v>
                </c:pt>
                <c:pt idx="36">
                  <c:v>333.00829766372402</c:v>
                </c:pt>
                <c:pt idx="37">
                  <c:v>251.34064491158901</c:v>
                </c:pt>
                <c:pt idx="38">
                  <c:v>153.66378414196899</c:v>
                </c:pt>
                <c:pt idx="39">
                  <c:v>287.86352341626502</c:v>
                </c:pt>
                <c:pt idx="40">
                  <c:v>149.34857339469499</c:v>
                </c:pt>
                <c:pt idx="41">
                  <c:v>141.26969569819499</c:v>
                </c:pt>
                <c:pt idx="42">
                  <c:v>267.09143323390401</c:v>
                </c:pt>
                <c:pt idx="43">
                  <c:v>273.63692677487597</c:v>
                </c:pt>
                <c:pt idx="44">
                  <c:v>426.62289037755198</c:v>
                </c:pt>
                <c:pt idx="45">
                  <c:v>252.94763550815199</c:v>
                </c:pt>
                <c:pt idx="46">
                  <c:v>270.34935201249198</c:v>
                </c:pt>
                <c:pt idx="47">
                  <c:v>351.72542112111103</c:v>
                </c:pt>
                <c:pt idx="48">
                  <c:v>462.46135554998801</c:v>
                </c:pt>
                <c:pt idx="49">
                  <c:v>305.98398582482503</c:v>
                </c:pt>
                <c:pt idx="50">
                  <c:v>299.336648134607</c:v>
                </c:pt>
                <c:pt idx="51">
                  <c:v>312.19930957258401</c:v>
                </c:pt>
                <c:pt idx="52">
                  <c:v>448.53016174890598</c:v>
                </c:pt>
                <c:pt idx="53">
                  <c:v>308.05208954890099</c:v>
                </c:pt>
                <c:pt idx="54">
                  <c:v>428.02961303136402</c:v>
                </c:pt>
                <c:pt idx="55">
                  <c:v>245.315531188069</c:v>
                </c:pt>
                <c:pt idx="56">
                  <c:v>217.57779134504099</c:v>
                </c:pt>
                <c:pt idx="57">
                  <c:v>208.204602634982</c:v>
                </c:pt>
                <c:pt idx="58">
                  <c:v>396.66526394691698</c:v>
                </c:pt>
                <c:pt idx="59">
                  <c:v>407.09002069296599</c:v>
                </c:pt>
                <c:pt idx="60">
                  <c:v>313.38036362138098</c:v>
                </c:pt>
                <c:pt idx="61">
                  <c:v>319.28553411614899</c:v>
                </c:pt>
                <c:pt idx="62">
                  <c:v>181.71999695118899</c:v>
                </c:pt>
                <c:pt idx="63">
                  <c:v>407.362793043002</c:v>
                </c:pt>
                <c:pt idx="64">
                  <c:v>228.53168648974801</c:v>
                </c:pt>
                <c:pt idx="65">
                  <c:v>343.36101907744302</c:v>
                </c:pt>
                <c:pt idx="66">
                  <c:v>432.649530556684</c:v>
                </c:pt>
                <c:pt idx="67">
                  <c:v>180.909041639566</c:v>
                </c:pt>
                <c:pt idx="68">
                  <c:v>235.96695163148601</c:v>
                </c:pt>
                <c:pt idx="69">
                  <c:v>321.16321901233101</c:v>
                </c:pt>
                <c:pt idx="70">
                  <c:v>291.09264295576997</c:v>
                </c:pt>
                <c:pt idx="71">
                  <c:v>169.634367778594</c:v>
                </c:pt>
                <c:pt idx="72">
                  <c:v>147.55457027289401</c:v>
                </c:pt>
                <c:pt idx="73">
                  <c:v>262.54788435082997</c:v>
                </c:pt>
                <c:pt idx="74">
                  <c:v>109.048213662818</c:v>
                </c:pt>
                <c:pt idx="75">
                  <c:v>105.715672057991</c:v>
                </c:pt>
                <c:pt idx="76">
                  <c:v>68.490726307772704</c:v>
                </c:pt>
                <c:pt idx="77">
                  <c:v>367.00275865489198</c:v>
                </c:pt>
                <c:pt idx="78">
                  <c:v>340.90909394735098</c:v>
                </c:pt>
                <c:pt idx="79">
                  <c:v>239.13359122497701</c:v>
                </c:pt>
                <c:pt idx="80">
                  <c:v>461.11071035428</c:v>
                </c:pt>
                <c:pt idx="81">
                  <c:v>313.725880443797</c:v>
                </c:pt>
                <c:pt idx="82">
                  <c:v>232.17225574262801</c:v>
                </c:pt>
                <c:pt idx="83">
                  <c:v>322.91048472666</c:v>
                </c:pt>
                <c:pt idx="84">
                  <c:v>398.645524403492</c:v>
                </c:pt>
                <c:pt idx="85">
                  <c:v>473.86747208748102</c:v>
                </c:pt>
                <c:pt idx="86">
                  <c:v>261.93561716423199</c:v>
                </c:pt>
                <c:pt idx="87">
                  <c:v>263.97870874703102</c:v>
                </c:pt>
                <c:pt idx="88">
                  <c:v>390.74917658949403</c:v>
                </c:pt>
                <c:pt idx="89">
                  <c:v>456.179963676885</c:v>
                </c:pt>
                <c:pt idx="90">
                  <c:v>486.91475783617</c:v>
                </c:pt>
                <c:pt idx="91">
                  <c:v>404.49606450899802</c:v>
                </c:pt>
                <c:pt idx="92">
                  <c:v>173.67572155913399</c:v>
                </c:pt>
                <c:pt idx="93">
                  <c:v>66.218904203634395</c:v>
                </c:pt>
                <c:pt idx="94">
                  <c:v>219.160648968484</c:v>
                </c:pt>
                <c:pt idx="95">
                  <c:v>257.645444789431</c:v>
                </c:pt>
                <c:pt idx="96">
                  <c:v>54.298242771050603</c:v>
                </c:pt>
                <c:pt idx="97">
                  <c:v>133.33341714545799</c:v>
                </c:pt>
                <c:pt idx="98">
                  <c:v>88.653026459212697</c:v>
                </c:pt>
                <c:pt idx="99">
                  <c:v>99.719421150753007</c:v>
                </c:pt>
                <c:pt idx="100">
                  <c:v>100.61392666691501</c:v>
                </c:pt>
                <c:pt idx="101">
                  <c:v>120.848449763312</c:v>
                </c:pt>
                <c:pt idx="102">
                  <c:v>184.58592953705499</c:v>
                </c:pt>
                <c:pt idx="103">
                  <c:v>212.91363347409799</c:v>
                </c:pt>
                <c:pt idx="104">
                  <c:v>287.79039653400201</c:v>
                </c:pt>
                <c:pt idx="105">
                  <c:v>476.46408321981301</c:v>
                </c:pt>
                <c:pt idx="106">
                  <c:v>246.09904829302801</c:v>
                </c:pt>
                <c:pt idx="107">
                  <c:v>195.43895073823199</c:v>
                </c:pt>
                <c:pt idx="108">
                  <c:v>88.945412837627501</c:v>
                </c:pt>
                <c:pt idx="109">
                  <c:v>132.233486076068</c:v>
                </c:pt>
                <c:pt idx="110">
                  <c:v>162.62347646888</c:v>
                </c:pt>
                <c:pt idx="111">
                  <c:v>178.99835703667199</c:v>
                </c:pt>
                <c:pt idx="112">
                  <c:v>206.56016400373301</c:v>
                </c:pt>
                <c:pt idx="113">
                  <c:v>178.52988681173099</c:v>
                </c:pt>
                <c:pt idx="114">
                  <c:v>319.35034238384702</c:v>
                </c:pt>
                <c:pt idx="115">
                  <c:v>110.818250404276</c:v>
                </c:pt>
                <c:pt idx="116">
                  <c:v>351.28518321937099</c:v>
                </c:pt>
                <c:pt idx="117">
                  <c:v>297.23906268057198</c:v>
                </c:pt>
                <c:pt idx="118">
                  <c:v>386.30252373400998</c:v>
                </c:pt>
                <c:pt idx="119">
                  <c:v>253.34253472865799</c:v>
                </c:pt>
                <c:pt idx="120">
                  <c:v>156.412688865126</c:v>
                </c:pt>
                <c:pt idx="121">
                  <c:v>295.29183553527002</c:v>
                </c:pt>
                <c:pt idx="122">
                  <c:v>298.00237964780001</c:v>
                </c:pt>
                <c:pt idx="123">
                  <c:v>74.649800360895</c:v>
                </c:pt>
                <c:pt idx="124">
                  <c:v>66.340071169412596</c:v>
                </c:pt>
                <c:pt idx="125">
                  <c:v>107.414708570543</c:v>
                </c:pt>
                <c:pt idx="126">
                  <c:v>114.43945765264</c:v>
                </c:pt>
                <c:pt idx="127">
                  <c:v>83.327017042301804</c:v>
                </c:pt>
                <c:pt idx="128">
                  <c:v>139.56095379580401</c:v>
                </c:pt>
                <c:pt idx="129">
                  <c:v>201.56889434278801</c:v>
                </c:pt>
                <c:pt idx="130">
                  <c:v>103.176260913837</c:v>
                </c:pt>
                <c:pt idx="131">
                  <c:v>112.169703660658</c:v>
                </c:pt>
                <c:pt idx="132">
                  <c:v>164.57692380965301</c:v>
                </c:pt>
                <c:pt idx="133">
                  <c:v>112.37963245033799</c:v>
                </c:pt>
                <c:pt idx="134">
                  <c:v>139.86546777957301</c:v>
                </c:pt>
                <c:pt idx="135">
                  <c:v>127.447801734555</c:v>
                </c:pt>
                <c:pt idx="136">
                  <c:v>102.443977094647</c:v>
                </c:pt>
                <c:pt idx="137">
                  <c:v>119.03296501276201</c:v>
                </c:pt>
                <c:pt idx="138">
                  <c:v>120.700806510832</c:v>
                </c:pt>
                <c:pt idx="139">
                  <c:v>107.384284898266</c:v>
                </c:pt>
                <c:pt idx="140">
                  <c:v>158.11145189480999</c:v>
                </c:pt>
                <c:pt idx="141">
                  <c:v>87.619414300650902</c:v>
                </c:pt>
                <c:pt idx="142">
                  <c:v>60.946443885511499</c:v>
                </c:pt>
                <c:pt idx="143">
                  <c:v>57.7871485668121</c:v>
                </c:pt>
                <c:pt idx="144">
                  <c:v>116.666618699116</c:v>
                </c:pt>
                <c:pt idx="145">
                  <c:v>161.641897646768</c:v>
                </c:pt>
                <c:pt idx="146">
                  <c:v>110.851742571233</c:v>
                </c:pt>
                <c:pt idx="147">
                  <c:v>80.387728531051906</c:v>
                </c:pt>
                <c:pt idx="148">
                  <c:v>90.810389849945693</c:v>
                </c:pt>
                <c:pt idx="149">
                  <c:v>178.00871337543799</c:v>
                </c:pt>
                <c:pt idx="150">
                  <c:v>115.425305057958</c:v>
                </c:pt>
                <c:pt idx="151">
                  <c:v>67.4195793509369</c:v>
                </c:pt>
                <c:pt idx="152">
                  <c:v>111.78955241870599</c:v>
                </c:pt>
                <c:pt idx="153">
                  <c:v>109.130383364526</c:v>
                </c:pt>
                <c:pt idx="154">
                  <c:v>47.002781144746997</c:v>
                </c:pt>
                <c:pt idx="155">
                  <c:v>106.807549746208</c:v>
                </c:pt>
                <c:pt idx="156">
                  <c:v>111.309035611805</c:v>
                </c:pt>
                <c:pt idx="157">
                  <c:v>103.55269763443501</c:v>
                </c:pt>
                <c:pt idx="158">
                  <c:v>117.11717256899</c:v>
                </c:pt>
                <c:pt idx="159">
                  <c:v>178.50398026309099</c:v>
                </c:pt>
                <c:pt idx="160">
                  <c:v>346.24727502664501</c:v>
                </c:pt>
                <c:pt idx="161">
                  <c:v>278.29715124908898</c:v>
                </c:pt>
                <c:pt idx="162">
                  <c:v>174.88596723939901</c:v>
                </c:pt>
                <c:pt idx="163">
                  <c:v>193.946425059511</c:v>
                </c:pt>
                <c:pt idx="164">
                  <c:v>245.73342081390601</c:v>
                </c:pt>
                <c:pt idx="165">
                  <c:v>205.277350526318</c:v>
                </c:pt>
                <c:pt idx="166">
                  <c:v>284.57925071276702</c:v>
                </c:pt>
                <c:pt idx="167">
                  <c:v>295.45868990928801</c:v>
                </c:pt>
                <c:pt idx="168">
                  <c:v>359.99174617832199</c:v>
                </c:pt>
                <c:pt idx="169">
                  <c:v>302.01500935323401</c:v>
                </c:pt>
              </c:numCache>
            </c:numRef>
          </c:val>
          <c:smooth val="0"/>
        </c:ser>
        <c:dLbls>
          <c:showLegendKey val="0"/>
          <c:showVal val="0"/>
          <c:showCatName val="0"/>
          <c:showSerName val="0"/>
          <c:showPercent val="0"/>
          <c:showBubbleSize val="0"/>
        </c:dLbls>
        <c:smooth val="0"/>
        <c:axId val="316514144"/>
        <c:axId val="352261216"/>
      </c:lineChart>
      <c:dateAx>
        <c:axId val="31651414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52261216"/>
        <c:crosses val="autoZero"/>
        <c:auto val="1"/>
        <c:lblOffset val="100"/>
        <c:baseTimeUnit val="days"/>
      </c:dateAx>
      <c:valAx>
        <c:axId val="35226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6514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14H00 - Miranda</a:t>
            </a:r>
          </a:p>
        </c:rich>
      </c:tx>
      <c:layout>
        <c:manualLayout>
          <c:xMode val="edge"/>
          <c:yMode val="edge"/>
          <c:x val="0.13508903803196451"/>
          <c:y val="2.76073752994422E-2"/>
        </c:manualLayout>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'14PM'!$J$1</c:f>
              <c:strCache>
                <c:ptCount val="1"/>
                <c:pt idx="0">
                  <c:v>Rad. Observada</c:v>
                </c:pt>
              </c:strCache>
            </c:strRef>
          </c:tx>
          <c:spPr>
            <a:ln w="12700" cap="rnd">
              <a:solidFill>
                <a:schemeClr val="tx1">
                  <a:lumMod val="85000"/>
                  <a:lumOff val="15000"/>
                </a:schemeClr>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'14PM'!$J$2:$J$88</c:f>
              <c:numCache>
                <c:formatCode>0.00</c:formatCode>
                <c:ptCount val="87"/>
                <c:pt idx="0">
                  <c:v>448.720685</c:v>
                </c:pt>
                <c:pt idx="1">
                  <c:v>254.84925666666669</c:v>
                </c:pt>
                <c:pt idx="2">
                  <c:v>834.46468500000003</c:v>
                </c:pt>
                <c:pt idx="3">
                  <c:v>861.40874166666663</c:v>
                </c:pt>
                <c:pt idx="4">
                  <c:v>646.1020216666667</c:v>
                </c:pt>
                <c:pt idx="5">
                  <c:v>258.59225166666658</c:v>
                </c:pt>
                <c:pt idx="6">
                  <c:v>385.83602166666668</c:v>
                </c:pt>
                <c:pt idx="7">
                  <c:v>762.31915500000002</c:v>
                </c:pt>
                <c:pt idx="8">
                  <c:v>821.79799666666668</c:v>
                </c:pt>
                <c:pt idx="9">
                  <c:v>849.48007166666662</c:v>
                </c:pt>
                <c:pt idx="10">
                  <c:v>819.38319999999999</c:v>
                </c:pt>
                <c:pt idx="11">
                  <c:v>846.76134500000001</c:v>
                </c:pt>
                <c:pt idx="12">
                  <c:v>795.94489166666665</c:v>
                </c:pt>
                <c:pt idx="13">
                  <c:v>823.38775333333331</c:v>
                </c:pt>
                <c:pt idx="14">
                  <c:v>673.91053166666666</c:v>
                </c:pt>
                <c:pt idx="15">
                  <c:v>687.63915166666663</c:v>
                </c:pt>
                <c:pt idx="16">
                  <c:v>553.51576833333331</c:v>
                </c:pt>
                <c:pt idx="17">
                  <c:v>520.69863166666664</c:v>
                </c:pt>
                <c:pt idx="18">
                  <c:v>342.60304833333328</c:v>
                </c:pt>
                <c:pt idx="19">
                  <c:v>637.80376166666667</c:v>
                </c:pt>
                <c:pt idx="20">
                  <c:v>214.78726499999999</c:v>
                </c:pt>
                <c:pt idx="21">
                  <c:v>285.60804833333327</c:v>
                </c:pt>
                <c:pt idx="22">
                  <c:v>887.60103500000002</c:v>
                </c:pt>
                <c:pt idx="23">
                  <c:v>834.22907999999995</c:v>
                </c:pt>
                <c:pt idx="24">
                  <c:v>405.49024666666668</c:v>
                </c:pt>
                <c:pt idx="25">
                  <c:v>349.46095500000001</c:v>
                </c:pt>
                <c:pt idx="26">
                  <c:v>756.04945666666663</c:v>
                </c:pt>
                <c:pt idx="27">
                  <c:v>447.42316</c:v>
                </c:pt>
                <c:pt idx="28">
                  <c:v>102.5725401666667</c:v>
                </c:pt>
                <c:pt idx="29">
                  <c:v>187.25833549999999</c:v>
                </c:pt>
                <c:pt idx="30">
                  <c:v>226.9647616666667</c:v>
                </c:pt>
                <c:pt idx="31">
                  <c:v>840.28335500000003</c:v>
                </c:pt>
                <c:pt idx="32">
                  <c:v>353.65242000000001</c:v>
                </c:pt>
                <c:pt idx="33">
                  <c:v>211.80828583333329</c:v>
                </c:pt>
                <c:pt idx="34">
                  <c:v>135.69914116666669</c:v>
                </c:pt>
                <c:pt idx="35">
                  <c:v>662.43463499999996</c:v>
                </c:pt>
                <c:pt idx="36">
                  <c:v>878.40458166666667</c:v>
                </c:pt>
                <c:pt idx="37">
                  <c:v>777.32243333333338</c:v>
                </c:pt>
                <c:pt idx="38">
                  <c:v>671.0960316666667</c:v>
                </c:pt>
                <c:pt idx="39">
                  <c:v>791.84523166666668</c:v>
                </c:pt>
                <c:pt idx="40">
                  <c:v>866.68808166666668</c:v>
                </c:pt>
                <c:pt idx="41">
                  <c:v>253.29132333333331</c:v>
                </c:pt>
                <c:pt idx="42">
                  <c:v>335.28670333333332</c:v>
                </c:pt>
                <c:pt idx="43">
                  <c:v>899.70034333333331</c:v>
                </c:pt>
                <c:pt idx="44">
                  <c:v>533.31394499999999</c:v>
                </c:pt>
                <c:pt idx="45">
                  <c:v>537.94052166666665</c:v>
                </c:pt>
                <c:pt idx="46">
                  <c:v>711.03616999999997</c:v>
                </c:pt>
                <c:pt idx="47">
                  <c:v>668.97954666666669</c:v>
                </c:pt>
                <c:pt idx="48">
                  <c:v>469.35872166666672</c:v>
                </c:pt>
                <c:pt idx="49">
                  <c:v>845.02530999999999</c:v>
                </c:pt>
                <c:pt idx="50">
                  <c:v>665.75494666666668</c:v>
                </c:pt>
                <c:pt idx="51">
                  <c:v>826.04021499999999</c:v>
                </c:pt>
                <c:pt idx="52">
                  <c:v>843.68335833333333</c:v>
                </c:pt>
                <c:pt idx="53">
                  <c:v>854.20829666666668</c:v>
                </c:pt>
                <c:pt idx="54">
                  <c:v>746.62209666666672</c:v>
                </c:pt>
                <c:pt idx="55">
                  <c:v>863.19370333333336</c:v>
                </c:pt>
                <c:pt idx="56">
                  <c:v>774.4538275862069</c:v>
                </c:pt>
                <c:pt idx="57">
                  <c:v>856.56754000000001</c:v>
                </c:pt>
                <c:pt idx="58">
                  <c:v>802.98615500000005</c:v>
                </c:pt>
                <c:pt idx="59">
                  <c:v>877.85466166666663</c:v>
                </c:pt>
                <c:pt idx="60">
                  <c:v>862.70568333333335</c:v>
                </c:pt>
                <c:pt idx="61">
                  <c:v>483.05961666666673</c:v>
                </c:pt>
                <c:pt idx="62">
                  <c:v>500.34891228070182</c:v>
                </c:pt>
                <c:pt idx="63">
                  <c:v>803.56428333333338</c:v>
                </c:pt>
                <c:pt idx="64">
                  <c:v>530.45484999999996</c:v>
                </c:pt>
                <c:pt idx="65">
                  <c:v>868.529</c:v>
                </c:pt>
                <c:pt idx="66">
                  <c:v>859.92656666666664</c:v>
                </c:pt>
                <c:pt idx="67">
                  <c:v>522.15125</c:v>
                </c:pt>
                <c:pt idx="68">
                  <c:v>903.14565000000005</c:v>
                </c:pt>
                <c:pt idx="69">
                  <c:v>768.02213333333339</c:v>
                </c:pt>
                <c:pt idx="70">
                  <c:v>849.59201666666672</c:v>
                </c:pt>
                <c:pt idx="71">
                  <c:v>130.66861666666671</c:v>
                </c:pt>
                <c:pt idx="72">
                  <c:v>175.42955000000001</c:v>
                </c:pt>
                <c:pt idx="73">
                  <c:v>419.31806666666671</c:v>
                </c:pt>
                <c:pt idx="74">
                  <c:v>110.3069333333333</c:v>
                </c:pt>
                <c:pt idx="75">
                  <c:v>114.71316666666669</c:v>
                </c:pt>
                <c:pt idx="76">
                  <c:v>159.46164999999999</c:v>
                </c:pt>
                <c:pt idx="77">
                  <c:v>297.26446666666669</c:v>
                </c:pt>
                <c:pt idx="78">
                  <c:v>291.58026666666672</c:v>
                </c:pt>
                <c:pt idx="79">
                  <c:v>756.4853333333333</c:v>
                </c:pt>
                <c:pt idx="80">
                  <c:v>737.34924999999998</c:v>
                </c:pt>
                <c:pt idx="81">
                  <c:v>662.37126666666666</c:v>
                </c:pt>
                <c:pt idx="82">
                  <c:v>392.31773333333331</c:v>
                </c:pt>
                <c:pt idx="83">
                  <c:v>850.1922166666667</c:v>
                </c:pt>
                <c:pt idx="84">
                  <c:v>837.47653333333335</c:v>
                </c:pt>
                <c:pt idx="85">
                  <c:v>670.07129999999995</c:v>
                </c:pt>
                <c:pt idx="86">
                  <c:v>341.3861</c:v>
                </c:pt>
              </c:numCache>
            </c:numRef>
          </c:val>
          <c:smooth val="0"/>
        </c:ser>
        <c:ser>
          <c:idx val="1"/>
          <c:order val="1"/>
          <c:tx>
            <c:strRef>
              <c:f>'14PM'!$K$1</c:f>
              <c:strCache>
                <c:ptCount val="1"/>
                <c:pt idx="0">
                  <c:v>Rad. Predicha</c:v>
                </c:pt>
              </c:strCache>
            </c:strRef>
          </c:tx>
          <c:spPr>
            <a:ln w="12700" cap="rnd">
              <a:solidFill>
                <a:srgbClr val="C00000"/>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'14PM'!$K$2:$K$88</c:f>
              <c:numCache>
                <c:formatCode>0.00</c:formatCode>
                <c:ptCount val="87"/>
                <c:pt idx="0">
                  <c:v>550.31113192710302</c:v>
                </c:pt>
                <c:pt idx="1">
                  <c:v>308.72996087160101</c:v>
                </c:pt>
                <c:pt idx="2">
                  <c:v>633.854445117198</c:v>
                </c:pt>
                <c:pt idx="3">
                  <c:v>819.70198348266001</c:v>
                </c:pt>
                <c:pt idx="4">
                  <c:v>468.18461856169699</c:v>
                </c:pt>
                <c:pt idx="5">
                  <c:v>285.02627837744899</c:v>
                </c:pt>
                <c:pt idx="6">
                  <c:v>571.70305940545097</c:v>
                </c:pt>
                <c:pt idx="7">
                  <c:v>675.27195873552205</c:v>
                </c:pt>
                <c:pt idx="8">
                  <c:v>787.91918862464297</c:v>
                </c:pt>
                <c:pt idx="9">
                  <c:v>786.68512236255299</c:v>
                </c:pt>
                <c:pt idx="10">
                  <c:v>608.14506881328805</c:v>
                </c:pt>
                <c:pt idx="11">
                  <c:v>667.76424449462399</c:v>
                </c:pt>
                <c:pt idx="12">
                  <c:v>637.74406564970695</c:v>
                </c:pt>
                <c:pt idx="13">
                  <c:v>462.35439668348698</c:v>
                </c:pt>
                <c:pt idx="14">
                  <c:v>651.45789390698098</c:v>
                </c:pt>
                <c:pt idx="15">
                  <c:v>447.06405207484897</c:v>
                </c:pt>
                <c:pt idx="16">
                  <c:v>635.63357667580101</c:v>
                </c:pt>
                <c:pt idx="17">
                  <c:v>619.44439779923096</c:v>
                </c:pt>
                <c:pt idx="18">
                  <c:v>513.82725395888497</c:v>
                </c:pt>
                <c:pt idx="19">
                  <c:v>620.43536289524002</c:v>
                </c:pt>
                <c:pt idx="20">
                  <c:v>253.026954763688</c:v>
                </c:pt>
                <c:pt idx="21">
                  <c:v>349.78304034877902</c:v>
                </c:pt>
                <c:pt idx="22">
                  <c:v>649.325218518111</c:v>
                </c:pt>
                <c:pt idx="23">
                  <c:v>759.43513121408103</c:v>
                </c:pt>
                <c:pt idx="24">
                  <c:v>564.66447629699996</c:v>
                </c:pt>
                <c:pt idx="25">
                  <c:v>487.15553683191803</c:v>
                </c:pt>
                <c:pt idx="26">
                  <c:v>759.79936485620101</c:v>
                </c:pt>
                <c:pt idx="27">
                  <c:v>306.43920302595899</c:v>
                </c:pt>
                <c:pt idx="28">
                  <c:v>180.27778366991399</c:v>
                </c:pt>
                <c:pt idx="29">
                  <c:v>177.21620209682001</c:v>
                </c:pt>
                <c:pt idx="30">
                  <c:v>139.3946919517</c:v>
                </c:pt>
                <c:pt idx="31">
                  <c:v>721.85372855652497</c:v>
                </c:pt>
                <c:pt idx="32">
                  <c:v>231.187087288014</c:v>
                </c:pt>
                <c:pt idx="33">
                  <c:v>154.59643911422</c:v>
                </c:pt>
                <c:pt idx="34">
                  <c:v>384.86030285049901</c:v>
                </c:pt>
                <c:pt idx="35">
                  <c:v>681.02297366233495</c:v>
                </c:pt>
                <c:pt idx="36">
                  <c:v>801.84394410077698</c:v>
                </c:pt>
                <c:pt idx="37">
                  <c:v>759.95108947091001</c:v>
                </c:pt>
                <c:pt idx="38">
                  <c:v>365.238862334933</c:v>
                </c:pt>
                <c:pt idx="39">
                  <c:v>714.66532710453896</c:v>
                </c:pt>
                <c:pt idx="40">
                  <c:v>809.27802027421603</c:v>
                </c:pt>
                <c:pt idx="41">
                  <c:v>431.57347921873901</c:v>
                </c:pt>
                <c:pt idx="42">
                  <c:v>493.18738799966701</c:v>
                </c:pt>
                <c:pt idx="43">
                  <c:v>762.12007485939705</c:v>
                </c:pt>
                <c:pt idx="44">
                  <c:v>453.51667094397499</c:v>
                </c:pt>
                <c:pt idx="45">
                  <c:v>406.4860306795</c:v>
                </c:pt>
                <c:pt idx="46">
                  <c:v>595.58716712454702</c:v>
                </c:pt>
                <c:pt idx="47">
                  <c:v>606.65359573793705</c:v>
                </c:pt>
                <c:pt idx="48">
                  <c:v>373.53286539410999</c:v>
                </c:pt>
                <c:pt idx="49">
                  <c:v>745.54928811657305</c:v>
                </c:pt>
                <c:pt idx="50">
                  <c:v>746.20833067239403</c:v>
                </c:pt>
                <c:pt idx="51">
                  <c:v>608.26019899732205</c:v>
                </c:pt>
                <c:pt idx="52">
                  <c:v>834.48557340568095</c:v>
                </c:pt>
                <c:pt idx="53">
                  <c:v>604.65698721883496</c:v>
                </c:pt>
                <c:pt idx="54">
                  <c:v>562.61622411123994</c:v>
                </c:pt>
                <c:pt idx="55">
                  <c:v>809.28962325904104</c:v>
                </c:pt>
                <c:pt idx="56">
                  <c:v>587.42894781025302</c:v>
                </c:pt>
                <c:pt idx="57">
                  <c:v>743.03696305605399</c:v>
                </c:pt>
                <c:pt idx="58">
                  <c:v>772.12928013734302</c:v>
                </c:pt>
                <c:pt idx="59">
                  <c:v>763.70903708286005</c:v>
                </c:pt>
                <c:pt idx="60">
                  <c:v>730.35705792865804</c:v>
                </c:pt>
                <c:pt idx="61">
                  <c:v>646.60407958200403</c:v>
                </c:pt>
                <c:pt idx="62">
                  <c:v>547.64489731590697</c:v>
                </c:pt>
                <c:pt idx="63">
                  <c:v>669.07163451352994</c:v>
                </c:pt>
                <c:pt idx="64">
                  <c:v>428.92546452075197</c:v>
                </c:pt>
                <c:pt idx="65">
                  <c:v>827.25347670918802</c:v>
                </c:pt>
                <c:pt idx="66">
                  <c:v>732.54974647819199</c:v>
                </c:pt>
                <c:pt idx="67">
                  <c:v>624.08311674269999</c:v>
                </c:pt>
                <c:pt idx="68">
                  <c:v>654.44578318567403</c:v>
                </c:pt>
                <c:pt idx="69">
                  <c:v>524.005096408231</c:v>
                </c:pt>
                <c:pt idx="70">
                  <c:v>701.90290846477205</c:v>
                </c:pt>
                <c:pt idx="71">
                  <c:v>426.13943005332197</c:v>
                </c:pt>
                <c:pt idx="72">
                  <c:v>256.61078286820901</c:v>
                </c:pt>
                <c:pt idx="73">
                  <c:v>449.37424071178901</c:v>
                </c:pt>
                <c:pt idx="74">
                  <c:v>165.306061829676</c:v>
                </c:pt>
                <c:pt idx="75">
                  <c:v>160.48353891542399</c:v>
                </c:pt>
                <c:pt idx="76">
                  <c:v>99.396959868455099</c:v>
                </c:pt>
                <c:pt idx="77">
                  <c:v>349.11913963670298</c:v>
                </c:pt>
                <c:pt idx="78">
                  <c:v>417.40244390957997</c:v>
                </c:pt>
                <c:pt idx="79">
                  <c:v>621.89758757346897</c:v>
                </c:pt>
                <c:pt idx="80">
                  <c:v>706.29292686978999</c:v>
                </c:pt>
                <c:pt idx="81">
                  <c:v>506.67147279506099</c:v>
                </c:pt>
                <c:pt idx="82">
                  <c:v>466.69794513008799</c:v>
                </c:pt>
                <c:pt idx="83">
                  <c:v>707.99404502258994</c:v>
                </c:pt>
                <c:pt idx="84">
                  <c:v>810.62761511005101</c:v>
                </c:pt>
                <c:pt idx="85">
                  <c:v>676.41984370777504</c:v>
                </c:pt>
                <c:pt idx="86">
                  <c:v>523.77204281807894</c:v>
                </c:pt>
              </c:numCache>
            </c:numRef>
          </c:val>
          <c:smooth val="0"/>
        </c:ser>
        <c:dLbls>
          <c:showLegendKey val="0"/>
          <c:showVal val="0"/>
          <c:showCatName val="0"/>
          <c:showSerName val="0"/>
          <c:showPercent val="0"/>
          <c:showBubbleSize val="0"/>
        </c:dLbls>
        <c:smooth val="0"/>
        <c:axId val="315138888"/>
        <c:axId val="315140456"/>
      </c:lineChart>
      <c:dateAx>
        <c:axId val="31513888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0456"/>
        <c:crosses val="autoZero"/>
        <c:auto val="1"/>
        <c:lblOffset val="100"/>
        <c:baseTimeUnit val="days"/>
      </c:dateAx>
      <c:valAx>
        <c:axId val="315140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38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r>
              <a:rPr lang="en-US" sz="1600" b="1" i="0" u="none" strike="noStrike" kern="1200" spc="0" baseline="0">
                <a:solidFill>
                  <a:sysClr val="windowText" lastClr="000000"/>
                </a:solidFill>
                <a:latin typeface="+mn-lt"/>
                <a:ea typeface="+mn-ea"/>
                <a:cs typeface="Times New Roman" panose="02020603050405020304" pitchFamily="18" charset="0"/>
              </a:rPr>
              <a:t>Modelo de radiación solar 16H00 - Miranda</a:t>
            </a:r>
          </a:p>
        </c:rich>
      </c:tx>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'16PM'!$J$1</c:f>
              <c:strCache>
                <c:ptCount val="1"/>
                <c:pt idx="0">
                  <c:v>Rad. Observada</c:v>
                </c:pt>
              </c:strCache>
            </c:strRef>
          </c:tx>
          <c:spPr>
            <a:ln w="12700" cap="rnd">
              <a:solidFill>
                <a:schemeClr val="tx1">
                  <a:lumMod val="85000"/>
                  <a:lumOff val="15000"/>
                </a:schemeClr>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'16PM'!$J$2:$J$88</c:f>
              <c:numCache>
                <c:formatCode>0.00</c:formatCode>
                <c:ptCount val="87"/>
                <c:pt idx="0">
                  <c:v>295.61960499999998</c:v>
                </c:pt>
                <c:pt idx="1">
                  <c:v>187.06598416666671</c:v>
                </c:pt>
                <c:pt idx="2">
                  <c:v>412.18443166666668</c:v>
                </c:pt>
                <c:pt idx="3">
                  <c:v>298.69605366666673</c:v>
                </c:pt>
                <c:pt idx="4">
                  <c:v>416.56761166666672</c:v>
                </c:pt>
                <c:pt idx="5">
                  <c:v>168.92546866666669</c:v>
                </c:pt>
                <c:pt idx="6">
                  <c:v>174.31972166666671</c:v>
                </c:pt>
                <c:pt idx="7">
                  <c:v>433.73945833333329</c:v>
                </c:pt>
                <c:pt idx="8">
                  <c:v>152.26247599999999</c:v>
                </c:pt>
                <c:pt idx="9">
                  <c:v>403.85406</c:v>
                </c:pt>
                <c:pt idx="10">
                  <c:v>399.97472749999997</c:v>
                </c:pt>
                <c:pt idx="11">
                  <c:v>424.42305333333331</c:v>
                </c:pt>
                <c:pt idx="12">
                  <c:v>308.88917550000002</c:v>
                </c:pt>
                <c:pt idx="13">
                  <c:v>376.02337</c:v>
                </c:pt>
                <c:pt idx="14">
                  <c:v>425.39338616666669</c:v>
                </c:pt>
                <c:pt idx="15">
                  <c:v>257.74151000000001</c:v>
                </c:pt>
                <c:pt idx="16">
                  <c:v>235.04651200000001</c:v>
                </c:pt>
                <c:pt idx="17">
                  <c:v>230.4199053333333</c:v>
                </c:pt>
                <c:pt idx="18">
                  <c:v>294.21855499999998</c:v>
                </c:pt>
                <c:pt idx="19">
                  <c:v>353.84878066666658</c:v>
                </c:pt>
                <c:pt idx="20">
                  <c:v>211.1576798333333</c:v>
                </c:pt>
                <c:pt idx="21">
                  <c:v>216.28006483333331</c:v>
                </c:pt>
                <c:pt idx="22">
                  <c:v>470.04643499999997</c:v>
                </c:pt>
                <c:pt idx="23">
                  <c:v>431.02762999999999</c:v>
                </c:pt>
                <c:pt idx="24">
                  <c:v>244.3531738333333</c:v>
                </c:pt>
                <c:pt idx="25">
                  <c:v>281.39774666666659</c:v>
                </c:pt>
                <c:pt idx="26">
                  <c:v>206.6318678333333</c:v>
                </c:pt>
                <c:pt idx="27">
                  <c:v>167.2277885</c:v>
                </c:pt>
                <c:pt idx="28">
                  <c:v>76.630547833333338</c:v>
                </c:pt>
                <c:pt idx="29">
                  <c:v>76.013014999999996</c:v>
                </c:pt>
                <c:pt idx="30">
                  <c:v>61.089353000000003</c:v>
                </c:pt>
                <c:pt idx="31">
                  <c:v>313.19479333333328</c:v>
                </c:pt>
                <c:pt idx="32">
                  <c:v>169.796075</c:v>
                </c:pt>
                <c:pt idx="33">
                  <c:v>156.3843895</c:v>
                </c:pt>
                <c:pt idx="34">
                  <c:v>407.16258333333332</c:v>
                </c:pt>
                <c:pt idx="35">
                  <c:v>435.85638833333331</c:v>
                </c:pt>
                <c:pt idx="36">
                  <c:v>397.86697833333329</c:v>
                </c:pt>
                <c:pt idx="37">
                  <c:v>239.44786333333329</c:v>
                </c:pt>
                <c:pt idx="38">
                  <c:v>391.32179666666673</c:v>
                </c:pt>
                <c:pt idx="39">
                  <c:v>433.97101166666658</c:v>
                </c:pt>
                <c:pt idx="40">
                  <c:v>447.77195666666671</c:v>
                </c:pt>
                <c:pt idx="41">
                  <c:v>266.17892666666671</c:v>
                </c:pt>
                <c:pt idx="42">
                  <c:v>403.7015495</c:v>
                </c:pt>
                <c:pt idx="43">
                  <c:v>485.84264166666668</c:v>
                </c:pt>
                <c:pt idx="44">
                  <c:v>394.91203266666668</c:v>
                </c:pt>
                <c:pt idx="45">
                  <c:v>235.5826513333333</c:v>
                </c:pt>
                <c:pt idx="46">
                  <c:v>247.98671133333329</c:v>
                </c:pt>
                <c:pt idx="47">
                  <c:v>433.13355999999999</c:v>
                </c:pt>
                <c:pt idx="48">
                  <c:v>423.50437833333331</c:v>
                </c:pt>
                <c:pt idx="49">
                  <c:v>155.93951300000001</c:v>
                </c:pt>
                <c:pt idx="50">
                  <c:v>316.75650333333328</c:v>
                </c:pt>
                <c:pt idx="51">
                  <c:v>416.17083833333328</c:v>
                </c:pt>
                <c:pt idx="52">
                  <c:v>416.40149666666667</c:v>
                </c:pt>
                <c:pt idx="53">
                  <c:v>326.3925375</c:v>
                </c:pt>
                <c:pt idx="54">
                  <c:v>366.63724500000001</c:v>
                </c:pt>
                <c:pt idx="55">
                  <c:v>414.36691166666668</c:v>
                </c:pt>
                <c:pt idx="56">
                  <c:v>231.86171166666671</c:v>
                </c:pt>
                <c:pt idx="57">
                  <c:v>333.72058983333329</c:v>
                </c:pt>
                <c:pt idx="58">
                  <c:v>406.95910149999997</c:v>
                </c:pt>
                <c:pt idx="59">
                  <c:v>335.61636616666669</c:v>
                </c:pt>
                <c:pt idx="60">
                  <c:v>397.41520000000003</c:v>
                </c:pt>
                <c:pt idx="61">
                  <c:v>237.89558333333329</c:v>
                </c:pt>
                <c:pt idx="62">
                  <c:v>185.02378333333331</c:v>
                </c:pt>
                <c:pt idx="63">
                  <c:v>322.77568333333329</c:v>
                </c:pt>
                <c:pt idx="64">
                  <c:v>361.80513333333329</c:v>
                </c:pt>
                <c:pt idx="65">
                  <c:v>371.00971666666669</c:v>
                </c:pt>
                <c:pt idx="66">
                  <c:v>347.11758333333341</c:v>
                </c:pt>
                <c:pt idx="67">
                  <c:v>279.72898333333342</c:v>
                </c:pt>
                <c:pt idx="68">
                  <c:v>266.71418333333332</c:v>
                </c:pt>
                <c:pt idx="69">
                  <c:v>313.22186666666659</c:v>
                </c:pt>
                <c:pt idx="70">
                  <c:v>266.95311666666669</c:v>
                </c:pt>
                <c:pt idx="71">
                  <c:v>46.122283333333343</c:v>
                </c:pt>
                <c:pt idx="72">
                  <c:v>66.359583333333333</c:v>
                </c:pt>
                <c:pt idx="73">
                  <c:v>312.30644999999998</c:v>
                </c:pt>
                <c:pt idx="74">
                  <c:v>154.37998333333331</c:v>
                </c:pt>
                <c:pt idx="75">
                  <c:v>23.186783333333331</c:v>
                </c:pt>
                <c:pt idx="76">
                  <c:v>49.30296666666667</c:v>
                </c:pt>
                <c:pt idx="77">
                  <c:v>20.521433333333331</c:v>
                </c:pt>
                <c:pt idx="78">
                  <c:v>172.35858333333331</c:v>
                </c:pt>
                <c:pt idx="79">
                  <c:v>198.24821666666671</c:v>
                </c:pt>
                <c:pt idx="80">
                  <c:v>352.47623333333331</c:v>
                </c:pt>
                <c:pt idx="81">
                  <c:v>199.36349999999999</c:v>
                </c:pt>
                <c:pt idx="82">
                  <c:v>325.92446666666672</c:v>
                </c:pt>
                <c:pt idx="83">
                  <c:v>96.453333333333333</c:v>
                </c:pt>
                <c:pt idx="84">
                  <c:v>328.75659999999999</c:v>
                </c:pt>
                <c:pt idx="85">
                  <c:v>265.54433333333333</c:v>
                </c:pt>
                <c:pt idx="86">
                  <c:v>28.122699999999998</c:v>
                </c:pt>
              </c:numCache>
            </c:numRef>
          </c:val>
          <c:smooth val="0"/>
        </c:ser>
        <c:ser>
          <c:idx val="1"/>
          <c:order val="1"/>
          <c:tx>
            <c:strRef>
              <c:f>'16PM'!$K$1</c:f>
              <c:strCache>
                <c:ptCount val="1"/>
                <c:pt idx="0">
                  <c:v>Rad. Predicha</c:v>
                </c:pt>
              </c:strCache>
            </c:strRef>
          </c:tx>
          <c:spPr>
            <a:ln w="12700" cap="rnd">
              <a:solidFill>
                <a:srgbClr val="C00000"/>
              </a:solidFill>
              <a:round/>
            </a:ln>
            <a:effectLst/>
          </c:spPr>
          <c:marker>
            <c:symbol val="none"/>
          </c:marker>
          <c:cat>
            <c:numRef>
              <c:f>'10AM'!$A$2:$A$88</c:f>
              <c:numCache>
                <c:formatCode>m/d/yyyy</c:formatCode>
                <c:ptCount val="87"/>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numCache>
            </c:numRef>
          </c:cat>
          <c:val>
            <c:numRef>
              <c:f>'16PM'!$K$2:$K$88</c:f>
              <c:numCache>
                <c:formatCode>0.00</c:formatCode>
                <c:ptCount val="87"/>
                <c:pt idx="0">
                  <c:v>281.002223196839</c:v>
                </c:pt>
                <c:pt idx="1">
                  <c:v>182.63020234988301</c:v>
                </c:pt>
                <c:pt idx="2">
                  <c:v>471.78669186924702</c:v>
                </c:pt>
                <c:pt idx="3">
                  <c:v>259.11741320070098</c:v>
                </c:pt>
                <c:pt idx="4">
                  <c:v>457.30205756834903</c:v>
                </c:pt>
                <c:pt idx="5">
                  <c:v>217.49966626044099</c:v>
                </c:pt>
                <c:pt idx="6">
                  <c:v>229.00191319874</c:v>
                </c:pt>
                <c:pt idx="7">
                  <c:v>355.50911686240897</c:v>
                </c:pt>
                <c:pt idx="8">
                  <c:v>223.84207948806099</c:v>
                </c:pt>
                <c:pt idx="9">
                  <c:v>395.62175483044098</c:v>
                </c:pt>
                <c:pt idx="10">
                  <c:v>291.33005312418601</c:v>
                </c:pt>
                <c:pt idx="11">
                  <c:v>399.06704736626699</c:v>
                </c:pt>
                <c:pt idx="12">
                  <c:v>289.91686778266501</c:v>
                </c:pt>
                <c:pt idx="13">
                  <c:v>343.70690768416802</c:v>
                </c:pt>
                <c:pt idx="14">
                  <c:v>439.74187770138201</c:v>
                </c:pt>
                <c:pt idx="15">
                  <c:v>243.42340566411801</c:v>
                </c:pt>
                <c:pt idx="16">
                  <c:v>258.45746435025501</c:v>
                </c:pt>
                <c:pt idx="17">
                  <c:v>259.44496932338399</c:v>
                </c:pt>
                <c:pt idx="18">
                  <c:v>292.68055347110101</c:v>
                </c:pt>
                <c:pt idx="19">
                  <c:v>256.94551775487099</c:v>
                </c:pt>
                <c:pt idx="20">
                  <c:v>149.06262271939099</c:v>
                </c:pt>
                <c:pt idx="21">
                  <c:v>177.85072260582899</c:v>
                </c:pt>
                <c:pt idx="22">
                  <c:v>468.94262073755402</c:v>
                </c:pt>
                <c:pt idx="23">
                  <c:v>394.78812591863698</c:v>
                </c:pt>
                <c:pt idx="24">
                  <c:v>274.27528372772201</c:v>
                </c:pt>
                <c:pt idx="25">
                  <c:v>220.54649272668399</c:v>
                </c:pt>
                <c:pt idx="26">
                  <c:v>268.957098920362</c:v>
                </c:pt>
                <c:pt idx="27">
                  <c:v>147.446771299277</c:v>
                </c:pt>
                <c:pt idx="28">
                  <c:v>87.574892716028899</c:v>
                </c:pt>
                <c:pt idx="29">
                  <c:v>134.31902691190899</c:v>
                </c:pt>
                <c:pt idx="30">
                  <c:v>69.154659798314398</c:v>
                </c:pt>
                <c:pt idx="31">
                  <c:v>358.375360755511</c:v>
                </c:pt>
                <c:pt idx="32">
                  <c:v>133.91026876390001</c:v>
                </c:pt>
                <c:pt idx="33">
                  <c:v>95.262607113556399</c:v>
                </c:pt>
                <c:pt idx="34">
                  <c:v>231.260931786046</c:v>
                </c:pt>
                <c:pt idx="35">
                  <c:v>421.413476870728</c:v>
                </c:pt>
                <c:pt idx="36">
                  <c:v>297.397943332007</c:v>
                </c:pt>
                <c:pt idx="37">
                  <c:v>203.972669641289</c:v>
                </c:pt>
                <c:pt idx="38">
                  <c:v>257.23316763198198</c:v>
                </c:pt>
                <c:pt idx="39">
                  <c:v>419.55750489479999</c:v>
                </c:pt>
                <c:pt idx="40">
                  <c:v>258.03394728385899</c:v>
                </c:pt>
                <c:pt idx="41">
                  <c:v>184.60235116275899</c:v>
                </c:pt>
                <c:pt idx="42">
                  <c:v>260.56328010767999</c:v>
                </c:pt>
                <c:pt idx="43">
                  <c:v>386.35453217465101</c:v>
                </c:pt>
                <c:pt idx="44">
                  <c:v>227.68274611644901</c:v>
                </c:pt>
                <c:pt idx="45">
                  <c:v>205.10893681662299</c:v>
                </c:pt>
                <c:pt idx="46">
                  <c:v>257.58173655691598</c:v>
                </c:pt>
                <c:pt idx="47">
                  <c:v>265.510226554989</c:v>
                </c:pt>
                <c:pt idx="48">
                  <c:v>247.82549593669199</c:v>
                </c:pt>
                <c:pt idx="49">
                  <c:v>240.10859874469901</c:v>
                </c:pt>
                <c:pt idx="50">
                  <c:v>276.268883401094</c:v>
                </c:pt>
                <c:pt idx="51">
                  <c:v>289.27250797764901</c:v>
                </c:pt>
                <c:pt idx="52">
                  <c:v>341.580368840407</c:v>
                </c:pt>
                <c:pt idx="53">
                  <c:v>267.13428622193197</c:v>
                </c:pt>
                <c:pt idx="54">
                  <c:v>286.78849859490299</c:v>
                </c:pt>
                <c:pt idx="55">
                  <c:v>270.69675946194297</c:v>
                </c:pt>
                <c:pt idx="56">
                  <c:v>175.30581691937701</c:v>
                </c:pt>
                <c:pt idx="57">
                  <c:v>187.82897597040301</c:v>
                </c:pt>
                <c:pt idx="58">
                  <c:v>303.64222416087802</c:v>
                </c:pt>
                <c:pt idx="59">
                  <c:v>272.70699676261</c:v>
                </c:pt>
                <c:pt idx="60">
                  <c:v>290.78311820161002</c:v>
                </c:pt>
                <c:pt idx="61">
                  <c:v>262.59499625713897</c:v>
                </c:pt>
                <c:pt idx="62">
                  <c:v>260.02104627808399</c:v>
                </c:pt>
                <c:pt idx="63">
                  <c:v>303.189975589776</c:v>
                </c:pt>
                <c:pt idx="64">
                  <c:v>305.44862477539499</c:v>
                </c:pt>
                <c:pt idx="65">
                  <c:v>224.28207659576901</c:v>
                </c:pt>
                <c:pt idx="66">
                  <c:v>259.69856992004202</c:v>
                </c:pt>
                <c:pt idx="67">
                  <c:v>288.02107748643903</c:v>
                </c:pt>
                <c:pt idx="68">
                  <c:v>173.422944616629</c:v>
                </c:pt>
                <c:pt idx="69">
                  <c:v>289.93843868505598</c:v>
                </c:pt>
                <c:pt idx="70">
                  <c:v>286.79558293962202</c:v>
                </c:pt>
                <c:pt idx="71">
                  <c:v>78.929686396655995</c:v>
                </c:pt>
                <c:pt idx="72">
                  <c:v>140.963895408984</c:v>
                </c:pt>
                <c:pt idx="73">
                  <c:v>158.43558868909199</c:v>
                </c:pt>
                <c:pt idx="74">
                  <c:v>168.82557209087</c:v>
                </c:pt>
                <c:pt idx="75">
                  <c:v>97.867633178052401</c:v>
                </c:pt>
                <c:pt idx="76">
                  <c:v>123.620487147132</c:v>
                </c:pt>
                <c:pt idx="77">
                  <c:v>185.088492059728</c:v>
                </c:pt>
                <c:pt idx="78">
                  <c:v>202.10525320394299</c:v>
                </c:pt>
                <c:pt idx="79">
                  <c:v>239.866727557497</c:v>
                </c:pt>
                <c:pt idx="80">
                  <c:v>248.29378920663001</c:v>
                </c:pt>
                <c:pt idx="81">
                  <c:v>229.001393272131</c:v>
                </c:pt>
                <c:pt idx="82">
                  <c:v>259.77438404751098</c:v>
                </c:pt>
                <c:pt idx="83">
                  <c:v>139.15778577393601</c:v>
                </c:pt>
                <c:pt idx="84">
                  <c:v>365.25638920105598</c:v>
                </c:pt>
                <c:pt idx="85">
                  <c:v>261.28535632529298</c:v>
                </c:pt>
                <c:pt idx="86">
                  <c:v>24.8142754088583</c:v>
                </c:pt>
              </c:numCache>
            </c:numRef>
          </c:val>
          <c:smooth val="0"/>
        </c:ser>
        <c:dLbls>
          <c:showLegendKey val="0"/>
          <c:showVal val="0"/>
          <c:showCatName val="0"/>
          <c:showSerName val="0"/>
          <c:showPercent val="0"/>
          <c:showBubbleSize val="0"/>
        </c:dLbls>
        <c:smooth val="0"/>
        <c:axId val="315137712"/>
        <c:axId val="315138496"/>
      </c:lineChart>
      <c:dateAx>
        <c:axId val="31513771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38496"/>
        <c:crosses val="autoZero"/>
        <c:auto val="1"/>
        <c:lblOffset val="100"/>
        <c:baseTimeUnit val="days"/>
      </c:dateAx>
      <c:valAx>
        <c:axId val="31513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37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dirty="0" err="1">
                <a:solidFill>
                  <a:sysClr val="windowText" lastClr="000000"/>
                </a:solidFill>
                <a:latin typeface="+mn-lt"/>
                <a:ea typeface="+mn-ea"/>
                <a:cs typeface="Times New Roman" panose="02020603050405020304" pitchFamily="18" charset="0"/>
              </a:rPr>
              <a:t>Modelo</a:t>
            </a:r>
            <a:r>
              <a:rPr lang="en-US" sz="1400" b="1" i="0" u="none" strike="noStrike" kern="1200" spc="0" baseline="0" dirty="0">
                <a:solidFill>
                  <a:sysClr val="windowText" lastClr="000000"/>
                </a:solidFill>
                <a:latin typeface="+mn-lt"/>
                <a:ea typeface="+mn-ea"/>
                <a:cs typeface="Times New Roman" panose="02020603050405020304" pitchFamily="18" charset="0"/>
              </a:rPr>
              <a:t> de </a:t>
            </a:r>
            <a:r>
              <a:rPr lang="en-US" sz="1400" b="1" i="0" u="none" strike="noStrike" kern="1200" spc="0" baseline="0" dirty="0" err="1">
                <a:solidFill>
                  <a:sysClr val="windowText" lastClr="000000"/>
                </a:solidFill>
                <a:latin typeface="+mn-lt"/>
                <a:ea typeface="+mn-ea"/>
                <a:cs typeface="Times New Roman" panose="02020603050405020304" pitchFamily="18" charset="0"/>
              </a:rPr>
              <a:t>radiación</a:t>
            </a:r>
            <a:r>
              <a:rPr lang="en-US" sz="1400" b="1" i="0" u="none" strike="noStrike" kern="1200" spc="0" baseline="0" dirty="0">
                <a:solidFill>
                  <a:sysClr val="windowText" lastClr="000000"/>
                </a:solidFill>
                <a:latin typeface="+mn-lt"/>
                <a:ea typeface="+mn-ea"/>
                <a:cs typeface="Times New Roman" panose="02020603050405020304" pitchFamily="18" charset="0"/>
              </a:rPr>
              <a:t> solar 10H00 - El Carmen</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'10AM'!$K$1</c:f>
              <c:strCache>
                <c:ptCount val="1"/>
                <c:pt idx="0">
                  <c:v>Rad.Observada</c:v>
                </c:pt>
              </c:strCache>
            </c:strRef>
          </c:tx>
          <c:spPr>
            <a:ln w="12700" cap="rnd">
              <a:solidFill>
                <a:schemeClr val="tx1">
                  <a:lumMod val="85000"/>
                  <a:lumOff val="15000"/>
                </a:schemeClr>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'10AM'!$K$2:$K$57</c:f>
              <c:numCache>
                <c:formatCode>General</c:formatCode>
                <c:ptCount val="56"/>
                <c:pt idx="0">
                  <c:v>817.0979118644068</c:v>
                </c:pt>
                <c:pt idx="1">
                  <c:v>688.3185933333333</c:v>
                </c:pt>
                <c:pt idx="2">
                  <c:v>578.1551833333333</c:v>
                </c:pt>
                <c:pt idx="3">
                  <c:v>632.19208500000002</c:v>
                </c:pt>
                <c:pt idx="4">
                  <c:v>561.96505999999999</c:v>
                </c:pt>
                <c:pt idx="5">
                  <c:v>457.10596166666659</c:v>
                </c:pt>
                <c:pt idx="6">
                  <c:v>722.07800499999996</c:v>
                </c:pt>
                <c:pt idx="7">
                  <c:v>553.32300847457623</c:v>
                </c:pt>
                <c:pt idx="8">
                  <c:v>634.1009233333333</c:v>
                </c:pt>
                <c:pt idx="9">
                  <c:v>967.11330476190471</c:v>
                </c:pt>
                <c:pt idx="10">
                  <c:v>767.24071500000002</c:v>
                </c:pt>
                <c:pt idx="11">
                  <c:v>882.07863833333329</c:v>
                </c:pt>
                <c:pt idx="12">
                  <c:v>647.21071929824564</c:v>
                </c:pt>
                <c:pt idx="13">
                  <c:v>911.76633833333335</c:v>
                </c:pt>
                <c:pt idx="14">
                  <c:v>906.88346666666666</c:v>
                </c:pt>
                <c:pt idx="15">
                  <c:v>829.87591499999996</c:v>
                </c:pt>
                <c:pt idx="16">
                  <c:v>499.18723898305092</c:v>
                </c:pt>
                <c:pt idx="17">
                  <c:v>786.25655344827589</c:v>
                </c:pt>
                <c:pt idx="18">
                  <c:v>300.18971499999998</c:v>
                </c:pt>
                <c:pt idx="19">
                  <c:v>500.30302</c:v>
                </c:pt>
                <c:pt idx="20">
                  <c:v>285.61766499999999</c:v>
                </c:pt>
                <c:pt idx="21">
                  <c:v>927.88276499999995</c:v>
                </c:pt>
                <c:pt idx="22">
                  <c:v>625.50989833333335</c:v>
                </c:pt>
                <c:pt idx="23">
                  <c:v>839.99785185185181</c:v>
                </c:pt>
                <c:pt idx="24">
                  <c:v>892.95642166666664</c:v>
                </c:pt>
                <c:pt idx="25">
                  <c:v>682.96512499999994</c:v>
                </c:pt>
                <c:pt idx="26">
                  <c:v>913.74609333333331</c:v>
                </c:pt>
                <c:pt idx="27">
                  <c:v>586.47379333333333</c:v>
                </c:pt>
                <c:pt idx="28">
                  <c:v>269.79894833333333</c:v>
                </c:pt>
                <c:pt idx="29">
                  <c:v>427.84541333333328</c:v>
                </c:pt>
                <c:pt idx="30">
                  <c:v>716.61620178571434</c:v>
                </c:pt>
                <c:pt idx="31">
                  <c:v>903.81394313725491</c:v>
                </c:pt>
                <c:pt idx="32">
                  <c:v>702.28571034482763</c:v>
                </c:pt>
                <c:pt idx="33">
                  <c:v>707.15832166666667</c:v>
                </c:pt>
                <c:pt idx="34">
                  <c:v>893.05037166666671</c:v>
                </c:pt>
                <c:pt idx="35">
                  <c:v>849.234706779661</c:v>
                </c:pt>
                <c:pt idx="36">
                  <c:v>829.86086999999998</c:v>
                </c:pt>
                <c:pt idx="37">
                  <c:v>813.26960727272728</c:v>
                </c:pt>
                <c:pt idx="38">
                  <c:v>400.56182166666667</c:v>
                </c:pt>
                <c:pt idx="39">
                  <c:v>366.40144745762711</c:v>
                </c:pt>
                <c:pt idx="40">
                  <c:v>925.72367796610172</c:v>
                </c:pt>
                <c:pt idx="41">
                  <c:v>625.12704561403507</c:v>
                </c:pt>
                <c:pt idx="42">
                  <c:v>573.10961896551726</c:v>
                </c:pt>
                <c:pt idx="43">
                  <c:v>707.64467142857143</c:v>
                </c:pt>
                <c:pt idx="44">
                  <c:v>428.61354827586212</c:v>
                </c:pt>
                <c:pt idx="45">
                  <c:v>559.52703584905657</c:v>
                </c:pt>
                <c:pt idx="46">
                  <c:v>632.57281320754714</c:v>
                </c:pt>
                <c:pt idx="47">
                  <c:v>871.52983448275859</c:v>
                </c:pt>
                <c:pt idx="48">
                  <c:v>572.93760499999996</c:v>
                </c:pt>
                <c:pt idx="49">
                  <c:v>678.19942200000003</c:v>
                </c:pt>
                <c:pt idx="50">
                  <c:v>620.45270925925922</c:v>
                </c:pt>
                <c:pt idx="51">
                  <c:v>634.08007288135593</c:v>
                </c:pt>
                <c:pt idx="52">
                  <c:v>968.26793833333329</c:v>
                </c:pt>
                <c:pt idx="53">
                  <c:v>938.8887666666667</c:v>
                </c:pt>
                <c:pt idx="54">
                  <c:v>965.79551333333336</c:v>
                </c:pt>
                <c:pt idx="55">
                  <c:v>479.6107090909091</c:v>
                </c:pt>
              </c:numCache>
            </c:numRef>
          </c:val>
          <c:smooth val="0"/>
        </c:ser>
        <c:ser>
          <c:idx val="1"/>
          <c:order val="1"/>
          <c:tx>
            <c:strRef>
              <c:f>'10AM'!$L$1</c:f>
              <c:strCache>
                <c:ptCount val="1"/>
                <c:pt idx="0">
                  <c:v>Valores predichos red_itul16</c:v>
                </c:pt>
              </c:strCache>
            </c:strRef>
          </c:tx>
          <c:spPr>
            <a:ln w="28575" cap="rnd">
              <a:solidFill>
                <a:schemeClr val="accent2"/>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'10AM'!$L$2:$L$57</c:f>
            </c:numRef>
          </c:val>
          <c:smooth val="0"/>
        </c:ser>
        <c:ser>
          <c:idx val="2"/>
          <c:order val="2"/>
          <c:tx>
            <c:strRef>
              <c:f>'10AM'!$M$1</c:f>
              <c:strCache>
                <c:ptCount val="1"/>
                <c:pt idx="0">
                  <c:v>E</c:v>
                </c:pt>
              </c:strCache>
            </c:strRef>
          </c:tx>
          <c:spPr>
            <a:ln w="28575" cap="rnd">
              <a:solidFill>
                <a:schemeClr val="accent3"/>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'10AM'!$M$2:$M$57</c:f>
            </c:numRef>
          </c:val>
          <c:smooth val="0"/>
        </c:ser>
        <c:ser>
          <c:idx val="3"/>
          <c:order val="3"/>
          <c:tx>
            <c:strRef>
              <c:f>'10AM'!$N$1</c:f>
              <c:strCache>
                <c:ptCount val="1"/>
                <c:pt idx="0">
                  <c:v>Pred2</c:v>
                </c:pt>
              </c:strCache>
            </c:strRef>
          </c:tx>
          <c:spPr>
            <a:ln w="28575" cap="rnd">
              <a:solidFill>
                <a:schemeClr val="accent4"/>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'10AM'!$N$2:$N$57</c:f>
            </c:numRef>
          </c:val>
          <c:smooth val="0"/>
        </c:ser>
        <c:ser>
          <c:idx val="4"/>
          <c:order val="4"/>
          <c:tx>
            <c:strRef>
              <c:f>'10AM'!$O$1</c:f>
              <c:strCache>
                <c:ptCount val="1"/>
                <c:pt idx="0">
                  <c:v>e2</c:v>
                </c:pt>
              </c:strCache>
            </c:strRef>
          </c:tx>
          <c:spPr>
            <a:ln w="28575" cap="rnd">
              <a:solidFill>
                <a:schemeClr val="accent5"/>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'10AM'!$O$2:$O$57</c:f>
            </c:numRef>
          </c:val>
          <c:smooth val="0"/>
        </c:ser>
        <c:ser>
          <c:idx val="5"/>
          <c:order val="5"/>
          <c:tx>
            <c:strRef>
              <c:f>'10AM'!$P$1</c:f>
              <c:strCache>
                <c:ptCount val="1"/>
                <c:pt idx="0">
                  <c:v>pre3</c:v>
                </c:pt>
              </c:strCache>
            </c:strRef>
          </c:tx>
          <c:spPr>
            <a:ln w="28575" cap="rnd">
              <a:solidFill>
                <a:schemeClr val="accent6"/>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'10AM'!$P$2:$P$57</c:f>
            </c:numRef>
          </c:val>
          <c:smooth val="0"/>
        </c:ser>
        <c:ser>
          <c:idx val="6"/>
          <c:order val="6"/>
          <c:tx>
            <c:strRef>
              <c:f>'10AM'!$Q$1</c:f>
              <c:strCache>
                <c:ptCount val="1"/>
                <c:pt idx="0">
                  <c:v>e3</c:v>
                </c:pt>
              </c:strCache>
            </c:strRef>
          </c:tx>
          <c:spPr>
            <a:ln w="28575" cap="rnd">
              <a:solidFill>
                <a:schemeClr val="accent1">
                  <a:lumMod val="60000"/>
                </a:schemeClr>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'10AM'!$Q$2:$Q$57</c:f>
            </c:numRef>
          </c:val>
          <c:smooth val="0"/>
        </c:ser>
        <c:ser>
          <c:idx val="7"/>
          <c:order val="7"/>
          <c:tx>
            <c:strRef>
              <c:f>'10AM'!$R$1</c:f>
              <c:strCache>
                <c:ptCount val="1"/>
                <c:pt idx="0">
                  <c:v>Rad. Predicha</c:v>
                </c:pt>
              </c:strCache>
            </c:strRef>
          </c:tx>
          <c:spPr>
            <a:ln w="12700" cap="rnd">
              <a:solidFill>
                <a:srgbClr val="C00000"/>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'10AM'!$R$2:$R$57</c:f>
              <c:numCache>
                <c:formatCode>General</c:formatCode>
                <c:ptCount val="56"/>
                <c:pt idx="0">
                  <c:v>762.76451042080203</c:v>
                </c:pt>
                <c:pt idx="1">
                  <c:v>648.07109087393405</c:v>
                </c:pt>
                <c:pt idx="2">
                  <c:v>588.37103992398102</c:v>
                </c:pt>
                <c:pt idx="3">
                  <c:v>665.02157653957704</c:v>
                </c:pt>
                <c:pt idx="4">
                  <c:v>522.58399690647502</c:v>
                </c:pt>
                <c:pt idx="5">
                  <c:v>415.89931868094902</c:v>
                </c:pt>
                <c:pt idx="6">
                  <c:v>640.93022161039698</c:v>
                </c:pt>
                <c:pt idx="7">
                  <c:v>546.16749563609903</c:v>
                </c:pt>
                <c:pt idx="8">
                  <c:v>690.19801082988101</c:v>
                </c:pt>
                <c:pt idx="9">
                  <c:v>588.39537448662998</c:v>
                </c:pt>
                <c:pt idx="10">
                  <c:v>652.40735669145795</c:v>
                </c:pt>
                <c:pt idx="11">
                  <c:v>909.49041913045505</c:v>
                </c:pt>
                <c:pt idx="12">
                  <c:v>879.86620605718997</c:v>
                </c:pt>
                <c:pt idx="13">
                  <c:v>940.03678345210096</c:v>
                </c:pt>
                <c:pt idx="14">
                  <c:v>1004.07627544217</c:v>
                </c:pt>
                <c:pt idx="15">
                  <c:v>761.05737015690704</c:v>
                </c:pt>
                <c:pt idx="16">
                  <c:v>609.21188448474595</c:v>
                </c:pt>
                <c:pt idx="17">
                  <c:v>639.507698505137</c:v>
                </c:pt>
                <c:pt idx="18">
                  <c:v>703.32465215621903</c:v>
                </c:pt>
                <c:pt idx="19">
                  <c:v>794.62191211052505</c:v>
                </c:pt>
                <c:pt idx="20">
                  <c:v>634.96574116936995</c:v>
                </c:pt>
                <c:pt idx="21">
                  <c:v>687.079922697092</c:v>
                </c:pt>
                <c:pt idx="22">
                  <c:v>767.83577876703896</c:v>
                </c:pt>
                <c:pt idx="23">
                  <c:v>664.59170453670299</c:v>
                </c:pt>
                <c:pt idx="24">
                  <c:v>786.88204583131198</c:v>
                </c:pt>
                <c:pt idx="25">
                  <c:v>685.59834996434699</c:v>
                </c:pt>
                <c:pt idx="26">
                  <c:v>593.78931582319001</c:v>
                </c:pt>
                <c:pt idx="27">
                  <c:v>595.60140120465599</c:v>
                </c:pt>
                <c:pt idx="28">
                  <c:v>377.66800467650802</c:v>
                </c:pt>
                <c:pt idx="29">
                  <c:v>277.620836967944</c:v>
                </c:pt>
                <c:pt idx="30">
                  <c:v>428.48717760383897</c:v>
                </c:pt>
                <c:pt idx="31">
                  <c:v>740.32464465990199</c:v>
                </c:pt>
                <c:pt idx="32">
                  <c:v>816.75842059017498</c:v>
                </c:pt>
                <c:pt idx="33">
                  <c:v>255.61411583881301</c:v>
                </c:pt>
                <c:pt idx="34">
                  <c:v>581.476886728762</c:v>
                </c:pt>
                <c:pt idx="35">
                  <c:v>629.85887616234197</c:v>
                </c:pt>
                <c:pt idx="36">
                  <c:v>700.85535159037704</c:v>
                </c:pt>
                <c:pt idx="37">
                  <c:v>717.64573379196997</c:v>
                </c:pt>
                <c:pt idx="38">
                  <c:v>443.80382615965902</c:v>
                </c:pt>
                <c:pt idx="39">
                  <c:v>808.54032852630303</c:v>
                </c:pt>
                <c:pt idx="40">
                  <c:v>900.91373656375595</c:v>
                </c:pt>
                <c:pt idx="41">
                  <c:v>835.40613677437705</c:v>
                </c:pt>
                <c:pt idx="42">
                  <c:v>770.36443933726503</c:v>
                </c:pt>
                <c:pt idx="43">
                  <c:v>773.76441032798903</c:v>
                </c:pt>
                <c:pt idx="44">
                  <c:v>856.32879174793197</c:v>
                </c:pt>
                <c:pt idx="45">
                  <c:v>939.35815634303594</c:v>
                </c:pt>
                <c:pt idx="46">
                  <c:v>868.849662186263</c:v>
                </c:pt>
                <c:pt idx="47">
                  <c:v>883.16206619094601</c:v>
                </c:pt>
                <c:pt idx="48">
                  <c:v>918.59823854508102</c:v>
                </c:pt>
                <c:pt idx="49">
                  <c:v>869.92984158643196</c:v>
                </c:pt>
                <c:pt idx="50">
                  <c:v>706.77336002999198</c:v>
                </c:pt>
                <c:pt idx="51">
                  <c:v>733.16502496980399</c:v>
                </c:pt>
                <c:pt idx="52">
                  <c:v>1008.11307063217</c:v>
                </c:pt>
                <c:pt idx="53">
                  <c:v>962.83637361536103</c:v>
                </c:pt>
                <c:pt idx="54">
                  <c:v>800.11707303364994</c:v>
                </c:pt>
                <c:pt idx="55">
                  <c:v>835.94102877643297</c:v>
                </c:pt>
              </c:numCache>
            </c:numRef>
          </c:val>
          <c:smooth val="0"/>
        </c:ser>
        <c:dLbls>
          <c:showLegendKey val="0"/>
          <c:showVal val="0"/>
          <c:showCatName val="0"/>
          <c:showSerName val="0"/>
          <c:showPercent val="0"/>
          <c:showBubbleSize val="0"/>
        </c:dLbls>
        <c:smooth val="0"/>
        <c:axId val="315144768"/>
        <c:axId val="315139280"/>
      </c:lineChart>
      <c:dateAx>
        <c:axId val="31514476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39280"/>
        <c:crosses val="autoZero"/>
        <c:auto val="1"/>
        <c:lblOffset val="100"/>
        <c:baseTimeUnit val="days"/>
        <c:majorUnit val="4"/>
        <c:majorTimeUnit val="days"/>
        <c:minorUnit val="2"/>
        <c:minorTimeUnit val="days"/>
      </c:dateAx>
      <c:valAx>
        <c:axId val="315139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a:solidFill>
                  <a:sysClr val="windowText" lastClr="000000"/>
                </a:solidFill>
                <a:latin typeface="+mn-lt"/>
                <a:ea typeface="+mn-ea"/>
                <a:cs typeface="Times New Roman" panose="02020603050405020304" pitchFamily="18" charset="0"/>
              </a:rPr>
              <a:t>Modelo de radiación solar 12H00 - El Carmen</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'12PM'!$J$1</c:f>
              <c:strCache>
                <c:ptCount val="1"/>
                <c:pt idx="0">
                  <c:v>Rad. Observada</c:v>
                </c:pt>
              </c:strCache>
            </c:strRef>
          </c:tx>
          <c:spPr>
            <a:ln w="12700" cap="rnd">
              <a:solidFill>
                <a:schemeClr val="tx1">
                  <a:lumMod val="85000"/>
                  <a:lumOff val="15000"/>
                </a:schemeClr>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'12PM'!$J$2:$J$57</c:f>
              <c:numCache>
                <c:formatCode>General</c:formatCode>
                <c:ptCount val="56"/>
                <c:pt idx="0">
                  <c:v>694.48495094339626</c:v>
                </c:pt>
                <c:pt idx="1">
                  <c:v>330.61357333333331</c:v>
                </c:pt>
                <c:pt idx="2">
                  <c:v>540.75467500000002</c:v>
                </c:pt>
                <c:pt idx="3">
                  <c:v>900.24699245283023</c:v>
                </c:pt>
                <c:pt idx="4">
                  <c:v>502.15837833333342</c:v>
                </c:pt>
                <c:pt idx="5">
                  <c:v>539.74168166666664</c:v>
                </c:pt>
                <c:pt idx="6">
                  <c:v>1003.594071666667</c:v>
                </c:pt>
                <c:pt idx="7">
                  <c:v>775.70803333333333</c:v>
                </c:pt>
                <c:pt idx="8">
                  <c:v>951.68269322033893</c:v>
                </c:pt>
                <c:pt idx="9">
                  <c:v>927.37606792452834</c:v>
                </c:pt>
                <c:pt idx="10">
                  <c:v>725.67524038461534</c:v>
                </c:pt>
                <c:pt idx="11">
                  <c:v>890.64557368421049</c:v>
                </c:pt>
                <c:pt idx="12">
                  <c:v>957.91067045454542</c:v>
                </c:pt>
                <c:pt idx="13">
                  <c:v>888.20642075471699</c:v>
                </c:pt>
                <c:pt idx="14">
                  <c:v>658.78885217391303</c:v>
                </c:pt>
                <c:pt idx="15">
                  <c:v>854.93671538461535</c:v>
                </c:pt>
                <c:pt idx="16">
                  <c:v>427.03228793103449</c:v>
                </c:pt>
                <c:pt idx="17">
                  <c:v>633.23454901960781</c:v>
                </c:pt>
                <c:pt idx="18">
                  <c:v>593.476669047619</c:v>
                </c:pt>
                <c:pt idx="19">
                  <c:v>893.82658297872342</c:v>
                </c:pt>
                <c:pt idx="20">
                  <c:v>241.79339166666671</c:v>
                </c:pt>
                <c:pt idx="21">
                  <c:v>769.72575909090904</c:v>
                </c:pt>
                <c:pt idx="22">
                  <c:v>698.12047894736838</c:v>
                </c:pt>
                <c:pt idx="23">
                  <c:v>921.90123404255314</c:v>
                </c:pt>
                <c:pt idx="24">
                  <c:v>468.61815999999999</c:v>
                </c:pt>
                <c:pt idx="25">
                  <c:v>757.00575510204078</c:v>
                </c:pt>
                <c:pt idx="26">
                  <c:v>1084.6233666666669</c:v>
                </c:pt>
                <c:pt idx="27">
                  <c:v>373.32475344827589</c:v>
                </c:pt>
                <c:pt idx="28">
                  <c:v>466.87090689655167</c:v>
                </c:pt>
                <c:pt idx="29">
                  <c:v>559.50024181818185</c:v>
                </c:pt>
                <c:pt idx="30">
                  <c:v>229.82043166666671</c:v>
                </c:pt>
                <c:pt idx="31">
                  <c:v>552.20903559322039</c:v>
                </c:pt>
                <c:pt idx="32">
                  <c:v>556.94708620689653</c:v>
                </c:pt>
                <c:pt idx="33">
                  <c:v>627.08651153846154</c:v>
                </c:pt>
                <c:pt idx="34">
                  <c:v>1009.475077966102</c:v>
                </c:pt>
                <c:pt idx="35">
                  <c:v>1070.318415</c:v>
                </c:pt>
                <c:pt idx="36">
                  <c:v>1014.832555</c:v>
                </c:pt>
                <c:pt idx="37">
                  <c:v>552.81380363636367</c:v>
                </c:pt>
                <c:pt idx="38">
                  <c:v>585.55890357142857</c:v>
                </c:pt>
                <c:pt idx="39">
                  <c:v>395.34199999999998</c:v>
                </c:pt>
                <c:pt idx="40">
                  <c:v>974.60539333333338</c:v>
                </c:pt>
                <c:pt idx="41">
                  <c:v>610.75522926829274</c:v>
                </c:pt>
                <c:pt idx="42">
                  <c:v>559.66057083333328</c:v>
                </c:pt>
                <c:pt idx="43">
                  <c:v>948.12572372881357</c:v>
                </c:pt>
                <c:pt idx="44">
                  <c:v>811.10464999999999</c:v>
                </c:pt>
                <c:pt idx="45">
                  <c:v>548.19425744680848</c:v>
                </c:pt>
                <c:pt idx="46">
                  <c:v>587.928859375</c:v>
                </c:pt>
                <c:pt idx="47">
                  <c:v>1031.29727368421</c:v>
                </c:pt>
                <c:pt idx="48">
                  <c:v>819.72310000000004</c:v>
                </c:pt>
                <c:pt idx="49">
                  <c:v>860.68148292682929</c:v>
                </c:pt>
                <c:pt idx="50">
                  <c:v>621.20323061224485</c:v>
                </c:pt>
                <c:pt idx="51">
                  <c:v>1053.418175</c:v>
                </c:pt>
                <c:pt idx="52">
                  <c:v>1091.7032333333329</c:v>
                </c:pt>
                <c:pt idx="53">
                  <c:v>1105.155033333333</c:v>
                </c:pt>
                <c:pt idx="54">
                  <c:v>1020.416465</c:v>
                </c:pt>
                <c:pt idx="55">
                  <c:v>515.45812156862746</c:v>
                </c:pt>
              </c:numCache>
            </c:numRef>
          </c:val>
          <c:smooth val="0"/>
        </c:ser>
        <c:ser>
          <c:idx val="1"/>
          <c:order val="1"/>
          <c:tx>
            <c:strRef>
              <c:f>'12PM'!$K$1</c:f>
              <c:strCache>
                <c:ptCount val="1"/>
                <c:pt idx="0">
                  <c:v>Valores predichos red_itul16</c:v>
                </c:pt>
              </c:strCache>
            </c:strRef>
          </c:tx>
          <c:spPr>
            <a:ln w="28575" cap="rnd">
              <a:solidFill>
                <a:schemeClr val="accent2"/>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'12PM'!$K$2:$K$57</c:f>
            </c:numRef>
          </c:val>
          <c:smooth val="0"/>
        </c:ser>
        <c:ser>
          <c:idx val="2"/>
          <c:order val="2"/>
          <c:tx>
            <c:strRef>
              <c:f>'12PM'!$L$1</c:f>
              <c:strCache>
                <c:ptCount val="1"/>
                <c:pt idx="0">
                  <c:v>E</c:v>
                </c:pt>
              </c:strCache>
            </c:strRef>
          </c:tx>
          <c:spPr>
            <a:ln w="28575" cap="rnd">
              <a:solidFill>
                <a:schemeClr val="accent3"/>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'12PM'!$L$2:$L$57</c:f>
            </c:numRef>
          </c:val>
          <c:smooth val="0"/>
        </c:ser>
        <c:ser>
          <c:idx val="3"/>
          <c:order val="3"/>
          <c:tx>
            <c:strRef>
              <c:f>'12PM'!$M$1</c:f>
              <c:strCache>
                <c:ptCount val="1"/>
                <c:pt idx="0">
                  <c:v>Rad. Predicha</c:v>
                </c:pt>
              </c:strCache>
            </c:strRef>
          </c:tx>
          <c:spPr>
            <a:ln w="12700" cap="rnd">
              <a:solidFill>
                <a:srgbClr val="C00000"/>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'12PM'!$M$2:$M$57</c:f>
              <c:numCache>
                <c:formatCode>General</c:formatCode>
                <c:ptCount val="56"/>
                <c:pt idx="0">
                  <c:v>417.06766624883801</c:v>
                </c:pt>
                <c:pt idx="1">
                  <c:v>425.17236109590601</c:v>
                </c:pt>
                <c:pt idx="2">
                  <c:v>572.397212168083</c:v>
                </c:pt>
                <c:pt idx="3">
                  <c:v>821.94870283720604</c:v>
                </c:pt>
                <c:pt idx="4">
                  <c:v>487.12192826322001</c:v>
                </c:pt>
                <c:pt idx="5">
                  <c:v>508.20213569807902</c:v>
                </c:pt>
                <c:pt idx="6">
                  <c:v>765.13301212843896</c:v>
                </c:pt>
                <c:pt idx="7">
                  <c:v>704.99347731550802</c:v>
                </c:pt>
                <c:pt idx="8">
                  <c:v>695.57661856839604</c:v>
                </c:pt>
                <c:pt idx="9">
                  <c:v>482.205916694439</c:v>
                </c:pt>
                <c:pt idx="10">
                  <c:v>717.57340832314003</c:v>
                </c:pt>
                <c:pt idx="11">
                  <c:v>933.96846345616598</c:v>
                </c:pt>
                <c:pt idx="12">
                  <c:v>948.15966984526904</c:v>
                </c:pt>
                <c:pt idx="13">
                  <c:v>937.508566616135</c:v>
                </c:pt>
                <c:pt idx="14">
                  <c:v>966.96413333163798</c:v>
                </c:pt>
                <c:pt idx="15">
                  <c:v>705.23080337966496</c:v>
                </c:pt>
                <c:pt idx="16">
                  <c:v>591.57489844270299</c:v>
                </c:pt>
                <c:pt idx="17">
                  <c:v>626.12992316826001</c:v>
                </c:pt>
                <c:pt idx="18">
                  <c:v>898.22058200782101</c:v>
                </c:pt>
                <c:pt idx="19">
                  <c:v>860.31636067846705</c:v>
                </c:pt>
                <c:pt idx="20">
                  <c:v>345.629042023902</c:v>
                </c:pt>
                <c:pt idx="21">
                  <c:v>624.880844171945</c:v>
                </c:pt>
                <c:pt idx="22">
                  <c:v>602.203074714438</c:v>
                </c:pt>
                <c:pt idx="23">
                  <c:v>489.56928437969202</c:v>
                </c:pt>
                <c:pt idx="24">
                  <c:v>616.67534497050997</c:v>
                </c:pt>
                <c:pt idx="25">
                  <c:v>225.64188039679999</c:v>
                </c:pt>
                <c:pt idx="26">
                  <c:v>579.04020239244198</c:v>
                </c:pt>
                <c:pt idx="27">
                  <c:v>359.22309108280598</c:v>
                </c:pt>
                <c:pt idx="28">
                  <c:v>266.314560629011</c:v>
                </c:pt>
                <c:pt idx="29">
                  <c:v>295.40801905583402</c:v>
                </c:pt>
                <c:pt idx="30">
                  <c:v>256.23525305592602</c:v>
                </c:pt>
                <c:pt idx="31">
                  <c:v>730.96099018156599</c:v>
                </c:pt>
                <c:pt idx="32">
                  <c:v>730.40616437540098</c:v>
                </c:pt>
                <c:pt idx="33">
                  <c:v>216.24741014659699</c:v>
                </c:pt>
                <c:pt idx="34">
                  <c:v>510.39702194262497</c:v>
                </c:pt>
                <c:pt idx="35">
                  <c:v>642.80520282441705</c:v>
                </c:pt>
                <c:pt idx="36">
                  <c:v>738.87808916634106</c:v>
                </c:pt>
                <c:pt idx="37">
                  <c:v>789.44800662831506</c:v>
                </c:pt>
                <c:pt idx="38">
                  <c:v>710.29332649137996</c:v>
                </c:pt>
                <c:pt idx="39">
                  <c:v>830.44945863259898</c:v>
                </c:pt>
                <c:pt idx="40">
                  <c:v>852.11933468116399</c:v>
                </c:pt>
                <c:pt idx="41">
                  <c:v>875.22840675485998</c:v>
                </c:pt>
                <c:pt idx="42">
                  <c:v>762.75483973119697</c:v>
                </c:pt>
                <c:pt idx="43">
                  <c:v>776.95463725191905</c:v>
                </c:pt>
                <c:pt idx="44">
                  <c:v>923.874746644683</c:v>
                </c:pt>
                <c:pt idx="45">
                  <c:v>855.52700306540703</c:v>
                </c:pt>
                <c:pt idx="46">
                  <c:v>901.10002506054695</c:v>
                </c:pt>
                <c:pt idx="47">
                  <c:v>906.97915832632305</c:v>
                </c:pt>
                <c:pt idx="48">
                  <c:v>747.92821083724596</c:v>
                </c:pt>
                <c:pt idx="49">
                  <c:v>931.37526643910803</c:v>
                </c:pt>
                <c:pt idx="50">
                  <c:v>663.68731940564396</c:v>
                </c:pt>
                <c:pt idx="51">
                  <c:v>701.31016691951504</c:v>
                </c:pt>
                <c:pt idx="52">
                  <c:v>931.54084631100602</c:v>
                </c:pt>
                <c:pt idx="53">
                  <c:v>951.67087581125099</c:v>
                </c:pt>
                <c:pt idx="54">
                  <c:v>658.85153305812696</c:v>
                </c:pt>
                <c:pt idx="55">
                  <c:v>874.100349588124</c:v>
                </c:pt>
              </c:numCache>
            </c:numRef>
          </c:val>
          <c:smooth val="0"/>
        </c:ser>
        <c:dLbls>
          <c:showLegendKey val="0"/>
          <c:showVal val="0"/>
          <c:showCatName val="0"/>
          <c:showSerName val="0"/>
          <c:showPercent val="0"/>
          <c:showBubbleSize val="0"/>
        </c:dLbls>
        <c:smooth val="0"/>
        <c:axId val="315141632"/>
        <c:axId val="315142416"/>
      </c:lineChart>
      <c:dateAx>
        <c:axId val="31514163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2416"/>
        <c:crosses val="autoZero"/>
        <c:auto val="1"/>
        <c:lblOffset val="100"/>
        <c:baseTimeUnit val="days"/>
        <c:majorUnit val="4"/>
        <c:majorTimeUnit val="days"/>
        <c:minorUnit val="2"/>
        <c:minorTimeUnit val="days"/>
      </c:dateAx>
      <c:valAx>
        <c:axId val="31514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141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dirty="0" err="1">
                <a:solidFill>
                  <a:sysClr val="windowText" lastClr="000000"/>
                </a:solidFill>
                <a:latin typeface="+mn-lt"/>
                <a:ea typeface="+mn-ea"/>
                <a:cs typeface="Times New Roman" panose="02020603050405020304" pitchFamily="18" charset="0"/>
              </a:defRPr>
            </a:pPr>
            <a:r>
              <a:rPr lang="en-US" sz="1400" b="1" i="0" u="none" strike="noStrike" kern="1200" spc="0" baseline="0" dirty="0" err="1">
                <a:solidFill>
                  <a:sysClr val="windowText" lastClr="000000"/>
                </a:solidFill>
                <a:latin typeface="+mn-lt"/>
                <a:ea typeface="+mn-ea"/>
                <a:cs typeface="Times New Roman" panose="02020603050405020304" pitchFamily="18" charset="0"/>
              </a:rPr>
              <a:t>Modelo de radiación solar 14H00 - El Carmen</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dirty="0" err="1">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'14PM'!$J$1</c:f>
              <c:strCache>
                <c:ptCount val="1"/>
                <c:pt idx="0">
                  <c:v>Rad. Observada</c:v>
                </c:pt>
              </c:strCache>
            </c:strRef>
          </c:tx>
          <c:spPr>
            <a:ln w="12700" cap="rnd">
              <a:solidFill>
                <a:schemeClr val="tx1">
                  <a:lumMod val="85000"/>
                  <a:lumOff val="15000"/>
                </a:schemeClr>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'14PM'!$J$2:$J$57</c:f>
              <c:numCache>
                <c:formatCode>General</c:formatCode>
                <c:ptCount val="56"/>
                <c:pt idx="0">
                  <c:v>729.05144666666672</c:v>
                </c:pt>
                <c:pt idx="1">
                  <c:v>257.798205</c:v>
                </c:pt>
                <c:pt idx="2">
                  <c:v>843.38739833333329</c:v>
                </c:pt>
                <c:pt idx="3">
                  <c:v>792.55218666666667</c:v>
                </c:pt>
                <c:pt idx="4">
                  <c:v>518.49887000000001</c:v>
                </c:pt>
                <c:pt idx="5">
                  <c:v>837.99923666666666</c:v>
                </c:pt>
                <c:pt idx="6">
                  <c:v>710.65932166666664</c:v>
                </c:pt>
                <c:pt idx="7">
                  <c:v>626.84498333333329</c:v>
                </c:pt>
                <c:pt idx="8">
                  <c:v>722.56059000000005</c:v>
                </c:pt>
                <c:pt idx="9">
                  <c:v>669.06029166666667</c:v>
                </c:pt>
                <c:pt idx="10">
                  <c:v>769.47003833333338</c:v>
                </c:pt>
                <c:pt idx="11">
                  <c:v>735.52251000000001</c:v>
                </c:pt>
                <c:pt idx="12">
                  <c:v>822.21197666666671</c:v>
                </c:pt>
                <c:pt idx="13">
                  <c:v>479.83977833333341</c:v>
                </c:pt>
                <c:pt idx="14">
                  <c:v>565.52166779661013</c:v>
                </c:pt>
                <c:pt idx="15">
                  <c:v>686.63317500000005</c:v>
                </c:pt>
                <c:pt idx="16">
                  <c:v>669.22116333333338</c:v>
                </c:pt>
                <c:pt idx="17">
                  <c:v>469.541405</c:v>
                </c:pt>
                <c:pt idx="18">
                  <c:v>329.62735166666658</c:v>
                </c:pt>
                <c:pt idx="19">
                  <c:v>837.45997833333331</c:v>
                </c:pt>
                <c:pt idx="20">
                  <c:v>239.52586500000001</c:v>
                </c:pt>
                <c:pt idx="21">
                  <c:v>380.49726166666659</c:v>
                </c:pt>
                <c:pt idx="22">
                  <c:v>564.7792566666667</c:v>
                </c:pt>
                <c:pt idx="23">
                  <c:v>790.9446733333333</c:v>
                </c:pt>
                <c:pt idx="24">
                  <c:v>398.53432333333342</c:v>
                </c:pt>
                <c:pt idx="25">
                  <c:v>738.08540000000005</c:v>
                </c:pt>
                <c:pt idx="26">
                  <c:v>966.96417499999995</c:v>
                </c:pt>
                <c:pt idx="27">
                  <c:v>461.78415833333332</c:v>
                </c:pt>
                <c:pt idx="28">
                  <c:v>295.05278166666659</c:v>
                </c:pt>
                <c:pt idx="29">
                  <c:v>349.102825</c:v>
                </c:pt>
                <c:pt idx="30">
                  <c:v>50.644317166666667</c:v>
                </c:pt>
                <c:pt idx="31">
                  <c:v>459.96704999999997</c:v>
                </c:pt>
                <c:pt idx="32">
                  <c:v>346.03740333333332</c:v>
                </c:pt>
                <c:pt idx="33">
                  <c:v>774.11871833333328</c:v>
                </c:pt>
                <c:pt idx="34">
                  <c:v>411.27051283333333</c:v>
                </c:pt>
                <c:pt idx="35">
                  <c:v>817.42573183333332</c:v>
                </c:pt>
                <c:pt idx="36">
                  <c:v>649.81084915254235</c:v>
                </c:pt>
                <c:pt idx="37">
                  <c:v>694.04872166666667</c:v>
                </c:pt>
                <c:pt idx="38">
                  <c:v>655.98219833333337</c:v>
                </c:pt>
                <c:pt idx="39">
                  <c:v>783.17388103448275</c:v>
                </c:pt>
                <c:pt idx="40">
                  <c:v>820.03313333333335</c:v>
                </c:pt>
                <c:pt idx="41">
                  <c:v>582.79231016949154</c:v>
                </c:pt>
                <c:pt idx="42">
                  <c:v>480.88960500000002</c:v>
                </c:pt>
                <c:pt idx="43">
                  <c:v>559.46287500000005</c:v>
                </c:pt>
                <c:pt idx="44">
                  <c:v>637.12331500000005</c:v>
                </c:pt>
                <c:pt idx="45">
                  <c:v>641.40840333333335</c:v>
                </c:pt>
                <c:pt idx="46">
                  <c:v>723.61736499999995</c:v>
                </c:pt>
                <c:pt idx="47">
                  <c:v>405.50251833333328</c:v>
                </c:pt>
                <c:pt idx="48">
                  <c:v>594.17866833333335</c:v>
                </c:pt>
                <c:pt idx="49">
                  <c:v>828.63785499999994</c:v>
                </c:pt>
                <c:pt idx="50">
                  <c:v>472.52147833333328</c:v>
                </c:pt>
                <c:pt idx="51">
                  <c:v>729.83327931034478</c:v>
                </c:pt>
                <c:pt idx="52">
                  <c:v>808.05041833333337</c:v>
                </c:pt>
                <c:pt idx="53">
                  <c:v>902.96551833333331</c:v>
                </c:pt>
                <c:pt idx="54">
                  <c:v>734.21748500000001</c:v>
                </c:pt>
                <c:pt idx="55">
                  <c:v>874.08401500000002</c:v>
                </c:pt>
              </c:numCache>
            </c:numRef>
          </c:val>
          <c:smooth val="0"/>
        </c:ser>
        <c:ser>
          <c:idx val="1"/>
          <c:order val="1"/>
          <c:tx>
            <c:strRef>
              <c:f>'14PM'!$K$1</c:f>
              <c:strCache>
                <c:ptCount val="1"/>
                <c:pt idx="0">
                  <c:v>Rad. Predicha</c:v>
                </c:pt>
              </c:strCache>
            </c:strRef>
          </c:tx>
          <c:spPr>
            <a:ln w="12700" cap="rnd">
              <a:solidFill>
                <a:srgbClr val="C00000"/>
              </a:solidFill>
              <a:round/>
            </a:ln>
            <a:effectLst/>
          </c:spPr>
          <c:marker>
            <c:symbol val="none"/>
          </c:marker>
          <c:cat>
            <c:numRef>
              <c:f>'10AM'!$A$2:$A$57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'14PM'!$K$2:$K$57</c:f>
              <c:numCache>
                <c:formatCode>General</c:formatCode>
                <c:ptCount val="56"/>
                <c:pt idx="0">
                  <c:v>506.07138207625599</c:v>
                </c:pt>
                <c:pt idx="1">
                  <c:v>515.92793729114601</c:v>
                </c:pt>
                <c:pt idx="2">
                  <c:v>599.72065268802896</c:v>
                </c:pt>
                <c:pt idx="3">
                  <c:v>616.879069724033</c:v>
                </c:pt>
                <c:pt idx="4">
                  <c:v>588.26609390066801</c:v>
                </c:pt>
                <c:pt idx="5">
                  <c:v>442.94482212589202</c:v>
                </c:pt>
                <c:pt idx="6">
                  <c:v>589.38446928253302</c:v>
                </c:pt>
                <c:pt idx="7">
                  <c:v>583.88363718549999</c:v>
                </c:pt>
                <c:pt idx="8">
                  <c:v>561.90221116037799</c:v>
                </c:pt>
                <c:pt idx="9">
                  <c:v>582.45974266767803</c:v>
                </c:pt>
                <c:pt idx="10">
                  <c:v>590.61805050716998</c:v>
                </c:pt>
                <c:pt idx="11">
                  <c:v>619.79306489891599</c:v>
                </c:pt>
                <c:pt idx="12">
                  <c:v>612.66826305053098</c:v>
                </c:pt>
                <c:pt idx="13">
                  <c:v>579.90130353503002</c:v>
                </c:pt>
                <c:pt idx="14">
                  <c:v>669.04070419269601</c:v>
                </c:pt>
                <c:pt idx="15">
                  <c:v>582.95000484715899</c:v>
                </c:pt>
                <c:pt idx="16">
                  <c:v>597.41991557157996</c:v>
                </c:pt>
                <c:pt idx="17">
                  <c:v>583.28804314241802</c:v>
                </c:pt>
                <c:pt idx="18">
                  <c:v>604.53410553047001</c:v>
                </c:pt>
                <c:pt idx="19">
                  <c:v>571.428057420615</c:v>
                </c:pt>
                <c:pt idx="20">
                  <c:v>518.648947594775</c:v>
                </c:pt>
                <c:pt idx="21">
                  <c:v>565.85091138624705</c:v>
                </c:pt>
                <c:pt idx="22">
                  <c:v>586.73618572960595</c:v>
                </c:pt>
                <c:pt idx="23">
                  <c:v>552.50955858418695</c:v>
                </c:pt>
                <c:pt idx="24">
                  <c:v>475.189977163724</c:v>
                </c:pt>
                <c:pt idx="25">
                  <c:v>331.607684414255</c:v>
                </c:pt>
                <c:pt idx="26">
                  <c:v>618.97120064295302</c:v>
                </c:pt>
                <c:pt idx="27">
                  <c:v>237.33423255014799</c:v>
                </c:pt>
                <c:pt idx="28">
                  <c:v>203.06358842823201</c:v>
                </c:pt>
                <c:pt idx="29">
                  <c:v>245.029906740965</c:v>
                </c:pt>
                <c:pt idx="30">
                  <c:v>202.34254528345801</c:v>
                </c:pt>
                <c:pt idx="31">
                  <c:v>642.08190775809305</c:v>
                </c:pt>
                <c:pt idx="32">
                  <c:v>411.22575427451</c:v>
                </c:pt>
                <c:pt idx="33">
                  <c:v>353.23444631662898</c:v>
                </c:pt>
                <c:pt idx="34">
                  <c:v>491.31484399279799</c:v>
                </c:pt>
                <c:pt idx="35">
                  <c:v>615.31625174226895</c:v>
                </c:pt>
                <c:pt idx="36">
                  <c:v>604.38615420655105</c:v>
                </c:pt>
                <c:pt idx="37">
                  <c:v>572.11098355482602</c:v>
                </c:pt>
                <c:pt idx="38">
                  <c:v>568.42599218013902</c:v>
                </c:pt>
                <c:pt idx="39">
                  <c:v>571.311755260523</c:v>
                </c:pt>
                <c:pt idx="40">
                  <c:v>616.06629118320905</c:v>
                </c:pt>
                <c:pt idx="41">
                  <c:v>542.56541486988999</c:v>
                </c:pt>
                <c:pt idx="42">
                  <c:v>563.72754031107297</c:v>
                </c:pt>
                <c:pt idx="43">
                  <c:v>584.86098069266404</c:v>
                </c:pt>
                <c:pt idx="44">
                  <c:v>599.58107538103695</c:v>
                </c:pt>
                <c:pt idx="45">
                  <c:v>604.852750148204</c:v>
                </c:pt>
                <c:pt idx="46">
                  <c:v>585.42007771967099</c:v>
                </c:pt>
                <c:pt idx="47">
                  <c:v>596.53193549679804</c:v>
                </c:pt>
                <c:pt idx="48">
                  <c:v>542.65698480515096</c:v>
                </c:pt>
                <c:pt idx="49">
                  <c:v>591.54176506944896</c:v>
                </c:pt>
                <c:pt idx="50">
                  <c:v>593.86915400715895</c:v>
                </c:pt>
                <c:pt idx="51">
                  <c:v>591.29681684611398</c:v>
                </c:pt>
                <c:pt idx="52">
                  <c:v>597.15212492238095</c:v>
                </c:pt>
                <c:pt idx="53">
                  <c:v>579.06161874574195</c:v>
                </c:pt>
                <c:pt idx="54">
                  <c:v>560.36721232072705</c:v>
                </c:pt>
                <c:pt idx="55">
                  <c:v>568.88327402517905</c:v>
                </c:pt>
              </c:numCache>
            </c:numRef>
          </c:val>
          <c:smooth val="0"/>
        </c:ser>
        <c:dLbls>
          <c:showLegendKey val="0"/>
          <c:showVal val="0"/>
          <c:showCatName val="0"/>
          <c:showSerName val="0"/>
          <c:showPercent val="0"/>
          <c:showBubbleSize val="0"/>
        </c:dLbls>
        <c:smooth val="0"/>
        <c:axId val="315896736"/>
        <c:axId val="315890464"/>
      </c:lineChart>
      <c:dateAx>
        <c:axId val="3158967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0464"/>
        <c:crosses val="autoZero"/>
        <c:auto val="1"/>
        <c:lblOffset val="100"/>
        <c:baseTimeUnit val="days"/>
        <c:majorUnit val="4"/>
        <c:majorTimeUnit val="days"/>
        <c:minorUnit val="2"/>
        <c:minorTimeUnit val="days"/>
      </c:dateAx>
      <c:valAx>
        <c:axId val="31589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a:solidFill>
                  <a:sysClr val="windowText" lastClr="000000"/>
                </a:solidFill>
                <a:latin typeface="+mn-lt"/>
                <a:ea typeface="+mn-ea"/>
                <a:cs typeface="Times New Roman" panose="02020603050405020304" pitchFamily="18" charset="0"/>
              </a:rPr>
              <a:t>Modelo de radiación solar 16H00 - El Carmen</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'16PM'!$K$1</c:f>
              <c:strCache>
                <c:ptCount val="1"/>
                <c:pt idx="0">
                  <c:v>Rad. Observada</c:v>
                </c:pt>
              </c:strCache>
            </c:strRef>
          </c:tx>
          <c:spPr>
            <a:ln w="12700" cap="rnd">
              <a:solidFill>
                <a:schemeClr val="tx1">
                  <a:lumMod val="85000"/>
                  <a:lumOff val="15000"/>
                </a:schemeClr>
              </a:solidFill>
              <a:round/>
            </a:ln>
            <a:effectLst/>
          </c:spPr>
          <c:marker>
            <c:symbol val="none"/>
          </c:marker>
          <c:cat>
            <c:numRef>
              <c:f>'16PM'!$A$2:$A$57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'16PM'!$K$2:$K$57</c:f>
              <c:numCache>
                <c:formatCode>General</c:formatCode>
                <c:ptCount val="56"/>
                <c:pt idx="0">
                  <c:v>215.50856999999999</c:v>
                </c:pt>
                <c:pt idx="1">
                  <c:v>106.1794101666667</c:v>
                </c:pt>
                <c:pt idx="2">
                  <c:v>377.14272216666672</c:v>
                </c:pt>
                <c:pt idx="3">
                  <c:v>466.55064166666659</c:v>
                </c:pt>
                <c:pt idx="4">
                  <c:v>450.91875066666671</c:v>
                </c:pt>
                <c:pt idx="5">
                  <c:v>334.13064500000002</c:v>
                </c:pt>
                <c:pt idx="6">
                  <c:v>202.1896816666667</c:v>
                </c:pt>
                <c:pt idx="7">
                  <c:v>474.8539035</c:v>
                </c:pt>
                <c:pt idx="8">
                  <c:v>321.42226449999998</c:v>
                </c:pt>
                <c:pt idx="9">
                  <c:v>334.40233666666671</c:v>
                </c:pt>
                <c:pt idx="10">
                  <c:v>361.90565166666659</c:v>
                </c:pt>
                <c:pt idx="11">
                  <c:v>435.87935833333341</c:v>
                </c:pt>
                <c:pt idx="12">
                  <c:v>430.22130333333331</c:v>
                </c:pt>
                <c:pt idx="13">
                  <c:v>247.47472500000001</c:v>
                </c:pt>
                <c:pt idx="14">
                  <c:v>437.88286833333331</c:v>
                </c:pt>
                <c:pt idx="15">
                  <c:v>463.56342666666671</c:v>
                </c:pt>
                <c:pt idx="16">
                  <c:v>331.70845000000003</c:v>
                </c:pt>
                <c:pt idx="17">
                  <c:v>436.60292666666669</c:v>
                </c:pt>
                <c:pt idx="18">
                  <c:v>247.25937633333331</c:v>
                </c:pt>
                <c:pt idx="19">
                  <c:v>434.67944666666659</c:v>
                </c:pt>
                <c:pt idx="20">
                  <c:v>236.54528400000001</c:v>
                </c:pt>
                <c:pt idx="21">
                  <c:v>180.5508518333333</c:v>
                </c:pt>
                <c:pt idx="22">
                  <c:v>363.20126499999998</c:v>
                </c:pt>
                <c:pt idx="23">
                  <c:v>375.66269666666659</c:v>
                </c:pt>
                <c:pt idx="24">
                  <c:v>347.80689066666667</c:v>
                </c:pt>
                <c:pt idx="25">
                  <c:v>334.72823</c:v>
                </c:pt>
                <c:pt idx="26">
                  <c:v>341.24164833333327</c:v>
                </c:pt>
                <c:pt idx="27">
                  <c:v>266.33557483333328</c:v>
                </c:pt>
                <c:pt idx="28">
                  <c:v>215.8972216666667</c:v>
                </c:pt>
                <c:pt idx="29">
                  <c:v>240.11420016666671</c:v>
                </c:pt>
                <c:pt idx="30">
                  <c:v>34.797891333333332</c:v>
                </c:pt>
                <c:pt idx="31">
                  <c:v>409.44955666666669</c:v>
                </c:pt>
                <c:pt idx="32">
                  <c:v>208.72362666666669</c:v>
                </c:pt>
                <c:pt idx="33">
                  <c:v>32.541299166666668</c:v>
                </c:pt>
                <c:pt idx="34">
                  <c:v>313.19577433333342</c:v>
                </c:pt>
                <c:pt idx="35">
                  <c:v>443.11056333333329</c:v>
                </c:pt>
                <c:pt idx="36">
                  <c:v>396.67906166666671</c:v>
                </c:pt>
                <c:pt idx="37">
                  <c:v>363.25412</c:v>
                </c:pt>
                <c:pt idx="38">
                  <c:v>396.89608500000003</c:v>
                </c:pt>
                <c:pt idx="39">
                  <c:v>453.04565833333328</c:v>
                </c:pt>
                <c:pt idx="40">
                  <c:v>478.50195000000002</c:v>
                </c:pt>
                <c:pt idx="41">
                  <c:v>407.45094666666671</c:v>
                </c:pt>
                <c:pt idx="42">
                  <c:v>325.70883750000002</c:v>
                </c:pt>
                <c:pt idx="43">
                  <c:v>257.12975</c:v>
                </c:pt>
                <c:pt idx="44">
                  <c:v>408.62321400000002</c:v>
                </c:pt>
                <c:pt idx="45">
                  <c:v>452.30081666666672</c:v>
                </c:pt>
                <c:pt idx="46">
                  <c:v>275.02902649999999</c:v>
                </c:pt>
                <c:pt idx="47">
                  <c:v>402.66106166666668</c:v>
                </c:pt>
                <c:pt idx="48">
                  <c:v>454.86111666666659</c:v>
                </c:pt>
                <c:pt idx="49">
                  <c:v>418.18533566666667</c:v>
                </c:pt>
                <c:pt idx="50">
                  <c:v>402.98582833333342</c:v>
                </c:pt>
                <c:pt idx="51">
                  <c:v>443.32495833333331</c:v>
                </c:pt>
                <c:pt idx="52">
                  <c:v>465.64679833333332</c:v>
                </c:pt>
                <c:pt idx="53">
                  <c:v>323.2758675</c:v>
                </c:pt>
                <c:pt idx="54">
                  <c:v>379.81625500000001</c:v>
                </c:pt>
                <c:pt idx="55">
                  <c:v>420.66620499999999</c:v>
                </c:pt>
              </c:numCache>
            </c:numRef>
          </c:val>
          <c:smooth val="0"/>
        </c:ser>
        <c:ser>
          <c:idx val="1"/>
          <c:order val="1"/>
          <c:tx>
            <c:strRef>
              <c:f>'16PM'!$L$1</c:f>
              <c:strCache>
                <c:ptCount val="1"/>
                <c:pt idx="0">
                  <c:v>Rad. Predicha</c:v>
                </c:pt>
              </c:strCache>
            </c:strRef>
          </c:tx>
          <c:spPr>
            <a:ln w="12700" cap="rnd">
              <a:solidFill>
                <a:srgbClr val="C00000"/>
              </a:solidFill>
              <a:round/>
            </a:ln>
            <a:effectLst/>
          </c:spPr>
          <c:marker>
            <c:symbol val="none"/>
          </c:marker>
          <c:cat>
            <c:numRef>
              <c:f>'16PM'!$A$2:$A$57</c:f>
              <c:numCache>
                <c:formatCode>m/d/yyyy</c:formatCode>
                <c:ptCount val="56"/>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numCache>
            </c:numRef>
          </c:cat>
          <c:val>
            <c:numRef>
              <c:f>'16PM'!$L$2:$L$57</c:f>
              <c:numCache>
                <c:formatCode>General</c:formatCode>
                <c:ptCount val="56"/>
                <c:pt idx="0">
                  <c:v>241.99603495960699</c:v>
                </c:pt>
                <c:pt idx="1">
                  <c:v>252.88811709981999</c:v>
                </c:pt>
                <c:pt idx="2">
                  <c:v>215.50002461117001</c:v>
                </c:pt>
                <c:pt idx="3">
                  <c:v>389.42980694158803</c:v>
                </c:pt>
                <c:pt idx="4">
                  <c:v>314.247554706301</c:v>
                </c:pt>
                <c:pt idx="5">
                  <c:v>209.66720282337701</c:v>
                </c:pt>
                <c:pt idx="6">
                  <c:v>205.58267989832899</c:v>
                </c:pt>
                <c:pt idx="7">
                  <c:v>305.36673058859498</c:v>
                </c:pt>
                <c:pt idx="8">
                  <c:v>256.81467792550899</c:v>
                </c:pt>
                <c:pt idx="9">
                  <c:v>260.328711114312</c:v>
                </c:pt>
                <c:pt idx="10">
                  <c:v>329.232879091124</c:v>
                </c:pt>
                <c:pt idx="11">
                  <c:v>379.24702940844401</c:v>
                </c:pt>
                <c:pt idx="12">
                  <c:v>367.82753842762003</c:v>
                </c:pt>
                <c:pt idx="13">
                  <c:v>367.30245139756499</c:v>
                </c:pt>
                <c:pt idx="14">
                  <c:v>383.21919721878999</c:v>
                </c:pt>
                <c:pt idx="15">
                  <c:v>325.82638141878402</c:v>
                </c:pt>
                <c:pt idx="16">
                  <c:v>287.553749373583</c:v>
                </c:pt>
                <c:pt idx="17">
                  <c:v>244.681108949578</c:v>
                </c:pt>
                <c:pt idx="18">
                  <c:v>367.55292544417102</c:v>
                </c:pt>
                <c:pt idx="19">
                  <c:v>391.39351967804299</c:v>
                </c:pt>
                <c:pt idx="20">
                  <c:v>262.68475767850902</c:v>
                </c:pt>
                <c:pt idx="21">
                  <c:v>264.58130828012702</c:v>
                </c:pt>
                <c:pt idx="22">
                  <c:v>283.55030452778902</c:v>
                </c:pt>
                <c:pt idx="23">
                  <c:v>247.754224422069</c:v>
                </c:pt>
                <c:pt idx="24">
                  <c:v>190.52190320365901</c:v>
                </c:pt>
                <c:pt idx="25">
                  <c:v>115.462293504953</c:v>
                </c:pt>
                <c:pt idx="26">
                  <c:v>288.95594449845498</c:v>
                </c:pt>
                <c:pt idx="27">
                  <c:v>183.26508155519701</c:v>
                </c:pt>
                <c:pt idx="28">
                  <c:v>80.204193952394107</c:v>
                </c:pt>
                <c:pt idx="29">
                  <c:v>270.94953525480798</c:v>
                </c:pt>
                <c:pt idx="30">
                  <c:v>187.25762941074601</c:v>
                </c:pt>
                <c:pt idx="31">
                  <c:v>386.54839421730998</c:v>
                </c:pt>
                <c:pt idx="32">
                  <c:v>128.36235911930299</c:v>
                </c:pt>
                <c:pt idx="33">
                  <c:v>117.93585582756801</c:v>
                </c:pt>
                <c:pt idx="34">
                  <c:v>224.065755066652</c:v>
                </c:pt>
                <c:pt idx="35">
                  <c:v>310.86568404682498</c:v>
                </c:pt>
                <c:pt idx="36">
                  <c:v>350.13798572023899</c:v>
                </c:pt>
                <c:pt idx="37">
                  <c:v>328.74169055622701</c:v>
                </c:pt>
                <c:pt idx="38">
                  <c:v>384.45522333263301</c:v>
                </c:pt>
                <c:pt idx="39">
                  <c:v>384.92722134436502</c:v>
                </c:pt>
                <c:pt idx="40">
                  <c:v>373.79743666834997</c:v>
                </c:pt>
                <c:pt idx="41">
                  <c:v>292.00674009962199</c:v>
                </c:pt>
                <c:pt idx="42">
                  <c:v>234.51107279104201</c:v>
                </c:pt>
                <c:pt idx="43">
                  <c:v>267.47574319097799</c:v>
                </c:pt>
                <c:pt idx="44">
                  <c:v>393.83626316963</c:v>
                </c:pt>
                <c:pt idx="45">
                  <c:v>382.91480447414699</c:v>
                </c:pt>
                <c:pt idx="46">
                  <c:v>289.170385768568</c:v>
                </c:pt>
                <c:pt idx="47">
                  <c:v>415.56240199506902</c:v>
                </c:pt>
                <c:pt idx="48">
                  <c:v>299.26223846208097</c:v>
                </c:pt>
                <c:pt idx="49">
                  <c:v>352.523308594897</c:v>
                </c:pt>
                <c:pt idx="50">
                  <c:v>225.40676566699599</c:v>
                </c:pt>
                <c:pt idx="51">
                  <c:v>309.62200201824697</c:v>
                </c:pt>
                <c:pt idx="52">
                  <c:v>349.58116694775202</c:v>
                </c:pt>
                <c:pt idx="53">
                  <c:v>384.49863937319901</c:v>
                </c:pt>
                <c:pt idx="54">
                  <c:v>281.69037981116202</c:v>
                </c:pt>
                <c:pt idx="55">
                  <c:v>398.57958159769998</c:v>
                </c:pt>
              </c:numCache>
            </c:numRef>
          </c:val>
          <c:smooth val="0"/>
        </c:ser>
        <c:dLbls>
          <c:showLegendKey val="0"/>
          <c:showVal val="0"/>
          <c:showCatName val="0"/>
          <c:showSerName val="0"/>
          <c:showPercent val="0"/>
          <c:showBubbleSize val="0"/>
        </c:dLbls>
        <c:smooth val="0"/>
        <c:axId val="315893992"/>
        <c:axId val="315897128"/>
      </c:lineChart>
      <c:dateAx>
        <c:axId val="31589399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7128"/>
        <c:crosses val="autoZero"/>
        <c:auto val="1"/>
        <c:lblOffset val="100"/>
        <c:baseTimeUnit val="days"/>
        <c:majorUnit val="4"/>
        <c:majorTimeUnit val="days"/>
        <c:minorUnit val="2"/>
        <c:minorTimeUnit val="days"/>
      </c:dateAx>
      <c:valAx>
        <c:axId val="315897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3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r>
              <a:rPr lang="en-US" sz="1400" b="1" i="0" u="none" strike="noStrike" kern="1200" spc="0" baseline="0">
                <a:solidFill>
                  <a:sysClr val="windowText" lastClr="000000"/>
                </a:solidFill>
                <a:latin typeface="+mn-lt"/>
                <a:ea typeface="+mn-ea"/>
                <a:cs typeface="Times New Roman" panose="02020603050405020304" pitchFamily="18" charset="0"/>
              </a:rPr>
              <a:t>Modelo de radiación solar 10H00 - Chumillos</a:t>
            </a:r>
          </a:p>
        </c:rich>
      </c:tx>
      <c:layout/>
      <c:overlay val="0"/>
      <c:spPr>
        <a:noFill/>
        <a:ln>
          <a:noFill/>
        </a:ln>
        <a:effectLst/>
      </c:spPr>
      <c:txPr>
        <a:bodyPr rot="0" spcFirstLastPara="1" vertOverflow="ellipsis" vert="horz" wrap="square" anchor="ctr" anchorCtr="1"/>
        <a:lstStyle/>
        <a:p>
          <a:pPr algn="ctr" rtl="0">
            <a:defRPr lang="en-US" sz="14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lineChart>
        <c:grouping val="standard"/>
        <c:varyColors val="0"/>
        <c:ser>
          <c:idx val="0"/>
          <c:order val="0"/>
          <c:tx>
            <c:strRef>
              <c:f>'10AM'!$K$1</c:f>
              <c:strCache>
                <c:ptCount val="1"/>
                <c:pt idx="0">
                  <c:v>Rad. Observada</c:v>
                </c:pt>
              </c:strCache>
            </c:strRef>
          </c:tx>
          <c:spPr>
            <a:ln w="12700" cap="rnd">
              <a:solidFill>
                <a:schemeClr val="tx1"/>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'10AM'!$K$2:$K$176</c:f>
              <c:numCache>
                <c:formatCode>General</c:formatCode>
                <c:ptCount val="175"/>
                <c:pt idx="0">
                  <c:v>943.36008333333336</c:v>
                </c:pt>
                <c:pt idx="1">
                  <c:v>940.39400000000001</c:v>
                </c:pt>
                <c:pt idx="2">
                  <c:v>852.28298333333328</c:v>
                </c:pt>
                <c:pt idx="3">
                  <c:v>865.90700000000004</c:v>
                </c:pt>
                <c:pt idx="4">
                  <c:v>468.56218333333328</c:v>
                </c:pt>
                <c:pt idx="5">
                  <c:v>643.88336666666669</c:v>
                </c:pt>
                <c:pt idx="6">
                  <c:v>728.77593333333334</c:v>
                </c:pt>
                <c:pt idx="7">
                  <c:v>878.38813333333337</c:v>
                </c:pt>
                <c:pt idx="8">
                  <c:v>826.5609833333333</c:v>
                </c:pt>
                <c:pt idx="9">
                  <c:v>796.21225000000004</c:v>
                </c:pt>
                <c:pt idx="10">
                  <c:v>798.03351666666663</c:v>
                </c:pt>
                <c:pt idx="11">
                  <c:v>701.25233333333335</c:v>
                </c:pt>
                <c:pt idx="12">
                  <c:v>570.02395000000001</c:v>
                </c:pt>
                <c:pt idx="13">
                  <c:v>861.85788333333335</c:v>
                </c:pt>
                <c:pt idx="14">
                  <c:v>899.22623333333331</c:v>
                </c:pt>
                <c:pt idx="15">
                  <c:v>648.41063333333329</c:v>
                </c:pt>
                <c:pt idx="16">
                  <c:v>356.86534999999998</c:v>
                </c:pt>
                <c:pt idx="17">
                  <c:v>798.41098333333332</c:v>
                </c:pt>
                <c:pt idx="18">
                  <c:v>613.83208333333334</c:v>
                </c:pt>
                <c:pt idx="19">
                  <c:v>736.00351666666666</c:v>
                </c:pt>
                <c:pt idx="20">
                  <c:v>319.72611666666671</c:v>
                </c:pt>
                <c:pt idx="21">
                  <c:v>907.17778333333331</c:v>
                </c:pt>
                <c:pt idx="22">
                  <c:v>625.34301754385967</c:v>
                </c:pt>
                <c:pt idx="23">
                  <c:v>813.8910166666667</c:v>
                </c:pt>
                <c:pt idx="24">
                  <c:v>719.4770877192982</c:v>
                </c:pt>
                <c:pt idx="25">
                  <c:v>528.17965454545458</c:v>
                </c:pt>
                <c:pt idx="26">
                  <c:v>860.23601666666661</c:v>
                </c:pt>
                <c:pt idx="27">
                  <c:v>445.21463333333332</c:v>
                </c:pt>
                <c:pt idx="28">
                  <c:v>292.28948333333341</c:v>
                </c:pt>
                <c:pt idx="29">
                  <c:v>316.82671666666658</c:v>
                </c:pt>
                <c:pt idx="30">
                  <c:v>714.43521999999996</c:v>
                </c:pt>
                <c:pt idx="31">
                  <c:v>586.66273333333334</c:v>
                </c:pt>
                <c:pt idx="32">
                  <c:v>774.02668749999998</c:v>
                </c:pt>
                <c:pt idx="33">
                  <c:v>509.10826666666668</c:v>
                </c:pt>
                <c:pt idx="34">
                  <c:v>923.74929999999995</c:v>
                </c:pt>
                <c:pt idx="35">
                  <c:v>928.33773333333329</c:v>
                </c:pt>
                <c:pt idx="36">
                  <c:v>875.53300000000002</c:v>
                </c:pt>
                <c:pt idx="37">
                  <c:v>933.79295000000002</c:v>
                </c:pt>
                <c:pt idx="38">
                  <c:v>939.13561666666669</c:v>
                </c:pt>
                <c:pt idx="39">
                  <c:v>566.43753448275856</c:v>
                </c:pt>
                <c:pt idx="40">
                  <c:v>916.91300000000001</c:v>
                </c:pt>
                <c:pt idx="41">
                  <c:v>917.92611111111114</c:v>
                </c:pt>
                <c:pt idx="42">
                  <c:v>581.20963265306125</c:v>
                </c:pt>
                <c:pt idx="43">
                  <c:v>573.83427777777774</c:v>
                </c:pt>
                <c:pt idx="44">
                  <c:v>779.03474509803925</c:v>
                </c:pt>
                <c:pt idx="45">
                  <c:v>746.71011320754712</c:v>
                </c:pt>
                <c:pt idx="46">
                  <c:v>969.88951666666662</c:v>
                </c:pt>
                <c:pt idx="47">
                  <c:v>929.73067796610167</c:v>
                </c:pt>
                <c:pt idx="48">
                  <c:v>781.66005882352943</c:v>
                </c:pt>
                <c:pt idx="49">
                  <c:v>909.09135000000003</c:v>
                </c:pt>
                <c:pt idx="50">
                  <c:v>979.24675925925931</c:v>
                </c:pt>
                <c:pt idx="51">
                  <c:v>968.64456666666672</c:v>
                </c:pt>
                <c:pt idx="52">
                  <c:v>931.16781666666668</c:v>
                </c:pt>
                <c:pt idx="53">
                  <c:v>959.59213333333332</c:v>
                </c:pt>
                <c:pt idx="54">
                  <c:v>976.34213333333332</c:v>
                </c:pt>
                <c:pt idx="55">
                  <c:v>887.34105084745761</c:v>
                </c:pt>
                <c:pt idx="56">
                  <c:v>689.02463043478258</c:v>
                </c:pt>
                <c:pt idx="57">
                  <c:v>838.743425</c:v>
                </c:pt>
                <c:pt idx="58">
                  <c:v>951.82596666666666</c:v>
                </c:pt>
                <c:pt idx="59">
                  <c:v>515.64360714285715</c:v>
                </c:pt>
                <c:pt idx="60">
                  <c:v>698.54580999999996</c:v>
                </c:pt>
                <c:pt idx="61">
                  <c:v>759.27376744186051</c:v>
                </c:pt>
                <c:pt idx="62">
                  <c:v>430.54223214285707</c:v>
                </c:pt>
                <c:pt idx="63">
                  <c:v>897.55912195121948</c:v>
                </c:pt>
                <c:pt idx="64">
                  <c:v>1106.6498888888891</c:v>
                </c:pt>
                <c:pt idx="65">
                  <c:v>514.80904999999996</c:v>
                </c:pt>
                <c:pt idx="66">
                  <c:v>1154.278</c:v>
                </c:pt>
                <c:pt idx="67">
                  <c:v>1036.915383333333</c:v>
                </c:pt>
                <c:pt idx="68">
                  <c:v>731.52523333333329</c:v>
                </c:pt>
                <c:pt idx="69">
                  <c:v>506.87966666666671</c:v>
                </c:pt>
                <c:pt idx="70">
                  <c:v>1323.908116666667</c:v>
                </c:pt>
                <c:pt idx="71">
                  <c:v>1068.9842333333329</c:v>
                </c:pt>
                <c:pt idx="72">
                  <c:v>605.35412765957449</c:v>
                </c:pt>
                <c:pt idx="73">
                  <c:v>1218.6079090909091</c:v>
                </c:pt>
                <c:pt idx="74">
                  <c:v>346.47775000000001</c:v>
                </c:pt>
                <c:pt idx="75">
                  <c:v>324.58136666666672</c:v>
                </c:pt>
                <c:pt idx="76">
                  <c:v>320.99513333333329</c:v>
                </c:pt>
                <c:pt idx="77">
                  <c:v>1187.5500666666669</c:v>
                </c:pt>
                <c:pt idx="78">
                  <c:v>1190.1295833333329</c:v>
                </c:pt>
                <c:pt idx="79">
                  <c:v>1207.257433333333</c:v>
                </c:pt>
                <c:pt idx="80">
                  <c:v>1194.8887999999999</c:v>
                </c:pt>
                <c:pt idx="81">
                  <c:v>963.36185</c:v>
                </c:pt>
                <c:pt idx="82">
                  <c:v>882.90366666666671</c:v>
                </c:pt>
                <c:pt idx="83">
                  <c:v>1200.4668666666671</c:v>
                </c:pt>
                <c:pt idx="84">
                  <c:v>991.04033333333336</c:v>
                </c:pt>
                <c:pt idx="85">
                  <c:v>1213.3662033898311</c:v>
                </c:pt>
                <c:pt idx="86">
                  <c:v>931.17661666666663</c:v>
                </c:pt>
                <c:pt idx="87">
                  <c:v>1271.031346153846</c:v>
                </c:pt>
                <c:pt idx="88">
                  <c:v>1212.588316666667</c:v>
                </c:pt>
                <c:pt idx="89">
                  <c:v>1215.657816666667</c:v>
                </c:pt>
                <c:pt idx="90">
                  <c:v>660.53420000000006</c:v>
                </c:pt>
                <c:pt idx="91">
                  <c:v>1071.5745999999999</c:v>
                </c:pt>
                <c:pt idx="92">
                  <c:v>787.21108333333336</c:v>
                </c:pt>
                <c:pt idx="93">
                  <c:v>777.64580000000001</c:v>
                </c:pt>
                <c:pt idx="94">
                  <c:v>729.31816666666668</c:v>
                </c:pt>
                <c:pt idx="95">
                  <c:v>1336.112446428572</c:v>
                </c:pt>
                <c:pt idx="96">
                  <c:v>354.70148333333327</c:v>
                </c:pt>
                <c:pt idx="97">
                  <c:v>344.96446666666668</c:v>
                </c:pt>
                <c:pt idx="98">
                  <c:v>229.6379833333333</c:v>
                </c:pt>
                <c:pt idx="99">
                  <c:v>241.29211666666669</c:v>
                </c:pt>
                <c:pt idx="100">
                  <c:v>181.2249333333333</c:v>
                </c:pt>
                <c:pt idx="101">
                  <c:v>433.11756666666668</c:v>
                </c:pt>
                <c:pt idx="102">
                  <c:v>1123.274716666667</c:v>
                </c:pt>
                <c:pt idx="103">
                  <c:v>757.05074999999999</c:v>
                </c:pt>
                <c:pt idx="104">
                  <c:v>1052.508764705882</c:v>
                </c:pt>
                <c:pt idx="105">
                  <c:v>1237.956383333333</c:v>
                </c:pt>
                <c:pt idx="106">
                  <c:v>1051.739416666667</c:v>
                </c:pt>
                <c:pt idx="107">
                  <c:v>499.99446666666671</c:v>
                </c:pt>
                <c:pt idx="108">
                  <c:v>1095.367933333333</c:v>
                </c:pt>
                <c:pt idx="109">
                  <c:v>1146.812454545455</c:v>
                </c:pt>
                <c:pt idx="110">
                  <c:v>413.13768333333331</c:v>
                </c:pt>
                <c:pt idx="111">
                  <c:v>466.46163333333328</c:v>
                </c:pt>
                <c:pt idx="112">
                  <c:v>952.94229090909096</c:v>
                </c:pt>
                <c:pt idx="113">
                  <c:v>1125.6653666666671</c:v>
                </c:pt>
                <c:pt idx="114">
                  <c:v>1208.895833333333</c:v>
                </c:pt>
                <c:pt idx="115">
                  <c:v>666.59580000000005</c:v>
                </c:pt>
                <c:pt idx="116">
                  <c:v>569.55525</c:v>
                </c:pt>
                <c:pt idx="117">
                  <c:v>852.18556666666666</c:v>
                </c:pt>
                <c:pt idx="118">
                  <c:v>926.3589074074074</c:v>
                </c:pt>
                <c:pt idx="119">
                  <c:v>1220.50145</c:v>
                </c:pt>
                <c:pt idx="120">
                  <c:v>1213.0730166666669</c:v>
                </c:pt>
                <c:pt idx="121">
                  <c:v>1146.5330333333329</c:v>
                </c:pt>
                <c:pt idx="122">
                  <c:v>335.19479999999999</c:v>
                </c:pt>
                <c:pt idx="123">
                  <c:v>1027.5301666666669</c:v>
                </c:pt>
                <c:pt idx="124">
                  <c:v>287.33241666666669</c:v>
                </c:pt>
                <c:pt idx="125">
                  <c:v>319.69851666666659</c:v>
                </c:pt>
                <c:pt idx="126">
                  <c:v>274.21633333333341</c:v>
                </c:pt>
                <c:pt idx="127">
                  <c:v>418.04618333333332</c:v>
                </c:pt>
                <c:pt idx="128">
                  <c:v>1275.2047428571429</c:v>
                </c:pt>
                <c:pt idx="129">
                  <c:v>992.03428333333329</c:v>
                </c:pt>
                <c:pt idx="130">
                  <c:v>754.95651666666663</c:v>
                </c:pt>
                <c:pt idx="131">
                  <c:v>852.04996666666671</c:v>
                </c:pt>
                <c:pt idx="132">
                  <c:v>835.44860000000006</c:v>
                </c:pt>
                <c:pt idx="133">
                  <c:v>1053.0736666666669</c:v>
                </c:pt>
                <c:pt idx="134">
                  <c:v>646.2595</c:v>
                </c:pt>
                <c:pt idx="135">
                  <c:v>181.8958833333333</c:v>
                </c:pt>
                <c:pt idx="136">
                  <c:v>357.74681666666669</c:v>
                </c:pt>
                <c:pt idx="137">
                  <c:v>592.06661666666662</c:v>
                </c:pt>
                <c:pt idx="138">
                  <c:v>844.32188333333329</c:v>
                </c:pt>
                <c:pt idx="139">
                  <c:v>1152.93165</c:v>
                </c:pt>
                <c:pt idx="140">
                  <c:v>535.37923333333333</c:v>
                </c:pt>
                <c:pt idx="141">
                  <c:v>759.94854999999995</c:v>
                </c:pt>
                <c:pt idx="142">
                  <c:v>557.53345000000002</c:v>
                </c:pt>
                <c:pt idx="143">
                  <c:v>396.19135</c:v>
                </c:pt>
                <c:pt idx="144">
                  <c:v>776.31463333333329</c:v>
                </c:pt>
                <c:pt idx="145">
                  <c:v>735.1166833333333</c:v>
                </c:pt>
                <c:pt idx="146">
                  <c:v>849.98620000000005</c:v>
                </c:pt>
                <c:pt idx="147">
                  <c:v>262.83434999999997</c:v>
                </c:pt>
                <c:pt idx="148">
                  <c:v>385.96013333333332</c:v>
                </c:pt>
                <c:pt idx="149">
                  <c:v>1191.5922833333329</c:v>
                </c:pt>
                <c:pt idx="150">
                  <c:v>1090.895383333333</c:v>
                </c:pt>
                <c:pt idx="151">
                  <c:v>341.61266666666671</c:v>
                </c:pt>
                <c:pt idx="152">
                  <c:v>921.79251666666664</c:v>
                </c:pt>
                <c:pt idx="153">
                  <c:v>379.14319999999998</c:v>
                </c:pt>
                <c:pt idx="154">
                  <c:v>856.92520000000002</c:v>
                </c:pt>
                <c:pt idx="155">
                  <c:v>277.88173333333327</c:v>
                </c:pt>
                <c:pt idx="156">
                  <c:v>377.32533333333328</c:v>
                </c:pt>
                <c:pt idx="157">
                  <c:v>606.45333333333338</c:v>
                </c:pt>
                <c:pt idx="158">
                  <c:v>542.81386666666663</c:v>
                </c:pt>
                <c:pt idx="159">
                  <c:v>377.97534999999999</c:v>
                </c:pt>
                <c:pt idx="160">
                  <c:v>1180.9124999999999</c:v>
                </c:pt>
                <c:pt idx="161">
                  <c:v>1102.799416666667</c:v>
                </c:pt>
                <c:pt idx="162">
                  <c:v>430.27825000000001</c:v>
                </c:pt>
                <c:pt idx="163">
                  <c:v>1100.4570000000001</c:v>
                </c:pt>
                <c:pt idx="164">
                  <c:v>978.1046</c:v>
                </c:pt>
                <c:pt idx="165">
                  <c:v>1077.958433333333</c:v>
                </c:pt>
                <c:pt idx="166">
                  <c:v>1053.911683333333</c:v>
                </c:pt>
                <c:pt idx="167">
                  <c:v>1074.7079666666671</c:v>
                </c:pt>
                <c:pt idx="168">
                  <c:v>519.35485000000006</c:v>
                </c:pt>
                <c:pt idx="169">
                  <c:v>624.12351666666666</c:v>
                </c:pt>
                <c:pt idx="170">
                  <c:v>517.50458333333336</c:v>
                </c:pt>
                <c:pt idx="171">
                  <c:v>261.286</c:v>
                </c:pt>
                <c:pt idx="172">
                  <c:v>483.81920000000002</c:v>
                </c:pt>
                <c:pt idx="173">
                  <c:v>686.64491666666663</c:v>
                </c:pt>
                <c:pt idx="174">
                  <c:v>1097.508</c:v>
                </c:pt>
              </c:numCache>
            </c:numRef>
          </c:val>
          <c:smooth val="0"/>
        </c:ser>
        <c:ser>
          <c:idx val="1"/>
          <c:order val="1"/>
          <c:tx>
            <c:strRef>
              <c:f>'10AM'!$L$1</c:f>
              <c:strCache>
                <c:ptCount val="1"/>
                <c:pt idx="0">
                  <c:v>Rad. Predicha</c:v>
                </c:pt>
              </c:strCache>
            </c:strRef>
          </c:tx>
          <c:spPr>
            <a:ln w="12700" cap="rnd">
              <a:solidFill>
                <a:srgbClr val="C00000"/>
              </a:solidFill>
              <a:round/>
            </a:ln>
            <a:effectLst/>
          </c:spPr>
          <c:marker>
            <c:symbol val="none"/>
          </c:marker>
          <c:cat>
            <c:numRef>
              <c:f>'10AM'!$A$2:$A$185</c:f>
              <c:numCache>
                <c:formatCode>m/d/yyyy</c:formatCode>
                <c:ptCount val="184"/>
                <c:pt idx="0">
                  <c:v>43283</c:v>
                </c:pt>
                <c:pt idx="1">
                  <c:v>43284</c:v>
                </c:pt>
                <c:pt idx="2">
                  <c:v>43285</c:v>
                </c:pt>
                <c:pt idx="3">
                  <c:v>43286</c:v>
                </c:pt>
                <c:pt idx="4">
                  <c:v>43287</c:v>
                </c:pt>
                <c:pt idx="5">
                  <c:v>43288</c:v>
                </c:pt>
                <c:pt idx="6">
                  <c:v>43289</c:v>
                </c:pt>
                <c:pt idx="7">
                  <c:v>43290</c:v>
                </c:pt>
                <c:pt idx="8">
                  <c:v>43291</c:v>
                </c:pt>
                <c:pt idx="9">
                  <c:v>43292</c:v>
                </c:pt>
                <c:pt idx="10">
                  <c:v>43293</c:v>
                </c:pt>
                <c:pt idx="11">
                  <c:v>43294</c:v>
                </c:pt>
                <c:pt idx="12">
                  <c:v>43295</c:v>
                </c:pt>
                <c:pt idx="13">
                  <c:v>43296</c:v>
                </c:pt>
                <c:pt idx="14">
                  <c:v>43297</c:v>
                </c:pt>
                <c:pt idx="15">
                  <c:v>43298</c:v>
                </c:pt>
                <c:pt idx="16">
                  <c:v>43299</c:v>
                </c:pt>
                <c:pt idx="17">
                  <c:v>43300</c:v>
                </c:pt>
                <c:pt idx="18">
                  <c:v>43301</c:v>
                </c:pt>
                <c:pt idx="19">
                  <c:v>43302</c:v>
                </c:pt>
                <c:pt idx="20">
                  <c:v>43303</c:v>
                </c:pt>
                <c:pt idx="21">
                  <c:v>43304</c:v>
                </c:pt>
                <c:pt idx="22">
                  <c:v>43305</c:v>
                </c:pt>
                <c:pt idx="23">
                  <c:v>43306</c:v>
                </c:pt>
                <c:pt idx="24">
                  <c:v>43307</c:v>
                </c:pt>
                <c:pt idx="25">
                  <c:v>43308</c:v>
                </c:pt>
                <c:pt idx="26">
                  <c:v>43309</c:v>
                </c:pt>
                <c:pt idx="27">
                  <c:v>43310</c:v>
                </c:pt>
                <c:pt idx="28">
                  <c:v>43311</c:v>
                </c:pt>
                <c:pt idx="29">
                  <c:v>43312</c:v>
                </c:pt>
                <c:pt idx="30">
                  <c:v>43313</c:v>
                </c:pt>
                <c:pt idx="31">
                  <c:v>43314</c:v>
                </c:pt>
                <c:pt idx="32">
                  <c:v>43315</c:v>
                </c:pt>
                <c:pt idx="33">
                  <c:v>43316</c:v>
                </c:pt>
                <c:pt idx="34">
                  <c:v>43317</c:v>
                </c:pt>
                <c:pt idx="35">
                  <c:v>43318</c:v>
                </c:pt>
                <c:pt idx="36">
                  <c:v>43319</c:v>
                </c:pt>
                <c:pt idx="37">
                  <c:v>43320</c:v>
                </c:pt>
                <c:pt idx="38">
                  <c:v>43321</c:v>
                </c:pt>
                <c:pt idx="39">
                  <c:v>43322</c:v>
                </c:pt>
                <c:pt idx="40">
                  <c:v>43323</c:v>
                </c:pt>
                <c:pt idx="41">
                  <c:v>43324</c:v>
                </c:pt>
                <c:pt idx="42">
                  <c:v>43325</c:v>
                </c:pt>
                <c:pt idx="43">
                  <c:v>43326</c:v>
                </c:pt>
                <c:pt idx="44">
                  <c:v>43327</c:v>
                </c:pt>
                <c:pt idx="45">
                  <c:v>43328</c:v>
                </c:pt>
                <c:pt idx="46">
                  <c:v>43329</c:v>
                </c:pt>
                <c:pt idx="47">
                  <c:v>43330</c:v>
                </c:pt>
                <c:pt idx="48">
                  <c:v>43331</c:v>
                </c:pt>
                <c:pt idx="49">
                  <c:v>43332</c:v>
                </c:pt>
                <c:pt idx="50">
                  <c:v>43333</c:v>
                </c:pt>
                <c:pt idx="51">
                  <c:v>43334</c:v>
                </c:pt>
                <c:pt idx="52">
                  <c:v>43335</c:v>
                </c:pt>
                <c:pt idx="53">
                  <c:v>43336</c:v>
                </c:pt>
                <c:pt idx="54">
                  <c:v>43337</c:v>
                </c:pt>
                <c:pt idx="55">
                  <c:v>43338</c:v>
                </c:pt>
                <c:pt idx="56">
                  <c:v>43339</c:v>
                </c:pt>
                <c:pt idx="57">
                  <c:v>43340</c:v>
                </c:pt>
                <c:pt idx="58">
                  <c:v>43341</c:v>
                </c:pt>
                <c:pt idx="59">
                  <c:v>43342</c:v>
                </c:pt>
                <c:pt idx="60">
                  <c:v>43343</c:v>
                </c:pt>
                <c:pt idx="61">
                  <c:v>43344</c:v>
                </c:pt>
                <c:pt idx="62">
                  <c:v>43345</c:v>
                </c:pt>
                <c:pt idx="63">
                  <c:v>43346</c:v>
                </c:pt>
                <c:pt idx="64">
                  <c:v>43347</c:v>
                </c:pt>
                <c:pt idx="65">
                  <c:v>43348</c:v>
                </c:pt>
                <c:pt idx="66">
                  <c:v>43349</c:v>
                </c:pt>
                <c:pt idx="67">
                  <c:v>43350</c:v>
                </c:pt>
                <c:pt idx="68">
                  <c:v>43351</c:v>
                </c:pt>
                <c:pt idx="69">
                  <c:v>43352</c:v>
                </c:pt>
                <c:pt idx="70">
                  <c:v>43353</c:v>
                </c:pt>
                <c:pt idx="71">
                  <c:v>43354</c:v>
                </c:pt>
                <c:pt idx="72">
                  <c:v>43355</c:v>
                </c:pt>
                <c:pt idx="73">
                  <c:v>43356</c:v>
                </c:pt>
                <c:pt idx="74">
                  <c:v>43357</c:v>
                </c:pt>
                <c:pt idx="75">
                  <c:v>43358</c:v>
                </c:pt>
                <c:pt idx="76">
                  <c:v>43359</c:v>
                </c:pt>
                <c:pt idx="77">
                  <c:v>43360</c:v>
                </c:pt>
                <c:pt idx="78">
                  <c:v>43361</c:v>
                </c:pt>
                <c:pt idx="79">
                  <c:v>43362</c:v>
                </c:pt>
                <c:pt idx="80">
                  <c:v>43363</c:v>
                </c:pt>
                <c:pt idx="81">
                  <c:v>43364</c:v>
                </c:pt>
                <c:pt idx="82">
                  <c:v>43365</c:v>
                </c:pt>
                <c:pt idx="83">
                  <c:v>43366</c:v>
                </c:pt>
                <c:pt idx="84">
                  <c:v>43367</c:v>
                </c:pt>
                <c:pt idx="85">
                  <c:v>43368</c:v>
                </c:pt>
                <c:pt idx="86">
                  <c:v>43369</c:v>
                </c:pt>
                <c:pt idx="87">
                  <c:v>43370</c:v>
                </c:pt>
                <c:pt idx="88">
                  <c:v>43371</c:v>
                </c:pt>
                <c:pt idx="89">
                  <c:v>43372</c:v>
                </c:pt>
                <c:pt idx="90">
                  <c:v>43373</c:v>
                </c:pt>
                <c:pt idx="91">
                  <c:v>43374</c:v>
                </c:pt>
                <c:pt idx="92">
                  <c:v>43375</c:v>
                </c:pt>
                <c:pt idx="93">
                  <c:v>43376</c:v>
                </c:pt>
                <c:pt idx="94">
                  <c:v>43377</c:v>
                </c:pt>
                <c:pt idx="95">
                  <c:v>43378</c:v>
                </c:pt>
                <c:pt idx="96">
                  <c:v>43379</c:v>
                </c:pt>
                <c:pt idx="97">
                  <c:v>43380</c:v>
                </c:pt>
                <c:pt idx="98">
                  <c:v>43381</c:v>
                </c:pt>
                <c:pt idx="99">
                  <c:v>43382</c:v>
                </c:pt>
                <c:pt idx="100">
                  <c:v>43383</c:v>
                </c:pt>
                <c:pt idx="101">
                  <c:v>43384</c:v>
                </c:pt>
                <c:pt idx="102">
                  <c:v>43385</c:v>
                </c:pt>
                <c:pt idx="103">
                  <c:v>43386</c:v>
                </c:pt>
                <c:pt idx="104">
                  <c:v>43387</c:v>
                </c:pt>
                <c:pt idx="105">
                  <c:v>43388</c:v>
                </c:pt>
                <c:pt idx="106">
                  <c:v>43389</c:v>
                </c:pt>
                <c:pt idx="107">
                  <c:v>43390</c:v>
                </c:pt>
                <c:pt idx="108">
                  <c:v>43391</c:v>
                </c:pt>
                <c:pt idx="109">
                  <c:v>43392</c:v>
                </c:pt>
                <c:pt idx="110">
                  <c:v>43393</c:v>
                </c:pt>
                <c:pt idx="111">
                  <c:v>43394</c:v>
                </c:pt>
                <c:pt idx="112">
                  <c:v>43395</c:v>
                </c:pt>
                <c:pt idx="113">
                  <c:v>43396</c:v>
                </c:pt>
                <c:pt idx="114">
                  <c:v>43397</c:v>
                </c:pt>
                <c:pt idx="115">
                  <c:v>43398</c:v>
                </c:pt>
                <c:pt idx="116">
                  <c:v>43399</c:v>
                </c:pt>
                <c:pt idx="117">
                  <c:v>43400</c:v>
                </c:pt>
                <c:pt idx="118">
                  <c:v>43401</c:v>
                </c:pt>
                <c:pt idx="119">
                  <c:v>43402</c:v>
                </c:pt>
                <c:pt idx="120">
                  <c:v>43403</c:v>
                </c:pt>
                <c:pt idx="121">
                  <c:v>43404</c:v>
                </c:pt>
                <c:pt idx="122">
                  <c:v>43405</c:v>
                </c:pt>
                <c:pt idx="123">
                  <c:v>43406</c:v>
                </c:pt>
                <c:pt idx="124">
                  <c:v>43407</c:v>
                </c:pt>
                <c:pt idx="125">
                  <c:v>43408</c:v>
                </c:pt>
                <c:pt idx="126">
                  <c:v>43409</c:v>
                </c:pt>
                <c:pt idx="127">
                  <c:v>43410</c:v>
                </c:pt>
                <c:pt idx="128">
                  <c:v>43411</c:v>
                </c:pt>
                <c:pt idx="129">
                  <c:v>43412</c:v>
                </c:pt>
                <c:pt idx="130">
                  <c:v>43413</c:v>
                </c:pt>
                <c:pt idx="131">
                  <c:v>43414</c:v>
                </c:pt>
                <c:pt idx="132">
                  <c:v>43415</c:v>
                </c:pt>
                <c:pt idx="133">
                  <c:v>43416</c:v>
                </c:pt>
                <c:pt idx="134">
                  <c:v>43417</c:v>
                </c:pt>
                <c:pt idx="135">
                  <c:v>43418</c:v>
                </c:pt>
                <c:pt idx="136">
                  <c:v>43419</c:v>
                </c:pt>
                <c:pt idx="137">
                  <c:v>43420</c:v>
                </c:pt>
                <c:pt idx="138">
                  <c:v>43421</c:v>
                </c:pt>
                <c:pt idx="139">
                  <c:v>43422</c:v>
                </c:pt>
                <c:pt idx="140">
                  <c:v>43423</c:v>
                </c:pt>
                <c:pt idx="141">
                  <c:v>43424</c:v>
                </c:pt>
                <c:pt idx="142">
                  <c:v>43425</c:v>
                </c:pt>
                <c:pt idx="143">
                  <c:v>43426</c:v>
                </c:pt>
                <c:pt idx="144">
                  <c:v>43427</c:v>
                </c:pt>
                <c:pt idx="145">
                  <c:v>43428</c:v>
                </c:pt>
                <c:pt idx="146">
                  <c:v>43429</c:v>
                </c:pt>
                <c:pt idx="147">
                  <c:v>43430</c:v>
                </c:pt>
                <c:pt idx="148">
                  <c:v>43431</c:v>
                </c:pt>
                <c:pt idx="149">
                  <c:v>43432</c:v>
                </c:pt>
                <c:pt idx="150">
                  <c:v>43433</c:v>
                </c:pt>
                <c:pt idx="151">
                  <c:v>43434</c:v>
                </c:pt>
                <c:pt idx="152">
                  <c:v>43435</c:v>
                </c:pt>
                <c:pt idx="153">
                  <c:v>43436</c:v>
                </c:pt>
                <c:pt idx="154">
                  <c:v>43437</c:v>
                </c:pt>
                <c:pt idx="155">
                  <c:v>43438</c:v>
                </c:pt>
                <c:pt idx="156">
                  <c:v>43439</c:v>
                </c:pt>
                <c:pt idx="157">
                  <c:v>43440</c:v>
                </c:pt>
                <c:pt idx="158">
                  <c:v>43441</c:v>
                </c:pt>
                <c:pt idx="159">
                  <c:v>43442</c:v>
                </c:pt>
                <c:pt idx="160">
                  <c:v>43443</c:v>
                </c:pt>
                <c:pt idx="161">
                  <c:v>43444</c:v>
                </c:pt>
                <c:pt idx="162">
                  <c:v>43445</c:v>
                </c:pt>
                <c:pt idx="163">
                  <c:v>43446</c:v>
                </c:pt>
                <c:pt idx="164">
                  <c:v>43447</c:v>
                </c:pt>
                <c:pt idx="165">
                  <c:v>43448</c:v>
                </c:pt>
                <c:pt idx="166">
                  <c:v>43449</c:v>
                </c:pt>
                <c:pt idx="167">
                  <c:v>43450</c:v>
                </c:pt>
                <c:pt idx="168">
                  <c:v>43451</c:v>
                </c:pt>
                <c:pt idx="169">
                  <c:v>43452</c:v>
                </c:pt>
                <c:pt idx="170">
                  <c:v>43453</c:v>
                </c:pt>
                <c:pt idx="171">
                  <c:v>43454</c:v>
                </c:pt>
                <c:pt idx="172">
                  <c:v>43455</c:v>
                </c:pt>
                <c:pt idx="173">
                  <c:v>43456</c:v>
                </c:pt>
                <c:pt idx="174">
                  <c:v>43457</c:v>
                </c:pt>
                <c:pt idx="175">
                  <c:v>43458</c:v>
                </c:pt>
                <c:pt idx="176">
                  <c:v>43459</c:v>
                </c:pt>
                <c:pt idx="177">
                  <c:v>43460</c:v>
                </c:pt>
                <c:pt idx="178">
                  <c:v>43461</c:v>
                </c:pt>
                <c:pt idx="179">
                  <c:v>43462</c:v>
                </c:pt>
                <c:pt idx="180">
                  <c:v>43463</c:v>
                </c:pt>
                <c:pt idx="181">
                  <c:v>43464</c:v>
                </c:pt>
                <c:pt idx="182">
                  <c:v>43465</c:v>
                </c:pt>
                <c:pt idx="183">
                  <c:v>43466</c:v>
                </c:pt>
              </c:numCache>
            </c:numRef>
          </c:cat>
          <c:val>
            <c:numRef>
              <c:f>'10AM'!$L$2:$L$176</c:f>
              <c:numCache>
                <c:formatCode>General</c:formatCode>
                <c:ptCount val="175"/>
                <c:pt idx="0">
                  <c:v>721.92783399832103</c:v>
                </c:pt>
                <c:pt idx="1">
                  <c:v>741.55818248737796</c:v>
                </c:pt>
                <c:pt idx="2">
                  <c:v>698.27223833049504</c:v>
                </c:pt>
                <c:pt idx="3">
                  <c:v>705.08563232900599</c:v>
                </c:pt>
                <c:pt idx="4">
                  <c:v>501.76790586895697</c:v>
                </c:pt>
                <c:pt idx="5">
                  <c:v>597.388499384498</c:v>
                </c:pt>
                <c:pt idx="6">
                  <c:v>757.41128109673298</c:v>
                </c:pt>
                <c:pt idx="7">
                  <c:v>931.13832560308902</c:v>
                </c:pt>
                <c:pt idx="8">
                  <c:v>927.37697796229304</c:v>
                </c:pt>
                <c:pt idx="9">
                  <c:v>807.30148417396504</c:v>
                </c:pt>
                <c:pt idx="10">
                  <c:v>583.60025920128498</c:v>
                </c:pt>
                <c:pt idx="11">
                  <c:v>754.10611015665904</c:v>
                </c:pt>
                <c:pt idx="12">
                  <c:v>608.19257501435095</c:v>
                </c:pt>
                <c:pt idx="13">
                  <c:v>446.45423743359299</c:v>
                </c:pt>
                <c:pt idx="14">
                  <c:v>774.389353651747</c:v>
                </c:pt>
                <c:pt idx="15">
                  <c:v>630.96454757443598</c:v>
                </c:pt>
                <c:pt idx="16">
                  <c:v>592.18874651382396</c:v>
                </c:pt>
                <c:pt idx="17">
                  <c:v>965.05822692950198</c:v>
                </c:pt>
                <c:pt idx="18">
                  <c:v>787.31857407898997</c:v>
                </c:pt>
                <c:pt idx="19">
                  <c:v>963.44944301195005</c:v>
                </c:pt>
                <c:pt idx="20">
                  <c:v>466.13099991004901</c:v>
                </c:pt>
                <c:pt idx="21">
                  <c:v>844.58477095618196</c:v>
                </c:pt>
                <c:pt idx="22">
                  <c:v>850.34144589372204</c:v>
                </c:pt>
                <c:pt idx="23">
                  <c:v>754.74607905253504</c:v>
                </c:pt>
                <c:pt idx="24">
                  <c:v>821.66081178015895</c:v>
                </c:pt>
                <c:pt idx="25">
                  <c:v>605.31877633481895</c:v>
                </c:pt>
                <c:pt idx="26">
                  <c:v>804.15813417812899</c:v>
                </c:pt>
                <c:pt idx="27">
                  <c:v>569.97783974970696</c:v>
                </c:pt>
                <c:pt idx="28">
                  <c:v>358.70824278448498</c:v>
                </c:pt>
                <c:pt idx="29">
                  <c:v>431.30725755715298</c:v>
                </c:pt>
                <c:pt idx="30">
                  <c:v>928.06047112517001</c:v>
                </c:pt>
                <c:pt idx="31">
                  <c:v>643.52425003965095</c:v>
                </c:pt>
                <c:pt idx="32">
                  <c:v>673.551407444407</c:v>
                </c:pt>
                <c:pt idx="33">
                  <c:v>344.80540849258102</c:v>
                </c:pt>
                <c:pt idx="34">
                  <c:v>833.65973992956697</c:v>
                </c:pt>
                <c:pt idx="35">
                  <c:v>952.16950664046897</c:v>
                </c:pt>
                <c:pt idx="36">
                  <c:v>991.74342774327397</c:v>
                </c:pt>
                <c:pt idx="37">
                  <c:v>864.58226748702805</c:v>
                </c:pt>
                <c:pt idx="38">
                  <c:v>931.80524839126497</c:v>
                </c:pt>
                <c:pt idx="39">
                  <c:v>508.47699153371002</c:v>
                </c:pt>
                <c:pt idx="40">
                  <c:v>697.45983385090994</c:v>
                </c:pt>
                <c:pt idx="41">
                  <c:v>797.05079666451297</c:v>
                </c:pt>
                <c:pt idx="42">
                  <c:v>621.46375767983295</c:v>
                </c:pt>
                <c:pt idx="43">
                  <c:v>674.94385688049704</c:v>
                </c:pt>
                <c:pt idx="44">
                  <c:v>711.90268830095602</c:v>
                </c:pt>
                <c:pt idx="45">
                  <c:v>610.16607025082999</c:v>
                </c:pt>
                <c:pt idx="46">
                  <c:v>733.76203577492095</c:v>
                </c:pt>
                <c:pt idx="47">
                  <c:v>761.31987879047699</c:v>
                </c:pt>
                <c:pt idx="48">
                  <c:v>571.16526035567699</c:v>
                </c:pt>
                <c:pt idx="49">
                  <c:v>774.383528723018</c:v>
                </c:pt>
                <c:pt idx="50">
                  <c:v>913.65000868518098</c:v>
                </c:pt>
                <c:pt idx="51">
                  <c:v>875.35590932223704</c:v>
                </c:pt>
                <c:pt idx="52">
                  <c:v>917.84761433914605</c:v>
                </c:pt>
                <c:pt idx="53">
                  <c:v>883.51275609897596</c:v>
                </c:pt>
                <c:pt idx="54">
                  <c:v>771.020346399603</c:v>
                </c:pt>
                <c:pt idx="55">
                  <c:v>650.74069486357496</c:v>
                </c:pt>
                <c:pt idx="56">
                  <c:v>629.48141202443298</c:v>
                </c:pt>
                <c:pt idx="57">
                  <c:v>599.83607234006001</c:v>
                </c:pt>
                <c:pt idx="58">
                  <c:v>980.91731977111101</c:v>
                </c:pt>
                <c:pt idx="59">
                  <c:v>673.45857642036697</c:v>
                </c:pt>
                <c:pt idx="60">
                  <c:v>697.73486162989298</c:v>
                </c:pt>
                <c:pt idx="61">
                  <c:v>706.914629384195</c:v>
                </c:pt>
                <c:pt idx="62">
                  <c:v>502.83014523540402</c:v>
                </c:pt>
                <c:pt idx="63">
                  <c:v>741.45205227593704</c:v>
                </c:pt>
                <c:pt idx="64">
                  <c:v>807.81771767626901</c:v>
                </c:pt>
                <c:pt idx="65">
                  <c:v>344.18249599279397</c:v>
                </c:pt>
                <c:pt idx="66">
                  <c:v>833.42921143432704</c:v>
                </c:pt>
                <c:pt idx="67">
                  <c:v>830.28235962469398</c:v>
                </c:pt>
                <c:pt idx="68">
                  <c:v>541.45952574055605</c:v>
                </c:pt>
                <c:pt idx="69">
                  <c:v>508.67114210088698</c:v>
                </c:pt>
                <c:pt idx="70">
                  <c:v>812.91883166606704</c:v>
                </c:pt>
                <c:pt idx="71">
                  <c:v>850.05467362448098</c:v>
                </c:pt>
                <c:pt idx="72">
                  <c:v>721.92266582235197</c:v>
                </c:pt>
                <c:pt idx="73">
                  <c:v>905.59180884104103</c:v>
                </c:pt>
                <c:pt idx="74">
                  <c:v>457.33527202056098</c:v>
                </c:pt>
                <c:pt idx="75">
                  <c:v>420.11301378289602</c:v>
                </c:pt>
                <c:pt idx="76">
                  <c:v>484.28664320023</c:v>
                </c:pt>
                <c:pt idx="77">
                  <c:v>978.12221325020698</c:v>
                </c:pt>
                <c:pt idx="78">
                  <c:v>789.177677962649</c:v>
                </c:pt>
                <c:pt idx="79">
                  <c:v>961.201527455019</c:v>
                </c:pt>
                <c:pt idx="80">
                  <c:v>810.74904693049098</c:v>
                </c:pt>
                <c:pt idx="81">
                  <c:v>746.62950260681896</c:v>
                </c:pt>
                <c:pt idx="82">
                  <c:v>661.041462424055</c:v>
                </c:pt>
                <c:pt idx="83">
                  <c:v>1040.4522365673099</c:v>
                </c:pt>
                <c:pt idx="84">
                  <c:v>659.27855376948696</c:v>
                </c:pt>
                <c:pt idx="85">
                  <c:v>864.10771348641003</c:v>
                </c:pt>
                <c:pt idx="86">
                  <c:v>795.688726467224</c:v>
                </c:pt>
                <c:pt idx="87">
                  <c:v>914.42238179851597</c:v>
                </c:pt>
                <c:pt idx="88">
                  <c:v>1121.21071611549</c:v>
                </c:pt>
                <c:pt idx="89">
                  <c:v>1054.1894280567701</c:v>
                </c:pt>
                <c:pt idx="90">
                  <c:v>942.86534534293105</c:v>
                </c:pt>
                <c:pt idx="91">
                  <c:v>793.68783126223195</c:v>
                </c:pt>
                <c:pt idx="92">
                  <c:v>1085.1383973463001</c:v>
                </c:pt>
                <c:pt idx="93">
                  <c:v>918.14528246171005</c:v>
                </c:pt>
                <c:pt idx="94">
                  <c:v>725.260603676561</c:v>
                </c:pt>
                <c:pt idx="95">
                  <c:v>1120.54389287347</c:v>
                </c:pt>
                <c:pt idx="96">
                  <c:v>747.60483632027501</c:v>
                </c:pt>
                <c:pt idx="97">
                  <c:v>431.60657733822399</c:v>
                </c:pt>
                <c:pt idx="98">
                  <c:v>420.802359610145</c:v>
                </c:pt>
                <c:pt idx="99">
                  <c:v>412.52092355601098</c:v>
                </c:pt>
                <c:pt idx="100">
                  <c:v>469.57100507212999</c:v>
                </c:pt>
                <c:pt idx="101">
                  <c:v>580.17554601423399</c:v>
                </c:pt>
                <c:pt idx="102">
                  <c:v>875.39834155594599</c:v>
                </c:pt>
                <c:pt idx="103">
                  <c:v>610.45774986269601</c:v>
                </c:pt>
                <c:pt idx="104">
                  <c:v>839.23202123443002</c:v>
                </c:pt>
                <c:pt idx="105">
                  <c:v>1133.93244955871</c:v>
                </c:pt>
                <c:pt idx="106">
                  <c:v>921.882559337045</c:v>
                </c:pt>
                <c:pt idx="107">
                  <c:v>652.04325177365899</c:v>
                </c:pt>
                <c:pt idx="108">
                  <c:v>960.09434554853897</c:v>
                </c:pt>
                <c:pt idx="109">
                  <c:v>970.71070429232896</c:v>
                </c:pt>
                <c:pt idx="110">
                  <c:v>621.20240975779996</c:v>
                </c:pt>
                <c:pt idx="111">
                  <c:v>649.48457925696096</c:v>
                </c:pt>
                <c:pt idx="112">
                  <c:v>958.70117845673099</c:v>
                </c:pt>
                <c:pt idx="113">
                  <c:v>1070.99026450365</c:v>
                </c:pt>
                <c:pt idx="114">
                  <c:v>1116.4215646479699</c:v>
                </c:pt>
                <c:pt idx="115">
                  <c:v>1072.00693786344</c:v>
                </c:pt>
                <c:pt idx="116">
                  <c:v>619.00195402411498</c:v>
                </c:pt>
                <c:pt idx="117">
                  <c:v>961.78735044940095</c:v>
                </c:pt>
                <c:pt idx="118">
                  <c:v>816.96423454421404</c:v>
                </c:pt>
                <c:pt idx="119">
                  <c:v>1160.4929227958701</c:v>
                </c:pt>
                <c:pt idx="120">
                  <c:v>1005.23224967353</c:v>
                </c:pt>
                <c:pt idx="121">
                  <c:v>999.35990988459503</c:v>
                </c:pt>
                <c:pt idx="122">
                  <c:v>587.01375113889003</c:v>
                </c:pt>
                <c:pt idx="123">
                  <c:v>1022.66864337277</c:v>
                </c:pt>
                <c:pt idx="124">
                  <c:v>456.45015348617397</c:v>
                </c:pt>
                <c:pt idx="125">
                  <c:v>236.44496430564601</c:v>
                </c:pt>
                <c:pt idx="126">
                  <c:v>365.10563491801599</c:v>
                </c:pt>
                <c:pt idx="127">
                  <c:v>608.500170190125</c:v>
                </c:pt>
                <c:pt idx="128">
                  <c:v>1102.98257159079</c:v>
                </c:pt>
                <c:pt idx="129">
                  <c:v>1001.01336883055</c:v>
                </c:pt>
                <c:pt idx="130">
                  <c:v>781.38911012992605</c:v>
                </c:pt>
                <c:pt idx="131">
                  <c:v>707.63170151450799</c:v>
                </c:pt>
                <c:pt idx="132">
                  <c:v>966.35685606365303</c:v>
                </c:pt>
                <c:pt idx="133">
                  <c:v>1038.3558888473799</c:v>
                </c:pt>
                <c:pt idx="134">
                  <c:v>826.90317703509095</c:v>
                </c:pt>
                <c:pt idx="135">
                  <c:v>412.38440126518498</c:v>
                </c:pt>
                <c:pt idx="136">
                  <c:v>489.20889627563298</c:v>
                </c:pt>
                <c:pt idx="137">
                  <c:v>712.97970469732002</c:v>
                </c:pt>
                <c:pt idx="138">
                  <c:v>921.54673198715204</c:v>
                </c:pt>
                <c:pt idx="139">
                  <c:v>1109.2569598755899</c:v>
                </c:pt>
                <c:pt idx="140">
                  <c:v>717.35428823757502</c:v>
                </c:pt>
                <c:pt idx="141">
                  <c:v>904.747467599282</c:v>
                </c:pt>
                <c:pt idx="142">
                  <c:v>758.92298026318099</c:v>
                </c:pt>
                <c:pt idx="143">
                  <c:v>492.81659833268799</c:v>
                </c:pt>
                <c:pt idx="144">
                  <c:v>641.07772918501496</c:v>
                </c:pt>
                <c:pt idx="145">
                  <c:v>838.42716349753596</c:v>
                </c:pt>
                <c:pt idx="146">
                  <c:v>839.04445872891597</c:v>
                </c:pt>
                <c:pt idx="147">
                  <c:v>417.99501663145702</c:v>
                </c:pt>
                <c:pt idx="148">
                  <c:v>537.02163513865003</c:v>
                </c:pt>
                <c:pt idx="149">
                  <c:v>1077.09974280338</c:v>
                </c:pt>
                <c:pt idx="150">
                  <c:v>1000.31936074728</c:v>
                </c:pt>
                <c:pt idx="151">
                  <c:v>453.97574441896899</c:v>
                </c:pt>
                <c:pt idx="152">
                  <c:v>725.86558179086796</c:v>
                </c:pt>
                <c:pt idx="153">
                  <c:v>723.83812992927005</c:v>
                </c:pt>
                <c:pt idx="154">
                  <c:v>685.528165042144</c:v>
                </c:pt>
                <c:pt idx="155">
                  <c:v>579.55998267774896</c:v>
                </c:pt>
                <c:pt idx="156">
                  <c:v>645.20872789471696</c:v>
                </c:pt>
                <c:pt idx="157">
                  <c:v>758.03811972414303</c:v>
                </c:pt>
                <c:pt idx="158">
                  <c:v>494.42691669993098</c:v>
                </c:pt>
                <c:pt idx="159">
                  <c:v>500.57311252158797</c:v>
                </c:pt>
                <c:pt idx="160">
                  <c:v>953.17181771730895</c:v>
                </c:pt>
                <c:pt idx="161">
                  <c:v>926.19614742380702</c:v>
                </c:pt>
                <c:pt idx="162">
                  <c:v>602.10998598228696</c:v>
                </c:pt>
                <c:pt idx="163">
                  <c:v>843.56605125899296</c:v>
                </c:pt>
                <c:pt idx="164">
                  <c:v>949.96452608659604</c:v>
                </c:pt>
                <c:pt idx="165">
                  <c:v>860.39439376305404</c:v>
                </c:pt>
                <c:pt idx="166">
                  <c:v>719.72596899063205</c:v>
                </c:pt>
                <c:pt idx="167">
                  <c:v>715.95581515161496</c:v>
                </c:pt>
                <c:pt idx="168">
                  <c:v>676.44925417279205</c:v>
                </c:pt>
                <c:pt idx="169">
                  <c:v>709.10631106396204</c:v>
                </c:pt>
                <c:pt idx="170">
                  <c:v>637.92896422741103</c:v>
                </c:pt>
                <c:pt idx="171">
                  <c:v>407.505386656317</c:v>
                </c:pt>
                <c:pt idx="172">
                  <c:v>701.34866957960799</c:v>
                </c:pt>
                <c:pt idx="173">
                  <c:v>584.77163024554295</c:v>
                </c:pt>
                <c:pt idx="174">
                  <c:v>975.25651438713999</c:v>
                </c:pt>
              </c:numCache>
            </c:numRef>
          </c:val>
          <c:smooth val="0"/>
        </c:ser>
        <c:dLbls>
          <c:showLegendKey val="0"/>
          <c:showVal val="0"/>
          <c:showCatName val="0"/>
          <c:showSerName val="0"/>
          <c:showPercent val="0"/>
          <c:showBubbleSize val="0"/>
        </c:dLbls>
        <c:smooth val="0"/>
        <c:axId val="315893208"/>
        <c:axId val="315892032"/>
      </c:lineChart>
      <c:dateAx>
        <c:axId val="31589320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2032"/>
        <c:crosses val="autoZero"/>
        <c:auto val="1"/>
        <c:lblOffset val="100"/>
        <c:baseTimeUnit val="days"/>
      </c:dateAx>
      <c:valAx>
        <c:axId val="31589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crossAx val="315893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2BEF5-2F4C-4815-B723-4B5E4D163796}" type="doc">
      <dgm:prSet loTypeId="urn:microsoft.com/office/officeart/2009/3/layout/RandomtoResultProcess" loCatId="process" qsTypeId="urn:microsoft.com/office/officeart/2005/8/quickstyle/3d4" qsCatId="3D" csTypeId="urn:microsoft.com/office/officeart/2005/8/colors/accent1_3" csCatId="accent1" phldr="1"/>
      <dgm:spPr/>
      <dgm:t>
        <a:bodyPr/>
        <a:lstStyle/>
        <a:p>
          <a:endParaRPr lang="en-US"/>
        </a:p>
      </dgm:t>
    </dgm:pt>
    <dgm:pt modelId="{A26BCEB6-77CF-46C7-9A7A-C5D62B3C5640}">
      <dgm:prSet phldrT="[Texto]" custT="1"/>
      <dgm:spPr/>
      <dgm:t>
        <a:bodyPr/>
        <a:lstStyle/>
        <a:p>
          <a:r>
            <a:rPr lang="es-EC" sz="1800" dirty="0" smtClean="0"/>
            <a:t>Sol emite aprox. 62.000 kilovatios/m2 de su superficie sin interrupción</a:t>
          </a:r>
          <a:endParaRPr lang="en-US" sz="1800" dirty="0"/>
        </a:p>
      </dgm:t>
    </dgm:pt>
    <dgm:pt modelId="{B27A7CC1-3C1D-4D9B-8B00-5A9AF040BBA6}" type="parTrans" cxnId="{022E4030-9234-45E9-AE97-BD5682E19140}">
      <dgm:prSet/>
      <dgm:spPr/>
      <dgm:t>
        <a:bodyPr/>
        <a:lstStyle/>
        <a:p>
          <a:endParaRPr lang="en-US"/>
        </a:p>
      </dgm:t>
    </dgm:pt>
    <dgm:pt modelId="{EE753F42-DB2C-47F2-AC29-891F6A9604A1}" type="sibTrans" cxnId="{022E4030-9234-45E9-AE97-BD5682E19140}">
      <dgm:prSet/>
      <dgm:spPr/>
      <dgm:t>
        <a:bodyPr/>
        <a:lstStyle/>
        <a:p>
          <a:endParaRPr lang="en-US"/>
        </a:p>
      </dgm:t>
    </dgm:pt>
    <dgm:pt modelId="{4A3BA5EE-02D8-4978-A413-2636659BEBF6}">
      <dgm:prSet phldrT="[Texto]" custT="1"/>
      <dgm:spPr/>
      <dgm:t>
        <a:bodyPr/>
        <a:lstStyle/>
        <a:p>
          <a:pPr algn="ctr"/>
          <a:r>
            <a:rPr lang="es-EC" sz="1600" dirty="0" smtClean="0"/>
            <a:t>Periodo de </a:t>
          </a:r>
          <a:r>
            <a:rPr lang="es-EC" sz="1600" b="1" dirty="0" smtClean="0"/>
            <a:t>dos</a:t>
          </a:r>
          <a:r>
            <a:rPr lang="es-EC" sz="1600" dirty="0" smtClean="0"/>
            <a:t> días la tierra recibe cantidad de energía equivalente a todas las reservas conocidas</a:t>
          </a:r>
          <a:endParaRPr lang="en-US" sz="1600" dirty="0"/>
        </a:p>
      </dgm:t>
    </dgm:pt>
    <dgm:pt modelId="{6F363029-17AE-4478-8D5B-E6EAEAE0BAC8}" type="parTrans" cxnId="{DC900B5A-D2EC-4860-BD51-75DAE7585592}">
      <dgm:prSet/>
      <dgm:spPr/>
      <dgm:t>
        <a:bodyPr/>
        <a:lstStyle/>
        <a:p>
          <a:endParaRPr lang="en-US"/>
        </a:p>
      </dgm:t>
    </dgm:pt>
    <dgm:pt modelId="{2C574B16-304A-49AE-8414-971379486CFE}" type="sibTrans" cxnId="{DC900B5A-D2EC-4860-BD51-75DAE7585592}">
      <dgm:prSet/>
      <dgm:spPr/>
      <dgm:t>
        <a:bodyPr/>
        <a:lstStyle/>
        <a:p>
          <a:endParaRPr lang="en-US"/>
        </a:p>
      </dgm:t>
    </dgm:pt>
    <dgm:pt modelId="{F3491D8C-84CC-4D10-A440-71E81DAD2975}">
      <dgm:prSet phldrT="[Texto]" custT="1"/>
      <dgm:spPr/>
      <dgm:t>
        <a:bodyPr/>
        <a:lstStyle/>
        <a:p>
          <a:r>
            <a:rPr lang="es-EC" sz="1800" dirty="0" smtClean="0"/>
            <a:t>Antagonismo fuentes de energía de combustibles fósiles</a:t>
          </a:r>
          <a:endParaRPr lang="en-US" sz="1800" dirty="0"/>
        </a:p>
      </dgm:t>
    </dgm:pt>
    <dgm:pt modelId="{32E11AEB-DC72-47DE-ADA8-71A67AA7133C}" type="parTrans" cxnId="{21035478-7119-41C9-971F-1DB3D72AA2A4}">
      <dgm:prSet/>
      <dgm:spPr/>
      <dgm:t>
        <a:bodyPr/>
        <a:lstStyle/>
        <a:p>
          <a:endParaRPr lang="en-US"/>
        </a:p>
      </dgm:t>
    </dgm:pt>
    <dgm:pt modelId="{8796EFE2-5576-4734-BC6D-DE3E44CF919E}" type="sibTrans" cxnId="{21035478-7119-41C9-971F-1DB3D72AA2A4}">
      <dgm:prSet/>
      <dgm:spPr/>
      <dgm:t>
        <a:bodyPr/>
        <a:lstStyle/>
        <a:p>
          <a:endParaRPr lang="en-US"/>
        </a:p>
      </dgm:t>
    </dgm:pt>
    <dgm:pt modelId="{C994D7D3-200B-47B3-B97D-F87320CB0E1E}" type="pres">
      <dgm:prSet presAssocID="{7E32BEF5-2F4C-4815-B723-4B5E4D163796}" presName="Name0" presStyleCnt="0">
        <dgm:presLayoutVars>
          <dgm:dir/>
          <dgm:animOne val="branch"/>
          <dgm:animLvl val="lvl"/>
        </dgm:presLayoutVars>
      </dgm:prSet>
      <dgm:spPr/>
      <dgm:t>
        <a:bodyPr/>
        <a:lstStyle/>
        <a:p>
          <a:endParaRPr lang="en-US"/>
        </a:p>
      </dgm:t>
    </dgm:pt>
    <dgm:pt modelId="{44126D78-BE39-42D5-A447-8047D757984E}" type="pres">
      <dgm:prSet presAssocID="{A26BCEB6-77CF-46C7-9A7A-C5D62B3C5640}" presName="chaos" presStyleCnt="0"/>
      <dgm:spPr/>
      <dgm:t>
        <a:bodyPr/>
        <a:lstStyle/>
        <a:p>
          <a:endParaRPr lang="en-US"/>
        </a:p>
      </dgm:t>
    </dgm:pt>
    <dgm:pt modelId="{DB2B86F1-61E7-4BFF-92B8-F77298AA1E44}" type="pres">
      <dgm:prSet presAssocID="{A26BCEB6-77CF-46C7-9A7A-C5D62B3C5640}" presName="parTx1" presStyleLbl="revTx" presStyleIdx="0" presStyleCnt="2" custLinFactNeighborX="2339" custLinFactNeighborY="7071"/>
      <dgm:spPr/>
      <dgm:t>
        <a:bodyPr/>
        <a:lstStyle/>
        <a:p>
          <a:endParaRPr lang="en-US"/>
        </a:p>
      </dgm:t>
    </dgm:pt>
    <dgm:pt modelId="{24942B0E-3544-42CC-B195-AEEE6913E4CD}" type="pres">
      <dgm:prSet presAssocID="{A26BCEB6-77CF-46C7-9A7A-C5D62B3C5640}" presName="c1" presStyleLbl="node1" presStyleIdx="0" presStyleCnt="19"/>
      <dgm:spPr/>
      <dgm:t>
        <a:bodyPr/>
        <a:lstStyle/>
        <a:p>
          <a:endParaRPr lang="en-US"/>
        </a:p>
      </dgm:t>
    </dgm:pt>
    <dgm:pt modelId="{4E635102-5878-4367-B6F2-1EEBC134B217}" type="pres">
      <dgm:prSet presAssocID="{A26BCEB6-77CF-46C7-9A7A-C5D62B3C5640}" presName="c2" presStyleLbl="node1" presStyleIdx="1" presStyleCnt="19" custLinFactX="11748" custLinFactY="36390" custLinFactNeighborX="100000" custLinFactNeighborY="100000"/>
      <dgm:spPr/>
      <dgm:t>
        <a:bodyPr/>
        <a:lstStyle/>
        <a:p>
          <a:endParaRPr lang="en-US"/>
        </a:p>
      </dgm:t>
    </dgm:pt>
    <dgm:pt modelId="{21697E41-F856-4983-869D-E085C5E0B49F}" type="pres">
      <dgm:prSet presAssocID="{A26BCEB6-77CF-46C7-9A7A-C5D62B3C5640}" presName="c3" presStyleLbl="node1" presStyleIdx="2" presStyleCnt="19" custLinFactNeighborX="40215" custLinFactNeighborY="-14370"/>
      <dgm:spPr/>
      <dgm:t>
        <a:bodyPr/>
        <a:lstStyle/>
        <a:p>
          <a:endParaRPr lang="en-US"/>
        </a:p>
      </dgm:t>
    </dgm:pt>
    <dgm:pt modelId="{75A1334B-C7FC-4B47-8674-826C70F96511}" type="pres">
      <dgm:prSet presAssocID="{A26BCEB6-77CF-46C7-9A7A-C5D62B3C5640}" presName="c4" presStyleLbl="node1" presStyleIdx="3" presStyleCnt="19" custLinFactX="38211" custLinFactY="59989" custLinFactNeighborX="100000" custLinFactNeighborY="100000"/>
      <dgm:spPr/>
      <dgm:t>
        <a:bodyPr/>
        <a:lstStyle/>
        <a:p>
          <a:endParaRPr lang="en-US"/>
        </a:p>
      </dgm:t>
    </dgm:pt>
    <dgm:pt modelId="{68B0B5FD-651F-4180-9150-6BCF133D453B}" type="pres">
      <dgm:prSet presAssocID="{A26BCEB6-77CF-46C7-9A7A-C5D62B3C5640}" presName="c5" presStyleLbl="node1" presStyleIdx="4" presStyleCnt="19" custLinFactX="27154" custLinFactY="100000" custLinFactNeighborX="100000" custLinFactNeighborY="115989"/>
      <dgm:spPr/>
      <dgm:t>
        <a:bodyPr/>
        <a:lstStyle/>
        <a:p>
          <a:endParaRPr lang="en-US"/>
        </a:p>
      </dgm:t>
    </dgm:pt>
    <dgm:pt modelId="{13897440-406A-4F0F-8E04-314D57385E9F}" type="pres">
      <dgm:prSet presAssocID="{A26BCEB6-77CF-46C7-9A7A-C5D62B3C5640}" presName="c6" presStyleLbl="node1" presStyleIdx="5" presStyleCnt="19" custLinFactY="67990" custLinFactNeighborX="63634" custLinFactNeighborY="100000"/>
      <dgm:spPr/>
      <dgm:t>
        <a:bodyPr/>
        <a:lstStyle/>
        <a:p>
          <a:endParaRPr lang="en-US"/>
        </a:p>
      </dgm:t>
    </dgm:pt>
    <dgm:pt modelId="{1273A27A-3F78-4357-888E-10E52770E1DF}" type="pres">
      <dgm:prSet presAssocID="{A26BCEB6-77CF-46C7-9A7A-C5D62B3C5640}" presName="c7" presStyleLbl="node1" presStyleIdx="6" presStyleCnt="19" custLinFactY="9339" custLinFactNeighborX="31663" custLinFactNeighborY="100000"/>
      <dgm:spPr/>
      <dgm:t>
        <a:bodyPr/>
        <a:lstStyle/>
        <a:p>
          <a:endParaRPr lang="en-US"/>
        </a:p>
      </dgm:t>
    </dgm:pt>
    <dgm:pt modelId="{F620FAE1-C757-423B-BE93-D14DD0BF4F7B}" type="pres">
      <dgm:prSet presAssocID="{A26BCEB6-77CF-46C7-9A7A-C5D62B3C5640}" presName="c8" presStyleLbl="node1" presStyleIdx="7" presStyleCnt="19" custLinFactX="65853" custLinFactY="106268" custLinFactNeighborX="100000" custLinFactNeighborY="200000"/>
      <dgm:spPr/>
      <dgm:t>
        <a:bodyPr/>
        <a:lstStyle/>
        <a:p>
          <a:endParaRPr lang="en-US"/>
        </a:p>
      </dgm:t>
    </dgm:pt>
    <dgm:pt modelId="{7E9D1AEB-2F5C-4B83-BB75-F65E753931FF}" type="pres">
      <dgm:prSet presAssocID="{A26BCEB6-77CF-46C7-9A7A-C5D62B3C5640}" presName="c9" presStyleLbl="node1" presStyleIdx="8" presStyleCnt="19"/>
      <dgm:spPr/>
      <dgm:t>
        <a:bodyPr/>
        <a:lstStyle/>
        <a:p>
          <a:endParaRPr lang="en-US"/>
        </a:p>
      </dgm:t>
    </dgm:pt>
    <dgm:pt modelId="{FF24F03D-F9B8-497F-B123-DEED824E2F22}" type="pres">
      <dgm:prSet presAssocID="{A26BCEB6-77CF-46C7-9A7A-C5D62B3C5640}" presName="c10" presStyleLbl="node1" presStyleIdx="9" presStyleCnt="19" custScaleX="82800" custScaleY="99999" custLinFactX="-100000" custLinFactNeighborX="-147533" custLinFactNeighborY="91929"/>
      <dgm:spPr/>
      <dgm:t>
        <a:bodyPr/>
        <a:lstStyle/>
        <a:p>
          <a:endParaRPr lang="en-US"/>
        </a:p>
      </dgm:t>
    </dgm:pt>
    <dgm:pt modelId="{CD56A309-5EB1-4386-9E0D-9E428A093922}" type="pres">
      <dgm:prSet presAssocID="{A26BCEB6-77CF-46C7-9A7A-C5D62B3C5640}" presName="c11" presStyleLbl="node1" presStyleIdx="10" presStyleCnt="19"/>
      <dgm:spPr/>
      <dgm:t>
        <a:bodyPr/>
        <a:lstStyle/>
        <a:p>
          <a:endParaRPr lang="en-US"/>
        </a:p>
      </dgm:t>
    </dgm:pt>
    <dgm:pt modelId="{84370087-BC2D-4C75-AA18-CE373157C383}" type="pres">
      <dgm:prSet presAssocID="{A26BCEB6-77CF-46C7-9A7A-C5D62B3C5640}" presName="c12" presStyleLbl="node1" presStyleIdx="11" presStyleCnt="19" custLinFactNeighborX="-89543" custLinFactNeighborY="16280"/>
      <dgm:spPr/>
      <dgm:t>
        <a:bodyPr/>
        <a:lstStyle/>
        <a:p>
          <a:endParaRPr lang="en-US"/>
        </a:p>
      </dgm:t>
    </dgm:pt>
    <dgm:pt modelId="{84886002-DC0E-4BE7-8563-2BA72FF65ECF}" type="pres">
      <dgm:prSet presAssocID="{A26BCEB6-77CF-46C7-9A7A-C5D62B3C5640}" presName="c13" presStyleLbl="node1" presStyleIdx="12" presStyleCnt="19" custLinFactNeighborX="-65337" custLinFactNeighborY="-728"/>
      <dgm:spPr/>
      <dgm:t>
        <a:bodyPr/>
        <a:lstStyle/>
        <a:p>
          <a:endParaRPr lang="en-US"/>
        </a:p>
      </dgm:t>
    </dgm:pt>
    <dgm:pt modelId="{3DDCDC9A-8BF0-4956-B492-7D7B0B53F18D}" type="pres">
      <dgm:prSet presAssocID="{A26BCEB6-77CF-46C7-9A7A-C5D62B3C5640}" presName="c14" presStyleLbl="node1" presStyleIdx="13" presStyleCnt="19" custLinFactX="-12876" custLinFactNeighborX="-100000" custLinFactNeighborY="-69380"/>
      <dgm:spPr/>
      <dgm:t>
        <a:bodyPr/>
        <a:lstStyle/>
        <a:p>
          <a:endParaRPr lang="en-US"/>
        </a:p>
      </dgm:t>
    </dgm:pt>
    <dgm:pt modelId="{C03FD271-244D-4FB5-B011-C96317D5B325}" type="pres">
      <dgm:prSet presAssocID="{A26BCEB6-77CF-46C7-9A7A-C5D62B3C5640}" presName="c15" presStyleLbl="node1" presStyleIdx="14" presStyleCnt="19" custLinFactNeighborX="-14141" custLinFactNeighborY="75718"/>
      <dgm:spPr/>
      <dgm:t>
        <a:bodyPr/>
        <a:lstStyle/>
        <a:p>
          <a:endParaRPr lang="en-US"/>
        </a:p>
      </dgm:t>
    </dgm:pt>
    <dgm:pt modelId="{714BB75E-E898-486B-B2C8-422B9DD35DF7}" type="pres">
      <dgm:prSet presAssocID="{A26BCEB6-77CF-46C7-9A7A-C5D62B3C5640}" presName="c16" presStyleLbl="node1" presStyleIdx="15" presStyleCnt="19" custLinFactNeighborX="38563" custLinFactNeighborY="-32349"/>
      <dgm:spPr/>
      <dgm:t>
        <a:bodyPr/>
        <a:lstStyle/>
        <a:p>
          <a:endParaRPr lang="en-US"/>
        </a:p>
      </dgm:t>
    </dgm:pt>
    <dgm:pt modelId="{F85B8A8A-0B9A-4F51-8B68-64483450F3B3}" type="pres">
      <dgm:prSet presAssocID="{A26BCEB6-77CF-46C7-9A7A-C5D62B3C5640}" presName="c17" presStyleLbl="node1" presStyleIdx="16" presStyleCnt="19" custLinFactNeighborX="22887" custLinFactNeighborY="21365"/>
      <dgm:spPr/>
      <dgm:t>
        <a:bodyPr/>
        <a:lstStyle/>
        <a:p>
          <a:endParaRPr lang="en-US"/>
        </a:p>
      </dgm:t>
    </dgm:pt>
    <dgm:pt modelId="{E30B2164-959D-4B05-A315-0AA73BFD2D98}" type="pres">
      <dgm:prSet presAssocID="{A26BCEB6-77CF-46C7-9A7A-C5D62B3C5640}" presName="c18" presStyleLbl="node1" presStyleIdx="17" presStyleCnt="19" custLinFactNeighborX="44503" custLinFactNeighborY="-23726"/>
      <dgm:spPr/>
      <dgm:t>
        <a:bodyPr/>
        <a:lstStyle/>
        <a:p>
          <a:endParaRPr lang="en-US"/>
        </a:p>
      </dgm:t>
    </dgm:pt>
    <dgm:pt modelId="{DCA23129-200C-4736-86F2-BADA3837D438}" type="pres">
      <dgm:prSet presAssocID="{EE753F42-DB2C-47F2-AC29-891F6A9604A1}" presName="chevronComposite1" presStyleCnt="0"/>
      <dgm:spPr/>
      <dgm:t>
        <a:bodyPr/>
        <a:lstStyle/>
        <a:p>
          <a:endParaRPr lang="en-US"/>
        </a:p>
      </dgm:t>
    </dgm:pt>
    <dgm:pt modelId="{EC6B1F58-BA2A-4295-B33A-BFE4BC4F37DA}" type="pres">
      <dgm:prSet presAssocID="{EE753F42-DB2C-47F2-AC29-891F6A9604A1}" presName="chevron1" presStyleLbl="sibTrans2D1" presStyleIdx="0" presStyleCnt="2" custScaleX="50914" custLinFactNeighborX="10378" custLinFactNeighborY="3400"/>
      <dgm:spPr/>
      <dgm:t>
        <a:bodyPr/>
        <a:lstStyle/>
        <a:p>
          <a:endParaRPr lang="en-US"/>
        </a:p>
      </dgm:t>
    </dgm:pt>
    <dgm:pt modelId="{74521186-2780-41DA-8DCE-17CB3EAB018C}" type="pres">
      <dgm:prSet presAssocID="{EE753F42-DB2C-47F2-AC29-891F6A9604A1}" presName="spChevron1" presStyleCnt="0"/>
      <dgm:spPr/>
      <dgm:t>
        <a:bodyPr/>
        <a:lstStyle/>
        <a:p>
          <a:endParaRPr lang="en-US"/>
        </a:p>
      </dgm:t>
    </dgm:pt>
    <dgm:pt modelId="{E8CAC034-F70B-4F2F-A268-021F0B3CBF0B}" type="pres">
      <dgm:prSet presAssocID="{4A3BA5EE-02D8-4978-A413-2636659BEBF6}" presName="middle" presStyleCnt="0"/>
      <dgm:spPr/>
      <dgm:t>
        <a:bodyPr/>
        <a:lstStyle/>
        <a:p>
          <a:endParaRPr lang="en-US"/>
        </a:p>
      </dgm:t>
    </dgm:pt>
    <dgm:pt modelId="{4AAA108A-08F3-4F7F-9922-57CC76FFFF9A}" type="pres">
      <dgm:prSet presAssocID="{4A3BA5EE-02D8-4978-A413-2636659BEBF6}" presName="parTxMid" presStyleLbl="revTx" presStyleIdx="1" presStyleCnt="2" custScaleX="68987" custScaleY="114313" custLinFactNeighborX="6208" custLinFactNeighborY="-1968"/>
      <dgm:spPr/>
      <dgm:t>
        <a:bodyPr/>
        <a:lstStyle/>
        <a:p>
          <a:endParaRPr lang="en-US"/>
        </a:p>
      </dgm:t>
    </dgm:pt>
    <dgm:pt modelId="{1C974123-F708-4D70-BD8C-415E994930B5}" type="pres">
      <dgm:prSet presAssocID="{4A3BA5EE-02D8-4978-A413-2636659BEBF6}" presName="spMid" presStyleCnt="0"/>
      <dgm:spPr/>
      <dgm:t>
        <a:bodyPr/>
        <a:lstStyle/>
        <a:p>
          <a:endParaRPr lang="en-US"/>
        </a:p>
      </dgm:t>
    </dgm:pt>
    <dgm:pt modelId="{43B49FED-C0E6-4EF7-B180-7248B00E7101}" type="pres">
      <dgm:prSet presAssocID="{2C574B16-304A-49AE-8414-971379486CFE}" presName="chevronComposite1" presStyleCnt="0"/>
      <dgm:spPr/>
      <dgm:t>
        <a:bodyPr/>
        <a:lstStyle/>
        <a:p>
          <a:endParaRPr lang="en-US"/>
        </a:p>
      </dgm:t>
    </dgm:pt>
    <dgm:pt modelId="{6EDD7BC8-B189-4762-B0F9-28FCAF594679}" type="pres">
      <dgm:prSet presAssocID="{2C574B16-304A-49AE-8414-971379486CFE}" presName="chevron1" presStyleLbl="sibTrans2D1" presStyleIdx="1" presStyleCnt="2" custScaleX="69325" custLinFactNeighborX="16294" custLinFactNeighborY="2271"/>
      <dgm:spPr/>
      <dgm:t>
        <a:bodyPr/>
        <a:lstStyle/>
        <a:p>
          <a:endParaRPr lang="en-US"/>
        </a:p>
      </dgm:t>
    </dgm:pt>
    <dgm:pt modelId="{21C2A94E-63CA-477D-A213-04C6C988685F}" type="pres">
      <dgm:prSet presAssocID="{2C574B16-304A-49AE-8414-971379486CFE}" presName="spChevron1" presStyleCnt="0"/>
      <dgm:spPr/>
      <dgm:t>
        <a:bodyPr/>
        <a:lstStyle/>
        <a:p>
          <a:endParaRPr lang="en-US"/>
        </a:p>
      </dgm:t>
    </dgm:pt>
    <dgm:pt modelId="{E55B6F25-2A20-41DE-9972-94979E323188}" type="pres">
      <dgm:prSet presAssocID="{F3491D8C-84CC-4D10-A440-71E81DAD2975}" presName="last" presStyleCnt="0"/>
      <dgm:spPr/>
      <dgm:t>
        <a:bodyPr/>
        <a:lstStyle/>
        <a:p>
          <a:endParaRPr lang="en-US"/>
        </a:p>
      </dgm:t>
    </dgm:pt>
    <dgm:pt modelId="{F4401562-3DDE-4E60-8B96-65849010895A}" type="pres">
      <dgm:prSet presAssocID="{F3491D8C-84CC-4D10-A440-71E81DAD2975}" presName="circleTx" presStyleLbl="node1" presStyleIdx="18" presStyleCnt="19" custScaleX="96611" custScaleY="105537" custLinFactNeighborX="5804" custLinFactNeighborY="7684"/>
      <dgm:spPr/>
      <dgm:t>
        <a:bodyPr/>
        <a:lstStyle/>
        <a:p>
          <a:endParaRPr lang="en-US"/>
        </a:p>
      </dgm:t>
    </dgm:pt>
    <dgm:pt modelId="{4BFD0379-E61C-4D92-B4A2-9150285C7C86}" type="pres">
      <dgm:prSet presAssocID="{F3491D8C-84CC-4D10-A440-71E81DAD2975}" presName="spN" presStyleCnt="0"/>
      <dgm:spPr/>
      <dgm:t>
        <a:bodyPr/>
        <a:lstStyle/>
        <a:p>
          <a:endParaRPr lang="en-US"/>
        </a:p>
      </dgm:t>
    </dgm:pt>
  </dgm:ptLst>
  <dgm:cxnLst>
    <dgm:cxn modelId="{022E4030-9234-45E9-AE97-BD5682E19140}" srcId="{7E32BEF5-2F4C-4815-B723-4B5E4D163796}" destId="{A26BCEB6-77CF-46C7-9A7A-C5D62B3C5640}" srcOrd="0" destOrd="0" parTransId="{B27A7CC1-3C1D-4D9B-8B00-5A9AF040BBA6}" sibTransId="{EE753F42-DB2C-47F2-AC29-891F6A9604A1}"/>
    <dgm:cxn modelId="{AD1B6103-4597-4DE4-A172-295E26D0D145}" type="presOf" srcId="{A26BCEB6-77CF-46C7-9A7A-C5D62B3C5640}" destId="{DB2B86F1-61E7-4BFF-92B8-F77298AA1E44}" srcOrd="0" destOrd="0" presId="urn:microsoft.com/office/officeart/2009/3/layout/RandomtoResultProcess"/>
    <dgm:cxn modelId="{E33B415E-FB55-4A4A-889E-35898F2C5A81}" type="presOf" srcId="{F3491D8C-84CC-4D10-A440-71E81DAD2975}" destId="{F4401562-3DDE-4E60-8B96-65849010895A}" srcOrd="0" destOrd="0" presId="urn:microsoft.com/office/officeart/2009/3/layout/RandomtoResultProcess"/>
    <dgm:cxn modelId="{21035478-7119-41C9-971F-1DB3D72AA2A4}" srcId="{7E32BEF5-2F4C-4815-B723-4B5E4D163796}" destId="{F3491D8C-84CC-4D10-A440-71E81DAD2975}" srcOrd="2" destOrd="0" parTransId="{32E11AEB-DC72-47DE-ADA8-71A67AA7133C}" sibTransId="{8796EFE2-5576-4734-BC6D-DE3E44CF919E}"/>
    <dgm:cxn modelId="{883E9917-D8B7-47C1-9E86-B9B5FF121F39}" type="presOf" srcId="{4A3BA5EE-02D8-4978-A413-2636659BEBF6}" destId="{4AAA108A-08F3-4F7F-9922-57CC76FFFF9A}" srcOrd="0" destOrd="0" presId="urn:microsoft.com/office/officeart/2009/3/layout/RandomtoResultProcess"/>
    <dgm:cxn modelId="{DC900B5A-D2EC-4860-BD51-75DAE7585592}" srcId="{7E32BEF5-2F4C-4815-B723-4B5E4D163796}" destId="{4A3BA5EE-02D8-4978-A413-2636659BEBF6}" srcOrd="1" destOrd="0" parTransId="{6F363029-17AE-4478-8D5B-E6EAEAE0BAC8}" sibTransId="{2C574B16-304A-49AE-8414-971379486CFE}"/>
    <dgm:cxn modelId="{DE7FDD9D-A2AA-48E7-B90D-738A95F10861}" type="presOf" srcId="{7E32BEF5-2F4C-4815-B723-4B5E4D163796}" destId="{C994D7D3-200B-47B3-B97D-F87320CB0E1E}" srcOrd="0" destOrd="0" presId="urn:microsoft.com/office/officeart/2009/3/layout/RandomtoResultProcess"/>
    <dgm:cxn modelId="{9B8C1960-092C-421A-918C-2C4982378A34}" type="presParOf" srcId="{C994D7D3-200B-47B3-B97D-F87320CB0E1E}" destId="{44126D78-BE39-42D5-A447-8047D757984E}" srcOrd="0" destOrd="0" presId="urn:microsoft.com/office/officeart/2009/3/layout/RandomtoResultProcess"/>
    <dgm:cxn modelId="{AD755406-DD96-491C-92A1-446FC8393A94}" type="presParOf" srcId="{44126D78-BE39-42D5-A447-8047D757984E}" destId="{DB2B86F1-61E7-4BFF-92B8-F77298AA1E44}" srcOrd="0" destOrd="0" presId="urn:microsoft.com/office/officeart/2009/3/layout/RandomtoResultProcess"/>
    <dgm:cxn modelId="{EB23303F-37BF-43FC-ADEA-83C76BD2A5EB}" type="presParOf" srcId="{44126D78-BE39-42D5-A447-8047D757984E}" destId="{24942B0E-3544-42CC-B195-AEEE6913E4CD}" srcOrd="1" destOrd="0" presId="urn:microsoft.com/office/officeart/2009/3/layout/RandomtoResultProcess"/>
    <dgm:cxn modelId="{84EB3B85-0181-4187-AB2A-6BA074392AE1}" type="presParOf" srcId="{44126D78-BE39-42D5-A447-8047D757984E}" destId="{4E635102-5878-4367-B6F2-1EEBC134B217}" srcOrd="2" destOrd="0" presId="urn:microsoft.com/office/officeart/2009/3/layout/RandomtoResultProcess"/>
    <dgm:cxn modelId="{8D155203-D6AE-4372-8B75-54F664599796}" type="presParOf" srcId="{44126D78-BE39-42D5-A447-8047D757984E}" destId="{21697E41-F856-4983-869D-E085C5E0B49F}" srcOrd="3" destOrd="0" presId="urn:microsoft.com/office/officeart/2009/3/layout/RandomtoResultProcess"/>
    <dgm:cxn modelId="{0B03CE8E-8996-4BB6-82C5-D1F6CC8AC741}" type="presParOf" srcId="{44126D78-BE39-42D5-A447-8047D757984E}" destId="{75A1334B-C7FC-4B47-8674-826C70F96511}" srcOrd="4" destOrd="0" presId="urn:microsoft.com/office/officeart/2009/3/layout/RandomtoResultProcess"/>
    <dgm:cxn modelId="{BCA14732-BA65-4875-BFC5-38D8C85B1544}" type="presParOf" srcId="{44126D78-BE39-42D5-A447-8047D757984E}" destId="{68B0B5FD-651F-4180-9150-6BCF133D453B}" srcOrd="5" destOrd="0" presId="urn:microsoft.com/office/officeart/2009/3/layout/RandomtoResultProcess"/>
    <dgm:cxn modelId="{779189BF-B012-49F9-862C-9CE07678018C}" type="presParOf" srcId="{44126D78-BE39-42D5-A447-8047D757984E}" destId="{13897440-406A-4F0F-8E04-314D57385E9F}" srcOrd="6" destOrd="0" presId="urn:microsoft.com/office/officeart/2009/3/layout/RandomtoResultProcess"/>
    <dgm:cxn modelId="{F2FCC86E-E3F4-47D7-9F77-77F7FA09EF8F}" type="presParOf" srcId="{44126D78-BE39-42D5-A447-8047D757984E}" destId="{1273A27A-3F78-4357-888E-10E52770E1DF}" srcOrd="7" destOrd="0" presId="urn:microsoft.com/office/officeart/2009/3/layout/RandomtoResultProcess"/>
    <dgm:cxn modelId="{82E4A24F-87C6-4DF7-A2D7-C70DB699EE0A}" type="presParOf" srcId="{44126D78-BE39-42D5-A447-8047D757984E}" destId="{F620FAE1-C757-423B-BE93-D14DD0BF4F7B}" srcOrd="8" destOrd="0" presId="urn:microsoft.com/office/officeart/2009/3/layout/RandomtoResultProcess"/>
    <dgm:cxn modelId="{B8BA9D83-C77B-44BE-900D-E93FA8926975}" type="presParOf" srcId="{44126D78-BE39-42D5-A447-8047D757984E}" destId="{7E9D1AEB-2F5C-4B83-BB75-F65E753931FF}" srcOrd="9" destOrd="0" presId="urn:microsoft.com/office/officeart/2009/3/layout/RandomtoResultProcess"/>
    <dgm:cxn modelId="{433B4EA9-7466-4A2F-9357-52FCB6CB89B1}" type="presParOf" srcId="{44126D78-BE39-42D5-A447-8047D757984E}" destId="{FF24F03D-F9B8-497F-B123-DEED824E2F22}" srcOrd="10" destOrd="0" presId="urn:microsoft.com/office/officeart/2009/3/layout/RandomtoResultProcess"/>
    <dgm:cxn modelId="{BE8E5643-6BCE-444D-9592-B66DE62A6BC0}" type="presParOf" srcId="{44126D78-BE39-42D5-A447-8047D757984E}" destId="{CD56A309-5EB1-4386-9E0D-9E428A093922}" srcOrd="11" destOrd="0" presId="urn:microsoft.com/office/officeart/2009/3/layout/RandomtoResultProcess"/>
    <dgm:cxn modelId="{DE7E0AF4-450E-40C8-831F-1FD6570F3B8F}" type="presParOf" srcId="{44126D78-BE39-42D5-A447-8047D757984E}" destId="{84370087-BC2D-4C75-AA18-CE373157C383}" srcOrd="12" destOrd="0" presId="urn:microsoft.com/office/officeart/2009/3/layout/RandomtoResultProcess"/>
    <dgm:cxn modelId="{93921D4D-DDD1-4F2F-85E6-769B78E91645}" type="presParOf" srcId="{44126D78-BE39-42D5-A447-8047D757984E}" destId="{84886002-DC0E-4BE7-8563-2BA72FF65ECF}" srcOrd="13" destOrd="0" presId="urn:microsoft.com/office/officeart/2009/3/layout/RandomtoResultProcess"/>
    <dgm:cxn modelId="{625DE967-4CB9-4331-A676-EE733A37EA29}" type="presParOf" srcId="{44126D78-BE39-42D5-A447-8047D757984E}" destId="{3DDCDC9A-8BF0-4956-B492-7D7B0B53F18D}" srcOrd="14" destOrd="0" presId="urn:microsoft.com/office/officeart/2009/3/layout/RandomtoResultProcess"/>
    <dgm:cxn modelId="{F7001D38-1106-4A26-8A29-2E27376CDC91}" type="presParOf" srcId="{44126D78-BE39-42D5-A447-8047D757984E}" destId="{C03FD271-244D-4FB5-B011-C96317D5B325}" srcOrd="15" destOrd="0" presId="urn:microsoft.com/office/officeart/2009/3/layout/RandomtoResultProcess"/>
    <dgm:cxn modelId="{A40444E1-7CC4-4CD4-B2E3-E4E703BCE35B}" type="presParOf" srcId="{44126D78-BE39-42D5-A447-8047D757984E}" destId="{714BB75E-E898-486B-B2C8-422B9DD35DF7}" srcOrd="16" destOrd="0" presId="urn:microsoft.com/office/officeart/2009/3/layout/RandomtoResultProcess"/>
    <dgm:cxn modelId="{78A79E6F-A953-4E81-919E-6458B307E702}" type="presParOf" srcId="{44126D78-BE39-42D5-A447-8047D757984E}" destId="{F85B8A8A-0B9A-4F51-8B68-64483450F3B3}" srcOrd="17" destOrd="0" presId="urn:microsoft.com/office/officeart/2009/3/layout/RandomtoResultProcess"/>
    <dgm:cxn modelId="{772B772A-6B57-44D0-BCD4-33F7F78ACF36}" type="presParOf" srcId="{44126D78-BE39-42D5-A447-8047D757984E}" destId="{E30B2164-959D-4B05-A315-0AA73BFD2D98}" srcOrd="18" destOrd="0" presId="urn:microsoft.com/office/officeart/2009/3/layout/RandomtoResultProcess"/>
    <dgm:cxn modelId="{2D79674D-7C0F-42D6-8847-04EAF275B9A0}" type="presParOf" srcId="{C994D7D3-200B-47B3-B97D-F87320CB0E1E}" destId="{DCA23129-200C-4736-86F2-BADA3837D438}" srcOrd="1" destOrd="0" presId="urn:microsoft.com/office/officeart/2009/3/layout/RandomtoResultProcess"/>
    <dgm:cxn modelId="{3992E23C-4E19-4A9E-9424-8E4490BF1483}" type="presParOf" srcId="{DCA23129-200C-4736-86F2-BADA3837D438}" destId="{EC6B1F58-BA2A-4295-B33A-BFE4BC4F37DA}" srcOrd="0" destOrd="0" presId="urn:microsoft.com/office/officeart/2009/3/layout/RandomtoResultProcess"/>
    <dgm:cxn modelId="{EE16C7CF-3899-41FC-8EF5-ABF751BBCB13}" type="presParOf" srcId="{DCA23129-200C-4736-86F2-BADA3837D438}" destId="{74521186-2780-41DA-8DCE-17CB3EAB018C}" srcOrd="1" destOrd="0" presId="urn:microsoft.com/office/officeart/2009/3/layout/RandomtoResultProcess"/>
    <dgm:cxn modelId="{8D37A068-6E08-4817-9464-250784356CD5}" type="presParOf" srcId="{C994D7D3-200B-47B3-B97D-F87320CB0E1E}" destId="{E8CAC034-F70B-4F2F-A268-021F0B3CBF0B}" srcOrd="2" destOrd="0" presId="urn:microsoft.com/office/officeart/2009/3/layout/RandomtoResultProcess"/>
    <dgm:cxn modelId="{2EB70D77-EB92-41E5-9C63-7C5C3435BBE6}" type="presParOf" srcId="{E8CAC034-F70B-4F2F-A268-021F0B3CBF0B}" destId="{4AAA108A-08F3-4F7F-9922-57CC76FFFF9A}" srcOrd="0" destOrd="0" presId="urn:microsoft.com/office/officeart/2009/3/layout/RandomtoResultProcess"/>
    <dgm:cxn modelId="{02A8F66C-F790-4B34-95CB-7DDCB4996D38}" type="presParOf" srcId="{E8CAC034-F70B-4F2F-A268-021F0B3CBF0B}" destId="{1C974123-F708-4D70-BD8C-415E994930B5}" srcOrd="1" destOrd="0" presId="urn:microsoft.com/office/officeart/2009/3/layout/RandomtoResultProcess"/>
    <dgm:cxn modelId="{2833AFB3-BB72-4B17-AAF1-1446724F0A69}" type="presParOf" srcId="{C994D7D3-200B-47B3-B97D-F87320CB0E1E}" destId="{43B49FED-C0E6-4EF7-B180-7248B00E7101}" srcOrd="3" destOrd="0" presId="urn:microsoft.com/office/officeart/2009/3/layout/RandomtoResultProcess"/>
    <dgm:cxn modelId="{6290BC91-B8A6-46DD-9A78-037D3A480A6F}" type="presParOf" srcId="{43B49FED-C0E6-4EF7-B180-7248B00E7101}" destId="{6EDD7BC8-B189-4762-B0F9-28FCAF594679}" srcOrd="0" destOrd="0" presId="urn:microsoft.com/office/officeart/2009/3/layout/RandomtoResultProcess"/>
    <dgm:cxn modelId="{3EDBF18A-C25B-4698-A568-8EDD48AF3449}" type="presParOf" srcId="{43B49FED-C0E6-4EF7-B180-7248B00E7101}" destId="{21C2A94E-63CA-477D-A213-04C6C988685F}" srcOrd="1" destOrd="0" presId="urn:microsoft.com/office/officeart/2009/3/layout/RandomtoResultProcess"/>
    <dgm:cxn modelId="{A6F9B4D6-531F-4B31-B4ED-DF9D4F2A76A3}" type="presParOf" srcId="{C994D7D3-200B-47B3-B97D-F87320CB0E1E}" destId="{E55B6F25-2A20-41DE-9972-94979E323188}" srcOrd="4" destOrd="0" presId="urn:microsoft.com/office/officeart/2009/3/layout/RandomtoResultProcess"/>
    <dgm:cxn modelId="{DBBE03AB-FE2B-459E-B7AD-012BC403C41A}" type="presParOf" srcId="{E55B6F25-2A20-41DE-9972-94979E323188}" destId="{F4401562-3DDE-4E60-8B96-65849010895A}" srcOrd="0" destOrd="0" presId="urn:microsoft.com/office/officeart/2009/3/layout/RandomtoResultProcess"/>
    <dgm:cxn modelId="{D9A68DF9-65AA-4FE3-9319-5311BD414D4A}" type="presParOf" srcId="{E55B6F25-2A20-41DE-9972-94979E323188}" destId="{4BFD0379-E61C-4D92-B4A2-9150285C7C86}"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DFF8F-CFB8-42EA-A231-F057AFA8FB3F}" type="doc">
      <dgm:prSet loTypeId="urn:microsoft.com/office/officeart/2005/8/layout/funnel1" loCatId="process" qsTypeId="urn:microsoft.com/office/officeart/2005/8/quickstyle/3d1" qsCatId="3D" csTypeId="urn:microsoft.com/office/officeart/2005/8/colors/colorful2" csCatId="colorful" phldr="1"/>
      <dgm:spPr/>
      <dgm:t>
        <a:bodyPr/>
        <a:lstStyle/>
        <a:p>
          <a:endParaRPr lang="en-US"/>
        </a:p>
      </dgm:t>
    </dgm:pt>
    <dgm:pt modelId="{06ACA36C-CFF3-4878-A99F-98CBA4881FE8}">
      <dgm:prSet phldrT="[Texto]" custT="1"/>
      <dgm:spPr/>
      <dgm:t>
        <a:bodyPr/>
        <a:lstStyle/>
        <a:p>
          <a:r>
            <a:rPr lang="en-US" sz="1600" dirty="0" smtClean="0">
              <a:ea typeface="Calibri" panose="020F0502020204030204" pitchFamily="34" charset="0"/>
            </a:rPr>
            <a:t>Transformada de wavelet</a:t>
          </a:r>
          <a:endParaRPr lang="en-US" sz="2400" dirty="0"/>
        </a:p>
      </dgm:t>
    </dgm:pt>
    <dgm:pt modelId="{B6894C87-5C7C-47C2-87A2-CFB375EDD2BA}" type="parTrans" cxnId="{B6A0DEE7-71EF-451A-BF86-878F2DDAEEFF}">
      <dgm:prSet/>
      <dgm:spPr/>
      <dgm:t>
        <a:bodyPr/>
        <a:lstStyle/>
        <a:p>
          <a:endParaRPr lang="en-US" sz="2000"/>
        </a:p>
      </dgm:t>
    </dgm:pt>
    <dgm:pt modelId="{2AFD5209-E85A-465A-8A5A-20C2D83BB784}" type="sibTrans" cxnId="{B6A0DEE7-71EF-451A-BF86-878F2DDAEEFF}">
      <dgm:prSet/>
      <dgm:spPr/>
      <dgm:t>
        <a:bodyPr/>
        <a:lstStyle/>
        <a:p>
          <a:endParaRPr lang="en-US" sz="2000"/>
        </a:p>
      </dgm:t>
    </dgm:pt>
    <dgm:pt modelId="{5A8B7EC3-EE19-4A27-8307-9582CD4E1186}">
      <dgm:prSet phldrT="[Texto]" custT="1"/>
      <dgm:spPr/>
      <dgm:t>
        <a:bodyPr/>
        <a:lstStyle/>
        <a:p>
          <a:r>
            <a:rPr lang="en-US" sz="1600" dirty="0" smtClean="0"/>
            <a:t>Método Holt-Winters</a:t>
          </a:r>
          <a:endParaRPr lang="en-US" sz="1600" dirty="0"/>
        </a:p>
      </dgm:t>
    </dgm:pt>
    <dgm:pt modelId="{64631BBF-90CE-485E-A4FC-56990F26A457}" type="parTrans" cxnId="{644F8854-DCC7-4F32-9D17-12C24CD05F5E}">
      <dgm:prSet/>
      <dgm:spPr/>
      <dgm:t>
        <a:bodyPr/>
        <a:lstStyle/>
        <a:p>
          <a:endParaRPr lang="en-US" sz="2000"/>
        </a:p>
      </dgm:t>
    </dgm:pt>
    <dgm:pt modelId="{85D6A87D-27FC-43CA-8571-41028EAAA4BD}" type="sibTrans" cxnId="{644F8854-DCC7-4F32-9D17-12C24CD05F5E}">
      <dgm:prSet/>
      <dgm:spPr/>
      <dgm:t>
        <a:bodyPr/>
        <a:lstStyle/>
        <a:p>
          <a:endParaRPr lang="en-US" sz="2000"/>
        </a:p>
      </dgm:t>
    </dgm:pt>
    <dgm:pt modelId="{DF6458DA-F089-4DA1-B3BE-931C28B5A314}">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n-US" sz="1600" b="0" dirty="0" err="1" smtClean="0">
              <a:solidFill>
                <a:schemeClr val="tx1"/>
              </a:solidFill>
            </a:rPr>
            <a:t>Redes</a:t>
          </a:r>
          <a:r>
            <a:rPr lang="en-US" sz="1600" b="0" dirty="0" smtClean="0">
              <a:solidFill>
                <a:schemeClr val="tx1"/>
              </a:solidFill>
            </a:rPr>
            <a:t> </a:t>
          </a:r>
          <a:r>
            <a:rPr lang="en-US" sz="1600" b="0" dirty="0" err="1" smtClean="0">
              <a:solidFill>
                <a:schemeClr val="tx1"/>
              </a:solidFill>
            </a:rPr>
            <a:t>Neuronales</a:t>
          </a:r>
          <a:r>
            <a:rPr lang="en-US" sz="1600" b="0" dirty="0" smtClean="0">
              <a:solidFill>
                <a:schemeClr val="tx1"/>
              </a:solidFill>
            </a:rPr>
            <a:t> </a:t>
          </a:r>
          <a:r>
            <a:rPr lang="en-US" sz="1600" b="0" dirty="0" err="1" smtClean="0">
              <a:solidFill>
                <a:schemeClr val="tx1"/>
              </a:solidFill>
            </a:rPr>
            <a:t>artificiales</a:t>
          </a:r>
          <a:endParaRPr lang="en-US" sz="1600" b="0" dirty="0">
            <a:solidFill>
              <a:schemeClr val="tx1"/>
            </a:solidFill>
          </a:endParaRPr>
        </a:p>
      </dgm:t>
    </dgm:pt>
    <dgm:pt modelId="{ECE90EC4-6E3F-4B47-9D51-D7FBB3108ADC}" type="sibTrans" cxnId="{63FE9705-6C34-46B0-90B7-831E93A1FA4F}">
      <dgm:prSet/>
      <dgm:spPr/>
      <dgm:t>
        <a:bodyPr/>
        <a:lstStyle/>
        <a:p>
          <a:endParaRPr lang="en-US" sz="2000"/>
        </a:p>
      </dgm:t>
    </dgm:pt>
    <dgm:pt modelId="{41F43961-632B-43AC-97FA-D2F9E5EB4751}" type="parTrans" cxnId="{63FE9705-6C34-46B0-90B7-831E93A1FA4F}">
      <dgm:prSet/>
      <dgm:spPr/>
      <dgm:t>
        <a:bodyPr/>
        <a:lstStyle/>
        <a:p>
          <a:endParaRPr lang="en-US" sz="2000"/>
        </a:p>
      </dgm:t>
    </dgm:pt>
    <dgm:pt modelId="{C8AB2F2E-92D3-43D2-820A-74F5604A73D1}">
      <dgm:prSet phldrT="[Texto]" custT="1">
        <dgm:style>
          <a:lnRef idx="0">
            <a:schemeClr val="accent5"/>
          </a:lnRef>
          <a:fillRef idx="3">
            <a:schemeClr val="accent5"/>
          </a:fillRef>
          <a:effectRef idx="3">
            <a:schemeClr val="accent5"/>
          </a:effectRef>
          <a:fontRef idx="minor">
            <a:schemeClr val="lt1"/>
          </a:fontRef>
        </dgm:style>
      </dgm:prSet>
      <dgm:spPr>
        <a:solidFill>
          <a:schemeClr val="accent4">
            <a:lumMod val="60000"/>
            <a:lumOff val="40000"/>
          </a:schemeClr>
        </a:solidFill>
      </dgm:spPr>
      <dgm:t>
        <a:bodyPr/>
        <a:lstStyle/>
        <a:p>
          <a:pPr algn="ctr"/>
          <a:r>
            <a:rPr lang="en-US" sz="2000" dirty="0" err="1" smtClean="0"/>
            <a:t>Modelamiento</a:t>
          </a:r>
          <a:r>
            <a:rPr lang="en-US" sz="2000" dirty="0" smtClean="0"/>
            <a:t> y </a:t>
          </a:r>
          <a:r>
            <a:rPr lang="en-US" sz="2000" dirty="0" err="1" smtClean="0"/>
            <a:t>predicción</a:t>
          </a:r>
          <a:r>
            <a:rPr lang="en-US" sz="2000" dirty="0" smtClean="0"/>
            <a:t> de </a:t>
          </a:r>
          <a:r>
            <a:rPr lang="en-US" sz="2000" dirty="0" err="1" smtClean="0"/>
            <a:t>radiación</a:t>
          </a:r>
          <a:r>
            <a:rPr lang="en-US" sz="2000" dirty="0" smtClean="0"/>
            <a:t> solar</a:t>
          </a:r>
          <a:endParaRPr lang="en-US" sz="2000" dirty="0"/>
        </a:p>
      </dgm:t>
    </dgm:pt>
    <dgm:pt modelId="{0CB30D30-CC95-4696-A472-629D8D88C7D1}" type="parTrans" cxnId="{EE53EC59-86A6-4286-898B-0E7555DCD105}">
      <dgm:prSet/>
      <dgm:spPr/>
      <dgm:t>
        <a:bodyPr/>
        <a:lstStyle/>
        <a:p>
          <a:endParaRPr lang="en-US" sz="2000"/>
        </a:p>
      </dgm:t>
    </dgm:pt>
    <dgm:pt modelId="{5DDF4477-75E2-4543-B9CE-FD29095968ED}" type="sibTrans" cxnId="{EE53EC59-86A6-4286-898B-0E7555DCD105}">
      <dgm:prSet/>
      <dgm:spPr/>
      <dgm:t>
        <a:bodyPr/>
        <a:lstStyle/>
        <a:p>
          <a:endParaRPr lang="en-US" sz="2000"/>
        </a:p>
      </dgm:t>
    </dgm:pt>
    <dgm:pt modelId="{D87D3C9F-F05C-4D8F-A79E-C8AF8DE12209}" type="pres">
      <dgm:prSet presAssocID="{C1EDFF8F-CFB8-42EA-A231-F057AFA8FB3F}" presName="Name0" presStyleCnt="0">
        <dgm:presLayoutVars>
          <dgm:chMax val="4"/>
          <dgm:resizeHandles val="exact"/>
        </dgm:presLayoutVars>
      </dgm:prSet>
      <dgm:spPr/>
      <dgm:t>
        <a:bodyPr/>
        <a:lstStyle/>
        <a:p>
          <a:endParaRPr lang="en-US"/>
        </a:p>
      </dgm:t>
    </dgm:pt>
    <dgm:pt modelId="{CC2CC9B7-A535-440F-AA07-118009E5F26A}" type="pres">
      <dgm:prSet presAssocID="{C1EDFF8F-CFB8-42EA-A231-F057AFA8FB3F}" presName="ellipse" presStyleLbl="trBgShp" presStyleIdx="0" presStyleCnt="1"/>
      <dgm:spPr/>
      <dgm:t>
        <a:bodyPr/>
        <a:lstStyle/>
        <a:p>
          <a:endParaRPr lang="en-US"/>
        </a:p>
      </dgm:t>
    </dgm:pt>
    <dgm:pt modelId="{BA8D006A-BC2F-4898-8546-8BE341B3D374}" type="pres">
      <dgm:prSet presAssocID="{C1EDFF8F-CFB8-42EA-A231-F057AFA8FB3F}" presName="arrow1" presStyleLbl="fgShp" presStyleIdx="0" presStyleCnt="1" custLinFactNeighborX="0" custLinFactNeighborY="19491"/>
      <dgm:spPr/>
      <dgm:t>
        <a:bodyPr/>
        <a:lstStyle/>
        <a:p>
          <a:endParaRPr lang="en-US"/>
        </a:p>
      </dgm:t>
    </dgm:pt>
    <dgm:pt modelId="{14B2FB47-0D1C-4665-96C6-FCC801BE2743}" type="pres">
      <dgm:prSet presAssocID="{C1EDFF8F-CFB8-42EA-A231-F057AFA8FB3F}" presName="rectangle" presStyleLbl="revTx" presStyleIdx="0" presStyleCnt="1" custScaleX="163430" custScaleY="69609" custLinFactNeighborX="0" custLinFactNeighborY="24233">
        <dgm:presLayoutVars>
          <dgm:bulletEnabled val="1"/>
        </dgm:presLayoutVars>
      </dgm:prSet>
      <dgm:spPr/>
      <dgm:t>
        <a:bodyPr/>
        <a:lstStyle/>
        <a:p>
          <a:endParaRPr lang="en-US"/>
        </a:p>
      </dgm:t>
    </dgm:pt>
    <dgm:pt modelId="{E5F8D9DF-8790-400D-83B0-C18111E005B1}" type="pres">
      <dgm:prSet presAssocID="{5A8B7EC3-EE19-4A27-8307-9582CD4E1186}" presName="item1" presStyleLbl="node1" presStyleIdx="0" presStyleCnt="3" custScaleX="116634" custScaleY="116290" custLinFactNeighborX="-1607" custLinFactNeighborY="11579">
        <dgm:presLayoutVars>
          <dgm:bulletEnabled val="1"/>
        </dgm:presLayoutVars>
      </dgm:prSet>
      <dgm:spPr/>
      <dgm:t>
        <a:bodyPr/>
        <a:lstStyle/>
        <a:p>
          <a:endParaRPr lang="en-US"/>
        </a:p>
      </dgm:t>
    </dgm:pt>
    <dgm:pt modelId="{61AB5722-B866-4D1E-8AC3-25F9473DDA2D}" type="pres">
      <dgm:prSet presAssocID="{DF6458DA-F089-4DA1-B3BE-931C28B5A314}" presName="item2" presStyleLbl="node1" presStyleIdx="1" presStyleCnt="3" custLinFactNeighborX="-887" custLinFactNeighborY="-7095">
        <dgm:presLayoutVars>
          <dgm:bulletEnabled val="1"/>
        </dgm:presLayoutVars>
      </dgm:prSet>
      <dgm:spPr/>
      <dgm:t>
        <a:bodyPr/>
        <a:lstStyle/>
        <a:p>
          <a:endParaRPr lang="en-US"/>
        </a:p>
      </dgm:t>
    </dgm:pt>
    <dgm:pt modelId="{E5031F9E-B31E-4AC1-ABF0-6829D0063EEB}" type="pres">
      <dgm:prSet presAssocID="{C8AB2F2E-92D3-43D2-820A-74F5604A73D1}" presName="item3" presStyleLbl="node1" presStyleIdx="2" presStyleCnt="3" custScaleX="107778">
        <dgm:presLayoutVars>
          <dgm:bulletEnabled val="1"/>
        </dgm:presLayoutVars>
      </dgm:prSet>
      <dgm:spPr/>
      <dgm:t>
        <a:bodyPr/>
        <a:lstStyle/>
        <a:p>
          <a:endParaRPr lang="en-US"/>
        </a:p>
      </dgm:t>
    </dgm:pt>
    <dgm:pt modelId="{A19EB6CC-F85E-4BBC-9F6F-D43D5A90986A}" type="pres">
      <dgm:prSet presAssocID="{C1EDFF8F-CFB8-42EA-A231-F057AFA8FB3F}" presName="funnel" presStyleLbl="trAlignAcc1" presStyleIdx="0" presStyleCnt="1" custLinFactNeighborX="1062" custLinFactNeighborY="3346"/>
      <dgm:spPr/>
      <dgm:t>
        <a:bodyPr/>
        <a:lstStyle/>
        <a:p>
          <a:endParaRPr lang="en-US"/>
        </a:p>
      </dgm:t>
    </dgm:pt>
  </dgm:ptLst>
  <dgm:cxnLst>
    <dgm:cxn modelId="{4A97A63F-2A2D-4983-B20F-7B29B196453F}" type="presOf" srcId="{DF6458DA-F089-4DA1-B3BE-931C28B5A314}" destId="{E5F8D9DF-8790-400D-83B0-C18111E005B1}" srcOrd="0" destOrd="0" presId="urn:microsoft.com/office/officeart/2005/8/layout/funnel1"/>
    <dgm:cxn modelId="{B6A0DEE7-71EF-451A-BF86-878F2DDAEEFF}" srcId="{C1EDFF8F-CFB8-42EA-A231-F057AFA8FB3F}" destId="{06ACA36C-CFF3-4878-A99F-98CBA4881FE8}" srcOrd="0" destOrd="0" parTransId="{B6894C87-5C7C-47C2-87A2-CFB375EDD2BA}" sibTransId="{2AFD5209-E85A-465A-8A5A-20C2D83BB784}"/>
    <dgm:cxn modelId="{3F6EEA45-942C-47E7-8892-171B2EC61E35}" type="presOf" srcId="{C8AB2F2E-92D3-43D2-820A-74F5604A73D1}" destId="{14B2FB47-0D1C-4665-96C6-FCC801BE2743}" srcOrd="0" destOrd="0" presId="urn:microsoft.com/office/officeart/2005/8/layout/funnel1"/>
    <dgm:cxn modelId="{63FE9705-6C34-46B0-90B7-831E93A1FA4F}" srcId="{C1EDFF8F-CFB8-42EA-A231-F057AFA8FB3F}" destId="{DF6458DA-F089-4DA1-B3BE-931C28B5A314}" srcOrd="2" destOrd="0" parTransId="{41F43961-632B-43AC-97FA-D2F9E5EB4751}" sibTransId="{ECE90EC4-6E3F-4B47-9D51-D7FBB3108ADC}"/>
    <dgm:cxn modelId="{95725363-A0C6-415B-BB31-E46E74E6D63C}" type="presOf" srcId="{C1EDFF8F-CFB8-42EA-A231-F057AFA8FB3F}" destId="{D87D3C9F-F05C-4D8F-A79E-C8AF8DE12209}" srcOrd="0" destOrd="0" presId="urn:microsoft.com/office/officeart/2005/8/layout/funnel1"/>
    <dgm:cxn modelId="{4C229082-F2CB-4BDB-869A-46743A6FE3B8}" type="presOf" srcId="{06ACA36C-CFF3-4878-A99F-98CBA4881FE8}" destId="{E5031F9E-B31E-4AC1-ABF0-6829D0063EEB}" srcOrd="0" destOrd="0" presId="urn:microsoft.com/office/officeart/2005/8/layout/funnel1"/>
    <dgm:cxn modelId="{644F8854-DCC7-4F32-9D17-12C24CD05F5E}" srcId="{C1EDFF8F-CFB8-42EA-A231-F057AFA8FB3F}" destId="{5A8B7EC3-EE19-4A27-8307-9582CD4E1186}" srcOrd="1" destOrd="0" parTransId="{64631BBF-90CE-485E-A4FC-56990F26A457}" sibTransId="{85D6A87D-27FC-43CA-8571-41028EAAA4BD}"/>
    <dgm:cxn modelId="{A9A31F88-DB27-4438-BAF7-EA7279216A8C}" type="presOf" srcId="{5A8B7EC3-EE19-4A27-8307-9582CD4E1186}" destId="{61AB5722-B866-4D1E-8AC3-25F9473DDA2D}" srcOrd="0" destOrd="0" presId="urn:microsoft.com/office/officeart/2005/8/layout/funnel1"/>
    <dgm:cxn modelId="{EE53EC59-86A6-4286-898B-0E7555DCD105}" srcId="{C1EDFF8F-CFB8-42EA-A231-F057AFA8FB3F}" destId="{C8AB2F2E-92D3-43D2-820A-74F5604A73D1}" srcOrd="3" destOrd="0" parTransId="{0CB30D30-CC95-4696-A472-629D8D88C7D1}" sibTransId="{5DDF4477-75E2-4543-B9CE-FD29095968ED}"/>
    <dgm:cxn modelId="{8D76BD4C-639F-47C1-BB54-73BEFD402417}" type="presParOf" srcId="{D87D3C9F-F05C-4D8F-A79E-C8AF8DE12209}" destId="{CC2CC9B7-A535-440F-AA07-118009E5F26A}" srcOrd="0" destOrd="0" presId="urn:microsoft.com/office/officeart/2005/8/layout/funnel1"/>
    <dgm:cxn modelId="{52DDD5F2-EA63-4E7C-BE38-BDA21EB84E57}" type="presParOf" srcId="{D87D3C9F-F05C-4D8F-A79E-C8AF8DE12209}" destId="{BA8D006A-BC2F-4898-8546-8BE341B3D374}" srcOrd="1" destOrd="0" presId="urn:microsoft.com/office/officeart/2005/8/layout/funnel1"/>
    <dgm:cxn modelId="{116CBB1C-2921-4A30-97EA-27E1DA0FB88D}" type="presParOf" srcId="{D87D3C9F-F05C-4D8F-A79E-C8AF8DE12209}" destId="{14B2FB47-0D1C-4665-96C6-FCC801BE2743}" srcOrd="2" destOrd="0" presId="urn:microsoft.com/office/officeart/2005/8/layout/funnel1"/>
    <dgm:cxn modelId="{EF4D638D-BBAB-41C1-9496-A4F6F1AF847A}" type="presParOf" srcId="{D87D3C9F-F05C-4D8F-A79E-C8AF8DE12209}" destId="{E5F8D9DF-8790-400D-83B0-C18111E005B1}" srcOrd="3" destOrd="0" presId="urn:microsoft.com/office/officeart/2005/8/layout/funnel1"/>
    <dgm:cxn modelId="{50DB8973-F712-4112-8234-381518C10B61}" type="presParOf" srcId="{D87D3C9F-F05C-4D8F-A79E-C8AF8DE12209}" destId="{61AB5722-B866-4D1E-8AC3-25F9473DDA2D}" srcOrd="4" destOrd="0" presId="urn:microsoft.com/office/officeart/2005/8/layout/funnel1"/>
    <dgm:cxn modelId="{182B55BC-B864-4A97-978B-D1FA83287309}" type="presParOf" srcId="{D87D3C9F-F05C-4D8F-A79E-C8AF8DE12209}" destId="{E5031F9E-B31E-4AC1-ABF0-6829D0063EEB}" srcOrd="5" destOrd="0" presId="urn:microsoft.com/office/officeart/2005/8/layout/funnel1"/>
    <dgm:cxn modelId="{033B83EA-BDD3-43DD-BA78-386C27EBF321}" type="presParOf" srcId="{D87D3C9F-F05C-4D8F-A79E-C8AF8DE12209}" destId="{A19EB6CC-F85E-4BBC-9F6F-D43D5A90986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5F77B-B693-4FF1-A60B-F97D9B1F7D78}"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31580126-CAA2-4EE5-9852-A46439D07C95}">
      <dgm:prSet phldrT="[Texto]" custT="1"/>
      <dgm:spPr/>
      <dgm:t>
        <a:bodyPr/>
        <a:lstStyle/>
        <a:p>
          <a:pPr algn="ctr"/>
          <a:r>
            <a:rPr lang="en-US" sz="2400" dirty="0" smtClean="0"/>
            <a:t>Machine Learning</a:t>
          </a:r>
          <a:endParaRPr lang="en-US" sz="2400" dirty="0"/>
        </a:p>
      </dgm:t>
    </dgm:pt>
    <dgm:pt modelId="{9EE65B3C-6465-44D4-95D6-578AA9D12E89}" type="parTrans" cxnId="{A6D76294-C94F-492A-8C1F-C6F94A98C747}">
      <dgm:prSet/>
      <dgm:spPr/>
      <dgm:t>
        <a:bodyPr/>
        <a:lstStyle/>
        <a:p>
          <a:pPr algn="ctr"/>
          <a:endParaRPr lang="en-US" sz="1800"/>
        </a:p>
      </dgm:t>
    </dgm:pt>
    <dgm:pt modelId="{333ED509-3F9C-47C0-896E-9D28817575EA}" type="sibTrans" cxnId="{A6D76294-C94F-492A-8C1F-C6F94A98C747}">
      <dgm:prSet/>
      <dgm:spPr/>
      <dgm:t>
        <a:bodyPr/>
        <a:lstStyle/>
        <a:p>
          <a:pPr algn="ctr"/>
          <a:endParaRPr lang="en-US" sz="1800"/>
        </a:p>
      </dgm:t>
    </dgm:pt>
    <dgm:pt modelId="{63E1839F-B6A6-494F-B1CA-2FDF8559D390}">
      <dgm:prSet phldrT="[Texto]" custT="1"/>
      <dgm:spPr/>
      <dgm:t>
        <a:bodyPr/>
        <a:lstStyle/>
        <a:p>
          <a:pPr algn="ctr"/>
          <a:r>
            <a:rPr lang="en-US" sz="1800" dirty="0" smtClean="0"/>
            <a:t>Deep Learning</a:t>
          </a:r>
          <a:endParaRPr lang="en-US" sz="1800" dirty="0"/>
        </a:p>
      </dgm:t>
    </dgm:pt>
    <dgm:pt modelId="{BA1A8E81-9E97-482A-9EC0-6A83C6FA2BE3}" type="parTrans" cxnId="{F7129DF5-7E29-48DC-BE44-1CEC66EA23BA}">
      <dgm:prSet/>
      <dgm:spPr/>
      <dgm:t>
        <a:bodyPr/>
        <a:lstStyle/>
        <a:p>
          <a:pPr algn="ctr"/>
          <a:endParaRPr lang="en-US" sz="1800"/>
        </a:p>
      </dgm:t>
    </dgm:pt>
    <dgm:pt modelId="{EA7F85CF-EB3A-48AB-ADE4-A4C122EC0ECC}" type="sibTrans" cxnId="{F7129DF5-7E29-48DC-BE44-1CEC66EA23BA}">
      <dgm:prSet/>
      <dgm:spPr/>
      <dgm:t>
        <a:bodyPr/>
        <a:lstStyle/>
        <a:p>
          <a:pPr algn="ctr"/>
          <a:endParaRPr lang="en-US" sz="1800"/>
        </a:p>
      </dgm:t>
    </dgm:pt>
    <dgm:pt modelId="{ECC291E5-D16B-449B-9519-30F985023B34}">
      <dgm:prSet phldrT="[Texto]" custT="1"/>
      <dgm:spPr/>
      <dgm:t>
        <a:bodyPr/>
        <a:lstStyle/>
        <a:p>
          <a:pPr algn="ctr"/>
          <a:r>
            <a:rPr lang="en-US" sz="1600" b="1" dirty="0" err="1" smtClean="0">
              <a:solidFill>
                <a:schemeClr val="tx1"/>
              </a:solidFill>
            </a:rPr>
            <a:t>Redes</a:t>
          </a:r>
          <a:r>
            <a:rPr lang="en-US" sz="1600" b="1" dirty="0" smtClean="0">
              <a:solidFill>
                <a:schemeClr val="tx1"/>
              </a:solidFill>
            </a:rPr>
            <a:t> </a:t>
          </a:r>
          <a:r>
            <a:rPr lang="en-US" sz="1600" b="1" dirty="0" err="1" smtClean="0">
              <a:solidFill>
                <a:schemeClr val="tx1"/>
              </a:solidFill>
            </a:rPr>
            <a:t>Neuronales</a:t>
          </a:r>
          <a:r>
            <a:rPr lang="en-US" sz="1600" b="1" dirty="0" smtClean="0">
              <a:solidFill>
                <a:schemeClr val="tx1"/>
              </a:solidFill>
            </a:rPr>
            <a:t> </a:t>
          </a:r>
          <a:r>
            <a:rPr lang="en-US" sz="1600" b="1" dirty="0" err="1" smtClean="0">
              <a:solidFill>
                <a:schemeClr val="tx1"/>
              </a:solidFill>
            </a:rPr>
            <a:t>Artificiales</a:t>
          </a:r>
          <a:endParaRPr lang="en-US" sz="1600" b="1" dirty="0">
            <a:solidFill>
              <a:schemeClr val="tx1"/>
            </a:solidFill>
          </a:endParaRPr>
        </a:p>
      </dgm:t>
    </dgm:pt>
    <dgm:pt modelId="{59DE161E-2C0B-4763-B9E9-92366A8874BC}" type="parTrans" cxnId="{3558C81E-EB9F-49C2-A25C-AB0C35F7921F}">
      <dgm:prSet/>
      <dgm:spPr/>
      <dgm:t>
        <a:bodyPr/>
        <a:lstStyle/>
        <a:p>
          <a:pPr algn="ctr"/>
          <a:endParaRPr lang="en-US" sz="1800"/>
        </a:p>
      </dgm:t>
    </dgm:pt>
    <dgm:pt modelId="{2AF7E88F-F280-47BD-973A-803B807124F3}" type="sibTrans" cxnId="{3558C81E-EB9F-49C2-A25C-AB0C35F7921F}">
      <dgm:prSet/>
      <dgm:spPr/>
      <dgm:t>
        <a:bodyPr/>
        <a:lstStyle/>
        <a:p>
          <a:pPr algn="ctr"/>
          <a:endParaRPr lang="en-US" sz="1800"/>
        </a:p>
      </dgm:t>
    </dgm:pt>
    <dgm:pt modelId="{C005D4F8-20BB-4C91-B339-E449C769CA37}">
      <dgm:prSet phldrT="[Texto]" custT="1"/>
      <dgm:spPr/>
      <dgm:t>
        <a:bodyPr/>
        <a:lstStyle/>
        <a:p>
          <a:pPr algn="ctr"/>
          <a:endParaRPr lang="en-US" sz="1800" dirty="0"/>
        </a:p>
      </dgm:t>
    </dgm:pt>
    <dgm:pt modelId="{128600AC-5DDD-4085-8A4E-8843C340C9FA}" type="parTrans" cxnId="{E4076F60-761F-43C1-82BC-8303B0048EAE}">
      <dgm:prSet/>
      <dgm:spPr/>
      <dgm:t>
        <a:bodyPr/>
        <a:lstStyle/>
        <a:p>
          <a:pPr algn="ctr"/>
          <a:endParaRPr lang="en-US" sz="1800"/>
        </a:p>
      </dgm:t>
    </dgm:pt>
    <dgm:pt modelId="{33105A8B-C685-49D7-AB0F-ABDAD510BCFA}" type="sibTrans" cxnId="{E4076F60-761F-43C1-82BC-8303B0048EAE}">
      <dgm:prSet/>
      <dgm:spPr/>
      <dgm:t>
        <a:bodyPr/>
        <a:lstStyle/>
        <a:p>
          <a:pPr algn="ctr"/>
          <a:endParaRPr lang="en-US" sz="1800"/>
        </a:p>
      </dgm:t>
    </dgm:pt>
    <dgm:pt modelId="{A15EB4C6-FD45-4C5F-853D-3D8FE04C11EC}" type="pres">
      <dgm:prSet presAssocID="{11D5F77B-B693-4FF1-A60B-F97D9B1F7D78}" presName="Name0" presStyleCnt="0">
        <dgm:presLayoutVars>
          <dgm:chMax val="7"/>
          <dgm:resizeHandles val="exact"/>
        </dgm:presLayoutVars>
      </dgm:prSet>
      <dgm:spPr/>
      <dgm:t>
        <a:bodyPr/>
        <a:lstStyle/>
        <a:p>
          <a:endParaRPr lang="en-US"/>
        </a:p>
      </dgm:t>
    </dgm:pt>
    <dgm:pt modelId="{B59D9C8F-421D-4AC2-A8BC-41AE5BF63E40}" type="pres">
      <dgm:prSet presAssocID="{11D5F77B-B693-4FF1-A60B-F97D9B1F7D78}" presName="comp1" presStyleCnt="0"/>
      <dgm:spPr/>
    </dgm:pt>
    <dgm:pt modelId="{085819D1-B6ED-402A-9669-7AC91B174529}" type="pres">
      <dgm:prSet presAssocID="{11D5F77B-B693-4FF1-A60B-F97D9B1F7D78}" presName="circle1" presStyleLbl="node1" presStyleIdx="0" presStyleCnt="3"/>
      <dgm:spPr/>
      <dgm:t>
        <a:bodyPr/>
        <a:lstStyle/>
        <a:p>
          <a:endParaRPr lang="en-US"/>
        </a:p>
      </dgm:t>
    </dgm:pt>
    <dgm:pt modelId="{D5409AED-3906-4EE4-BC5D-8182905BA19E}" type="pres">
      <dgm:prSet presAssocID="{11D5F77B-B693-4FF1-A60B-F97D9B1F7D78}" presName="c1text" presStyleLbl="node1" presStyleIdx="0" presStyleCnt="3">
        <dgm:presLayoutVars>
          <dgm:bulletEnabled val="1"/>
        </dgm:presLayoutVars>
      </dgm:prSet>
      <dgm:spPr/>
      <dgm:t>
        <a:bodyPr/>
        <a:lstStyle/>
        <a:p>
          <a:endParaRPr lang="en-US"/>
        </a:p>
      </dgm:t>
    </dgm:pt>
    <dgm:pt modelId="{AB642514-11FB-4EED-A523-913FAA26DCE4}" type="pres">
      <dgm:prSet presAssocID="{11D5F77B-B693-4FF1-A60B-F97D9B1F7D78}" presName="comp2" presStyleCnt="0"/>
      <dgm:spPr/>
    </dgm:pt>
    <dgm:pt modelId="{E0022AC5-19E1-436B-9A92-DC9391A17D6D}" type="pres">
      <dgm:prSet presAssocID="{11D5F77B-B693-4FF1-A60B-F97D9B1F7D78}" presName="circle2" presStyleLbl="node1" presStyleIdx="1" presStyleCnt="3" custLinFactNeighborY="-657"/>
      <dgm:spPr/>
      <dgm:t>
        <a:bodyPr/>
        <a:lstStyle/>
        <a:p>
          <a:endParaRPr lang="en-US"/>
        </a:p>
      </dgm:t>
    </dgm:pt>
    <dgm:pt modelId="{60A2192D-F29D-4974-B616-B65F32B08F12}" type="pres">
      <dgm:prSet presAssocID="{11D5F77B-B693-4FF1-A60B-F97D9B1F7D78}" presName="c2text" presStyleLbl="node1" presStyleIdx="1" presStyleCnt="3">
        <dgm:presLayoutVars>
          <dgm:bulletEnabled val="1"/>
        </dgm:presLayoutVars>
      </dgm:prSet>
      <dgm:spPr/>
      <dgm:t>
        <a:bodyPr/>
        <a:lstStyle/>
        <a:p>
          <a:endParaRPr lang="en-US"/>
        </a:p>
      </dgm:t>
    </dgm:pt>
    <dgm:pt modelId="{A1302687-97E2-4A84-A8E8-EA1BA901D555}" type="pres">
      <dgm:prSet presAssocID="{11D5F77B-B693-4FF1-A60B-F97D9B1F7D78}" presName="comp3" presStyleCnt="0"/>
      <dgm:spPr/>
    </dgm:pt>
    <dgm:pt modelId="{27A05E9D-2844-48B1-A132-C676BE3D60D6}" type="pres">
      <dgm:prSet presAssocID="{11D5F77B-B693-4FF1-A60B-F97D9B1F7D78}" presName="circle3" presStyleLbl="node1" presStyleIdx="2" presStyleCnt="3"/>
      <dgm:spPr/>
      <dgm:t>
        <a:bodyPr/>
        <a:lstStyle/>
        <a:p>
          <a:endParaRPr lang="en-US"/>
        </a:p>
      </dgm:t>
    </dgm:pt>
    <dgm:pt modelId="{3568D94E-1EF8-48AC-B48C-CCA8E527235D}" type="pres">
      <dgm:prSet presAssocID="{11D5F77B-B693-4FF1-A60B-F97D9B1F7D78}" presName="c3text" presStyleLbl="node1" presStyleIdx="2" presStyleCnt="3">
        <dgm:presLayoutVars>
          <dgm:bulletEnabled val="1"/>
        </dgm:presLayoutVars>
      </dgm:prSet>
      <dgm:spPr/>
      <dgm:t>
        <a:bodyPr/>
        <a:lstStyle/>
        <a:p>
          <a:endParaRPr lang="en-US"/>
        </a:p>
      </dgm:t>
    </dgm:pt>
  </dgm:ptLst>
  <dgm:cxnLst>
    <dgm:cxn modelId="{A6D76294-C94F-492A-8C1F-C6F94A98C747}" srcId="{11D5F77B-B693-4FF1-A60B-F97D9B1F7D78}" destId="{31580126-CAA2-4EE5-9852-A46439D07C95}" srcOrd="0" destOrd="0" parTransId="{9EE65B3C-6465-44D4-95D6-578AA9D12E89}" sibTransId="{333ED509-3F9C-47C0-896E-9D28817575EA}"/>
    <dgm:cxn modelId="{F7129DF5-7E29-48DC-BE44-1CEC66EA23BA}" srcId="{11D5F77B-B693-4FF1-A60B-F97D9B1F7D78}" destId="{63E1839F-B6A6-494F-B1CA-2FDF8559D390}" srcOrd="1" destOrd="0" parTransId="{BA1A8E81-9E97-482A-9EC0-6A83C6FA2BE3}" sibTransId="{EA7F85CF-EB3A-48AB-ADE4-A4C122EC0ECC}"/>
    <dgm:cxn modelId="{C8F55FAC-32BB-472D-8087-5776E1ED2CB9}" type="presOf" srcId="{31580126-CAA2-4EE5-9852-A46439D07C95}" destId="{085819D1-B6ED-402A-9669-7AC91B174529}" srcOrd="0" destOrd="0" presId="urn:microsoft.com/office/officeart/2005/8/layout/venn2"/>
    <dgm:cxn modelId="{E4076F60-761F-43C1-82BC-8303B0048EAE}" srcId="{ECC291E5-D16B-449B-9519-30F985023B34}" destId="{C005D4F8-20BB-4C91-B339-E449C769CA37}" srcOrd="0" destOrd="0" parTransId="{128600AC-5DDD-4085-8A4E-8843C340C9FA}" sibTransId="{33105A8B-C685-49D7-AB0F-ABDAD510BCFA}"/>
    <dgm:cxn modelId="{F20CA57D-7A8A-47CA-9271-C4BA28259B81}" type="presOf" srcId="{63E1839F-B6A6-494F-B1CA-2FDF8559D390}" destId="{60A2192D-F29D-4974-B616-B65F32B08F12}" srcOrd="1" destOrd="0" presId="urn:microsoft.com/office/officeart/2005/8/layout/venn2"/>
    <dgm:cxn modelId="{292BABAA-8CDE-47B8-B6B7-7076F158FC4B}" type="presOf" srcId="{63E1839F-B6A6-494F-B1CA-2FDF8559D390}" destId="{E0022AC5-19E1-436B-9A92-DC9391A17D6D}" srcOrd="0" destOrd="0" presId="urn:microsoft.com/office/officeart/2005/8/layout/venn2"/>
    <dgm:cxn modelId="{6863EBEC-FD32-417B-93A7-B6C05E8B8C4F}" type="presOf" srcId="{C005D4F8-20BB-4C91-B339-E449C769CA37}" destId="{3568D94E-1EF8-48AC-B48C-CCA8E527235D}" srcOrd="1" destOrd="1" presId="urn:microsoft.com/office/officeart/2005/8/layout/venn2"/>
    <dgm:cxn modelId="{376E5FAB-363A-4FE1-B3CD-9ABB62B7EF68}" type="presOf" srcId="{C005D4F8-20BB-4C91-B339-E449C769CA37}" destId="{27A05E9D-2844-48B1-A132-C676BE3D60D6}" srcOrd="0" destOrd="1" presId="urn:microsoft.com/office/officeart/2005/8/layout/venn2"/>
    <dgm:cxn modelId="{02113F0D-1F17-4F79-A8FF-284B8708A8F4}" type="presOf" srcId="{31580126-CAA2-4EE5-9852-A46439D07C95}" destId="{D5409AED-3906-4EE4-BC5D-8182905BA19E}" srcOrd="1" destOrd="0" presId="urn:microsoft.com/office/officeart/2005/8/layout/venn2"/>
    <dgm:cxn modelId="{002BA15A-352A-4120-8BE3-AD09765270B0}" type="presOf" srcId="{ECC291E5-D16B-449B-9519-30F985023B34}" destId="{3568D94E-1EF8-48AC-B48C-CCA8E527235D}" srcOrd="1" destOrd="0" presId="urn:microsoft.com/office/officeart/2005/8/layout/venn2"/>
    <dgm:cxn modelId="{3558C81E-EB9F-49C2-A25C-AB0C35F7921F}" srcId="{11D5F77B-B693-4FF1-A60B-F97D9B1F7D78}" destId="{ECC291E5-D16B-449B-9519-30F985023B34}" srcOrd="2" destOrd="0" parTransId="{59DE161E-2C0B-4763-B9E9-92366A8874BC}" sibTransId="{2AF7E88F-F280-47BD-973A-803B807124F3}"/>
    <dgm:cxn modelId="{B2670B26-1350-4D57-B427-5722998DCEBF}" type="presOf" srcId="{11D5F77B-B693-4FF1-A60B-F97D9B1F7D78}" destId="{A15EB4C6-FD45-4C5F-853D-3D8FE04C11EC}" srcOrd="0" destOrd="0" presId="urn:microsoft.com/office/officeart/2005/8/layout/venn2"/>
    <dgm:cxn modelId="{79F12A01-70AC-4FEF-BB50-C996B39E07DF}" type="presOf" srcId="{ECC291E5-D16B-449B-9519-30F985023B34}" destId="{27A05E9D-2844-48B1-A132-C676BE3D60D6}" srcOrd="0" destOrd="0" presId="urn:microsoft.com/office/officeart/2005/8/layout/venn2"/>
    <dgm:cxn modelId="{DC2B91D2-725E-41E3-AB1B-0BE6F7009B46}" type="presParOf" srcId="{A15EB4C6-FD45-4C5F-853D-3D8FE04C11EC}" destId="{B59D9C8F-421D-4AC2-A8BC-41AE5BF63E40}" srcOrd="0" destOrd="0" presId="urn:microsoft.com/office/officeart/2005/8/layout/venn2"/>
    <dgm:cxn modelId="{890192A5-3B5A-4C61-B7D6-B9C20A740BD2}" type="presParOf" srcId="{B59D9C8F-421D-4AC2-A8BC-41AE5BF63E40}" destId="{085819D1-B6ED-402A-9669-7AC91B174529}" srcOrd="0" destOrd="0" presId="urn:microsoft.com/office/officeart/2005/8/layout/venn2"/>
    <dgm:cxn modelId="{3284CAE9-0B4D-4EC4-8E74-CD939B1D0C07}" type="presParOf" srcId="{B59D9C8F-421D-4AC2-A8BC-41AE5BF63E40}" destId="{D5409AED-3906-4EE4-BC5D-8182905BA19E}" srcOrd="1" destOrd="0" presId="urn:microsoft.com/office/officeart/2005/8/layout/venn2"/>
    <dgm:cxn modelId="{74E9A232-A31E-48CF-AEA5-05E030EEECC5}" type="presParOf" srcId="{A15EB4C6-FD45-4C5F-853D-3D8FE04C11EC}" destId="{AB642514-11FB-4EED-A523-913FAA26DCE4}" srcOrd="1" destOrd="0" presId="urn:microsoft.com/office/officeart/2005/8/layout/venn2"/>
    <dgm:cxn modelId="{949755CB-8FB4-4946-BD21-165BCD755E8E}" type="presParOf" srcId="{AB642514-11FB-4EED-A523-913FAA26DCE4}" destId="{E0022AC5-19E1-436B-9A92-DC9391A17D6D}" srcOrd="0" destOrd="0" presId="urn:microsoft.com/office/officeart/2005/8/layout/venn2"/>
    <dgm:cxn modelId="{4F538755-9297-4870-9F8C-878ACFB856E0}" type="presParOf" srcId="{AB642514-11FB-4EED-A523-913FAA26DCE4}" destId="{60A2192D-F29D-4974-B616-B65F32B08F12}" srcOrd="1" destOrd="0" presId="urn:microsoft.com/office/officeart/2005/8/layout/venn2"/>
    <dgm:cxn modelId="{94813CF7-0841-4A00-A15C-7B15FCA52D95}" type="presParOf" srcId="{A15EB4C6-FD45-4C5F-853D-3D8FE04C11EC}" destId="{A1302687-97E2-4A84-A8E8-EA1BA901D555}" srcOrd="2" destOrd="0" presId="urn:microsoft.com/office/officeart/2005/8/layout/venn2"/>
    <dgm:cxn modelId="{7D9B79FC-AC47-4D3E-BA84-62A58AC7A463}" type="presParOf" srcId="{A1302687-97E2-4A84-A8E8-EA1BA901D555}" destId="{27A05E9D-2844-48B1-A132-C676BE3D60D6}" srcOrd="0" destOrd="0" presId="urn:microsoft.com/office/officeart/2005/8/layout/venn2"/>
    <dgm:cxn modelId="{3A04BB45-5FB1-4663-802D-5AB139FCBB67}" type="presParOf" srcId="{A1302687-97E2-4A84-A8E8-EA1BA901D555}" destId="{3568D94E-1EF8-48AC-B48C-CCA8E527235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77F6E-040D-4BDD-B584-687EDEAA180B}" type="doc">
      <dgm:prSet loTypeId="urn:microsoft.com/office/officeart/2005/8/layout/bProcess3" loCatId="process" qsTypeId="urn:microsoft.com/office/officeart/2005/8/quickstyle/simple4" qsCatId="simple" csTypeId="urn:microsoft.com/office/officeart/2005/8/colors/accent1_4" csCatId="accent1" phldr="1"/>
      <dgm:spPr/>
      <dgm:t>
        <a:bodyPr/>
        <a:lstStyle/>
        <a:p>
          <a:endParaRPr lang="en-US"/>
        </a:p>
      </dgm:t>
    </dgm:pt>
    <dgm:pt modelId="{01B1D07C-4CC3-4AF9-9D12-8FFBEB8A273F}">
      <dgm:prSet phldrT="[Texto]"/>
      <dgm:spPr/>
      <dgm:t>
        <a:bodyPr/>
        <a:lstStyle/>
        <a:p>
          <a:r>
            <a:rPr lang="es-EC" smtClean="0"/>
            <a:t>Leer de los datos mediante la función </a:t>
          </a:r>
          <a:r>
            <a:rPr lang="es-EC" i="1" smtClean="0"/>
            <a:t>read.table</a:t>
          </a:r>
          <a:endParaRPr lang="en-US" i="1" dirty="0"/>
        </a:p>
      </dgm:t>
    </dgm:pt>
    <dgm:pt modelId="{755B01FD-B12E-484B-BC78-4C3FB13981F7}" type="parTrans" cxnId="{D030C09F-8B39-4481-84DF-D3961EEC527B}">
      <dgm:prSet/>
      <dgm:spPr/>
      <dgm:t>
        <a:bodyPr/>
        <a:lstStyle/>
        <a:p>
          <a:endParaRPr lang="en-US">
            <a:solidFill>
              <a:schemeClr val="tx1"/>
            </a:solidFill>
          </a:endParaRPr>
        </a:p>
      </dgm:t>
    </dgm:pt>
    <dgm:pt modelId="{849F38CA-F2F0-4B69-A574-09BD651489CD}" type="sibTrans" cxnId="{D030C09F-8B39-4481-84DF-D3961EEC527B}">
      <dgm:prSet/>
      <dgm:spPr/>
      <dgm:t>
        <a:bodyPr/>
        <a:lstStyle/>
        <a:p>
          <a:endParaRPr lang="en-US">
            <a:solidFill>
              <a:schemeClr val="tx1"/>
            </a:solidFill>
          </a:endParaRPr>
        </a:p>
      </dgm:t>
    </dgm:pt>
    <dgm:pt modelId="{1112DB73-5BBD-4442-972F-47E7928D4DE0}">
      <dgm:prSet phldrT="[Texto]"/>
      <dgm:spPr/>
      <dgm:t>
        <a:bodyPr/>
        <a:lstStyle/>
        <a:p>
          <a:r>
            <a:rPr lang="es-EC" smtClean="0"/>
            <a:t>Convertir los datos en una serie temporal a partir de la función </a:t>
          </a:r>
          <a:r>
            <a:rPr lang="es-EC" i="1" u="none" smtClean="0">
              <a:effectLst/>
            </a:rPr>
            <a:t>ts</a:t>
          </a:r>
          <a:endParaRPr lang="en-US" i="1" u="none" dirty="0">
            <a:effectLst/>
          </a:endParaRPr>
        </a:p>
      </dgm:t>
    </dgm:pt>
    <dgm:pt modelId="{D67A0D09-9C2B-4FBB-B475-3DFD3D0CE7C5}" type="parTrans" cxnId="{F476E514-A530-4B2A-B7D2-63B22D33C895}">
      <dgm:prSet/>
      <dgm:spPr/>
      <dgm:t>
        <a:bodyPr/>
        <a:lstStyle/>
        <a:p>
          <a:endParaRPr lang="en-US">
            <a:solidFill>
              <a:schemeClr val="tx1"/>
            </a:solidFill>
          </a:endParaRPr>
        </a:p>
      </dgm:t>
    </dgm:pt>
    <dgm:pt modelId="{2388EEE1-C061-4518-99C4-EDF3B42BD727}" type="sibTrans" cxnId="{F476E514-A530-4B2A-B7D2-63B22D33C895}">
      <dgm:prSet/>
      <dgm:spPr/>
      <dgm:t>
        <a:bodyPr/>
        <a:lstStyle/>
        <a:p>
          <a:endParaRPr lang="en-US">
            <a:solidFill>
              <a:schemeClr val="tx1"/>
            </a:solidFill>
          </a:endParaRPr>
        </a:p>
      </dgm:t>
    </dgm:pt>
    <dgm:pt modelId="{D6818745-30B4-42B9-8F0C-3B67ED0BCCBC}">
      <dgm:prSet phldrT="[Texto]"/>
      <dgm:spPr/>
      <dgm:t>
        <a:bodyPr/>
        <a:lstStyle/>
        <a:p>
          <a:r>
            <a:rPr lang="es-EC" smtClean="0"/>
            <a:t>Aplicar la función </a:t>
          </a:r>
          <a:r>
            <a:rPr lang="en-US" i="1" smtClean="0"/>
            <a:t>HoltWinters</a:t>
          </a:r>
          <a:r>
            <a:rPr lang="en-US" smtClean="0"/>
            <a:t> </a:t>
          </a:r>
          <a:r>
            <a:rPr lang="es-EC" smtClean="0"/>
            <a:t>a la serie temporal para el modelamiento de la misma </a:t>
          </a:r>
          <a:endParaRPr lang="en-US" dirty="0"/>
        </a:p>
      </dgm:t>
    </dgm:pt>
    <dgm:pt modelId="{FC273EF1-8719-4E64-956D-D2AD9AFB0440}" type="parTrans" cxnId="{43D2FEBE-10DC-46D9-9F1C-8A58AFA88325}">
      <dgm:prSet/>
      <dgm:spPr/>
      <dgm:t>
        <a:bodyPr/>
        <a:lstStyle/>
        <a:p>
          <a:endParaRPr lang="en-US">
            <a:solidFill>
              <a:schemeClr val="tx1"/>
            </a:solidFill>
          </a:endParaRPr>
        </a:p>
      </dgm:t>
    </dgm:pt>
    <dgm:pt modelId="{7F2750A9-EFF6-4828-843D-B99F96FFB7F6}" type="sibTrans" cxnId="{43D2FEBE-10DC-46D9-9F1C-8A58AFA88325}">
      <dgm:prSet/>
      <dgm:spPr/>
      <dgm:t>
        <a:bodyPr/>
        <a:lstStyle/>
        <a:p>
          <a:endParaRPr lang="en-US">
            <a:solidFill>
              <a:schemeClr val="tx1"/>
            </a:solidFill>
          </a:endParaRPr>
        </a:p>
      </dgm:t>
    </dgm:pt>
    <dgm:pt modelId="{098E3CDC-7939-47EC-93FC-F512D39615B7}">
      <dgm:prSet phldrT="[Texto]"/>
      <dgm:spPr/>
      <dgm:t>
        <a:bodyPr/>
        <a:lstStyle/>
        <a:p>
          <a:r>
            <a:rPr lang="es-EC" dirty="0" smtClean="0"/>
            <a:t>Predecir los valores mediante la función </a:t>
          </a:r>
          <a:r>
            <a:rPr lang="es-EC" i="1" dirty="0" err="1" smtClean="0"/>
            <a:t>predict</a:t>
          </a:r>
          <a:endParaRPr lang="en-US" i="1" dirty="0"/>
        </a:p>
      </dgm:t>
    </dgm:pt>
    <dgm:pt modelId="{9233937A-A098-405A-ABAF-9B50B671755D}" type="parTrans" cxnId="{B7324EE5-073E-4F7C-9351-C9294E84670E}">
      <dgm:prSet/>
      <dgm:spPr/>
      <dgm:t>
        <a:bodyPr/>
        <a:lstStyle/>
        <a:p>
          <a:endParaRPr lang="en-US">
            <a:solidFill>
              <a:schemeClr val="tx1"/>
            </a:solidFill>
          </a:endParaRPr>
        </a:p>
      </dgm:t>
    </dgm:pt>
    <dgm:pt modelId="{A102FC22-081C-473C-93FC-11D4987C97C3}" type="sibTrans" cxnId="{B7324EE5-073E-4F7C-9351-C9294E84670E}">
      <dgm:prSet/>
      <dgm:spPr/>
      <dgm:t>
        <a:bodyPr/>
        <a:lstStyle/>
        <a:p>
          <a:endParaRPr lang="en-US">
            <a:solidFill>
              <a:schemeClr val="tx1"/>
            </a:solidFill>
          </a:endParaRPr>
        </a:p>
      </dgm:t>
    </dgm:pt>
    <dgm:pt modelId="{658085F8-0070-4620-B02F-66756487A081}">
      <dgm:prSet phldrT="[Texto]"/>
      <dgm:spPr/>
      <dgm:t>
        <a:bodyPr/>
        <a:lstStyle/>
        <a:p>
          <a:r>
            <a:rPr lang="es-EC" smtClean="0"/>
            <a:t>Obtener los resultados y colocar los datos obtenidos en los gaps</a:t>
          </a:r>
          <a:endParaRPr lang="en-US" dirty="0"/>
        </a:p>
      </dgm:t>
    </dgm:pt>
    <dgm:pt modelId="{6920BEF6-DD76-4556-815E-55D84631E4AD}" type="parTrans" cxnId="{A953D167-28BD-4F8E-B264-2A3D0A5DD821}">
      <dgm:prSet/>
      <dgm:spPr/>
      <dgm:t>
        <a:bodyPr/>
        <a:lstStyle/>
        <a:p>
          <a:endParaRPr lang="en-US">
            <a:solidFill>
              <a:schemeClr val="tx1"/>
            </a:solidFill>
          </a:endParaRPr>
        </a:p>
      </dgm:t>
    </dgm:pt>
    <dgm:pt modelId="{2FFAD22A-BB67-47B8-9FF1-57639839D88F}" type="sibTrans" cxnId="{A953D167-28BD-4F8E-B264-2A3D0A5DD821}">
      <dgm:prSet/>
      <dgm:spPr/>
      <dgm:t>
        <a:bodyPr/>
        <a:lstStyle/>
        <a:p>
          <a:endParaRPr lang="en-US">
            <a:solidFill>
              <a:schemeClr val="tx1"/>
            </a:solidFill>
          </a:endParaRPr>
        </a:p>
      </dgm:t>
    </dgm:pt>
    <dgm:pt modelId="{866B83D1-C5A3-4325-9359-EB01580B1E65}">
      <dgm:prSet phldrT="[Texto]"/>
      <dgm:spPr/>
      <dgm:t>
        <a:bodyPr/>
        <a:lstStyle/>
        <a:p>
          <a:r>
            <a:rPr lang="en-US" smtClean="0"/>
            <a:t>Cargar librerías</a:t>
          </a:r>
          <a:endParaRPr lang="en-US" dirty="0"/>
        </a:p>
      </dgm:t>
    </dgm:pt>
    <dgm:pt modelId="{A9DDD422-1B9E-4D25-B9EB-C0D1849B2FAB}" type="parTrans" cxnId="{47AF00FF-76D4-43CB-B952-26CF08AA6E5F}">
      <dgm:prSet/>
      <dgm:spPr/>
      <dgm:t>
        <a:bodyPr/>
        <a:lstStyle/>
        <a:p>
          <a:endParaRPr lang="en-US">
            <a:solidFill>
              <a:schemeClr val="tx1"/>
            </a:solidFill>
          </a:endParaRPr>
        </a:p>
      </dgm:t>
    </dgm:pt>
    <dgm:pt modelId="{1A7B0A55-2BC2-4EF2-809E-54248CFFFA8A}" type="sibTrans" cxnId="{47AF00FF-76D4-43CB-B952-26CF08AA6E5F}">
      <dgm:prSet/>
      <dgm:spPr/>
      <dgm:t>
        <a:bodyPr/>
        <a:lstStyle/>
        <a:p>
          <a:endParaRPr lang="en-US">
            <a:solidFill>
              <a:schemeClr val="tx1"/>
            </a:solidFill>
          </a:endParaRPr>
        </a:p>
      </dgm:t>
    </dgm:pt>
    <dgm:pt modelId="{016B0C97-57A8-438E-9FF4-274C26F04D3E}" type="pres">
      <dgm:prSet presAssocID="{E9A77F6E-040D-4BDD-B584-687EDEAA180B}" presName="Name0" presStyleCnt="0">
        <dgm:presLayoutVars>
          <dgm:dir/>
          <dgm:resizeHandles val="exact"/>
        </dgm:presLayoutVars>
      </dgm:prSet>
      <dgm:spPr/>
      <dgm:t>
        <a:bodyPr/>
        <a:lstStyle/>
        <a:p>
          <a:endParaRPr lang="en-US"/>
        </a:p>
      </dgm:t>
    </dgm:pt>
    <dgm:pt modelId="{D96A2A5B-0A13-4AF4-AEC3-45C6FAED7C9E}" type="pres">
      <dgm:prSet presAssocID="{866B83D1-C5A3-4325-9359-EB01580B1E65}" presName="node" presStyleLbl="node1" presStyleIdx="0" presStyleCnt="6">
        <dgm:presLayoutVars>
          <dgm:bulletEnabled val="1"/>
        </dgm:presLayoutVars>
      </dgm:prSet>
      <dgm:spPr/>
      <dgm:t>
        <a:bodyPr/>
        <a:lstStyle/>
        <a:p>
          <a:endParaRPr lang="en-US"/>
        </a:p>
      </dgm:t>
    </dgm:pt>
    <dgm:pt modelId="{25A95E48-12A5-4B52-A12A-2D0B58B9883B}" type="pres">
      <dgm:prSet presAssocID="{1A7B0A55-2BC2-4EF2-809E-54248CFFFA8A}" presName="sibTrans" presStyleLbl="sibTrans1D1" presStyleIdx="0" presStyleCnt="5"/>
      <dgm:spPr/>
      <dgm:t>
        <a:bodyPr/>
        <a:lstStyle/>
        <a:p>
          <a:endParaRPr lang="en-US"/>
        </a:p>
      </dgm:t>
    </dgm:pt>
    <dgm:pt modelId="{7E619620-A2EE-4C96-86A0-0EFF208C9269}" type="pres">
      <dgm:prSet presAssocID="{1A7B0A55-2BC2-4EF2-809E-54248CFFFA8A}" presName="connectorText" presStyleLbl="sibTrans1D1" presStyleIdx="0" presStyleCnt="5"/>
      <dgm:spPr/>
      <dgm:t>
        <a:bodyPr/>
        <a:lstStyle/>
        <a:p>
          <a:endParaRPr lang="en-US"/>
        </a:p>
      </dgm:t>
    </dgm:pt>
    <dgm:pt modelId="{5A27080F-3CFE-43FE-A0B2-948084876566}" type="pres">
      <dgm:prSet presAssocID="{01B1D07C-4CC3-4AF9-9D12-8FFBEB8A273F}" presName="node" presStyleLbl="node1" presStyleIdx="1" presStyleCnt="6">
        <dgm:presLayoutVars>
          <dgm:bulletEnabled val="1"/>
        </dgm:presLayoutVars>
      </dgm:prSet>
      <dgm:spPr/>
      <dgm:t>
        <a:bodyPr/>
        <a:lstStyle/>
        <a:p>
          <a:endParaRPr lang="en-US"/>
        </a:p>
      </dgm:t>
    </dgm:pt>
    <dgm:pt modelId="{CAC951F1-F2DC-4A1A-85AB-3284E0A70C74}" type="pres">
      <dgm:prSet presAssocID="{849F38CA-F2F0-4B69-A574-09BD651489CD}" presName="sibTrans" presStyleLbl="sibTrans1D1" presStyleIdx="1" presStyleCnt="5"/>
      <dgm:spPr/>
      <dgm:t>
        <a:bodyPr/>
        <a:lstStyle/>
        <a:p>
          <a:endParaRPr lang="en-US"/>
        </a:p>
      </dgm:t>
    </dgm:pt>
    <dgm:pt modelId="{1CC4F09F-8634-4B26-B0A9-A1420D02842D}" type="pres">
      <dgm:prSet presAssocID="{849F38CA-F2F0-4B69-A574-09BD651489CD}" presName="connectorText" presStyleLbl="sibTrans1D1" presStyleIdx="1" presStyleCnt="5"/>
      <dgm:spPr/>
      <dgm:t>
        <a:bodyPr/>
        <a:lstStyle/>
        <a:p>
          <a:endParaRPr lang="en-US"/>
        </a:p>
      </dgm:t>
    </dgm:pt>
    <dgm:pt modelId="{91FF4780-E8FE-4140-B7D0-480BD2D403A4}" type="pres">
      <dgm:prSet presAssocID="{1112DB73-5BBD-4442-972F-47E7928D4DE0}" presName="node" presStyleLbl="node1" presStyleIdx="2" presStyleCnt="6">
        <dgm:presLayoutVars>
          <dgm:bulletEnabled val="1"/>
        </dgm:presLayoutVars>
      </dgm:prSet>
      <dgm:spPr/>
      <dgm:t>
        <a:bodyPr/>
        <a:lstStyle/>
        <a:p>
          <a:endParaRPr lang="en-US"/>
        </a:p>
      </dgm:t>
    </dgm:pt>
    <dgm:pt modelId="{35DFE923-9F07-4FAC-840D-79C8CD8B3250}" type="pres">
      <dgm:prSet presAssocID="{2388EEE1-C061-4518-99C4-EDF3B42BD727}" presName="sibTrans" presStyleLbl="sibTrans1D1" presStyleIdx="2" presStyleCnt="5"/>
      <dgm:spPr/>
      <dgm:t>
        <a:bodyPr/>
        <a:lstStyle/>
        <a:p>
          <a:endParaRPr lang="en-US"/>
        </a:p>
      </dgm:t>
    </dgm:pt>
    <dgm:pt modelId="{2F3FC6FD-8804-4BE1-8238-13543BA74FB9}" type="pres">
      <dgm:prSet presAssocID="{2388EEE1-C061-4518-99C4-EDF3B42BD727}" presName="connectorText" presStyleLbl="sibTrans1D1" presStyleIdx="2" presStyleCnt="5"/>
      <dgm:spPr/>
      <dgm:t>
        <a:bodyPr/>
        <a:lstStyle/>
        <a:p>
          <a:endParaRPr lang="en-US"/>
        </a:p>
      </dgm:t>
    </dgm:pt>
    <dgm:pt modelId="{C1164D07-3E05-4068-B876-6864EC0F03DF}" type="pres">
      <dgm:prSet presAssocID="{D6818745-30B4-42B9-8F0C-3B67ED0BCCBC}" presName="node" presStyleLbl="node1" presStyleIdx="3" presStyleCnt="6">
        <dgm:presLayoutVars>
          <dgm:bulletEnabled val="1"/>
        </dgm:presLayoutVars>
      </dgm:prSet>
      <dgm:spPr/>
      <dgm:t>
        <a:bodyPr/>
        <a:lstStyle/>
        <a:p>
          <a:endParaRPr lang="en-US"/>
        </a:p>
      </dgm:t>
    </dgm:pt>
    <dgm:pt modelId="{570BD585-DC3E-475F-987B-7337B47AEF45}" type="pres">
      <dgm:prSet presAssocID="{7F2750A9-EFF6-4828-843D-B99F96FFB7F6}" presName="sibTrans" presStyleLbl="sibTrans1D1" presStyleIdx="3" presStyleCnt="5"/>
      <dgm:spPr/>
      <dgm:t>
        <a:bodyPr/>
        <a:lstStyle/>
        <a:p>
          <a:endParaRPr lang="en-US"/>
        </a:p>
      </dgm:t>
    </dgm:pt>
    <dgm:pt modelId="{2D64F564-A281-4487-89F7-183B16A12E64}" type="pres">
      <dgm:prSet presAssocID="{7F2750A9-EFF6-4828-843D-B99F96FFB7F6}" presName="connectorText" presStyleLbl="sibTrans1D1" presStyleIdx="3" presStyleCnt="5"/>
      <dgm:spPr/>
      <dgm:t>
        <a:bodyPr/>
        <a:lstStyle/>
        <a:p>
          <a:endParaRPr lang="en-US"/>
        </a:p>
      </dgm:t>
    </dgm:pt>
    <dgm:pt modelId="{DE7FF58E-46B4-49BE-BDF7-601D2062CFC0}" type="pres">
      <dgm:prSet presAssocID="{098E3CDC-7939-47EC-93FC-F512D39615B7}" presName="node" presStyleLbl="node1" presStyleIdx="4" presStyleCnt="6">
        <dgm:presLayoutVars>
          <dgm:bulletEnabled val="1"/>
        </dgm:presLayoutVars>
      </dgm:prSet>
      <dgm:spPr/>
      <dgm:t>
        <a:bodyPr/>
        <a:lstStyle/>
        <a:p>
          <a:endParaRPr lang="en-US"/>
        </a:p>
      </dgm:t>
    </dgm:pt>
    <dgm:pt modelId="{A8937BE5-67AC-468F-877A-A21B3F9A0C03}" type="pres">
      <dgm:prSet presAssocID="{A102FC22-081C-473C-93FC-11D4987C97C3}" presName="sibTrans" presStyleLbl="sibTrans1D1" presStyleIdx="4" presStyleCnt="5"/>
      <dgm:spPr/>
      <dgm:t>
        <a:bodyPr/>
        <a:lstStyle/>
        <a:p>
          <a:endParaRPr lang="en-US"/>
        </a:p>
      </dgm:t>
    </dgm:pt>
    <dgm:pt modelId="{E428283B-EDF1-405A-8350-2487548F8215}" type="pres">
      <dgm:prSet presAssocID="{A102FC22-081C-473C-93FC-11D4987C97C3}" presName="connectorText" presStyleLbl="sibTrans1D1" presStyleIdx="4" presStyleCnt="5"/>
      <dgm:spPr/>
      <dgm:t>
        <a:bodyPr/>
        <a:lstStyle/>
        <a:p>
          <a:endParaRPr lang="en-US"/>
        </a:p>
      </dgm:t>
    </dgm:pt>
    <dgm:pt modelId="{20443A8A-21C0-4C92-A051-5D58F5449733}" type="pres">
      <dgm:prSet presAssocID="{658085F8-0070-4620-B02F-66756487A081}" presName="node" presStyleLbl="node1" presStyleIdx="5" presStyleCnt="6">
        <dgm:presLayoutVars>
          <dgm:bulletEnabled val="1"/>
        </dgm:presLayoutVars>
      </dgm:prSet>
      <dgm:spPr/>
      <dgm:t>
        <a:bodyPr/>
        <a:lstStyle/>
        <a:p>
          <a:endParaRPr lang="en-US"/>
        </a:p>
      </dgm:t>
    </dgm:pt>
  </dgm:ptLst>
  <dgm:cxnLst>
    <dgm:cxn modelId="{8C132385-9650-4010-AF6B-5281FB2FC73A}" type="presOf" srcId="{2388EEE1-C061-4518-99C4-EDF3B42BD727}" destId="{35DFE923-9F07-4FAC-840D-79C8CD8B3250}" srcOrd="0" destOrd="0" presId="urn:microsoft.com/office/officeart/2005/8/layout/bProcess3"/>
    <dgm:cxn modelId="{43D2FEBE-10DC-46D9-9F1C-8A58AFA88325}" srcId="{E9A77F6E-040D-4BDD-B584-687EDEAA180B}" destId="{D6818745-30B4-42B9-8F0C-3B67ED0BCCBC}" srcOrd="3" destOrd="0" parTransId="{FC273EF1-8719-4E64-956D-D2AD9AFB0440}" sibTransId="{7F2750A9-EFF6-4828-843D-B99F96FFB7F6}"/>
    <dgm:cxn modelId="{CA26FA16-AECC-443A-BA51-37B218AE5AC2}" type="presOf" srcId="{849F38CA-F2F0-4B69-A574-09BD651489CD}" destId="{1CC4F09F-8634-4B26-B0A9-A1420D02842D}" srcOrd="1" destOrd="0" presId="urn:microsoft.com/office/officeart/2005/8/layout/bProcess3"/>
    <dgm:cxn modelId="{B94497A0-28F0-461A-9E60-F868C9CB7E24}" type="presOf" srcId="{A102FC22-081C-473C-93FC-11D4987C97C3}" destId="{A8937BE5-67AC-468F-877A-A21B3F9A0C03}" srcOrd="0" destOrd="0" presId="urn:microsoft.com/office/officeart/2005/8/layout/bProcess3"/>
    <dgm:cxn modelId="{F476E514-A530-4B2A-B7D2-63B22D33C895}" srcId="{E9A77F6E-040D-4BDD-B584-687EDEAA180B}" destId="{1112DB73-5BBD-4442-972F-47E7928D4DE0}" srcOrd="2" destOrd="0" parTransId="{D67A0D09-9C2B-4FBB-B475-3DFD3D0CE7C5}" sibTransId="{2388EEE1-C061-4518-99C4-EDF3B42BD727}"/>
    <dgm:cxn modelId="{DBD2B7C6-F68E-46E3-91CA-02DD3585986D}" type="presOf" srcId="{1112DB73-5BBD-4442-972F-47E7928D4DE0}" destId="{91FF4780-E8FE-4140-B7D0-480BD2D403A4}" srcOrd="0" destOrd="0" presId="urn:microsoft.com/office/officeart/2005/8/layout/bProcess3"/>
    <dgm:cxn modelId="{47AF00FF-76D4-43CB-B952-26CF08AA6E5F}" srcId="{E9A77F6E-040D-4BDD-B584-687EDEAA180B}" destId="{866B83D1-C5A3-4325-9359-EB01580B1E65}" srcOrd="0" destOrd="0" parTransId="{A9DDD422-1B9E-4D25-B9EB-C0D1849B2FAB}" sibTransId="{1A7B0A55-2BC2-4EF2-809E-54248CFFFA8A}"/>
    <dgm:cxn modelId="{42B15234-4DDC-4CCF-BE29-754563E35958}" type="presOf" srcId="{01B1D07C-4CC3-4AF9-9D12-8FFBEB8A273F}" destId="{5A27080F-3CFE-43FE-A0B2-948084876566}" srcOrd="0" destOrd="0" presId="urn:microsoft.com/office/officeart/2005/8/layout/bProcess3"/>
    <dgm:cxn modelId="{2F040396-D079-4CD9-BD27-B76EBA390882}" type="presOf" srcId="{1A7B0A55-2BC2-4EF2-809E-54248CFFFA8A}" destId="{25A95E48-12A5-4B52-A12A-2D0B58B9883B}" srcOrd="0" destOrd="0" presId="urn:microsoft.com/office/officeart/2005/8/layout/bProcess3"/>
    <dgm:cxn modelId="{CE77983C-73FD-4338-80D4-450027FFC6AC}" type="presOf" srcId="{A102FC22-081C-473C-93FC-11D4987C97C3}" destId="{E428283B-EDF1-405A-8350-2487548F8215}" srcOrd="1" destOrd="0" presId="urn:microsoft.com/office/officeart/2005/8/layout/bProcess3"/>
    <dgm:cxn modelId="{FCB046AC-4F72-4A5B-B7BA-FE5F37D59C3E}" type="presOf" srcId="{2388EEE1-C061-4518-99C4-EDF3B42BD727}" destId="{2F3FC6FD-8804-4BE1-8238-13543BA74FB9}" srcOrd="1" destOrd="0" presId="urn:microsoft.com/office/officeart/2005/8/layout/bProcess3"/>
    <dgm:cxn modelId="{4F5D4C6B-DD32-49C6-8734-A7E714B9D60F}" type="presOf" srcId="{7F2750A9-EFF6-4828-843D-B99F96FFB7F6}" destId="{2D64F564-A281-4487-89F7-183B16A12E64}" srcOrd="1" destOrd="0" presId="urn:microsoft.com/office/officeart/2005/8/layout/bProcess3"/>
    <dgm:cxn modelId="{B918300F-5AB1-468C-B41A-193B6B797ED9}" type="presOf" srcId="{098E3CDC-7939-47EC-93FC-F512D39615B7}" destId="{DE7FF58E-46B4-49BE-BDF7-601D2062CFC0}" srcOrd="0" destOrd="0" presId="urn:microsoft.com/office/officeart/2005/8/layout/bProcess3"/>
    <dgm:cxn modelId="{37D546FE-132C-4869-AF60-A3C17B740556}" type="presOf" srcId="{658085F8-0070-4620-B02F-66756487A081}" destId="{20443A8A-21C0-4C92-A051-5D58F5449733}" srcOrd="0" destOrd="0" presId="urn:microsoft.com/office/officeart/2005/8/layout/bProcess3"/>
    <dgm:cxn modelId="{D030C09F-8B39-4481-84DF-D3961EEC527B}" srcId="{E9A77F6E-040D-4BDD-B584-687EDEAA180B}" destId="{01B1D07C-4CC3-4AF9-9D12-8FFBEB8A273F}" srcOrd="1" destOrd="0" parTransId="{755B01FD-B12E-484B-BC78-4C3FB13981F7}" sibTransId="{849F38CA-F2F0-4B69-A574-09BD651489CD}"/>
    <dgm:cxn modelId="{34D0D4C2-A420-416C-B4A3-A68E6AF762EE}" type="presOf" srcId="{E9A77F6E-040D-4BDD-B584-687EDEAA180B}" destId="{016B0C97-57A8-438E-9FF4-274C26F04D3E}" srcOrd="0" destOrd="0" presId="urn:microsoft.com/office/officeart/2005/8/layout/bProcess3"/>
    <dgm:cxn modelId="{B7324EE5-073E-4F7C-9351-C9294E84670E}" srcId="{E9A77F6E-040D-4BDD-B584-687EDEAA180B}" destId="{098E3CDC-7939-47EC-93FC-F512D39615B7}" srcOrd="4" destOrd="0" parTransId="{9233937A-A098-405A-ABAF-9B50B671755D}" sibTransId="{A102FC22-081C-473C-93FC-11D4987C97C3}"/>
    <dgm:cxn modelId="{18DFE59A-8027-42B3-9BF3-826BB439F5E5}" type="presOf" srcId="{1A7B0A55-2BC2-4EF2-809E-54248CFFFA8A}" destId="{7E619620-A2EE-4C96-86A0-0EFF208C9269}" srcOrd="1" destOrd="0" presId="urn:microsoft.com/office/officeart/2005/8/layout/bProcess3"/>
    <dgm:cxn modelId="{AC772B0E-DFDD-4BD9-803F-20C72519BAB3}" type="presOf" srcId="{7F2750A9-EFF6-4828-843D-B99F96FFB7F6}" destId="{570BD585-DC3E-475F-987B-7337B47AEF45}" srcOrd="0" destOrd="0" presId="urn:microsoft.com/office/officeart/2005/8/layout/bProcess3"/>
    <dgm:cxn modelId="{16D2CE2D-4116-4D46-BAD9-8D9BC680F989}" type="presOf" srcId="{866B83D1-C5A3-4325-9359-EB01580B1E65}" destId="{D96A2A5B-0A13-4AF4-AEC3-45C6FAED7C9E}" srcOrd="0" destOrd="0" presId="urn:microsoft.com/office/officeart/2005/8/layout/bProcess3"/>
    <dgm:cxn modelId="{A953D167-28BD-4F8E-B264-2A3D0A5DD821}" srcId="{E9A77F6E-040D-4BDD-B584-687EDEAA180B}" destId="{658085F8-0070-4620-B02F-66756487A081}" srcOrd="5" destOrd="0" parTransId="{6920BEF6-DD76-4556-815E-55D84631E4AD}" sibTransId="{2FFAD22A-BB67-47B8-9FF1-57639839D88F}"/>
    <dgm:cxn modelId="{954029A3-220E-4E9E-89AB-9703310698D1}" type="presOf" srcId="{D6818745-30B4-42B9-8F0C-3B67ED0BCCBC}" destId="{C1164D07-3E05-4068-B876-6864EC0F03DF}" srcOrd="0" destOrd="0" presId="urn:microsoft.com/office/officeart/2005/8/layout/bProcess3"/>
    <dgm:cxn modelId="{F5EA181B-2F9A-4350-AEA2-41B3F2F6BA5E}" type="presOf" srcId="{849F38CA-F2F0-4B69-A574-09BD651489CD}" destId="{CAC951F1-F2DC-4A1A-85AB-3284E0A70C74}" srcOrd="0" destOrd="0" presId="urn:microsoft.com/office/officeart/2005/8/layout/bProcess3"/>
    <dgm:cxn modelId="{3F012636-A3A9-443A-8B4C-800F2BE880D0}" type="presParOf" srcId="{016B0C97-57A8-438E-9FF4-274C26F04D3E}" destId="{D96A2A5B-0A13-4AF4-AEC3-45C6FAED7C9E}" srcOrd="0" destOrd="0" presId="urn:microsoft.com/office/officeart/2005/8/layout/bProcess3"/>
    <dgm:cxn modelId="{5B7706E0-51DC-40C3-A8C4-EF93CA6FAD20}" type="presParOf" srcId="{016B0C97-57A8-438E-9FF4-274C26F04D3E}" destId="{25A95E48-12A5-4B52-A12A-2D0B58B9883B}" srcOrd="1" destOrd="0" presId="urn:microsoft.com/office/officeart/2005/8/layout/bProcess3"/>
    <dgm:cxn modelId="{766D7E9D-9949-4ABB-BF75-3B8C127B0BEB}" type="presParOf" srcId="{25A95E48-12A5-4B52-A12A-2D0B58B9883B}" destId="{7E619620-A2EE-4C96-86A0-0EFF208C9269}" srcOrd="0" destOrd="0" presId="urn:microsoft.com/office/officeart/2005/8/layout/bProcess3"/>
    <dgm:cxn modelId="{27B3B5AE-3CBE-4429-8082-00AA60C2C118}" type="presParOf" srcId="{016B0C97-57A8-438E-9FF4-274C26F04D3E}" destId="{5A27080F-3CFE-43FE-A0B2-948084876566}" srcOrd="2" destOrd="0" presId="urn:microsoft.com/office/officeart/2005/8/layout/bProcess3"/>
    <dgm:cxn modelId="{DF1A0A76-3ECC-4AC5-BE61-4B540CAAAB6B}" type="presParOf" srcId="{016B0C97-57A8-438E-9FF4-274C26F04D3E}" destId="{CAC951F1-F2DC-4A1A-85AB-3284E0A70C74}" srcOrd="3" destOrd="0" presId="urn:microsoft.com/office/officeart/2005/8/layout/bProcess3"/>
    <dgm:cxn modelId="{D8A016CE-9EA9-44B1-9CF9-5F10C585D49A}" type="presParOf" srcId="{CAC951F1-F2DC-4A1A-85AB-3284E0A70C74}" destId="{1CC4F09F-8634-4B26-B0A9-A1420D02842D}" srcOrd="0" destOrd="0" presId="urn:microsoft.com/office/officeart/2005/8/layout/bProcess3"/>
    <dgm:cxn modelId="{1A06E86D-E57A-4D02-9E2D-AB73C04A6CCD}" type="presParOf" srcId="{016B0C97-57A8-438E-9FF4-274C26F04D3E}" destId="{91FF4780-E8FE-4140-B7D0-480BD2D403A4}" srcOrd="4" destOrd="0" presId="urn:microsoft.com/office/officeart/2005/8/layout/bProcess3"/>
    <dgm:cxn modelId="{72C7A19B-5722-4684-B9C0-D9FE2F85C6CE}" type="presParOf" srcId="{016B0C97-57A8-438E-9FF4-274C26F04D3E}" destId="{35DFE923-9F07-4FAC-840D-79C8CD8B3250}" srcOrd="5" destOrd="0" presId="urn:microsoft.com/office/officeart/2005/8/layout/bProcess3"/>
    <dgm:cxn modelId="{6C888A02-FEBB-4639-AE51-30456CD3A542}" type="presParOf" srcId="{35DFE923-9F07-4FAC-840D-79C8CD8B3250}" destId="{2F3FC6FD-8804-4BE1-8238-13543BA74FB9}" srcOrd="0" destOrd="0" presId="urn:microsoft.com/office/officeart/2005/8/layout/bProcess3"/>
    <dgm:cxn modelId="{270D5240-C070-4F87-BFEA-46BE6B07844F}" type="presParOf" srcId="{016B0C97-57A8-438E-9FF4-274C26F04D3E}" destId="{C1164D07-3E05-4068-B876-6864EC0F03DF}" srcOrd="6" destOrd="0" presId="urn:microsoft.com/office/officeart/2005/8/layout/bProcess3"/>
    <dgm:cxn modelId="{4A3C2D1A-E876-4FC6-A34F-F6F96A5A8B95}" type="presParOf" srcId="{016B0C97-57A8-438E-9FF4-274C26F04D3E}" destId="{570BD585-DC3E-475F-987B-7337B47AEF45}" srcOrd="7" destOrd="0" presId="urn:microsoft.com/office/officeart/2005/8/layout/bProcess3"/>
    <dgm:cxn modelId="{880CF92C-DE0D-48DD-AAFB-E8665F651E21}" type="presParOf" srcId="{570BD585-DC3E-475F-987B-7337B47AEF45}" destId="{2D64F564-A281-4487-89F7-183B16A12E64}" srcOrd="0" destOrd="0" presId="urn:microsoft.com/office/officeart/2005/8/layout/bProcess3"/>
    <dgm:cxn modelId="{65D57261-AC7E-46F4-95E3-09FAE278F5ED}" type="presParOf" srcId="{016B0C97-57A8-438E-9FF4-274C26F04D3E}" destId="{DE7FF58E-46B4-49BE-BDF7-601D2062CFC0}" srcOrd="8" destOrd="0" presId="urn:microsoft.com/office/officeart/2005/8/layout/bProcess3"/>
    <dgm:cxn modelId="{E6AD2FB8-E20B-4A20-AE79-916C5077FE08}" type="presParOf" srcId="{016B0C97-57A8-438E-9FF4-274C26F04D3E}" destId="{A8937BE5-67AC-468F-877A-A21B3F9A0C03}" srcOrd="9" destOrd="0" presId="urn:microsoft.com/office/officeart/2005/8/layout/bProcess3"/>
    <dgm:cxn modelId="{13370D60-3366-4797-BD11-C343E369C526}" type="presParOf" srcId="{A8937BE5-67AC-468F-877A-A21B3F9A0C03}" destId="{E428283B-EDF1-405A-8350-2487548F8215}" srcOrd="0" destOrd="0" presId="urn:microsoft.com/office/officeart/2005/8/layout/bProcess3"/>
    <dgm:cxn modelId="{2C877926-A55D-4FA2-8619-F773087C386C}" type="presParOf" srcId="{016B0C97-57A8-438E-9FF4-274C26F04D3E}" destId="{20443A8A-21C0-4C92-A051-5D58F5449733}"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86F1-61E7-4BFF-92B8-F77298AA1E44}">
      <dsp:nvSpPr>
        <dsp:cNvPr id="0" name=""/>
        <dsp:cNvSpPr/>
      </dsp:nvSpPr>
      <dsp:spPr>
        <a:xfrm>
          <a:off x="241630" y="2497215"/>
          <a:ext cx="2665785" cy="87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Sol emite aprox. 62.000 kilovatios/m2 de su superficie sin interrupción</a:t>
          </a:r>
          <a:endParaRPr lang="en-US" sz="1800" kern="1200" dirty="0"/>
        </a:p>
      </dsp:txBody>
      <dsp:txXfrm>
        <a:off x="241630" y="2497215"/>
        <a:ext cx="2665785" cy="878497"/>
      </dsp:txXfrm>
    </dsp:sp>
    <dsp:sp modelId="{24942B0E-3544-42CC-B195-AEEE6913E4CD}">
      <dsp:nvSpPr>
        <dsp:cNvPr id="0" name=""/>
        <dsp:cNvSpPr/>
      </dsp:nvSpPr>
      <dsp:spPr>
        <a:xfrm>
          <a:off x="176248" y="2167912"/>
          <a:ext cx="212051" cy="212051"/>
        </a:xfrm>
        <a:prstGeom prst="ellipse">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E635102-5878-4367-B6F2-1EEBC134B217}">
      <dsp:nvSpPr>
        <dsp:cNvPr id="0" name=""/>
        <dsp:cNvSpPr/>
      </dsp:nvSpPr>
      <dsp:spPr>
        <a:xfrm>
          <a:off x="561647" y="2160257"/>
          <a:ext cx="212051" cy="212051"/>
        </a:xfrm>
        <a:prstGeom prst="ellipse">
          <a:avLst/>
        </a:prstGeom>
        <a:solidFill>
          <a:schemeClr val="accent1">
            <a:shade val="80000"/>
            <a:hueOff val="-12678"/>
            <a:satOff val="-1333"/>
            <a:lumOff val="19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1697E41-F856-4983-869D-E085C5E0B49F}">
      <dsp:nvSpPr>
        <dsp:cNvPr id="0" name=""/>
        <dsp:cNvSpPr/>
      </dsp:nvSpPr>
      <dsp:spPr>
        <a:xfrm>
          <a:off x="814935" y="1882531"/>
          <a:ext cx="333223" cy="333223"/>
        </a:xfrm>
        <a:prstGeom prst="ellipse">
          <a:avLst/>
        </a:prstGeom>
        <a:solidFill>
          <a:schemeClr val="accent1">
            <a:shade val="80000"/>
            <a:hueOff val="-25356"/>
            <a:satOff val="-2667"/>
            <a:lumOff val="39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A1334B-C7FC-4B47-8674-826C70F96511}">
      <dsp:nvSpPr>
        <dsp:cNvPr id="0" name=""/>
        <dsp:cNvSpPr/>
      </dsp:nvSpPr>
      <dsp:spPr>
        <a:xfrm>
          <a:off x="1270879" y="1943114"/>
          <a:ext cx="212051" cy="212051"/>
        </a:xfrm>
        <a:prstGeom prst="ellipse">
          <a:avLst/>
        </a:prstGeom>
        <a:solidFill>
          <a:schemeClr val="accent1">
            <a:shade val="80000"/>
            <a:hueOff val="-38034"/>
            <a:satOff val="-4000"/>
            <a:lumOff val="598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B0B5FD-651F-4180-9150-6BCF133D453B}">
      <dsp:nvSpPr>
        <dsp:cNvPr id="0" name=""/>
        <dsp:cNvSpPr/>
      </dsp:nvSpPr>
      <dsp:spPr>
        <a:xfrm>
          <a:off x="1633366" y="1943114"/>
          <a:ext cx="212051" cy="212051"/>
        </a:xfrm>
        <a:prstGeom prst="ellipse">
          <a:avLst/>
        </a:prstGeom>
        <a:solidFill>
          <a:schemeClr val="accent1">
            <a:shade val="80000"/>
            <a:hueOff val="-50711"/>
            <a:satOff val="-5333"/>
            <a:lumOff val="79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897440-406A-4F0F-8E04-314D57385E9F}">
      <dsp:nvSpPr>
        <dsp:cNvPr id="0" name=""/>
        <dsp:cNvSpPr/>
      </dsp:nvSpPr>
      <dsp:spPr>
        <a:xfrm>
          <a:off x="1973665" y="2049142"/>
          <a:ext cx="212051" cy="212051"/>
        </a:xfrm>
        <a:prstGeom prst="ellipse">
          <a:avLst/>
        </a:prstGeom>
        <a:solidFill>
          <a:schemeClr val="accent1">
            <a:shade val="80000"/>
            <a:hueOff val="-63389"/>
            <a:satOff val="-6667"/>
            <a:lumOff val="99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73A27A-3F78-4357-888E-10E52770E1DF}">
      <dsp:nvSpPr>
        <dsp:cNvPr id="0" name=""/>
        <dsp:cNvSpPr/>
      </dsp:nvSpPr>
      <dsp:spPr>
        <a:xfrm>
          <a:off x="2241109" y="2205696"/>
          <a:ext cx="333223" cy="333223"/>
        </a:xfrm>
        <a:prstGeom prst="ellipse">
          <a:avLst/>
        </a:prstGeom>
        <a:solidFill>
          <a:schemeClr val="accent1">
            <a:shade val="80000"/>
            <a:hueOff val="-76067"/>
            <a:satOff val="-8000"/>
            <a:lumOff val="119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620FAE1-C757-423B-BE93-D14DD0BF4F7B}">
      <dsp:nvSpPr>
        <dsp:cNvPr id="0" name=""/>
        <dsp:cNvSpPr/>
      </dsp:nvSpPr>
      <dsp:spPr>
        <a:xfrm>
          <a:off x="2902914" y="2817357"/>
          <a:ext cx="212051" cy="212051"/>
        </a:xfrm>
        <a:prstGeom prst="ellipse">
          <a:avLst/>
        </a:prstGeom>
        <a:solidFill>
          <a:schemeClr val="accent1">
            <a:shade val="80000"/>
            <a:hueOff val="-88745"/>
            <a:satOff val="-9333"/>
            <a:lumOff val="139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E9D1AEB-2F5C-4B83-BB75-F65E753931FF}">
      <dsp:nvSpPr>
        <dsp:cNvPr id="0" name=""/>
        <dsp:cNvSpPr/>
      </dsp:nvSpPr>
      <dsp:spPr>
        <a:xfrm>
          <a:off x="2729344" y="2494471"/>
          <a:ext cx="212051" cy="212051"/>
        </a:xfrm>
        <a:prstGeom prst="ellipse">
          <a:avLst/>
        </a:prstGeom>
        <a:solidFill>
          <a:schemeClr val="accent1">
            <a:shade val="80000"/>
            <a:hueOff val="-101423"/>
            <a:satOff val="-10667"/>
            <a:lumOff val="159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24F03D-F9B8-497F-B123-DEED824E2F22}">
      <dsp:nvSpPr>
        <dsp:cNvPr id="0" name=""/>
        <dsp:cNvSpPr/>
      </dsp:nvSpPr>
      <dsp:spPr>
        <a:xfrm>
          <a:off x="0" y="2372308"/>
          <a:ext cx="451487" cy="545268"/>
        </a:xfrm>
        <a:prstGeom prst="ellipse">
          <a:avLst/>
        </a:prstGeom>
        <a:solidFill>
          <a:schemeClr val="accent1">
            <a:shade val="80000"/>
            <a:hueOff val="-114101"/>
            <a:satOff val="-12000"/>
            <a:lumOff val="17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D56A309-5EB1-4386-9E0D-9E428A093922}">
      <dsp:nvSpPr>
        <dsp:cNvPr id="0" name=""/>
        <dsp:cNvSpPr/>
      </dsp:nvSpPr>
      <dsp:spPr>
        <a:xfrm>
          <a:off x="27812" y="2999153"/>
          <a:ext cx="212051" cy="212051"/>
        </a:xfrm>
        <a:prstGeom prst="ellipse">
          <a:avLst/>
        </a:prstGeom>
        <a:solidFill>
          <a:schemeClr val="accent1">
            <a:shade val="80000"/>
            <a:hueOff val="-126779"/>
            <a:satOff val="-13333"/>
            <a:lumOff val="199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4370087-BC2D-4C75-AA18-CE373157C383}">
      <dsp:nvSpPr>
        <dsp:cNvPr id="0" name=""/>
        <dsp:cNvSpPr/>
      </dsp:nvSpPr>
      <dsp:spPr>
        <a:xfrm>
          <a:off x="0" y="3320586"/>
          <a:ext cx="333223" cy="333223"/>
        </a:xfrm>
        <a:prstGeom prst="ellipse">
          <a:avLst/>
        </a:prstGeom>
        <a:solidFill>
          <a:schemeClr val="accent1">
            <a:shade val="80000"/>
            <a:hueOff val="-139457"/>
            <a:satOff val="-14667"/>
            <a:lumOff val="219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4886002-DC0E-4BE7-8563-2BA72FF65ECF}">
      <dsp:nvSpPr>
        <dsp:cNvPr id="0" name=""/>
        <dsp:cNvSpPr/>
      </dsp:nvSpPr>
      <dsp:spPr>
        <a:xfrm>
          <a:off x="334562" y="3500306"/>
          <a:ext cx="484688" cy="484688"/>
        </a:xfrm>
        <a:prstGeom prst="ellipse">
          <a:avLst/>
        </a:prstGeom>
        <a:solidFill>
          <a:schemeClr val="accent1">
            <a:shade val="80000"/>
            <a:hueOff val="-152134"/>
            <a:satOff val="-16000"/>
            <a:lumOff val="239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DDCDC9A-8BF0-4956-B492-7D7B0B53F18D}">
      <dsp:nvSpPr>
        <dsp:cNvPr id="0" name=""/>
        <dsp:cNvSpPr/>
      </dsp:nvSpPr>
      <dsp:spPr>
        <a:xfrm>
          <a:off x="1035318" y="3742646"/>
          <a:ext cx="212051" cy="212051"/>
        </a:xfrm>
        <a:prstGeom prst="ellipse">
          <a:avLst/>
        </a:prstGeom>
        <a:solidFill>
          <a:schemeClr val="accent1">
            <a:shade val="80000"/>
            <a:hueOff val="-164812"/>
            <a:satOff val="-17333"/>
            <a:lumOff val="259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03FD271-244D-4FB5-B011-C96317D5B325}">
      <dsp:nvSpPr>
        <dsp:cNvPr id="0" name=""/>
        <dsp:cNvSpPr/>
      </dsp:nvSpPr>
      <dsp:spPr>
        <a:xfrm>
          <a:off x="1346300" y="3756144"/>
          <a:ext cx="333223" cy="333223"/>
        </a:xfrm>
        <a:prstGeom prst="ellipse">
          <a:avLst/>
        </a:prstGeom>
        <a:solidFill>
          <a:schemeClr val="accent1">
            <a:shade val="80000"/>
            <a:hueOff val="-177490"/>
            <a:satOff val="-18667"/>
            <a:lumOff val="279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14BB75E-E898-486B-B2C8-422B9DD35DF7}">
      <dsp:nvSpPr>
        <dsp:cNvPr id="0" name=""/>
        <dsp:cNvSpPr/>
      </dsp:nvSpPr>
      <dsp:spPr>
        <a:xfrm>
          <a:off x="1772066" y="3850858"/>
          <a:ext cx="212051" cy="212051"/>
        </a:xfrm>
        <a:prstGeom prst="ellipse">
          <a:avLst/>
        </a:prstGeom>
        <a:solidFill>
          <a:schemeClr val="accent1">
            <a:shade val="80000"/>
            <a:hueOff val="-190168"/>
            <a:satOff val="-20000"/>
            <a:lumOff val="299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85B8A8A-0B9A-4F51-8B68-64483450F3B3}">
      <dsp:nvSpPr>
        <dsp:cNvPr id="0" name=""/>
        <dsp:cNvSpPr/>
      </dsp:nvSpPr>
      <dsp:spPr>
        <a:xfrm>
          <a:off x="2068408" y="3548014"/>
          <a:ext cx="484688" cy="484688"/>
        </a:xfrm>
        <a:prstGeom prst="ellipse">
          <a:avLst/>
        </a:prstGeom>
        <a:solidFill>
          <a:schemeClr val="accent1">
            <a:shade val="80000"/>
            <a:hueOff val="-202846"/>
            <a:satOff val="-21333"/>
            <a:lumOff val="319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0B2164-959D-4B05-A315-0AA73BFD2D98}">
      <dsp:nvSpPr>
        <dsp:cNvPr id="0" name=""/>
        <dsp:cNvSpPr/>
      </dsp:nvSpPr>
      <dsp:spPr>
        <a:xfrm>
          <a:off x="2758889" y="3246651"/>
          <a:ext cx="333223" cy="333223"/>
        </a:xfrm>
        <a:prstGeom prst="ellipse">
          <a:avLst/>
        </a:prstGeom>
        <a:solidFill>
          <a:schemeClr val="accent1">
            <a:shade val="80000"/>
            <a:hueOff val="-215524"/>
            <a:satOff val="-22667"/>
            <a:lumOff val="3392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C6B1F58-BA2A-4295-B33A-BFE4BC4F37DA}">
      <dsp:nvSpPr>
        <dsp:cNvPr id="0" name=""/>
        <dsp:cNvSpPr/>
      </dsp:nvSpPr>
      <dsp:spPr>
        <a:xfrm>
          <a:off x="3285565" y="1993444"/>
          <a:ext cx="498259" cy="1868309"/>
        </a:xfrm>
        <a:prstGeom prst="chevron">
          <a:avLst>
            <a:gd name="adj" fmla="val 6231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AAA108A-08F3-4F7F-9922-57CC76FFFF9A}">
      <dsp:nvSpPr>
        <dsp:cNvPr id="0" name=""/>
        <dsp:cNvSpPr/>
      </dsp:nvSpPr>
      <dsp:spPr>
        <a:xfrm>
          <a:off x="3847953" y="1760356"/>
          <a:ext cx="1841255" cy="213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Periodo de </a:t>
          </a:r>
          <a:r>
            <a:rPr lang="es-EC" sz="1600" b="1" kern="1200" dirty="0" smtClean="0"/>
            <a:t>dos</a:t>
          </a:r>
          <a:r>
            <a:rPr lang="es-EC" sz="1600" kern="1200" dirty="0" smtClean="0"/>
            <a:t> días la tierra recibe cantidad de energía equivalente a todas las reservas conocidas</a:t>
          </a:r>
          <a:endParaRPr lang="en-US" sz="1600" kern="1200" dirty="0"/>
        </a:p>
      </dsp:txBody>
      <dsp:txXfrm>
        <a:off x="3847953" y="1760356"/>
        <a:ext cx="1841255" cy="2135700"/>
      </dsp:txXfrm>
    </dsp:sp>
    <dsp:sp modelId="{6EDD7BC8-B189-4762-B0F9-28FCAF594679}">
      <dsp:nvSpPr>
        <dsp:cNvPr id="0" name=""/>
        <dsp:cNvSpPr/>
      </dsp:nvSpPr>
      <dsp:spPr>
        <a:xfrm>
          <a:off x="5833073" y="1972350"/>
          <a:ext cx="678434" cy="1868309"/>
        </a:xfrm>
        <a:prstGeom prst="chevron">
          <a:avLst>
            <a:gd name="adj" fmla="val 62310"/>
          </a:avLst>
        </a:prstGeom>
        <a:solidFill>
          <a:schemeClr val="accent1">
            <a:shade val="90000"/>
            <a:hueOff val="-228385"/>
            <a:satOff val="-23700"/>
            <a:lumOff val="3426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4401562-3DDE-4E60-8B96-65849010895A}">
      <dsp:nvSpPr>
        <dsp:cNvPr id="0" name=""/>
        <dsp:cNvSpPr/>
      </dsp:nvSpPr>
      <dsp:spPr>
        <a:xfrm>
          <a:off x="6628923" y="1887035"/>
          <a:ext cx="2191756" cy="2394254"/>
        </a:xfrm>
        <a:prstGeom prst="ellipse">
          <a:avLst/>
        </a:prstGeom>
        <a:solidFill>
          <a:schemeClr val="accent1">
            <a:shade val="80000"/>
            <a:hueOff val="-228202"/>
            <a:satOff val="-24000"/>
            <a:lumOff val="359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t>Antagonismo fuentes de energía de combustibles fósiles</a:t>
          </a:r>
          <a:endParaRPr lang="en-US" sz="1800" kern="1200" dirty="0"/>
        </a:p>
      </dsp:txBody>
      <dsp:txXfrm>
        <a:off x="6949898" y="2237665"/>
        <a:ext cx="1549806" cy="1692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CC9B7-A535-440F-AA07-118009E5F26A}">
      <dsp:nvSpPr>
        <dsp:cNvPr id="0" name=""/>
        <dsp:cNvSpPr/>
      </dsp:nvSpPr>
      <dsp:spPr>
        <a:xfrm>
          <a:off x="3688042" y="257904"/>
          <a:ext cx="3789553" cy="1316061"/>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BA8D006A-BC2F-4898-8546-8BE341B3D374}">
      <dsp:nvSpPr>
        <dsp:cNvPr id="0" name=""/>
        <dsp:cNvSpPr/>
      </dsp:nvSpPr>
      <dsp:spPr>
        <a:xfrm>
          <a:off x="5221489" y="3572105"/>
          <a:ext cx="734409" cy="470022"/>
        </a:xfrm>
        <a:prstGeom prst="downArrow">
          <a:avLst/>
        </a:prstGeom>
        <a:solidFill>
          <a:schemeClr val="accent2">
            <a:tint val="40000"/>
            <a:hueOff val="0"/>
            <a:satOff val="0"/>
            <a:lumOff val="0"/>
            <a:alphaOff val="0"/>
          </a:scheme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4B2FB47-0D1C-4665-96C6-FCC801BE2743}">
      <dsp:nvSpPr>
        <dsp:cNvPr id="0" name=""/>
        <dsp:cNvSpPr/>
      </dsp:nvSpPr>
      <dsp:spPr>
        <a:xfrm>
          <a:off x="2708104" y="4086762"/>
          <a:ext cx="5761178" cy="613458"/>
        </a:xfrm>
        <a:prstGeom prst="rect">
          <a:avLst/>
        </a:prstGeom>
        <a:solidFill>
          <a:schemeClr val="accent4">
            <a:lumMod val="60000"/>
            <a:lumOff val="40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Modelamiento</a:t>
          </a:r>
          <a:r>
            <a:rPr lang="en-US" sz="2000" kern="1200" dirty="0" smtClean="0"/>
            <a:t> y </a:t>
          </a:r>
          <a:r>
            <a:rPr lang="en-US" sz="2000" kern="1200" dirty="0" err="1" smtClean="0"/>
            <a:t>predicción</a:t>
          </a:r>
          <a:r>
            <a:rPr lang="en-US" sz="2000" kern="1200" dirty="0" smtClean="0"/>
            <a:t> de </a:t>
          </a:r>
          <a:r>
            <a:rPr lang="en-US" sz="2000" kern="1200" dirty="0" err="1" smtClean="0"/>
            <a:t>radiación</a:t>
          </a:r>
          <a:r>
            <a:rPr lang="en-US" sz="2000" kern="1200" dirty="0" smtClean="0"/>
            <a:t> solar</a:t>
          </a:r>
          <a:endParaRPr lang="en-US" sz="2000" kern="1200" dirty="0"/>
        </a:p>
      </dsp:txBody>
      <dsp:txXfrm>
        <a:off x="2708104" y="4086762"/>
        <a:ext cx="5761178" cy="613458"/>
      </dsp:txXfrm>
    </dsp:sp>
    <dsp:sp modelId="{E5F8D9DF-8790-400D-83B0-C18111E005B1}">
      <dsp:nvSpPr>
        <dsp:cNvPr id="0" name=""/>
        <dsp:cNvSpPr/>
      </dsp:nvSpPr>
      <dsp:spPr>
        <a:xfrm>
          <a:off x="4934605" y="1721004"/>
          <a:ext cx="1541828" cy="1537280"/>
        </a:xfrm>
        <a:prstGeom prst="ellipse">
          <a:avLst/>
        </a:prstGeom>
        <a:gradFill rotWithShape="1">
          <a:gsLst>
            <a:gs pos="0">
              <a:schemeClr val="accent5">
                <a:tint val="98000"/>
                <a:lumMod val="110000"/>
              </a:schemeClr>
            </a:gs>
            <a:gs pos="84000">
              <a:schemeClr val="accent5">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lightRig rig="flat" dir="t"/>
        </a:scene3d>
        <a:sp3d>
          <a:bevelT w="38100" h="508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err="1" smtClean="0">
              <a:solidFill>
                <a:schemeClr val="tx1"/>
              </a:solidFill>
            </a:rPr>
            <a:t>Redes</a:t>
          </a:r>
          <a:r>
            <a:rPr lang="en-US" sz="1600" b="0" kern="1200" dirty="0" smtClean="0">
              <a:solidFill>
                <a:schemeClr val="tx1"/>
              </a:solidFill>
            </a:rPr>
            <a:t> </a:t>
          </a:r>
          <a:r>
            <a:rPr lang="en-US" sz="1600" b="0" kern="1200" dirty="0" err="1" smtClean="0">
              <a:solidFill>
                <a:schemeClr val="tx1"/>
              </a:solidFill>
            </a:rPr>
            <a:t>Neuronales</a:t>
          </a:r>
          <a:r>
            <a:rPr lang="en-US" sz="1600" b="0" kern="1200" dirty="0" smtClean="0">
              <a:solidFill>
                <a:schemeClr val="tx1"/>
              </a:solidFill>
            </a:rPr>
            <a:t> </a:t>
          </a:r>
          <a:r>
            <a:rPr lang="en-US" sz="1600" b="0" kern="1200" dirty="0" err="1" smtClean="0">
              <a:solidFill>
                <a:schemeClr val="tx1"/>
              </a:solidFill>
            </a:rPr>
            <a:t>artificiales</a:t>
          </a:r>
          <a:endParaRPr lang="en-US" sz="1600" b="0" kern="1200" dirty="0">
            <a:solidFill>
              <a:schemeClr val="tx1"/>
            </a:solidFill>
          </a:endParaRPr>
        </a:p>
      </dsp:txBody>
      <dsp:txXfrm>
        <a:off x="5160400" y="1946133"/>
        <a:ext cx="1090238" cy="1087022"/>
      </dsp:txXfrm>
    </dsp:sp>
    <dsp:sp modelId="{61AB5722-B866-4D1E-8AC3-25F9473DDA2D}">
      <dsp:nvSpPr>
        <dsp:cNvPr id="0" name=""/>
        <dsp:cNvSpPr/>
      </dsp:nvSpPr>
      <dsp:spPr>
        <a:xfrm>
          <a:off x="4108149" y="590070"/>
          <a:ext cx="1321937" cy="1321937"/>
        </a:xfrm>
        <a:prstGeom prst="ellipse">
          <a:avLst/>
        </a:prstGeom>
        <a:gradFill rotWithShape="0">
          <a:gsLst>
            <a:gs pos="0">
              <a:schemeClr val="accent2">
                <a:hueOff val="1871448"/>
                <a:satOff val="2654"/>
                <a:lumOff val="9118"/>
                <a:alphaOff val="0"/>
                <a:tint val="98000"/>
                <a:lumMod val="110000"/>
              </a:schemeClr>
            </a:gs>
            <a:gs pos="84000">
              <a:schemeClr val="accent2">
                <a:hueOff val="1871448"/>
                <a:satOff val="2654"/>
                <a:lumOff val="9118"/>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Método Holt-Winters</a:t>
          </a:r>
          <a:endParaRPr lang="en-US" sz="1600" kern="1200" dirty="0"/>
        </a:p>
      </dsp:txBody>
      <dsp:txXfrm>
        <a:off x="4301742" y="783663"/>
        <a:ext cx="934751" cy="934751"/>
      </dsp:txXfrm>
    </dsp:sp>
    <dsp:sp modelId="{E5031F9E-B31E-4AC1-ABF0-6829D0063EEB}">
      <dsp:nvSpPr>
        <dsp:cNvPr id="0" name=""/>
        <dsp:cNvSpPr/>
      </dsp:nvSpPr>
      <dsp:spPr>
        <a:xfrm>
          <a:off x="5419778" y="364247"/>
          <a:ext cx="1424757" cy="1321937"/>
        </a:xfrm>
        <a:prstGeom prst="ellipse">
          <a:avLst/>
        </a:prstGeom>
        <a:gradFill rotWithShape="0">
          <a:gsLst>
            <a:gs pos="0">
              <a:schemeClr val="accent2">
                <a:hueOff val="3742897"/>
                <a:satOff val="5308"/>
                <a:lumOff val="18235"/>
                <a:alphaOff val="0"/>
                <a:tint val="98000"/>
                <a:lumMod val="110000"/>
              </a:schemeClr>
            </a:gs>
            <a:gs pos="84000">
              <a:schemeClr val="accent2">
                <a:hueOff val="3742897"/>
                <a:satOff val="5308"/>
                <a:lumOff val="18235"/>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ea typeface="Calibri" panose="020F0502020204030204" pitchFamily="34" charset="0"/>
            </a:rPr>
            <a:t>Transformada de wavelet</a:t>
          </a:r>
          <a:endParaRPr lang="en-US" sz="2400" kern="1200" dirty="0"/>
        </a:p>
      </dsp:txBody>
      <dsp:txXfrm>
        <a:off x="5628429" y="557840"/>
        <a:ext cx="1007455" cy="934751"/>
      </dsp:txXfrm>
    </dsp:sp>
    <dsp:sp modelId="{A19EB6CC-F85E-4BBC-9F6F-D43D5A90986A}">
      <dsp:nvSpPr>
        <dsp:cNvPr id="0" name=""/>
        <dsp:cNvSpPr/>
      </dsp:nvSpPr>
      <dsp:spPr>
        <a:xfrm>
          <a:off x="3576024" y="206423"/>
          <a:ext cx="4112693" cy="3290154"/>
        </a:xfrm>
        <a:prstGeom prst="funnel">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819D1-B6ED-402A-9669-7AC91B174529}">
      <dsp:nvSpPr>
        <dsp:cNvPr id="0" name=""/>
        <dsp:cNvSpPr/>
      </dsp:nvSpPr>
      <dsp:spPr>
        <a:xfrm>
          <a:off x="834223" y="0"/>
          <a:ext cx="4557226" cy="4557226"/>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Machine Learning</a:t>
          </a:r>
          <a:endParaRPr lang="en-US" sz="2400" kern="1200" dirty="0"/>
        </a:p>
      </dsp:txBody>
      <dsp:txXfrm>
        <a:off x="2316461" y="227861"/>
        <a:ext cx="1592750" cy="683583"/>
      </dsp:txXfrm>
    </dsp:sp>
    <dsp:sp modelId="{E0022AC5-19E1-436B-9A92-DC9391A17D6D}">
      <dsp:nvSpPr>
        <dsp:cNvPr id="0" name=""/>
        <dsp:cNvSpPr/>
      </dsp:nvSpPr>
      <dsp:spPr>
        <a:xfrm>
          <a:off x="1403876" y="1116850"/>
          <a:ext cx="3417919" cy="3417919"/>
        </a:xfrm>
        <a:prstGeom prst="ellipse">
          <a:avLst/>
        </a:prstGeom>
        <a:solidFill>
          <a:schemeClr val="accent1">
            <a:shade val="80000"/>
            <a:hueOff val="-114101"/>
            <a:satOff val="-12000"/>
            <a:lumOff val="1796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Deep Learning</a:t>
          </a:r>
          <a:endParaRPr lang="en-US" sz="1800" kern="1200" dirty="0"/>
        </a:p>
      </dsp:txBody>
      <dsp:txXfrm>
        <a:off x="2316461" y="1330470"/>
        <a:ext cx="1592750" cy="640859"/>
      </dsp:txXfrm>
    </dsp:sp>
    <dsp:sp modelId="{27A05E9D-2844-48B1-A132-C676BE3D60D6}">
      <dsp:nvSpPr>
        <dsp:cNvPr id="0" name=""/>
        <dsp:cNvSpPr/>
      </dsp:nvSpPr>
      <dsp:spPr>
        <a:xfrm>
          <a:off x="1973530" y="2278613"/>
          <a:ext cx="2278613" cy="2278613"/>
        </a:xfrm>
        <a:prstGeom prst="ellipse">
          <a:avLst/>
        </a:prstGeom>
        <a:solidFill>
          <a:schemeClr val="accent1">
            <a:shade val="80000"/>
            <a:hueOff val="-228202"/>
            <a:satOff val="-24000"/>
            <a:lumOff val="359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Redes</a:t>
          </a:r>
          <a:r>
            <a:rPr lang="en-US" sz="1600" b="1" kern="1200" dirty="0" smtClean="0">
              <a:solidFill>
                <a:schemeClr val="tx1"/>
              </a:solidFill>
            </a:rPr>
            <a:t> </a:t>
          </a:r>
          <a:r>
            <a:rPr lang="en-US" sz="1600" b="1" kern="1200" dirty="0" err="1" smtClean="0">
              <a:solidFill>
                <a:schemeClr val="tx1"/>
              </a:solidFill>
            </a:rPr>
            <a:t>Neuronales</a:t>
          </a:r>
          <a:r>
            <a:rPr lang="en-US" sz="1600" b="1" kern="1200" dirty="0" smtClean="0">
              <a:solidFill>
                <a:schemeClr val="tx1"/>
              </a:solidFill>
            </a:rPr>
            <a:t> </a:t>
          </a:r>
          <a:r>
            <a:rPr lang="en-US" sz="1600" b="1" kern="1200" dirty="0" err="1" smtClean="0">
              <a:solidFill>
                <a:schemeClr val="tx1"/>
              </a:solidFill>
            </a:rPr>
            <a:t>Artificiales</a:t>
          </a:r>
          <a:endParaRPr lang="en-US" sz="1600" b="1" kern="1200" dirty="0">
            <a:solidFill>
              <a:schemeClr val="tx1"/>
            </a:solidFill>
          </a:endParaRPr>
        </a:p>
        <a:p>
          <a:pPr marL="171450" lvl="1" indent="-171450" algn="ctr" defTabSz="800100">
            <a:lnSpc>
              <a:spcPct val="90000"/>
            </a:lnSpc>
            <a:spcBef>
              <a:spcPct val="0"/>
            </a:spcBef>
            <a:spcAft>
              <a:spcPct val="15000"/>
            </a:spcAft>
            <a:buChar char="••"/>
          </a:pPr>
          <a:endParaRPr lang="en-US" sz="1800" kern="1200" dirty="0"/>
        </a:p>
      </dsp:txBody>
      <dsp:txXfrm>
        <a:off x="2307225" y="2848266"/>
        <a:ext cx="1611222" cy="1139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95E48-12A5-4B52-A12A-2D0B58B9883B}">
      <dsp:nvSpPr>
        <dsp:cNvPr id="0" name=""/>
        <dsp:cNvSpPr/>
      </dsp:nvSpPr>
      <dsp:spPr>
        <a:xfrm>
          <a:off x="3437019" y="643817"/>
          <a:ext cx="497210" cy="91440"/>
        </a:xfrm>
        <a:custGeom>
          <a:avLst/>
          <a:gdLst/>
          <a:ahLst/>
          <a:cxnLst/>
          <a:rect l="0" t="0" r="0" b="0"/>
          <a:pathLst>
            <a:path>
              <a:moveTo>
                <a:pt x="0" y="45720"/>
              </a:moveTo>
              <a:lnTo>
                <a:pt x="497210" y="45720"/>
              </a:lnTo>
            </a:path>
          </a:pathLst>
        </a:custGeom>
        <a:noFill/>
        <a:ln w="12700" cap="rnd"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672429" y="686898"/>
        <a:ext cx="26390" cy="5278"/>
      </dsp:txXfrm>
    </dsp:sp>
    <dsp:sp modelId="{D96A2A5B-0A13-4AF4-AEC3-45C6FAED7C9E}">
      <dsp:nvSpPr>
        <dsp:cNvPr id="0" name=""/>
        <dsp:cNvSpPr/>
      </dsp:nvSpPr>
      <dsp:spPr>
        <a:xfrm>
          <a:off x="1143992" y="1089"/>
          <a:ext cx="2294826" cy="1376896"/>
        </a:xfrm>
        <a:prstGeom prst="rect">
          <a:avLst/>
        </a:prstGeom>
        <a:gradFill rotWithShape="0">
          <a:gsLst>
            <a:gs pos="0">
              <a:schemeClr val="accent1">
                <a:shade val="50000"/>
                <a:hueOff val="0"/>
                <a:satOff val="0"/>
                <a:lumOff val="0"/>
                <a:alphaOff val="0"/>
                <a:tint val="98000"/>
                <a:lumMod val="110000"/>
              </a:schemeClr>
            </a:gs>
            <a:gs pos="84000">
              <a:schemeClr val="accent1">
                <a:shade val="5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t>Cargar librerías</a:t>
          </a:r>
          <a:endParaRPr lang="en-US" sz="1700" kern="1200" dirty="0"/>
        </a:p>
      </dsp:txBody>
      <dsp:txXfrm>
        <a:off x="1143992" y="1089"/>
        <a:ext cx="2294826" cy="1376896"/>
      </dsp:txXfrm>
    </dsp:sp>
    <dsp:sp modelId="{CAC951F1-F2DC-4A1A-85AB-3284E0A70C74}">
      <dsp:nvSpPr>
        <dsp:cNvPr id="0" name=""/>
        <dsp:cNvSpPr/>
      </dsp:nvSpPr>
      <dsp:spPr>
        <a:xfrm>
          <a:off x="6259656" y="643817"/>
          <a:ext cx="497210" cy="91440"/>
        </a:xfrm>
        <a:custGeom>
          <a:avLst/>
          <a:gdLst/>
          <a:ahLst/>
          <a:cxnLst/>
          <a:rect l="0" t="0" r="0" b="0"/>
          <a:pathLst>
            <a:path>
              <a:moveTo>
                <a:pt x="0" y="45720"/>
              </a:moveTo>
              <a:lnTo>
                <a:pt x="497210" y="45720"/>
              </a:lnTo>
            </a:path>
          </a:pathLst>
        </a:custGeom>
        <a:noFill/>
        <a:ln w="12700" cap="rnd" cmpd="sng" algn="ctr">
          <a:solidFill>
            <a:schemeClr val="accent1">
              <a:shade val="90000"/>
              <a:hueOff val="-100873"/>
              <a:satOff val="-9870"/>
              <a:lumOff val="18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495066" y="686898"/>
        <a:ext cx="26390" cy="5278"/>
      </dsp:txXfrm>
    </dsp:sp>
    <dsp:sp modelId="{5A27080F-3CFE-43FE-A0B2-948084876566}">
      <dsp:nvSpPr>
        <dsp:cNvPr id="0" name=""/>
        <dsp:cNvSpPr/>
      </dsp:nvSpPr>
      <dsp:spPr>
        <a:xfrm>
          <a:off x="3966629" y="1089"/>
          <a:ext cx="2294826" cy="1376896"/>
        </a:xfrm>
        <a:prstGeom prst="rect">
          <a:avLst/>
        </a:prstGeom>
        <a:gradFill rotWithShape="0">
          <a:gsLst>
            <a:gs pos="0">
              <a:schemeClr val="accent1">
                <a:shade val="50000"/>
                <a:hueOff val="-82416"/>
                <a:satOff val="-8733"/>
                <a:lumOff val="17251"/>
                <a:alphaOff val="0"/>
                <a:tint val="98000"/>
                <a:lumMod val="110000"/>
              </a:schemeClr>
            </a:gs>
            <a:gs pos="84000">
              <a:schemeClr val="accent1">
                <a:shade val="50000"/>
                <a:hueOff val="-82416"/>
                <a:satOff val="-8733"/>
                <a:lumOff val="1725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Leer de los datos mediante la función </a:t>
          </a:r>
          <a:r>
            <a:rPr lang="es-EC" sz="1700" i="1" kern="1200" smtClean="0"/>
            <a:t>read.table</a:t>
          </a:r>
          <a:endParaRPr lang="en-US" sz="1700" i="1" kern="1200" dirty="0"/>
        </a:p>
      </dsp:txBody>
      <dsp:txXfrm>
        <a:off x="3966629" y="1089"/>
        <a:ext cx="2294826" cy="1376896"/>
      </dsp:txXfrm>
    </dsp:sp>
    <dsp:sp modelId="{35DFE923-9F07-4FAC-840D-79C8CD8B3250}">
      <dsp:nvSpPr>
        <dsp:cNvPr id="0" name=""/>
        <dsp:cNvSpPr/>
      </dsp:nvSpPr>
      <dsp:spPr>
        <a:xfrm>
          <a:off x="2291405" y="1376185"/>
          <a:ext cx="5645274" cy="497210"/>
        </a:xfrm>
        <a:custGeom>
          <a:avLst/>
          <a:gdLst/>
          <a:ahLst/>
          <a:cxnLst/>
          <a:rect l="0" t="0" r="0" b="0"/>
          <a:pathLst>
            <a:path>
              <a:moveTo>
                <a:pt x="5645274" y="0"/>
              </a:moveTo>
              <a:lnTo>
                <a:pt x="5645274" y="265705"/>
              </a:lnTo>
              <a:lnTo>
                <a:pt x="0" y="265705"/>
              </a:lnTo>
              <a:lnTo>
                <a:pt x="0" y="497210"/>
              </a:lnTo>
            </a:path>
          </a:pathLst>
        </a:custGeom>
        <a:noFill/>
        <a:ln w="12700" cap="rnd" cmpd="sng" algn="ctr">
          <a:solidFill>
            <a:schemeClr val="accent1">
              <a:shade val="90000"/>
              <a:hueOff val="-201746"/>
              <a:satOff val="-19740"/>
              <a:lumOff val="377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72295" y="1622151"/>
        <a:ext cx="283494" cy="5278"/>
      </dsp:txXfrm>
    </dsp:sp>
    <dsp:sp modelId="{91FF4780-E8FE-4140-B7D0-480BD2D403A4}">
      <dsp:nvSpPr>
        <dsp:cNvPr id="0" name=""/>
        <dsp:cNvSpPr/>
      </dsp:nvSpPr>
      <dsp:spPr>
        <a:xfrm>
          <a:off x="6789266" y="1089"/>
          <a:ext cx="2294826" cy="1376896"/>
        </a:xfrm>
        <a:prstGeom prst="rect">
          <a:avLst/>
        </a:prstGeom>
        <a:gradFill rotWithShape="0">
          <a:gsLst>
            <a:gs pos="0">
              <a:schemeClr val="accent1">
                <a:shade val="50000"/>
                <a:hueOff val="-164832"/>
                <a:satOff val="-17465"/>
                <a:lumOff val="34502"/>
                <a:alphaOff val="0"/>
                <a:tint val="98000"/>
                <a:lumMod val="110000"/>
              </a:schemeClr>
            </a:gs>
            <a:gs pos="84000">
              <a:schemeClr val="accent1">
                <a:shade val="50000"/>
                <a:hueOff val="-164832"/>
                <a:satOff val="-17465"/>
                <a:lumOff val="3450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Convertir los datos en una serie temporal a partir de la función </a:t>
          </a:r>
          <a:r>
            <a:rPr lang="es-EC" sz="1700" i="1" u="none" kern="1200" smtClean="0">
              <a:effectLst/>
            </a:rPr>
            <a:t>ts</a:t>
          </a:r>
          <a:endParaRPr lang="en-US" sz="1700" i="1" u="none" kern="1200" dirty="0">
            <a:effectLst/>
          </a:endParaRPr>
        </a:p>
      </dsp:txBody>
      <dsp:txXfrm>
        <a:off x="6789266" y="1089"/>
        <a:ext cx="2294826" cy="1376896"/>
      </dsp:txXfrm>
    </dsp:sp>
    <dsp:sp modelId="{570BD585-DC3E-475F-987B-7337B47AEF45}">
      <dsp:nvSpPr>
        <dsp:cNvPr id="0" name=""/>
        <dsp:cNvSpPr/>
      </dsp:nvSpPr>
      <dsp:spPr>
        <a:xfrm>
          <a:off x="3437019" y="2548523"/>
          <a:ext cx="497210" cy="91440"/>
        </a:xfrm>
        <a:custGeom>
          <a:avLst/>
          <a:gdLst/>
          <a:ahLst/>
          <a:cxnLst/>
          <a:rect l="0" t="0" r="0" b="0"/>
          <a:pathLst>
            <a:path>
              <a:moveTo>
                <a:pt x="0" y="45720"/>
              </a:moveTo>
              <a:lnTo>
                <a:pt x="497210" y="45720"/>
              </a:lnTo>
            </a:path>
          </a:pathLst>
        </a:custGeom>
        <a:noFill/>
        <a:ln w="12700" cap="rnd" cmpd="sng" algn="ctr">
          <a:solidFill>
            <a:schemeClr val="accent1">
              <a:shade val="90000"/>
              <a:hueOff val="-201746"/>
              <a:satOff val="-19740"/>
              <a:lumOff val="377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672429" y="2591604"/>
        <a:ext cx="26390" cy="5278"/>
      </dsp:txXfrm>
    </dsp:sp>
    <dsp:sp modelId="{C1164D07-3E05-4068-B876-6864EC0F03DF}">
      <dsp:nvSpPr>
        <dsp:cNvPr id="0" name=""/>
        <dsp:cNvSpPr/>
      </dsp:nvSpPr>
      <dsp:spPr>
        <a:xfrm>
          <a:off x="1143992" y="1905795"/>
          <a:ext cx="2294826" cy="1376896"/>
        </a:xfrm>
        <a:prstGeom prst="rect">
          <a:avLst/>
        </a:prstGeom>
        <a:gradFill rotWithShape="0">
          <a:gsLst>
            <a:gs pos="0">
              <a:schemeClr val="accent1">
                <a:shade val="50000"/>
                <a:hueOff val="-247247"/>
                <a:satOff val="-26198"/>
                <a:lumOff val="51753"/>
                <a:alphaOff val="0"/>
                <a:tint val="98000"/>
                <a:lumMod val="110000"/>
              </a:schemeClr>
            </a:gs>
            <a:gs pos="84000">
              <a:schemeClr val="accent1">
                <a:shade val="50000"/>
                <a:hueOff val="-247247"/>
                <a:satOff val="-26198"/>
                <a:lumOff val="5175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Aplicar la función </a:t>
          </a:r>
          <a:r>
            <a:rPr lang="en-US" sz="1700" i="1" kern="1200" smtClean="0"/>
            <a:t>HoltWinters</a:t>
          </a:r>
          <a:r>
            <a:rPr lang="en-US" sz="1700" kern="1200" smtClean="0"/>
            <a:t> </a:t>
          </a:r>
          <a:r>
            <a:rPr lang="es-EC" sz="1700" kern="1200" smtClean="0"/>
            <a:t>a la serie temporal para el modelamiento de la misma </a:t>
          </a:r>
          <a:endParaRPr lang="en-US" sz="1700" kern="1200" dirty="0"/>
        </a:p>
      </dsp:txBody>
      <dsp:txXfrm>
        <a:off x="1143992" y="1905795"/>
        <a:ext cx="2294826" cy="1376896"/>
      </dsp:txXfrm>
    </dsp:sp>
    <dsp:sp modelId="{A8937BE5-67AC-468F-877A-A21B3F9A0C03}">
      <dsp:nvSpPr>
        <dsp:cNvPr id="0" name=""/>
        <dsp:cNvSpPr/>
      </dsp:nvSpPr>
      <dsp:spPr>
        <a:xfrm>
          <a:off x="6259656" y="2548523"/>
          <a:ext cx="497210" cy="91440"/>
        </a:xfrm>
        <a:custGeom>
          <a:avLst/>
          <a:gdLst/>
          <a:ahLst/>
          <a:cxnLst/>
          <a:rect l="0" t="0" r="0" b="0"/>
          <a:pathLst>
            <a:path>
              <a:moveTo>
                <a:pt x="0" y="45720"/>
              </a:moveTo>
              <a:lnTo>
                <a:pt x="497210" y="45720"/>
              </a:lnTo>
            </a:path>
          </a:pathLst>
        </a:custGeom>
        <a:noFill/>
        <a:ln w="12700" cap="rnd" cmpd="sng" algn="ctr">
          <a:solidFill>
            <a:schemeClr val="accent1">
              <a:shade val="90000"/>
              <a:hueOff val="-100873"/>
              <a:satOff val="-9870"/>
              <a:lumOff val="18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495066" y="2591604"/>
        <a:ext cx="26390" cy="5278"/>
      </dsp:txXfrm>
    </dsp:sp>
    <dsp:sp modelId="{DE7FF58E-46B4-49BE-BDF7-601D2062CFC0}">
      <dsp:nvSpPr>
        <dsp:cNvPr id="0" name=""/>
        <dsp:cNvSpPr/>
      </dsp:nvSpPr>
      <dsp:spPr>
        <a:xfrm>
          <a:off x="3966629" y="1905795"/>
          <a:ext cx="2294826" cy="1376896"/>
        </a:xfrm>
        <a:prstGeom prst="rect">
          <a:avLst/>
        </a:prstGeom>
        <a:gradFill rotWithShape="0">
          <a:gsLst>
            <a:gs pos="0">
              <a:schemeClr val="accent1">
                <a:shade val="50000"/>
                <a:hueOff val="-164832"/>
                <a:satOff val="-17465"/>
                <a:lumOff val="34502"/>
                <a:alphaOff val="0"/>
                <a:tint val="98000"/>
                <a:lumMod val="110000"/>
              </a:schemeClr>
            </a:gs>
            <a:gs pos="84000">
              <a:schemeClr val="accent1">
                <a:shade val="50000"/>
                <a:hueOff val="-164832"/>
                <a:satOff val="-17465"/>
                <a:lumOff val="3450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Predecir los valores mediante la función </a:t>
          </a:r>
          <a:r>
            <a:rPr lang="es-EC" sz="1700" i="1" kern="1200" dirty="0" err="1" smtClean="0"/>
            <a:t>predict</a:t>
          </a:r>
          <a:endParaRPr lang="en-US" sz="1700" i="1" kern="1200" dirty="0"/>
        </a:p>
      </dsp:txBody>
      <dsp:txXfrm>
        <a:off x="3966629" y="1905795"/>
        <a:ext cx="2294826" cy="1376896"/>
      </dsp:txXfrm>
    </dsp:sp>
    <dsp:sp modelId="{20443A8A-21C0-4C92-A051-5D58F5449733}">
      <dsp:nvSpPr>
        <dsp:cNvPr id="0" name=""/>
        <dsp:cNvSpPr/>
      </dsp:nvSpPr>
      <dsp:spPr>
        <a:xfrm>
          <a:off x="6789266" y="1905795"/>
          <a:ext cx="2294826" cy="1376896"/>
        </a:xfrm>
        <a:prstGeom prst="rect">
          <a:avLst/>
        </a:prstGeom>
        <a:gradFill rotWithShape="0">
          <a:gsLst>
            <a:gs pos="0">
              <a:schemeClr val="accent1">
                <a:shade val="50000"/>
                <a:hueOff val="-82416"/>
                <a:satOff val="-8733"/>
                <a:lumOff val="17251"/>
                <a:alphaOff val="0"/>
                <a:tint val="98000"/>
                <a:lumMod val="110000"/>
              </a:schemeClr>
            </a:gs>
            <a:gs pos="84000">
              <a:schemeClr val="accent1">
                <a:shade val="50000"/>
                <a:hueOff val="-82416"/>
                <a:satOff val="-8733"/>
                <a:lumOff val="1725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Obtener los resultados y colocar los datos obtenidos en los gaps</a:t>
          </a:r>
          <a:endParaRPr lang="en-US" sz="1700" kern="1200" dirty="0"/>
        </a:p>
      </dsp:txBody>
      <dsp:txXfrm>
        <a:off x="6789266" y="1905795"/>
        <a:ext cx="2294826" cy="137689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05FF1-B0AA-41DE-963D-15BC589C42ED}" type="datetimeFigureOut">
              <a:rPr lang="en-US" smtClean="0"/>
              <a:t>11/18/2019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224E9-156E-480D-AEB2-AFD9E7183362}" type="slidenum">
              <a:rPr lang="en-US" smtClean="0"/>
              <a:t>‹Nº›</a:t>
            </a:fld>
            <a:endParaRPr lang="en-US"/>
          </a:p>
        </p:txBody>
      </p:sp>
    </p:spTree>
    <p:extLst>
      <p:ext uri="{BB962C8B-B14F-4D97-AF65-F5344CB8AC3E}">
        <p14:creationId xmlns:p14="http://schemas.microsoft.com/office/powerpoint/2010/main" val="410316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s.wikipedia.org/wiki/Neuron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s.wikipedia.org/wiki/Sinapsis" TargetMode="External"/><Relationship Id="rId5" Type="http://schemas.openxmlformats.org/officeDocument/2006/relationships/hyperlink" Target="https://es.wikipedia.org/wiki/Axon" TargetMode="External"/><Relationship Id="rId4" Type="http://schemas.openxmlformats.org/officeDocument/2006/relationships/hyperlink" Target="https://es.wikipedia.org/wiki/Dendrit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a:t>
            </a:fld>
            <a:endParaRPr lang="en-US"/>
          </a:p>
        </p:txBody>
      </p:sp>
    </p:spTree>
    <p:extLst>
      <p:ext uri="{BB962C8B-B14F-4D97-AF65-F5344CB8AC3E}">
        <p14:creationId xmlns:p14="http://schemas.microsoft.com/office/powerpoint/2010/main" val="104489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realiza la </a:t>
            </a:r>
            <a:r>
              <a:rPr lang="es-ES" sz="1200" kern="1200" dirty="0" err="1" smtClean="0">
                <a:solidFill>
                  <a:schemeClr val="tx1"/>
                </a:solidFill>
                <a:effectLst/>
                <a:latin typeface="+mn-lt"/>
                <a:ea typeface="+mn-ea"/>
                <a:cs typeface="+mn-cs"/>
              </a:rPr>
              <a:t>convolución</a:t>
            </a:r>
            <a:r>
              <a:rPr lang="es-ES" sz="1200" kern="1200" dirty="0" smtClean="0">
                <a:solidFill>
                  <a:schemeClr val="tx1"/>
                </a:solidFill>
                <a:effectLst/>
                <a:latin typeface="+mn-lt"/>
                <a:ea typeface="+mn-ea"/>
                <a:cs typeface="+mn-cs"/>
              </a:rPr>
              <a:t> a “s” con el filtro de paso bajo </a:t>
            </a:r>
            <a:r>
              <a:rPr lang="es-ES" sz="1200" kern="1200" dirty="0" err="1" smtClean="0">
                <a:solidFill>
                  <a:schemeClr val="tx1"/>
                </a:solidFill>
                <a:effectLst/>
                <a:latin typeface="+mn-lt"/>
                <a:ea typeface="+mn-ea"/>
                <a:cs typeface="+mn-cs"/>
              </a:rPr>
              <a:t>LoD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low</a:t>
            </a:r>
            <a:r>
              <a:rPr lang="es-ES" sz="1200" kern="1200" dirty="0" smtClean="0">
                <a:solidFill>
                  <a:schemeClr val="tx1"/>
                </a:solidFill>
                <a:effectLst/>
                <a:latin typeface="+mn-lt"/>
                <a:ea typeface="+mn-ea"/>
                <a:cs typeface="+mn-cs"/>
              </a:rPr>
              <a:t>) y el filtro de paso alto </a:t>
            </a:r>
            <a:r>
              <a:rPr lang="es-ES" sz="1200" kern="1200" dirty="0" err="1" smtClean="0">
                <a:solidFill>
                  <a:schemeClr val="tx1"/>
                </a:solidFill>
                <a:effectLst/>
                <a:latin typeface="+mn-lt"/>
                <a:ea typeface="+mn-ea"/>
                <a:cs typeface="+mn-cs"/>
              </a:rPr>
              <a:t>HiD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high</a:t>
            </a:r>
            <a:r>
              <a:rPr lang="es-ES" sz="1200" kern="1200" dirty="0" smtClean="0">
                <a:solidFill>
                  <a:schemeClr val="tx1"/>
                </a:solidFill>
                <a:effectLst/>
                <a:latin typeface="+mn-lt"/>
                <a:ea typeface="+mn-ea"/>
                <a:cs typeface="+mn-cs"/>
              </a:rPr>
              <a:t>), seguido de la </a:t>
            </a:r>
            <a:r>
              <a:rPr lang="es-ES" sz="1200" kern="1200" dirty="0" err="1" smtClean="0">
                <a:solidFill>
                  <a:schemeClr val="tx1"/>
                </a:solidFill>
                <a:effectLst/>
                <a:latin typeface="+mn-lt"/>
                <a:ea typeface="+mn-ea"/>
                <a:cs typeface="+mn-cs"/>
              </a:rPr>
              <a:t>decimación</a:t>
            </a:r>
            <a:r>
              <a:rPr lang="es-ES" sz="1200" kern="1200" dirty="0" smtClean="0">
                <a:solidFill>
                  <a:schemeClr val="tx1"/>
                </a:solidFill>
                <a:effectLst/>
                <a:latin typeface="+mn-lt"/>
                <a:ea typeface="+mn-ea"/>
                <a:cs typeface="+mn-cs"/>
              </a:rPr>
              <a:t> diádica (disminución de resolución) y se obtiene como resultado los coeficientes de aproximación y detalle </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12</a:t>
            </a:fld>
            <a:endParaRPr lang="en-US"/>
          </a:p>
        </p:txBody>
      </p:sp>
    </p:spTree>
    <p:extLst>
      <p:ext uri="{BB962C8B-B14F-4D97-AF65-F5344CB8AC3E}">
        <p14:creationId xmlns:p14="http://schemas.microsoft.com/office/powerpoint/2010/main" val="353447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13</a:t>
            </a:fld>
            <a:endParaRPr lang="en-US"/>
          </a:p>
        </p:txBody>
      </p:sp>
    </p:spTree>
    <p:extLst>
      <p:ext uri="{BB962C8B-B14F-4D97-AF65-F5344CB8AC3E}">
        <p14:creationId xmlns:p14="http://schemas.microsoft.com/office/powerpoint/2010/main" val="34095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a:t>
            </a:r>
            <a:r>
              <a:rPr lang="es-EC" sz="1200" u="sng" kern="1200" dirty="0" smtClean="0">
                <a:solidFill>
                  <a:schemeClr val="tx1"/>
                </a:solidFill>
                <a:effectLst/>
                <a:latin typeface="+mn-lt"/>
                <a:ea typeface="+mn-ea"/>
                <a:cs typeface="+mn-cs"/>
                <a:hlinkClick r:id="rId3" tooltip="Neurona"/>
              </a:rPr>
              <a:t>neurona</a:t>
            </a:r>
            <a:r>
              <a:rPr lang="es-EC" sz="1200" kern="1200" dirty="0" smtClean="0">
                <a:solidFill>
                  <a:schemeClr val="tx1"/>
                </a:solidFill>
                <a:effectLst/>
                <a:latin typeface="+mn-lt"/>
                <a:ea typeface="+mn-ea"/>
                <a:cs typeface="+mn-cs"/>
              </a:rPr>
              <a:t> es una célula canales de entrada llamados </a:t>
            </a:r>
            <a:r>
              <a:rPr lang="es-EC" sz="1200" u="sng" kern="1200" dirty="0" smtClean="0">
                <a:solidFill>
                  <a:schemeClr val="tx1"/>
                </a:solidFill>
                <a:effectLst/>
                <a:latin typeface="+mn-lt"/>
                <a:ea typeface="+mn-ea"/>
                <a:cs typeface="+mn-cs"/>
                <a:hlinkClick r:id="rId4" tooltip="Dendrita"/>
              </a:rPr>
              <a:t>dendritas</a:t>
            </a:r>
            <a:r>
              <a:rPr lang="es-EC" sz="1200" kern="1200" dirty="0" smtClean="0">
                <a:solidFill>
                  <a:schemeClr val="tx1"/>
                </a:solidFill>
                <a:effectLst/>
                <a:latin typeface="+mn-lt"/>
                <a:ea typeface="+mn-ea"/>
                <a:cs typeface="+mn-cs"/>
              </a:rPr>
              <a:t> y un canal de salida llamado </a:t>
            </a:r>
            <a:r>
              <a:rPr lang="es-EC" sz="1200" u="sng" kern="1200" dirty="0" smtClean="0">
                <a:solidFill>
                  <a:schemeClr val="tx1"/>
                </a:solidFill>
                <a:effectLst/>
                <a:latin typeface="+mn-lt"/>
                <a:ea typeface="+mn-ea"/>
                <a:cs typeface="+mn-cs"/>
                <a:hlinkClick r:id="rId5" tooltip="Axon"/>
              </a:rPr>
              <a:t>axón</a:t>
            </a:r>
            <a:r>
              <a:rPr lang="es-EC" sz="1200" kern="1200" dirty="0" smtClean="0">
                <a:solidFill>
                  <a:schemeClr val="tx1"/>
                </a:solidFill>
                <a:effectLst/>
                <a:latin typeface="+mn-lt"/>
                <a:ea typeface="+mn-ea"/>
                <a:cs typeface="+mn-cs"/>
              </a:rPr>
              <a:t>. Las dendritas operan como sensores que recogen información de la región donde se hallan y la derivan hacia el cuerpo de la neurona que reacciona mediante una </a:t>
            </a:r>
            <a:r>
              <a:rPr lang="es-EC" sz="1200" u="sng" kern="1200" dirty="0" smtClean="0">
                <a:solidFill>
                  <a:schemeClr val="tx1"/>
                </a:solidFill>
                <a:effectLst/>
                <a:latin typeface="+mn-lt"/>
                <a:ea typeface="+mn-ea"/>
                <a:cs typeface="+mn-cs"/>
                <a:hlinkClick r:id="rId6" tooltip="Sinapsis"/>
              </a:rPr>
              <a:t>sinapsis</a:t>
            </a:r>
            <a:r>
              <a:rPr lang="es-EC" sz="1200" kern="1200" dirty="0" smtClean="0">
                <a:solidFill>
                  <a:schemeClr val="tx1"/>
                </a:solidFill>
                <a:effectLst/>
                <a:latin typeface="+mn-lt"/>
                <a:ea typeface="+mn-ea"/>
                <a:cs typeface="+mn-cs"/>
              </a:rPr>
              <a:t> que envía una respuesta hacia el cerebro, esto en el caso de los seres vivos.</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14</a:t>
            </a:fld>
            <a:endParaRPr lang="en-US"/>
          </a:p>
        </p:txBody>
      </p:sp>
    </p:spTree>
    <p:extLst>
      <p:ext uri="{BB962C8B-B14F-4D97-AF65-F5344CB8AC3E}">
        <p14:creationId xmlns:p14="http://schemas.microsoft.com/office/powerpoint/2010/main" val="7494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15</a:t>
            </a:fld>
            <a:endParaRPr lang="en-US"/>
          </a:p>
        </p:txBody>
      </p:sp>
    </p:spTree>
    <p:extLst>
      <p:ext uri="{BB962C8B-B14F-4D97-AF65-F5344CB8AC3E}">
        <p14:creationId xmlns:p14="http://schemas.microsoft.com/office/powerpoint/2010/main" val="323431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17</a:t>
            </a:fld>
            <a:endParaRPr lang="en-US"/>
          </a:p>
        </p:txBody>
      </p:sp>
    </p:spTree>
    <p:extLst>
      <p:ext uri="{BB962C8B-B14F-4D97-AF65-F5344CB8AC3E}">
        <p14:creationId xmlns:p14="http://schemas.microsoft.com/office/powerpoint/2010/main" val="392965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18</a:t>
            </a:fld>
            <a:endParaRPr lang="en-US"/>
          </a:p>
        </p:txBody>
      </p:sp>
    </p:spTree>
    <p:extLst>
      <p:ext uri="{BB962C8B-B14F-4D97-AF65-F5344CB8AC3E}">
        <p14:creationId xmlns:p14="http://schemas.microsoft.com/office/powerpoint/2010/main" val="167221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19</a:t>
            </a:fld>
            <a:endParaRPr lang="en-US"/>
          </a:p>
        </p:txBody>
      </p:sp>
    </p:spTree>
    <p:extLst>
      <p:ext uri="{BB962C8B-B14F-4D97-AF65-F5344CB8AC3E}">
        <p14:creationId xmlns:p14="http://schemas.microsoft.com/office/powerpoint/2010/main" val="123219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20</a:t>
            </a:fld>
            <a:endParaRPr lang="en-US"/>
          </a:p>
        </p:txBody>
      </p:sp>
    </p:spTree>
    <p:extLst>
      <p:ext uri="{BB962C8B-B14F-4D97-AF65-F5344CB8AC3E}">
        <p14:creationId xmlns:p14="http://schemas.microsoft.com/office/powerpoint/2010/main" val="2232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21</a:t>
            </a:fld>
            <a:endParaRPr lang="en-US"/>
          </a:p>
        </p:txBody>
      </p:sp>
    </p:spTree>
    <p:extLst>
      <p:ext uri="{BB962C8B-B14F-4D97-AF65-F5344CB8AC3E}">
        <p14:creationId xmlns:p14="http://schemas.microsoft.com/office/powerpoint/2010/main" val="1112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22</a:t>
            </a:fld>
            <a:endParaRPr lang="en-US"/>
          </a:p>
        </p:txBody>
      </p:sp>
    </p:spTree>
    <p:extLst>
      <p:ext uri="{BB962C8B-B14F-4D97-AF65-F5344CB8AC3E}">
        <p14:creationId xmlns:p14="http://schemas.microsoft.com/office/powerpoint/2010/main" val="278093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3</a:t>
            </a:fld>
            <a:endParaRPr lang="en-US"/>
          </a:p>
        </p:txBody>
      </p:sp>
    </p:spTree>
    <p:extLst>
      <p:ext uri="{BB962C8B-B14F-4D97-AF65-F5344CB8AC3E}">
        <p14:creationId xmlns:p14="http://schemas.microsoft.com/office/powerpoint/2010/main" val="276532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23</a:t>
            </a:fld>
            <a:endParaRPr lang="en-US"/>
          </a:p>
        </p:txBody>
      </p:sp>
    </p:spTree>
    <p:extLst>
      <p:ext uri="{BB962C8B-B14F-4D97-AF65-F5344CB8AC3E}">
        <p14:creationId xmlns:p14="http://schemas.microsoft.com/office/powerpoint/2010/main" val="309469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24</a:t>
            </a:fld>
            <a:endParaRPr lang="en-US"/>
          </a:p>
        </p:txBody>
      </p:sp>
    </p:spTree>
    <p:extLst>
      <p:ext uri="{BB962C8B-B14F-4D97-AF65-F5344CB8AC3E}">
        <p14:creationId xmlns:p14="http://schemas.microsoft.com/office/powerpoint/2010/main" val="133536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Explicar</a:t>
            </a:r>
            <a:r>
              <a:rPr lang="en-US" baseline="0" dirty="0" smtClean="0"/>
              <a:t> </a:t>
            </a:r>
            <a:r>
              <a:rPr lang="en-US" baseline="0" dirty="0" err="1" smtClean="0"/>
              <a:t>arquitectura</a:t>
            </a:r>
            <a:r>
              <a:rPr lang="en-US" baseline="0" dirty="0" smtClean="0"/>
              <a:t> de red que </a:t>
            </a:r>
            <a:r>
              <a:rPr lang="en-US" baseline="0" dirty="0" err="1" smtClean="0"/>
              <a:t>tiene</a:t>
            </a:r>
            <a:r>
              <a:rPr lang="en-US" baseline="0" dirty="0" smtClean="0"/>
              <a:t> 15 </a:t>
            </a:r>
            <a:r>
              <a:rPr lang="en-US" baseline="0" dirty="0" err="1" smtClean="0"/>
              <a:t>neuronas</a:t>
            </a:r>
            <a:r>
              <a:rPr lang="en-US" baseline="0" dirty="0" smtClean="0"/>
              <a:t> </a:t>
            </a:r>
            <a:r>
              <a:rPr lang="en-US" baseline="0" dirty="0" err="1" smtClean="0"/>
              <a:t>en</a:t>
            </a:r>
            <a:r>
              <a:rPr lang="en-US" baseline="0" dirty="0" smtClean="0"/>
              <a:t> la </a:t>
            </a:r>
            <a:r>
              <a:rPr lang="en-US" baseline="0" dirty="0" err="1" smtClean="0"/>
              <a:t>capa</a:t>
            </a:r>
            <a:r>
              <a:rPr lang="en-US" baseline="0" dirty="0" smtClean="0"/>
              <a:t> </a:t>
            </a:r>
            <a:r>
              <a:rPr lang="en-US" baseline="0" dirty="0" err="1" smtClean="0"/>
              <a:t>oculta</a:t>
            </a:r>
            <a:r>
              <a:rPr lang="en-US" baseline="0" dirty="0" smtClean="0"/>
              <a:t>, </a:t>
            </a:r>
            <a:r>
              <a:rPr lang="es-EC" sz="1200" b="1" kern="1200" dirty="0" smtClean="0">
                <a:solidFill>
                  <a:schemeClr val="tx1"/>
                </a:solidFill>
                <a:effectLst/>
                <a:latin typeface="+mn-lt"/>
                <a:ea typeface="+mn-ea"/>
                <a:cs typeface="+mn-cs"/>
              </a:rPr>
              <a:t>Tangente Hiperbólica,</a:t>
            </a:r>
            <a:r>
              <a:rPr lang="en-US" baseline="0" dirty="0" smtClean="0"/>
              <a:t>  </a:t>
            </a:r>
            <a:r>
              <a:rPr lang="es-EC" sz="1200" kern="1200" dirty="0" smtClean="0">
                <a:solidFill>
                  <a:schemeClr val="tx1"/>
                </a:solidFill>
                <a:effectLst/>
                <a:latin typeface="+mn-lt"/>
                <a:ea typeface="+mn-ea"/>
                <a:cs typeface="+mn-cs"/>
              </a:rPr>
              <a:t>red neuronal artificial que usa retroalimentación para el aprendizaje,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La función de activación simula la respuesta de una neurona biológica ante un cierto estímulo</a:t>
            </a:r>
            <a:endParaRPr lang="en-US" sz="1200" dirty="0" smtClean="0"/>
          </a:p>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25</a:t>
            </a:fld>
            <a:endParaRPr lang="en-US"/>
          </a:p>
        </p:txBody>
      </p:sp>
    </p:spTree>
    <p:extLst>
      <p:ext uri="{BB962C8B-B14F-4D97-AF65-F5344CB8AC3E}">
        <p14:creationId xmlns:p14="http://schemas.microsoft.com/office/powerpoint/2010/main" val="147681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26</a:t>
            </a:fld>
            <a:endParaRPr lang="en-US"/>
          </a:p>
        </p:txBody>
      </p:sp>
    </p:spTree>
    <p:extLst>
      <p:ext uri="{BB962C8B-B14F-4D97-AF65-F5344CB8AC3E}">
        <p14:creationId xmlns:p14="http://schemas.microsoft.com/office/powerpoint/2010/main" val="387182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27</a:t>
            </a:fld>
            <a:endParaRPr lang="en-US"/>
          </a:p>
        </p:txBody>
      </p:sp>
    </p:spTree>
    <p:extLst>
      <p:ext uri="{BB962C8B-B14F-4D97-AF65-F5344CB8AC3E}">
        <p14:creationId xmlns:p14="http://schemas.microsoft.com/office/powerpoint/2010/main" val="52507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28</a:t>
            </a:fld>
            <a:endParaRPr lang="en-US"/>
          </a:p>
        </p:txBody>
      </p:sp>
    </p:spTree>
    <p:extLst>
      <p:ext uri="{BB962C8B-B14F-4D97-AF65-F5344CB8AC3E}">
        <p14:creationId xmlns:p14="http://schemas.microsoft.com/office/powerpoint/2010/main" val="4014576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29</a:t>
            </a:fld>
            <a:endParaRPr lang="en-US"/>
          </a:p>
        </p:txBody>
      </p:sp>
    </p:spTree>
    <p:extLst>
      <p:ext uri="{BB962C8B-B14F-4D97-AF65-F5344CB8AC3E}">
        <p14:creationId xmlns:p14="http://schemas.microsoft.com/office/powerpoint/2010/main" val="4293844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30</a:t>
            </a:fld>
            <a:endParaRPr lang="en-US"/>
          </a:p>
        </p:txBody>
      </p:sp>
    </p:spTree>
    <p:extLst>
      <p:ext uri="{BB962C8B-B14F-4D97-AF65-F5344CB8AC3E}">
        <p14:creationId xmlns:p14="http://schemas.microsoft.com/office/powerpoint/2010/main" val="3256809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35</a:t>
            </a:fld>
            <a:endParaRPr lang="en-US"/>
          </a:p>
        </p:txBody>
      </p:sp>
    </p:spTree>
    <p:extLst>
      <p:ext uri="{BB962C8B-B14F-4D97-AF65-F5344CB8AC3E}">
        <p14:creationId xmlns:p14="http://schemas.microsoft.com/office/powerpoint/2010/main" val="563396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36</a:t>
            </a:fld>
            <a:endParaRPr lang="en-US"/>
          </a:p>
        </p:txBody>
      </p:sp>
    </p:spTree>
    <p:extLst>
      <p:ext uri="{BB962C8B-B14F-4D97-AF65-F5344CB8AC3E}">
        <p14:creationId xmlns:p14="http://schemas.microsoft.com/office/powerpoint/2010/main" val="327171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índice UV se calcula mediante un modelo numérico que relaciona los niveles de ozono con la incidencia UV (nivel de radiación entrante) en la superficie terrestre, la nubosidad pronosticada y la altitud de las ciudades en las que se realiza el pronóstico</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4</a:t>
            </a:fld>
            <a:endParaRPr lang="en-US"/>
          </a:p>
        </p:txBody>
      </p:sp>
    </p:spTree>
    <p:extLst>
      <p:ext uri="{BB962C8B-B14F-4D97-AF65-F5344CB8AC3E}">
        <p14:creationId xmlns:p14="http://schemas.microsoft.com/office/powerpoint/2010/main" val="993603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37</a:t>
            </a:fld>
            <a:endParaRPr lang="en-US"/>
          </a:p>
        </p:txBody>
      </p:sp>
    </p:spTree>
    <p:extLst>
      <p:ext uri="{BB962C8B-B14F-4D97-AF65-F5344CB8AC3E}">
        <p14:creationId xmlns:p14="http://schemas.microsoft.com/office/powerpoint/2010/main" val="2637250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42</a:t>
            </a:fld>
            <a:endParaRPr lang="en-US"/>
          </a:p>
        </p:txBody>
      </p:sp>
    </p:spTree>
    <p:extLst>
      <p:ext uri="{BB962C8B-B14F-4D97-AF65-F5344CB8AC3E}">
        <p14:creationId xmlns:p14="http://schemas.microsoft.com/office/powerpoint/2010/main" val="39595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En</a:t>
            </a:r>
            <a:r>
              <a:rPr lang="en-US" dirty="0" smtClean="0"/>
              <a:t> </a:t>
            </a:r>
            <a:r>
              <a:rPr lang="en-US" dirty="0" err="1" smtClean="0"/>
              <a:t>Nuestro</a:t>
            </a:r>
            <a:r>
              <a:rPr lang="en-US" dirty="0" smtClean="0"/>
              <a:t> </a:t>
            </a:r>
            <a:r>
              <a:rPr lang="en-US" dirty="0" err="1" smtClean="0"/>
              <a:t>pais</a:t>
            </a:r>
            <a:r>
              <a:rPr lang="en-US" dirty="0" smtClean="0"/>
              <a:t> </a:t>
            </a:r>
            <a:r>
              <a:rPr lang="en-US" dirty="0" err="1" smtClean="0"/>
              <a:t>es</a:t>
            </a:r>
            <a:r>
              <a:rPr lang="en-US" dirty="0" smtClean="0"/>
              <a:t> </a:t>
            </a:r>
            <a:r>
              <a:rPr lang="en-US" dirty="0" err="1" smtClean="0"/>
              <a:t>muy</a:t>
            </a:r>
            <a:r>
              <a:rPr lang="en-US" dirty="0" smtClean="0"/>
              <a:t> </a:t>
            </a:r>
            <a:r>
              <a:rPr lang="en-US" dirty="0" err="1" smtClean="0"/>
              <a:t>comun</a:t>
            </a:r>
            <a:r>
              <a:rPr lang="en-US" baseline="0" dirty="0" smtClean="0"/>
              <a:t> las </a:t>
            </a:r>
            <a:r>
              <a:rPr lang="en-US" baseline="0" dirty="0" err="1" smtClean="0"/>
              <a:t>advertencia</a:t>
            </a:r>
            <a:r>
              <a:rPr lang="en-US" baseline="0" dirty="0" smtClean="0"/>
              <a:t> </a:t>
            </a:r>
            <a:r>
              <a:rPr lang="en-US" baseline="0" dirty="0" err="1" smtClean="0"/>
              <a:t>sobre</a:t>
            </a:r>
            <a:r>
              <a:rPr lang="en-US" baseline="0" dirty="0" smtClean="0"/>
              <a:t> </a:t>
            </a:r>
            <a:r>
              <a:rPr lang="en-US" baseline="0" dirty="0" err="1" smtClean="0"/>
              <a:t>los</a:t>
            </a:r>
            <a:r>
              <a:rPr lang="en-US" baseline="0" dirty="0" smtClean="0"/>
              <a:t> altos </a:t>
            </a:r>
            <a:r>
              <a:rPr lang="en-US" baseline="0" dirty="0" err="1" smtClean="0"/>
              <a:t>niveles</a:t>
            </a:r>
            <a:r>
              <a:rPr lang="en-US" baseline="0" dirty="0" smtClean="0"/>
              <a:t> de </a:t>
            </a:r>
            <a:r>
              <a:rPr lang="en-US" baseline="0" dirty="0" err="1" smtClean="0"/>
              <a:t>radiacion</a:t>
            </a:r>
            <a:r>
              <a:rPr lang="en-US" baseline="0" dirty="0" smtClean="0"/>
              <a:t>, lo </a:t>
            </a:r>
            <a:r>
              <a:rPr lang="en-US" baseline="0" dirty="0" err="1" smtClean="0"/>
              <a:t>cual</a:t>
            </a:r>
            <a:r>
              <a:rPr lang="en-US" baseline="0" dirty="0" smtClean="0"/>
              <a:t> no </a:t>
            </a:r>
            <a:r>
              <a:rPr lang="en-US" baseline="0" dirty="0" err="1" smtClean="0"/>
              <a:t>debe</a:t>
            </a:r>
            <a:r>
              <a:rPr lang="en-US" baseline="0" dirty="0" smtClean="0"/>
              <a:t> </a:t>
            </a:r>
            <a:r>
              <a:rPr lang="en-US" baseline="0" dirty="0" err="1" smtClean="0"/>
              <a:t>ser</a:t>
            </a:r>
            <a:r>
              <a:rPr lang="en-US" baseline="0" dirty="0" smtClean="0"/>
              <a:t> </a:t>
            </a:r>
            <a:r>
              <a:rPr lang="en-US" baseline="0" dirty="0" err="1" smtClean="0"/>
              <a:t>subestimado</a:t>
            </a:r>
            <a:r>
              <a:rPr lang="en-US" baseline="0" dirty="0" smtClean="0"/>
              <a:t>..</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5</a:t>
            </a:fld>
            <a:endParaRPr lang="en-US"/>
          </a:p>
        </p:txBody>
      </p:sp>
    </p:spTree>
    <p:extLst>
      <p:ext uri="{BB962C8B-B14F-4D97-AF65-F5344CB8AC3E}">
        <p14:creationId xmlns:p14="http://schemas.microsoft.com/office/powerpoint/2010/main" val="386023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6</a:t>
            </a:fld>
            <a:endParaRPr lang="en-US"/>
          </a:p>
        </p:txBody>
      </p:sp>
    </p:spTree>
    <p:extLst>
      <p:ext uri="{BB962C8B-B14F-4D97-AF65-F5344CB8AC3E}">
        <p14:creationId xmlns:p14="http://schemas.microsoft.com/office/powerpoint/2010/main" val="230672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a:t>
            </a:r>
            <a:r>
              <a:rPr lang="en-US" baseline="0" dirty="0" smtClean="0"/>
              <a:t> </a:t>
            </a:r>
            <a:r>
              <a:rPr lang="en-US" baseline="0" dirty="0" err="1" smtClean="0"/>
              <a:t>traves</a:t>
            </a:r>
            <a:r>
              <a:rPr lang="en-US" baseline="0" dirty="0" smtClean="0"/>
              <a:t> de la base de </a:t>
            </a:r>
            <a:r>
              <a:rPr lang="en-US" baseline="0" dirty="0" err="1" smtClean="0"/>
              <a:t>datos</a:t>
            </a:r>
            <a:r>
              <a:rPr lang="en-US" baseline="0" dirty="0" smtClean="0"/>
              <a:t> de </a:t>
            </a:r>
            <a:r>
              <a:rPr lang="en-US" baseline="0" dirty="0" err="1" smtClean="0"/>
              <a:t>estaciones</a:t>
            </a:r>
            <a:r>
              <a:rPr lang="en-US" baseline="0" dirty="0" smtClean="0"/>
              <a:t> </a:t>
            </a:r>
            <a:r>
              <a:rPr lang="en-US" baseline="0" dirty="0" err="1" smtClean="0"/>
              <a:t>meteorologicas</a:t>
            </a:r>
            <a:r>
              <a:rPr lang="en-US" baseline="0" dirty="0" smtClean="0"/>
              <a:t> del  </a:t>
            </a:r>
            <a:r>
              <a:rPr lang="en-US" baseline="0" dirty="0" err="1" smtClean="0"/>
              <a:t>fondo</a:t>
            </a:r>
            <a:r>
              <a:rPr lang="en-US" baseline="0" dirty="0" smtClean="0"/>
              <a:t> de </a:t>
            </a:r>
            <a:r>
              <a:rPr lang="en-US" baseline="0" dirty="0" err="1" smtClean="0"/>
              <a:t>proteccion</a:t>
            </a:r>
            <a:r>
              <a:rPr lang="en-US" baseline="0" dirty="0" smtClean="0"/>
              <a:t> del </a:t>
            </a:r>
            <a:r>
              <a:rPr lang="en-US" baseline="0" dirty="0" err="1" smtClean="0"/>
              <a:t>agua</a:t>
            </a:r>
            <a:r>
              <a:rPr lang="en-US" baseline="0" dirty="0" smtClean="0"/>
              <a:t> FONAG se </a:t>
            </a:r>
            <a:r>
              <a:rPr lang="en-US" baseline="0" dirty="0" err="1" smtClean="0"/>
              <a:t>obtuvieron</a:t>
            </a:r>
            <a:r>
              <a:rPr lang="en-US" baseline="0" dirty="0" smtClean="0"/>
              <a:t> las variables </a:t>
            </a:r>
            <a:r>
              <a:rPr lang="en-US" baseline="0" dirty="0" err="1" smtClean="0"/>
              <a:t>meteo</a:t>
            </a:r>
            <a:r>
              <a:rPr lang="en-US" baseline="0" dirty="0" smtClean="0"/>
              <a:t> de las </a:t>
            </a:r>
            <a:r>
              <a:rPr lang="en-US" baseline="0" dirty="0" err="1" smtClean="0"/>
              <a:t>estaciones</a:t>
            </a:r>
            <a:r>
              <a:rPr lang="en-US" baseline="0" dirty="0" smtClean="0"/>
              <a:t> que se </a:t>
            </a:r>
            <a:r>
              <a:rPr lang="en-US" baseline="0" dirty="0" err="1" smtClean="0"/>
              <a:t>encuentran</a:t>
            </a:r>
            <a:r>
              <a:rPr lang="en-US" baseline="0" dirty="0" smtClean="0"/>
              <a:t> </a:t>
            </a:r>
            <a:r>
              <a:rPr lang="en-US" baseline="0" dirty="0" err="1" smtClean="0"/>
              <a:t>en</a:t>
            </a:r>
            <a:r>
              <a:rPr lang="en-US" baseline="0" dirty="0" smtClean="0"/>
              <a:t> la zona </a:t>
            </a:r>
            <a:r>
              <a:rPr lang="en-US" baseline="0" dirty="0" err="1" smtClean="0"/>
              <a:t>suerte</a:t>
            </a:r>
            <a:r>
              <a:rPr lang="en-US" baseline="0" dirty="0" smtClean="0"/>
              <a:t> </a:t>
            </a:r>
            <a:r>
              <a:rPr lang="en-US" baseline="0" dirty="0" err="1" smtClean="0"/>
              <a:t>es</a:t>
            </a:r>
            <a:r>
              <a:rPr lang="en-US" baseline="0" dirty="0" smtClean="0"/>
              <a:t> </a:t>
            </a:r>
            <a:r>
              <a:rPr lang="en-US" baseline="0" dirty="0" err="1" smtClean="0"/>
              <a:t>qude</a:t>
            </a:r>
            <a:r>
              <a:rPr lang="en-US" baseline="0" dirty="0" smtClean="0"/>
              <a:t> DMQ</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8</a:t>
            </a:fld>
            <a:endParaRPr lang="en-US"/>
          </a:p>
        </p:txBody>
      </p:sp>
    </p:spTree>
    <p:extLst>
      <p:ext uri="{BB962C8B-B14F-4D97-AF65-F5344CB8AC3E}">
        <p14:creationId xmlns:p14="http://schemas.microsoft.com/office/powerpoint/2010/main" val="209054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Las</a:t>
            </a:r>
            <a:r>
              <a:rPr lang="en-US" baseline="0" dirty="0" smtClean="0"/>
              <a:t> </a:t>
            </a:r>
            <a:r>
              <a:rPr lang="en-US" baseline="0" dirty="0" err="1" smtClean="0"/>
              <a:t>herramientas</a:t>
            </a:r>
            <a:r>
              <a:rPr lang="en-US" baseline="0" dirty="0" smtClean="0"/>
              <a:t> </a:t>
            </a:r>
            <a:r>
              <a:rPr lang="en-US" baseline="0" dirty="0" err="1" smtClean="0"/>
              <a:t>matematicas</a:t>
            </a:r>
            <a:r>
              <a:rPr lang="en-US" baseline="0" dirty="0" smtClean="0"/>
              <a:t> para </a:t>
            </a:r>
            <a:r>
              <a:rPr lang="en-US" baseline="0" dirty="0" err="1" smtClean="0"/>
              <a:t>realizar</a:t>
            </a:r>
            <a:r>
              <a:rPr lang="en-US" baseline="0" dirty="0" smtClean="0"/>
              <a:t> el </a:t>
            </a:r>
            <a:r>
              <a:rPr lang="en-US" baseline="0" dirty="0" err="1" smtClean="0"/>
              <a:t>modelamiento</a:t>
            </a:r>
            <a:r>
              <a:rPr lang="en-US" baseline="0" dirty="0" smtClean="0"/>
              <a:t> </a:t>
            </a:r>
            <a:r>
              <a:rPr lang="en-US" baseline="0" dirty="0" err="1" smtClean="0"/>
              <a:t>corresponden</a:t>
            </a:r>
            <a:r>
              <a:rPr lang="en-US" baseline="0" dirty="0" smtClean="0"/>
              <a:t> a</a:t>
            </a:r>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9</a:t>
            </a:fld>
            <a:endParaRPr lang="en-US"/>
          </a:p>
        </p:txBody>
      </p:sp>
    </p:spTree>
    <p:extLst>
      <p:ext uri="{BB962C8B-B14F-4D97-AF65-F5344CB8AC3E}">
        <p14:creationId xmlns:p14="http://schemas.microsoft.com/office/powerpoint/2010/main" val="8289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Hablar</a:t>
            </a:r>
            <a:r>
              <a:rPr lang="en-US" baseline="0" dirty="0" smtClean="0"/>
              <a:t> que </a:t>
            </a:r>
            <a:r>
              <a:rPr lang="en-US" baseline="0" dirty="0" err="1" smtClean="0"/>
              <a:t>usa</a:t>
            </a:r>
            <a:r>
              <a:rPr lang="en-US" baseline="0" dirty="0" smtClean="0"/>
              <a:t> 3 </a:t>
            </a:r>
            <a:r>
              <a:rPr lang="en-US" baseline="0" dirty="0" err="1" smtClean="0"/>
              <a:t>grupos</a:t>
            </a:r>
            <a:r>
              <a:rPr lang="en-US" baseline="0" dirty="0" smtClean="0"/>
              <a:t> de </a:t>
            </a:r>
            <a:r>
              <a:rPr lang="en-US" baseline="0" dirty="0" err="1" smtClean="0"/>
              <a:t>datos</a:t>
            </a:r>
            <a:r>
              <a:rPr lang="en-US" baseline="0" dirty="0" smtClean="0"/>
              <a:t>  </a:t>
            </a:r>
            <a:r>
              <a:rPr lang="en-US" baseline="0" dirty="0" err="1" smtClean="0"/>
              <a:t>primera</a:t>
            </a:r>
            <a:r>
              <a:rPr lang="en-US" baseline="0" dirty="0" smtClean="0"/>
              <a:t> para </a:t>
            </a:r>
            <a:r>
              <a:rPr lang="en-US" baseline="0" dirty="0" err="1" smtClean="0"/>
              <a:t>calcular</a:t>
            </a:r>
            <a:r>
              <a:rPr lang="en-US" baseline="0" dirty="0" smtClean="0"/>
              <a:t> media, </a:t>
            </a:r>
            <a:r>
              <a:rPr lang="en-US" baseline="0" dirty="0" err="1" smtClean="0"/>
              <a:t>tendencia</a:t>
            </a:r>
            <a:r>
              <a:rPr lang="en-US" baseline="0" dirty="0" smtClean="0"/>
              <a:t> y </a:t>
            </a:r>
            <a:r>
              <a:rPr lang="en-US" baseline="0" dirty="0" err="1" smtClean="0"/>
              <a:t>variacion</a:t>
            </a:r>
            <a:r>
              <a:rPr lang="en-US" baseline="0" dirty="0" smtClean="0"/>
              <a:t> </a:t>
            </a:r>
            <a:r>
              <a:rPr lang="en-US" baseline="0" dirty="0" err="1" smtClean="0"/>
              <a:t>estacioa</a:t>
            </a:r>
            <a:r>
              <a:rPr lang="en-US" baseline="0" dirty="0" smtClean="0"/>
              <a:t>, </a:t>
            </a:r>
            <a:r>
              <a:rPr lang="en-US" baseline="0" dirty="0" err="1" smtClean="0"/>
              <a:t>segundo</a:t>
            </a:r>
            <a:r>
              <a:rPr lang="en-US" baseline="0" dirty="0" smtClean="0"/>
              <a:t> </a:t>
            </a:r>
            <a:r>
              <a:rPr lang="en-US" baseline="0" dirty="0" err="1" smtClean="0"/>
              <a:t>grupo</a:t>
            </a:r>
            <a:r>
              <a:rPr lang="en-US" baseline="0" dirty="0" smtClean="0"/>
              <a:t> para la </a:t>
            </a:r>
            <a:r>
              <a:rPr lang="en-US" baseline="0" dirty="0" err="1" smtClean="0"/>
              <a:t>obtecion</a:t>
            </a:r>
            <a:r>
              <a:rPr lang="en-US" baseline="0" dirty="0" smtClean="0"/>
              <a:t> de </a:t>
            </a:r>
            <a:r>
              <a:rPr lang="en-US" baseline="0" dirty="0" err="1" smtClean="0"/>
              <a:t>los</a:t>
            </a:r>
            <a:r>
              <a:rPr lang="en-US" baseline="0" dirty="0" smtClean="0"/>
              <a:t> </a:t>
            </a:r>
            <a:r>
              <a:rPr lang="es-EC" sz="1200" kern="1200" dirty="0" smtClean="0">
                <a:solidFill>
                  <a:schemeClr val="tx1"/>
                </a:solidFill>
                <a:effectLst/>
                <a:latin typeface="+mn-lt"/>
                <a:ea typeface="+mn-ea"/>
                <a:cs typeface="+mn-cs"/>
              </a:rPr>
              <a:t>la calibración de los índices de suavización y el tercero para </a:t>
            </a:r>
            <a:r>
              <a:rPr lang="es-EC" sz="1200" kern="1200" dirty="0" err="1" smtClean="0">
                <a:solidFill>
                  <a:schemeClr val="tx1"/>
                </a:solidFill>
                <a:effectLst/>
                <a:latin typeface="+mn-lt"/>
                <a:ea typeface="+mn-ea"/>
                <a:cs typeface="+mn-cs"/>
              </a:rPr>
              <a:t>predicicion</a:t>
            </a:r>
            <a:r>
              <a:rPr lang="es-EC" sz="1200" kern="1200" baseline="0" dirty="0" smtClean="0">
                <a:solidFill>
                  <a:schemeClr val="tx1"/>
                </a:solidFill>
                <a:effectLst/>
                <a:latin typeface="+mn-lt"/>
                <a:ea typeface="+mn-ea"/>
                <a:cs typeface="+mn-cs"/>
              </a:rPr>
              <a:t> y </a:t>
            </a:r>
            <a:r>
              <a:rPr lang="es-EC" sz="1200" kern="1200" baseline="0" dirty="0" err="1" smtClean="0">
                <a:solidFill>
                  <a:schemeClr val="tx1"/>
                </a:solidFill>
                <a:effectLst/>
                <a:latin typeface="+mn-lt"/>
                <a:ea typeface="+mn-ea"/>
                <a:cs typeface="+mn-cs"/>
              </a:rPr>
              <a:t>validacion</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10</a:t>
            </a:fld>
            <a:endParaRPr lang="en-US"/>
          </a:p>
        </p:txBody>
      </p:sp>
    </p:spTree>
    <p:extLst>
      <p:ext uri="{BB962C8B-B14F-4D97-AF65-F5344CB8AC3E}">
        <p14:creationId xmlns:p14="http://schemas.microsoft.com/office/powerpoint/2010/main" val="120306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66224E9-156E-480D-AEB2-AFD9E7183362}" type="slidenum">
              <a:rPr lang="en-US" smtClean="0"/>
              <a:t>11</a:t>
            </a:fld>
            <a:endParaRPr lang="en-US"/>
          </a:p>
        </p:txBody>
      </p:sp>
    </p:spTree>
    <p:extLst>
      <p:ext uri="{BB962C8B-B14F-4D97-AF65-F5344CB8AC3E}">
        <p14:creationId xmlns:p14="http://schemas.microsoft.com/office/powerpoint/2010/main" val="234017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5.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Rectángulo 3"/>
          <p:cNvSpPr/>
          <p:nvPr/>
        </p:nvSpPr>
        <p:spPr>
          <a:xfrm>
            <a:off x="739558" y="2589426"/>
            <a:ext cx="10712884" cy="2554545"/>
          </a:xfrm>
          <a:prstGeom prst="rect">
            <a:avLst/>
          </a:prstGeom>
        </p:spPr>
        <p:txBody>
          <a:bodyPr wrap="square">
            <a:spAutoFit/>
          </a:bodyPr>
          <a:lstStyle/>
          <a:p>
            <a:pPr lvl="0" algn="just"/>
            <a:r>
              <a:rPr lang="es-EC" sz="4000" dirty="0" smtClean="0"/>
              <a:t>“Sólo podemos ver poco del futuro, pero lo suficiente para darnos cuenta de lo mucho que hay que hacer”</a:t>
            </a:r>
          </a:p>
          <a:p>
            <a:pPr lvl="0"/>
            <a:r>
              <a:rPr lang="es-EC" sz="4000" dirty="0" smtClean="0"/>
              <a:t>Alan Turing</a:t>
            </a:r>
            <a:endParaRPr lang="en-US" sz="4000" dirty="0"/>
          </a:p>
        </p:txBody>
      </p:sp>
    </p:spTree>
    <p:extLst>
      <p:ext uri="{BB962C8B-B14F-4D97-AF65-F5344CB8AC3E}">
        <p14:creationId xmlns:p14="http://schemas.microsoft.com/office/powerpoint/2010/main" val="2842871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3851993" y="1943236"/>
            <a:ext cx="4338047" cy="646331"/>
          </a:xfrm>
          <a:prstGeom prst="rect">
            <a:avLst/>
          </a:prstGeom>
        </p:spPr>
        <p:txBody>
          <a:bodyPr wrap="none">
            <a:spAutoFit/>
          </a:bodyPr>
          <a:lstStyle/>
          <a:p>
            <a:pPr lvl="0"/>
            <a:r>
              <a:rPr lang="en-US" sz="3600" dirty="0"/>
              <a:t>Método Holt-Winters</a:t>
            </a:r>
          </a:p>
        </p:txBody>
      </p:sp>
      <p:sp>
        <p:nvSpPr>
          <p:cNvPr id="7" name="Rectángulo 6"/>
          <p:cNvSpPr/>
          <p:nvPr/>
        </p:nvSpPr>
        <p:spPr>
          <a:xfrm>
            <a:off x="712625" y="2527955"/>
            <a:ext cx="10766747"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C" sz="2800" dirty="0" smtClean="0"/>
              <a:t>Es una herramienta que extrapola </a:t>
            </a:r>
            <a:r>
              <a:rPr lang="es-EC" sz="2800" dirty="0"/>
              <a:t>de manera en que los últimos puntos de datos de la serie tienen más peso </a:t>
            </a:r>
            <a:r>
              <a:rPr lang="es-EC" sz="2800" dirty="0" smtClean="0"/>
              <a:t>en la predicción que </a:t>
            </a:r>
            <a:r>
              <a:rPr lang="es-EC" sz="2800" dirty="0"/>
              <a:t>los valores anteriores </a:t>
            </a:r>
            <a:endParaRPr lang="en-US" sz="2800" dirty="0"/>
          </a:p>
        </p:txBody>
      </p:sp>
      <p:sp>
        <p:nvSpPr>
          <p:cNvPr id="8" name="Rectángulo 7"/>
          <p:cNvSpPr/>
          <p:nvPr/>
        </p:nvSpPr>
        <p:spPr>
          <a:xfrm>
            <a:off x="4209142" y="4074836"/>
            <a:ext cx="3980898" cy="92333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lvl="0" algn="ctr"/>
            <a:r>
              <a:rPr lang="es-EC" dirty="0" smtClean="0"/>
              <a:t>1. Media</a:t>
            </a:r>
            <a:r>
              <a:rPr lang="es-EC" dirty="0"/>
              <a:t>, tendencia y variación </a:t>
            </a:r>
            <a:r>
              <a:rPr lang="es-EC" dirty="0" smtClean="0"/>
              <a:t>estacional</a:t>
            </a:r>
          </a:p>
          <a:p>
            <a:pPr lvl="0" algn="ctr"/>
            <a:r>
              <a:rPr lang="es-EC" dirty="0" smtClean="0"/>
              <a:t>2. Calibración índices de suavización</a:t>
            </a:r>
          </a:p>
          <a:p>
            <a:pPr lvl="0" algn="ctr"/>
            <a:r>
              <a:rPr lang="es-EC" dirty="0" smtClean="0"/>
              <a:t>3. Predicción</a:t>
            </a:r>
            <a:endParaRPr lang="en-US" dirty="0"/>
          </a:p>
        </p:txBody>
      </p:sp>
      <p:pic>
        <p:nvPicPr>
          <p:cNvPr id="9" name="Imagen 8"/>
          <p:cNvPicPr>
            <a:picLocks noChangeAspect="1"/>
          </p:cNvPicPr>
          <p:nvPr/>
        </p:nvPicPr>
        <p:blipFill>
          <a:blip r:embed="rId4"/>
          <a:stretch>
            <a:fillRect/>
          </a:stretch>
        </p:blipFill>
        <p:spPr>
          <a:xfrm>
            <a:off x="889563" y="5317436"/>
            <a:ext cx="5176261" cy="864684"/>
          </a:xfrm>
          <a:prstGeom prst="rect">
            <a:avLst/>
          </a:prstGeom>
        </p:spPr>
      </p:pic>
      <p:pic>
        <p:nvPicPr>
          <p:cNvPr id="11" name="Imagen 10"/>
          <p:cNvPicPr>
            <a:picLocks noChangeAspect="1"/>
          </p:cNvPicPr>
          <p:nvPr/>
        </p:nvPicPr>
        <p:blipFill>
          <a:blip r:embed="rId5"/>
          <a:stretch>
            <a:fillRect/>
          </a:stretch>
        </p:blipFill>
        <p:spPr>
          <a:xfrm>
            <a:off x="7688254" y="5474820"/>
            <a:ext cx="2066925" cy="428625"/>
          </a:xfrm>
          <a:prstGeom prst="rect">
            <a:avLst/>
          </a:prstGeom>
        </p:spPr>
      </p:pic>
      <p:sp>
        <p:nvSpPr>
          <p:cNvPr id="12" name="Cheurón 11"/>
          <p:cNvSpPr/>
          <p:nvPr/>
        </p:nvSpPr>
        <p:spPr>
          <a:xfrm>
            <a:off x="6606581" y="5317436"/>
            <a:ext cx="582602" cy="743395"/>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13" name="Rectángulo 12"/>
          <p:cNvSpPr/>
          <p:nvPr/>
        </p:nvSpPr>
        <p:spPr>
          <a:xfrm>
            <a:off x="9755179" y="6301099"/>
            <a:ext cx="2436821" cy="369332"/>
          </a:xfrm>
          <a:prstGeom prst="rect">
            <a:avLst/>
          </a:prstGeom>
        </p:spPr>
        <p:txBody>
          <a:bodyPr wrap="none">
            <a:spAutoFit/>
          </a:bodyPr>
          <a:lstStyle/>
          <a:p>
            <a:r>
              <a:rPr lang="en-US" dirty="0"/>
              <a:t>(</a:t>
            </a:r>
            <a:r>
              <a:rPr lang="en-US" dirty="0" err="1"/>
              <a:t>Justel</a:t>
            </a:r>
            <a:r>
              <a:rPr lang="en-US" dirty="0"/>
              <a:t> &amp; </a:t>
            </a:r>
            <a:r>
              <a:rPr lang="en-US" dirty="0" err="1"/>
              <a:t>Cayuela</a:t>
            </a:r>
            <a:r>
              <a:rPr lang="en-US" dirty="0"/>
              <a:t>, 2015</a:t>
            </a:r>
            <a:r>
              <a:rPr lang="en-US" dirty="0" smtClean="0"/>
              <a:t>)</a:t>
            </a:r>
            <a:endParaRPr lang="en-US" dirty="0"/>
          </a:p>
        </p:txBody>
      </p:sp>
    </p:spTree>
    <p:extLst>
      <p:ext uri="{BB962C8B-B14F-4D97-AF65-F5344CB8AC3E}">
        <p14:creationId xmlns:p14="http://schemas.microsoft.com/office/powerpoint/2010/main" val="1399539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3679710" y="1884115"/>
            <a:ext cx="4908780" cy="646331"/>
          </a:xfrm>
          <a:prstGeom prst="rect">
            <a:avLst/>
          </a:prstGeom>
        </p:spPr>
        <p:txBody>
          <a:bodyPr wrap="none">
            <a:spAutoFit/>
          </a:bodyPr>
          <a:lstStyle/>
          <a:p>
            <a:pPr lvl="0"/>
            <a:r>
              <a:rPr lang="en-US" sz="3600" dirty="0"/>
              <a:t>Transformada de </a:t>
            </a:r>
            <a:r>
              <a:rPr lang="en-US" sz="3600" dirty="0" smtClean="0"/>
              <a:t>Wavelet</a:t>
            </a:r>
            <a:endParaRPr lang="en-US" sz="3600" dirty="0"/>
          </a:p>
        </p:txBody>
      </p:sp>
      <p:sp>
        <p:nvSpPr>
          <p:cNvPr id="7" name="Rectángulo 6"/>
          <p:cNvSpPr/>
          <p:nvPr/>
        </p:nvSpPr>
        <p:spPr>
          <a:xfrm>
            <a:off x="750726" y="2575927"/>
            <a:ext cx="1076674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C" sz="2400" dirty="0" smtClean="0"/>
              <a:t>Es una función que permite representar </a:t>
            </a:r>
            <a:r>
              <a:rPr lang="es-EC" sz="2400" dirty="0"/>
              <a:t>una señal en versiones traducidas y dilatadas de una onda finita, no solo es local en tiempo, sino también en frecuencia </a:t>
            </a:r>
            <a:endParaRPr lang="en-US" sz="2400" dirty="0"/>
          </a:p>
        </p:txBody>
      </p:sp>
      <p:sp>
        <p:nvSpPr>
          <p:cNvPr id="19" name="Rectángulo 18"/>
          <p:cNvSpPr/>
          <p:nvPr/>
        </p:nvSpPr>
        <p:spPr>
          <a:xfrm>
            <a:off x="9932199" y="6394373"/>
            <a:ext cx="1995546" cy="369332"/>
          </a:xfrm>
          <a:prstGeom prst="rect">
            <a:avLst/>
          </a:prstGeom>
        </p:spPr>
        <p:txBody>
          <a:bodyPr wrap="none">
            <a:spAutoFit/>
          </a:bodyPr>
          <a:lstStyle/>
          <a:p>
            <a:r>
              <a:rPr lang="en-US" dirty="0"/>
              <a:t>(</a:t>
            </a:r>
            <a:r>
              <a:rPr lang="en-US" dirty="0" err="1" smtClean="0"/>
              <a:t>MathWorks</a:t>
            </a:r>
            <a:r>
              <a:rPr lang="en-US" dirty="0"/>
              <a:t>, </a:t>
            </a:r>
            <a:r>
              <a:rPr lang="en-US" dirty="0" smtClean="0"/>
              <a:t>2019)</a:t>
            </a:r>
            <a:endParaRPr lang="en-US" dirty="0"/>
          </a:p>
        </p:txBody>
      </p:sp>
      <p:sp>
        <p:nvSpPr>
          <p:cNvPr id="3" name="2 Rectángulo"/>
          <p:cNvSpPr/>
          <p:nvPr/>
        </p:nvSpPr>
        <p:spPr>
          <a:xfrm>
            <a:off x="750726" y="3569135"/>
            <a:ext cx="10766747"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sz="2400" dirty="0">
                <a:solidFill>
                  <a:schemeClr val="dk1"/>
                </a:solidFill>
              </a:rPr>
              <a:t>Es eficiente para el análisis local de señales no estacionarias y de rápida transitoriedad</a:t>
            </a:r>
          </a:p>
        </p:txBody>
      </p:sp>
      <p:sp>
        <p:nvSpPr>
          <p:cNvPr id="8" name="7 Rectángulo"/>
          <p:cNvSpPr/>
          <p:nvPr/>
        </p:nvSpPr>
        <p:spPr>
          <a:xfrm>
            <a:off x="994063" y="5452390"/>
            <a:ext cx="10280072" cy="646331"/>
          </a:xfrm>
          <a:prstGeom prst="rect">
            <a:avLst/>
          </a:prstGeom>
        </p:spPr>
        <p:txBody>
          <a:bodyPr wrap="square">
            <a:spAutoFit/>
          </a:bodyPr>
          <a:lstStyle/>
          <a:p>
            <a:r>
              <a:rPr lang="es-EC" dirty="0" smtClean="0"/>
              <a:t>Donde:</a:t>
            </a:r>
          </a:p>
          <a:p>
            <a:r>
              <a:rPr lang="es-EC" dirty="0" smtClean="0"/>
              <a:t> </a:t>
            </a:r>
            <a:r>
              <a:rPr lang="es-EC" dirty="0"/>
              <a:t>"a" es el factor de escala (dilatación), "t" es el tiempo y "x" es la posición. La función ψ </a:t>
            </a:r>
            <a:r>
              <a:rPr lang="es-EC" dirty="0" smtClean="0"/>
              <a:t>es la wavelet madre</a:t>
            </a:r>
            <a:endParaRPr lang="en-US" dirty="0"/>
          </a:p>
        </p:txBody>
      </p:sp>
      <mc:AlternateContent xmlns:mc="http://schemas.openxmlformats.org/markup-compatibility/2006" xmlns:a14="http://schemas.microsoft.com/office/drawing/2010/main">
        <mc:Choice Requires="a14">
          <p:sp>
            <p:nvSpPr>
              <p:cNvPr id="11" name="10 Rectángulo"/>
              <p:cNvSpPr/>
              <p:nvPr/>
            </p:nvSpPr>
            <p:spPr>
              <a:xfrm>
                <a:off x="2493819" y="4750885"/>
                <a:ext cx="759078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𝑊𝑇</m:t>
                      </m:r>
                      <m:d>
                        <m:dPr>
                          <m:ctrlPr>
                            <a:rPr lang="es-ES" i="1">
                              <a:latin typeface="Cambria Math" panose="02040503050406030204" pitchFamily="18" charset="0"/>
                            </a:rPr>
                          </m:ctrlPr>
                        </m:dPr>
                        <m:e>
                          <m:r>
                            <a:rPr lang="en-US" i="1">
                              <a:latin typeface="Cambria Math" panose="02040503050406030204" pitchFamily="18" charset="0"/>
                            </a:rPr>
                            <m:t>𝑓</m:t>
                          </m:r>
                          <m:d>
                            <m:dPr>
                              <m:ctrlPr>
                                <a:rPr lang="es-ES" i="1">
                                  <a:latin typeface="Cambria Math" panose="02040503050406030204" pitchFamily="18" charset="0"/>
                                </a:rPr>
                              </m:ctrlPr>
                            </m:dPr>
                            <m:e>
                              <m:r>
                                <a:rPr lang="en-US" i="1">
                                  <a:latin typeface="Cambria Math" panose="02040503050406030204" pitchFamily="18" charset="0"/>
                                </a:rPr>
                                <m:t>𝑥</m:t>
                              </m:r>
                            </m:e>
                          </m:d>
                        </m:e>
                      </m:d>
                      <m:r>
                        <a:rPr lang="es-EC" i="1">
                          <a:latin typeface="Cambria Math" panose="02040503050406030204" pitchFamily="18" charset="0"/>
                        </a:rPr>
                        <m:t>=</m:t>
                      </m:r>
                      <m:r>
                        <a:rPr lang="en-US" i="1">
                          <a:latin typeface="Cambria Math" panose="02040503050406030204" pitchFamily="18" charset="0"/>
                        </a:rPr>
                        <m:t>𝑓</m:t>
                      </m:r>
                      <m:d>
                        <m:dPr>
                          <m:ctrlPr>
                            <a:rPr lang="es-ES" i="1">
                              <a:latin typeface="Cambria Math" panose="02040503050406030204" pitchFamily="18" charset="0"/>
                            </a:rPr>
                          </m:ctrlPr>
                        </m:dPr>
                        <m:e>
                          <m:r>
                            <a:rPr lang="en-US" i="1">
                              <a:latin typeface="Cambria Math" panose="02040503050406030204" pitchFamily="18" charset="0"/>
                            </a:rPr>
                            <m:t>𝑥</m:t>
                          </m:r>
                        </m:e>
                      </m:d>
                      <m:r>
                        <a:rPr lang="es-EC" i="1">
                          <a:latin typeface="Cambria Math" panose="02040503050406030204" pitchFamily="18" charset="0"/>
                        </a:rPr>
                        <m:t>∗</m:t>
                      </m:r>
                      <m:r>
                        <a:rPr lang="en-US" i="1">
                          <a:latin typeface="Cambria Math" panose="02040503050406030204" pitchFamily="18" charset="0"/>
                        </a:rPr>
                        <m:t>𝛹</m:t>
                      </m:r>
                      <m:d>
                        <m:dPr>
                          <m:ctrlPr>
                            <a:rPr lang="es-ES" i="1">
                              <a:latin typeface="Cambria Math" panose="02040503050406030204" pitchFamily="18" charset="0"/>
                            </a:rPr>
                          </m:ctrlPr>
                        </m:dPr>
                        <m:e>
                          <m:r>
                            <a:rPr lang="en-US" i="1">
                              <a:latin typeface="Cambria Math" panose="02040503050406030204" pitchFamily="18" charset="0"/>
                            </a:rPr>
                            <m:t>𝑥</m:t>
                          </m:r>
                        </m:e>
                      </m:d>
                      <m:r>
                        <a:rPr lang="es-EC" i="1">
                          <a:latin typeface="Cambria Math" panose="02040503050406030204" pitchFamily="18" charset="0"/>
                        </a:rPr>
                        <m:t>=</m:t>
                      </m:r>
                      <m:f>
                        <m:fPr>
                          <m:ctrlPr>
                            <a:rPr lang="es-ES" i="1">
                              <a:latin typeface="Cambria Math" panose="02040503050406030204" pitchFamily="18" charset="0"/>
                            </a:rPr>
                          </m:ctrlPr>
                        </m:fPr>
                        <m:num>
                          <m:r>
                            <a:rPr lang="es-EC" i="1">
                              <a:latin typeface="Cambria Math" panose="02040503050406030204" pitchFamily="18" charset="0"/>
                            </a:rPr>
                            <m:t>1</m:t>
                          </m:r>
                        </m:num>
                        <m:den>
                          <m:rad>
                            <m:radPr>
                              <m:degHide m:val="on"/>
                              <m:ctrlPr>
                                <a:rPr lang="es-ES" i="1">
                                  <a:latin typeface="Cambria Math" panose="02040503050406030204" pitchFamily="18" charset="0"/>
                                </a:rPr>
                              </m:ctrlPr>
                            </m:radPr>
                            <m:deg/>
                            <m:e>
                              <m:r>
                                <a:rPr lang="en-US" i="1">
                                  <a:latin typeface="Cambria Math" panose="02040503050406030204" pitchFamily="18" charset="0"/>
                                </a:rPr>
                                <m:t>𝑎</m:t>
                              </m:r>
                            </m:e>
                          </m:rad>
                        </m:den>
                      </m:f>
                      <m:nary>
                        <m:naryPr>
                          <m:limLoc m:val="subSup"/>
                          <m:ctrlPr>
                            <a:rPr lang="es-ES" i="1">
                              <a:latin typeface="Cambria Math" panose="02040503050406030204" pitchFamily="18" charset="0"/>
                            </a:rPr>
                          </m:ctrlPr>
                        </m:naryPr>
                        <m:sub>
                          <m:r>
                            <a:rPr lang="es-EC" i="1">
                              <a:latin typeface="Cambria Math" panose="02040503050406030204" pitchFamily="18" charset="0"/>
                            </a:rPr>
                            <m:t>−∞</m:t>
                          </m:r>
                        </m:sub>
                        <m:sup>
                          <m:r>
                            <a:rPr lang="es-EC" i="1">
                              <a:latin typeface="Cambria Math" panose="02040503050406030204" pitchFamily="18" charset="0"/>
                            </a:rPr>
                            <m:t>+∞</m:t>
                          </m:r>
                        </m:sup>
                        <m:e>
                          <m:r>
                            <a:rPr lang="en-US" i="1">
                              <a:latin typeface="Cambria Math" panose="02040503050406030204" pitchFamily="18" charset="0"/>
                            </a:rPr>
                            <m:t>𝑓</m:t>
                          </m:r>
                          <m:d>
                            <m:dPr>
                              <m:ctrlPr>
                                <a:rPr lang="es-E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𝛹</m:t>
                          </m:r>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n-US" i="1">
                                      <a:latin typeface="Cambria Math" panose="02040503050406030204" pitchFamily="18" charset="0"/>
                                    </a:rPr>
                                    <m:t>𝑥</m:t>
                                  </m:r>
                                  <m:r>
                                    <a:rPr lang="es-EC"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𝑎</m:t>
                                  </m:r>
                                </m:den>
                              </m:f>
                            </m:e>
                          </m:d>
                          <m:r>
                            <a:rPr lang="en-US" i="1">
                              <a:latin typeface="Cambria Math" panose="02040503050406030204" pitchFamily="18" charset="0"/>
                            </a:rPr>
                            <m:t>𝑑𝑡</m:t>
                          </m:r>
                          <m:r>
                            <a:rPr lang="es-EC" i="1">
                              <a:latin typeface="Cambria Math" panose="02040503050406030204" pitchFamily="18" charset="0"/>
                            </a:rPr>
                            <m:t>                        </m:t>
                          </m:r>
                        </m:e>
                      </m:nary>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2493819" y="4750885"/>
                <a:ext cx="7590780" cy="707886"/>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328433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3679710" y="1884115"/>
            <a:ext cx="4908780" cy="646331"/>
          </a:xfrm>
          <a:prstGeom prst="rect">
            <a:avLst/>
          </a:prstGeom>
        </p:spPr>
        <p:txBody>
          <a:bodyPr wrap="none">
            <a:spAutoFit/>
          </a:bodyPr>
          <a:lstStyle/>
          <a:p>
            <a:pPr lvl="0"/>
            <a:r>
              <a:rPr lang="en-US" sz="3600" dirty="0"/>
              <a:t>Transformada de </a:t>
            </a:r>
            <a:r>
              <a:rPr lang="en-US" sz="3600" dirty="0" smtClean="0"/>
              <a:t>Wavelet</a:t>
            </a:r>
            <a:endParaRPr lang="en-US" sz="3600" dirty="0"/>
          </a:p>
        </p:txBody>
      </p:sp>
      <p:pic>
        <p:nvPicPr>
          <p:cNvPr id="13" name="Imagen 12"/>
          <p:cNvPicPr/>
          <p:nvPr/>
        </p:nvPicPr>
        <p:blipFill>
          <a:blip r:embed="rId4"/>
          <a:stretch>
            <a:fillRect/>
          </a:stretch>
        </p:blipFill>
        <p:spPr>
          <a:xfrm>
            <a:off x="3798262" y="4416520"/>
            <a:ext cx="4519274" cy="2074409"/>
          </a:xfrm>
          <a:prstGeom prst="rect">
            <a:avLst/>
          </a:prstGeom>
        </p:spPr>
      </p:pic>
      <p:sp>
        <p:nvSpPr>
          <p:cNvPr id="19" name="Rectángulo 18"/>
          <p:cNvSpPr/>
          <p:nvPr/>
        </p:nvSpPr>
        <p:spPr>
          <a:xfrm>
            <a:off x="9932199" y="6394373"/>
            <a:ext cx="1995546" cy="369332"/>
          </a:xfrm>
          <a:prstGeom prst="rect">
            <a:avLst/>
          </a:prstGeom>
        </p:spPr>
        <p:txBody>
          <a:bodyPr wrap="none">
            <a:spAutoFit/>
          </a:bodyPr>
          <a:lstStyle/>
          <a:p>
            <a:r>
              <a:rPr lang="en-US" dirty="0"/>
              <a:t>(</a:t>
            </a:r>
            <a:r>
              <a:rPr lang="en-US" dirty="0" err="1" smtClean="0"/>
              <a:t>MathWorks</a:t>
            </a:r>
            <a:r>
              <a:rPr lang="en-US" dirty="0"/>
              <a:t>, </a:t>
            </a:r>
            <a:r>
              <a:rPr lang="en-US" dirty="0" smtClean="0"/>
              <a:t>2019)</a:t>
            </a:r>
            <a:endParaRPr lang="en-US" dirty="0"/>
          </a:p>
        </p:txBody>
      </p:sp>
      <p:sp>
        <p:nvSpPr>
          <p:cNvPr id="4" name="Rectángulo 3"/>
          <p:cNvSpPr/>
          <p:nvPr/>
        </p:nvSpPr>
        <p:spPr>
          <a:xfrm>
            <a:off x="2743199" y="2635865"/>
            <a:ext cx="6629401" cy="1482159"/>
          </a:xfrm>
          <a:prstGeom prst="rect">
            <a:avLst/>
          </a:prstGeom>
          <a:noFill/>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ES"/>
              <a:t>eficiente</a:t>
            </a:r>
            <a:endParaRPr lang="en-US"/>
          </a:p>
        </p:txBody>
      </p:sp>
      <p:pic>
        <p:nvPicPr>
          <p:cNvPr id="3" name="Imagen 2"/>
          <p:cNvPicPr>
            <a:picLocks noChangeAspect="1"/>
          </p:cNvPicPr>
          <p:nvPr/>
        </p:nvPicPr>
        <p:blipFill rotWithShape="1">
          <a:blip r:embed="rId5"/>
          <a:srcRect t="27074"/>
          <a:stretch/>
        </p:blipFill>
        <p:spPr>
          <a:xfrm>
            <a:off x="3243262" y="2824233"/>
            <a:ext cx="5781675" cy="1028034"/>
          </a:xfrm>
          <a:prstGeom prst="rect">
            <a:avLst/>
          </a:prstGeom>
        </p:spPr>
      </p:pic>
      <p:sp>
        <p:nvSpPr>
          <p:cNvPr id="7" name="Rectángulo 6"/>
          <p:cNvSpPr/>
          <p:nvPr/>
        </p:nvSpPr>
        <p:spPr>
          <a:xfrm>
            <a:off x="581192" y="4972158"/>
            <a:ext cx="1954381" cy="584775"/>
          </a:xfrm>
          <a:prstGeom prst="rect">
            <a:avLst/>
          </a:prstGeom>
        </p:spPr>
        <p:txBody>
          <a:bodyPr wrap="none">
            <a:spAutoFit/>
          </a:bodyPr>
          <a:lstStyle/>
          <a:p>
            <a:r>
              <a:rPr lang="es-ES" sz="1600" dirty="0" smtClean="0">
                <a:solidFill>
                  <a:schemeClr val="dk1"/>
                </a:solidFill>
              </a:rPr>
              <a:t>DESCOMPOSICIÓN</a:t>
            </a:r>
          </a:p>
          <a:p>
            <a:r>
              <a:rPr lang="es-ES" sz="1600" dirty="0" smtClean="0">
                <a:solidFill>
                  <a:schemeClr val="dk1"/>
                </a:solidFill>
              </a:rPr>
              <a:t> DE LA SEÑAL</a:t>
            </a:r>
            <a:endParaRPr lang="en-US" sz="1600" dirty="0"/>
          </a:p>
        </p:txBody>
      </p:sp>
      <p:sp>
        <p:nvSpPr>
          <p:cNvPr id="8" name="Rectángulo 7"/>
          <p:cNvSpPr/>
          <p:nvPr/>
        </p:nvSpPr>
        <p:spPr>
          <a:xfrm>
            <a:off x="581308" y="3168973"/>
            <a:ext cx="2015808" cy="338554"/>
          </a:xfrm>
          <a:prstGeom prst="rect">
            <a:avLst/>
          </a:prstGeom>
        </p:spPr>
        <p:txBody>
          <a:bodyPr wrap="none">
            <a:spAutoFit/>
          </a:bodyPr>
          <a:lstStyle/>
          <a:p>
            <a:r>
              <a:rPr lang="es-ES" sz="1600" dirty="0">
                <a:solidFill>
                  <a:schemeClr val="dk1"/>
                </a:solidFill>
              </a:rPr>
              <a:t>PROCESO GENERAL</a:t>
            </a:r>
            <a:endParaRPr lang="en-US" sz="1600" dirty="0">
              <a:solidFill>
                <a:schemeClr val="dk1"/>
              </a:solidFill>
            </a:endParaRPr>
          </a:p>
        </p:txBody>
      </p:sp>
      <p:sp>
        <p:nvSpPr>
          <p:cNvPr id="16" name="Rectángulo 15"/>
          <p:cNvSpPr/>
          <p:nvPr/>
        </p:nvSpPr>
        <p:spPr>
          <a:xfrm>
            <a:off x="2743198" y="4416521"/>
            <a:ext cx="6629401" cy="2074408"/>
          </a:xfrm>
          <a:prstGeom prst="rect">
            <a:avLst/>
          </a:prstGeom>
          <a:noFill/>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93065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MATERIALES</a:t>
            </a:r>
          </a:p>
        </p:txBody>
      </p:sp>
      <p:graphicFrame>
        <p:nvGraphicFramePr>
          <p:cNvPr id="6" name="Diagrama 5"/>
          <p:cNvGraphicFramePr/>
          <p:nvPr>
            <p:extLst>
              <p:ext uri="{D42A27DB-BD31-4B8C-83A1-F6EECF244321}">
                <p14:modId xmlns:p14="http://schemas.microsoft.com/office/powerpoint/2010/main" val="3291859123"/>
              </p:ext>
            </p:extLst>
          </p:nvPr>
        </p:nvGraphicFramePr>
        <p:xfrm>
          <a:off x="2983163" y="2048893"/>
          <a:ext cx="6225673" cy="4557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redondeado 10"/>
          <p:cNvSpPr/>
          <p:nvPr/>
        </p:nvSpPr>
        <p:spPr>
          <a:xfrm>
            <a:off x="8809353" y="2521668"/>
            <a:ext cx="2801455" cy="152561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Análisis </a:t>
            </a:r>
            <a:r>
              <a:rPr lang="es-EC" dirty="0"/>
              <a:t>de datos que enseña a las computadoras a </a:t>
            </a:r>
            <a:r>
              <a:rPr lang="es-EC" dirty="0" smtClean="0"/>
              <a:t>aprender </a:t>
            </a:r>
            <a:r>
              <a:rPr lang="es-EC" dirty="0"/>
              <a:t>de la </a:t>
            </a:r>
            <a:r>
              <a:rPr lang="es-EC" dirty="0" smtClean="0"/>
              <a:t>experiencia</a:t>
            </a:r>
            <a:endParaRPr lang="en-US" dirty="0"/>
          </a:p>
        </p:txBody>
      </p:sp>
      <p:sp>
        <p:nvSpPr>
          <p:cNvPr id="12" name="Rectángulo redondeado 11"/>
          <p:cNvSpPr/>
          <p:nvPr/>
        </p:nvSpPr>
        <p:spPr>
          <a:xfrm>
            <a:off x="9168164" y="4520054"/>
            <a:ext cx="2801455" cy="169088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ES" dirty="0"/>
              <a:t>Se entrenan mediante un gran conjunto de datos y redes neuronales con múltiples capas</a:t>
            </a:r>
            <a:endParaRPr lang="en-US" dirty="0"/>
          </a:p>
        </p:txBody>
      </p:sp>
      <p:cxnSp>
        <p:nvCxnSpPr>
          <p:cNvPr id="20" name="Conector angular 19"/>
          <p:cNvCxnSpPr>
            <a:endCxn id="12" idx="1"/>
          </p:cNvCxnSpPr>
          <p:nvPr/>
        </p:nvCxnSpPr>
        <p:spPr>
          <a:xfrm>
            <a:off x="7772757" y="4520053"/>
            <a:ext cx="1395407" cy="845442"/>
          </a:xfrm>
          <a:prstGeom prst="bentConnector3">
            <a:avLst/>
          </a:prstGeom>
          <a:ln w="38100">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33" name="Conector angular 32"/>
          <p:cNvCxnSpPr>
            <a:endCxn id="11" idx="1"/>
          </p:cNvCxnSpPr>
          <p:nvPr/>
        </p:nvCxnSpPr>
        <p:spPr>
          <a:xfrm>
            <a:off x="7249467" y="2666340"/>
            <a:ext cx="1559886" cy="618134"/>
          </a:xfrm>
          <a:prstGeom prst="bentConnector3">
            <a:avLst/>
          </a:prstGeom>
          <a:ln w="38100">
            <a:headEnd type="triangle"/>
            <a:tailEnd type="triangle"/>
          </a:ln>
        </p:spPr>
        <p:style>
          <a:lnRef idx="3">
            <a:schemeClr val="accent4"/>
          </a:lnRef>
          <a:fillRef idx="0">
            <a:schemeClr val="accent4"/>
          </a:fillRef>
          <a:effectRef idx="2">
            <a:schemeClr val="accent4"/>
          </a:effectRef>
          <a:fontRef idx="minor">
            <a:schemeClr val="tx1"/>
          </a:fontRef>
        </p:style>
      </p:cxnSp>
      <p:pic>
        <p:nvPicPr>
          <p:cNvPr id="2062" name="Picture 14" descr="Resultado de imagen para machine learning"/>
          <p:cNvPicPr>
            <a:picLocks noChangeAspect="1" noChangeArrowheads="1"/>
          </p:cNvPicPr>
          <p:nvPr/>
        </p:nvPicPr>
        <p:blipFill rotWithShape="1">
          <a:blip r:embed="rId8">
            <a:extLst>
              <a:ext uri="{28A0092B-C50C-407E-A947-70E740481C1C}">
                <a14:useLocalDpi xmlns:a14="http://schemas.microsoft.com/office/drawing/2010/main" val="0"/>
              </a:ext>
            </a:extLst>
          </a:blip>
          <a:srcRect l="21622" r="38506"/>
          <a:stretch/>
        </p:blipFill>
        <p:spPr bwMode="auto">
          <a:xfrm>
            <a:off x="-7024" y="2139504"/>
            <a:ext cx="3150254" cy="437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74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3261922" y="1910773"/>
            <a:ext cx="5668155" cy="646331"/>
          </a:xfrm>
          <a:prstGeom prst="rect">
            <a:avLst/>
          </a:prstGeom>
        </p:spPr>
        <p:txBody>
          <a:bodyPr wrap="none">
            <a:spAutoFit/>
          </a:bodyPr>
          <a:lstStyle/>
          <a:p>
            <a:pPr lvl="0"/>
            <a:r>
              <a:rPr lang="en-US" sz="3600" dirty="0" err="1" smtClean="0"/>
              <a:t>Redes</a:t>
            </a:r>
            <a:r>
              <a:rPr lang="en-US" sz="3600" dirty="0" smtClean="0"/>
              <a:t> </a:t>
            </a:r>
            <a:r>
              <a:rPr lang="en-US" sz="3600" dirty="0" err="1" smtClean="0"/>
              <a:t>Neuronales</a:t>
            </a:r>
            <a:r>
              <a:rPr lang="en-US" sz="3600" dirty="0" smtClean="0"/>
              <a:t> </a:t>
            </a:r>
            <a:r>
              <a:rPr lang="en-US" sz="3600" dirty="0" err="1" smtClean="0"/>
              <a:t>Artificiales</a:t>
            </a:r>
            <a:endParaRPr lang="en-US" sz="3600" dirty="0"/>
          </a:p>
        </p:txBody>
      </p:sp>
      <p:sp>
        <p:nvSpPr>
          <p:cNvPr id="7" name="Rectángulo 6"/>
          <p:cNvSpPr/>
          <p:nvPr/>
        </p:nvSpPr>
        <p:spPr>
          <a:xfrm>
            <a:off x="712625" y="2583908"/>
            <a:ext cx="10766747"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Es un modelo </a:t>
            </a:r>
            <a:r>
              <a:rPr lang="es-ES" sz="2400" dirty="0" smtClean="0"/>
              <a:t>inspirado en la estructura de </a:t>
            </a:r>
            <a:r>
              <a:rPr lang="es-ES" sz="2400" dirty="0"/>
              <a:t>una red de neuronas interconectadas en el cerebro. Una red neuronal aprende a través de datos, por lo que se realiza un entrenamiento para el reconocimiento de patrones, catalogación de datos y </a:t>
            </a:r>
            <a:r>
              <a:rPr lang="es-ES" sz="2400" dirty="0" smtClean="0"/>
              <a:t>predicción de </a:t>
            </a:r>
            <a:r>
              <a:rPr lang="es-ES" sz="2400" dirty="0"/>
              <a:t>sucesos futuros </a:t>
            </a:r>
            <a:endParaRPr lang="en-US" sz="2400" dirty="0"/>
          </a:p>
        </p:txBody>
      </p:sp>
      <p:sp>
        <p:nvSpPr>
          <p:cNvPr id="17" name="Rectángulo 16"/>
          <p:cNvSpPr/>
          <p:nvPr/>
        </p:nvSpPr>
        <p:spPr>
          <a:xfrm>
            <a:off x="9932404" y="6432912"/>
            <a:ext cx="1795171" cy="338554"/>
          </a:xfrm>
          <a:prstGeom prst="rect">
            <a:avLst/>
          </a:prstGeom>
        </p:spPr>
        <p:txBody>
          <a:bodyPr wrap="none">
            <a:spAutoFit/>
          </a:bodyPr>
          <a:lstStyle/>
          <a:p>
            <a:r>
              <a:rPr lang="en-US" sz="1600" dirty="0"/>
              <a:t>(</a:t>
            </a:r>
            <a:r>
              <a:rPr lang="en-US" sz="1600" dirty="0" err="1" smtClean="0"/>
              <a:t>MathWorks</a:t>
            </a:r>
            <a:r>
              <a:rPr lang="en-US" sz="1600" dirty="0"/>
              <a:t>, </a:t>
            </a:r>
            <a:r>
              <a:rPr lang="en-US" sz="1600" dirty="0" smtClean="0"/>
              <a:t>2019)</a:t>
            </a:r>
            <a:endParaRPr lang="en-US" sz="1600" dirty="0"/>
          </a:p>
        </p:txBody>
      </p:sp>
      <p:pic>
        <p:nvPicPr>
          <p:cNvPr id="24" name="Imagen 23"/>
          <p:cNvPicPr>
            <a:picLocks noChangeAspect="1"/>
          </p:cNvPicPr>
          <p:nvPr/>
        </p:nvPicPr>
        <p:blipFill>
          <a:blip r:embed="rId4"/>
          <a:stretch>
            <a:fillRect/>
          </a:stretch>
        </p:blipFill>
        <p:spPr>
          <a:xfrm>
            <a:off x="229043" y="4632374"/>
            <a:ext cx="1975682" cy="1463781"/>
          </a:xfrm>
          <a:prstGeom prst="rect">
            <a:avLst/>
          </a:prstGeom>
          <a:ln>
            <a:noFill/>
          </a:ln>
          <a:effectLst>
            <a:softEdge rad="112500"/>
          </a:effectLst>
        </p:spPr>
      </p:pic>
      <p:pic>
        <p:nvPicPr>
          <p:cNvPr id="27" name="Imagen 26"/>
          <p:cNvPicPr/>
          <p:nvPr/>
        </p:nvPicPr>
        <p:blipFill rotWithShape="1">
          <a:blip r:embed="rId5"/>
          <a:srcRect t="11002"/>
          <a:stretch/>
        </p:blipFill>
        <p:spPr>
          <a:xfrm>
            <a:off x="7982737" y="4561681"/>
            <a:ext cx="3744838" cy="1683007"/>
          </a:xfrm>
          <a:prstGeom prst="rect">
            <a:avLst/>
          </a:prstGeom>
        </p:spPr>
      </p:pic>
      <p:pic>
        <p:nvPicPr>
          <p:cNvPr id="14" name="Imagen 13"/>
          <p:cNvPicPr/>
          <p:nvPr/>
        </p:nvPicPr>
        <p:blipFill rotWithShape="1">
          <a:blip r:embed="rId6"/>
          <a:srcRect l="6322" t="2298" r="39063" b="75457"/>
          <a:stretch/>
        </p:blipFill>
        <p:spPr>
          <a:xfrm>
            <a:off x="3092107" y="4334764"/>
            <a:ext cx="3920545" cy="1861141"/>
          </a:xfrm>
          <a:prstGeom prst="rect">
            <a:avLst/>
          </a:prstGeom>
        </p:spPr>
      </p:pic>
      <p:sp>
        <p:nvSpPr>
          <p:cNvPr id="16" name="Cheurón 15"/>
          <p:cNvSpPr/>
          <p:nvPr/>
        </p:nvSpPr>
        <p:spPr>
          <a:xfrm>
            <a:off x="2306318" y="4893636"/>
            <a:ext cx="582602" cy="743395"/>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18" name="Cheurón 17"/>
          <p:cNvSpPr/>
          <p:nvPr/>
        </p:nvSpPr>
        <p:spPr>
          <a:xfrm>
            <a:off x="7196948" y="4893638"/>
            <a:ext cx="582602" cy="743395"/>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4" name="Rectángulo 3"/>
          <p:cNvSpPr/>
          <p:nvPr/>
        </p:nvSpPr>
        <p:spPr>
          <a:xfrm>
            <a:off x="3465086" y="6165578"/>
            <a:ext cx="1015663" cy="369332"/>
          </a:xfrm>
          <a:prstGeom prst="rect">
            <a:avLst/>
          </a:prstGeom>
        </p:spPr>
        <p:txBody>
          <a:bodyPr wrap="none">
            <a:spAutoFit/>
          </a:bodyPr>
          <a:lstStyle/>
          <a:p>
            <a:r>
              <a:rPr lang="en-US" dirty="0" err="1" smtClean="0"/>
              <a:t>Neurona</a:t>
            </a:r>
            <a:endParaRPr lang="en-US" dirty="0"/>
          </a:p>
        </p:txBody>
      </p:sp>
      <p:sp>
        <p:nvSpPr>
          <p:cNvPr id="19" name="Rectángulo 18"/>
          <p:cNvSpPr/>
          <p:nvPr/>
        </p:nvSpPr>
        <p:spPr>
          <a:xfrm>
            <a:off x="4854257" y="6155309"/>
            <a:ext cx="656911" cy="369332"/>
          </a:xfrm>
          <a:prstGeom prst="rect">
            <a:avLst/>
          </a:prstGeom>
        </p:spPr>
        <p:txBody>
          <a:bodyPr wrap="none">
            <a:spAutoFit/>
          </a:bodyPr>
          <a:lstStyle/>
          <a:p>
            <a:r>
              <a:rPr lang="en-US" dirty="0" err="1" smtClean="0"/>
              <a:t>Capa</a:t>
            </a:r>
            <a:endParaRPr lang="en-US" dirty="0"/>
          </a:p>
        </p:txBody>
      </p:sp>
      <p:sp>
        <p:nvSpPr>
          <p:cNvPr id="20" name="Rectángulo 19"/>
          <p:cNvSpPr/>
          <p:nvPr/>
        </p:nvSpPr>
        <p:spPr>
          <a:xfrm>
            <a:off x="6095998" y="6192435"/>
            <a:ext cx="551754" cy="369332"/>
          </a:xfrm>
          <a:prstGeom prst="rect">
            <a:avLst/>
          </a:prstGeom>
        </p:spPr>
        <p:txBody>
          <a:bodyPr wrap="none">
            <a:spAutoFit/>
          </a:bodyPr>
          <a:lstStyle/>
          <a:p>
            <a:r>
              <a:rPr lang="en-US" dirty="0" smtClean="0"/>
              <a:t>Red</a:t>
            </a:r>
            <a:endParaRPr lang="en-US" dirty="0"/>
          </a:p>
        </p:txBody>
      </p:sp>
    </p:spTree>
    <p:extLst>
      <p:ext uri="{BB962C8B-B14F-4D97-AF65-F5344CB8AC3E}">
        <p14:creationId xmlns:p14="http://schemas.microsoft.com/office/powerpoint/2010/main" val="1037906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MÉTODOS – FLUJO DE TRABAJO</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7" name="Rectángulo redondeado 6"/>
          <p:cNvSpPr/>
          <p:nvPr/>
        </p:nvSpPr>
        <p:spPr>
          <a:xfrm>
            <a:off x="2705984" y="3540590"/>
            <a:ext cx="1785540" cy="100000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Método Holt-Winters</a:t>
            </a:r>
          </a:p>
        </p:txBody>
      </p:sp>
      <p:sp>
        <p:nvSpPr>
          <p:cNvPr id="8" name="Rectángulo redondeado 7"/>
          <p:cNvSpPr/>
          <p:nvPr/>
        </p:nvSpPr>
        <p:spPr>
          <a:xfrm>
            <a:off x="4929236" y="3535722"/>
            <a:ext cx="1858178" cy="99585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Transformada de wavelet DB4 nivel 3</a:t>
            </a:r>
          </a:p>
        </p:txBody>
      </p:sp>
      <p:sp>
        <p:nvSpPr>
          <p:cNvPr id="9" name="Rectángulo redondeado 8"/>
          <p:cNvSpPr/>
          <p:nvPr/>
        </p:nvSpPr>
        <p:spPr>
          <a:xfrm>
            <a:off x="7395137" y="3486655"/>
            <a:ext cx="1854503" cy="1044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Redes</a:t>
            </a:r>
            <a:r>
              <a:rPr lang="en-US" sz="2000" dirty="0" smtClean="0"/>
              <a:t> </a:t>
            </a:r>
            <a:r>
              <a:rPr lang="en-US" sz="2000" dirty="0" err="1" smtClean="0"/>
              <a:t>neuronales</a:t>
            </a:r>
            <a:r>
              <a:rPr lang="en-US" sz="2000" dirty="0" smtClean="0"/>
              <a:t> </a:t>
            </a:r>
            <a:r>
              <a:rPr lang="en-US" sz="2000" dirty="0" err="1" smtClean="0"/>
              <a:t>artificiales</a:t>
            </a:r>
            <a:endParaRPr lang="en-US" sz="2000" dirty="0"/>
          </a:p>
        </p:txBody>
      </p:sp>
      <p:sp>
        <p:nvSpPr>
          <p:cNvPr id="10" name="Rectángulo 9"/>
          <p:cNvSpPr/>
          <p:nvPr/>
        </p:nvSpPr>
        <p:spPr>
          <a:xfrm>
            <a:off x="237625" y="2381899"/>
            <a:ext cx="6713490" cy="4223438"/>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7140634" y="2381900"/>
            <a:ext cx="2385948" cy="4223438"/>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1600663" y="2466526"/>
            <a:ext cx="4270336" cy="523220"/>
          </a:xfrm>
          <a:prstGeom prst="rect">
            <a:avLst/>
          </a:prstGeom>
        </p:spPr>
        <p:txBody>
          <a:bodyPr wrap="none">
            <a:spAutoFit/>
          </a:bodyPr>
          <a:lstStyle/>
          <a:p>
            <a:r>
              <a:rPr lang="en-US" sz="2800" dirty="0" smtClean="0"/>
              <a:t>PREPARACIÓN DE DATOS</a:t>
            </a:r>
            <a:endParaRPr lang="en-US" sz="2800" dirty="0"/>
          </a:p>
        </p:txBody>
      </p:sp>
      <p:sp>
        <p:nvSpPr>
          <p:cNvPr id="13" name="Rectángulo 12"/>
          <p:cNvSpPr/>
          <p:nvPr/>
        </p:nvSpPr>
        <p:spPr>
          <a:xfrm>
            <a:off x="7261255" y="2425277"/>
            <a:ext cx="2297424" cy="523220"/>
          </a:xfrm>
          <a:prstGeom prst="rect">
            <a:avLst/>
          </a:prstGeom>
        </p:spPr>
        <p:txBody>
          <a:bodyPr wrap="none">
            <a:spAutoFit/>
          </a:bodyPr>
          <a:lstStyle/>
          <a:p>
            <a:r>
              <a:rPr lang="en-US" sz="2800" dirty="0" smtClean="0"/>
              <a:t>PREDICCIÓN</a:t>
            </a:r>
            <a:endParaRPr lang="en-US" sz="2800" dirty="0"/>
          </a:p>
        </p:txBody>
      </p:sp>
      <p:sp>
        <p:nvSpPr>
          <p:cNvPr id="15" name="Rectángulo redondeado 14"/>
          <p:cNvSpPr/>
          <p:nvPr/>
        </p:nvSpPr>
        <p:spPr>
          <a:xfrm>
            <a:off x="465154" y="3533177"/>
            <a:ext cx="1672128" cy="9984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smtClean="0"/>
              <a:t>Base de </a:t>
            </a:r>
            <a:r>
              <a:rPr lang="en-US" sz="2000" dirty="0" err="1" smtClean="0"/>
              <a:t>datos</a:t>
            </a:r>
            <a:endParaRPr lang="en-US" sz="2000" dirty="0"/>
          </a:p>
        </p:txBody>
      </p:sp>
      <p:sp>
        <p:nvSpPr>
          <p:cNvPr id="16" name="Rectángulo 15"/>
          <p:cNvSpPr/>
          <p:nvPr/>
        </p:nvSpPr>
        <p:spPr>
          <a:xfrm>
            <a:off x="356286" y="4873143"/>
            <a:ext cx="1883470" cy="1200329"/>
          </a:xfrm>
          <a:prstGeom prst="rect">
            <a:avLst/>
          </a:prstGeom>
        </p:spPr>
        <p:txBody>
          <a:bodyPr wrap="square">
            <a:spAutoFit/>
          </a:bodyPr>
          <a:lstStyle/>
          <a:p>
            <a:r>
              <a:rPr lang="en-US" dirty="0" err="1" smtClean="0"/>
              <a:t>Construcción</a:t>
            </a:r>
            <a:r>
              <a:rPr lang="en-US" dirty="0" smtClean="0"/>
              <a:t> de series </a:t>
            </a:r>
            <a:r>
              <a:rPr lang="en-US" dirty="0" err="1" smtClean="0"/>
              <a:t>temporales</a:t>
            </a:r>
            <a:r>
              <a:rPr lang="en-US" dirty="0" smtClean="0"/>
              <a:t> de variables </a:t>
            </a:r>
            <a:r>
              <a:rPr lang="en-US" dirty="0" err="1" smtClean="0"/>
              <a:t>meteorológicas</a:t>
            </a:r>
            <a:endParaRPr lang="en-US" dirty="0" smtClean="0"/>
          </a:p>
        </p:txBody>
      </p:sp>
      <p:sp>
        <p:nvSpPr>
          <p:cNvPr id="17" name="Rectángulo 16"/>
          <p:cNvSpPr/>
          <p:nvPr/>
        </p:nvSpPr>
        <p:spPr>
          <a:xfrm>
            <a:off x="2727855" y="4842600"/>
            <a:ext cx="1752235" cy="923330"/>
          </a:xfrm>
          <a:prstGeom prst="rect">
            <a:avLst/>
          </a:prstGeom>
        </p:spPr>
        <p:txBody>
          <a:bodyPr wrap="square">
            <a:spAutoFit/>
          </a:bodyPr>
          <a:lstStyle/>
          <a:p>
            <a:pPr algn="ctr"/>
            <a:r>
              <a:rPr lang="en-US" dirty="0" err="1" smtClean="0"/>
              <a:t>Relleno</a:t>
            </a:r>
            <a:r>
              <a:rPr lang="en-US" dirty="0" smtClean="0"/>
              <a:t> de series </a:t>
            </a:r>
            <a:r>
              <a:rPr lang="en-US" dirty="0" err="1" smtClean="0"/>
              <a:t>temporales</a:t>
            </a:r>
            <a:endParaRPr lang="en-US" dirty="0"/>
          </a:p>
        </p:txBody>
      </p:sp>
      <p:sp>
        <p:nvSpPr>
          <p:cNvPr id="18" name="Rectángulo 17"/>
          <p:cNvSpPr/>
          <p:nvPr/>
        </p:nvSpPr>
        <p:spPr>
          <a:xfrm>
            <a:off x="5215909" y="4775578"/>
            <a:ext cx="1310180" cy="646331"/>
          </a:xfrm>
          <a:prstGeom prst="rect">
            <a:avLst/>
          </a:prstGeom>
        </p:spPr>
        <p:txBody>
          <a:bodyPr wrap="square">
            <a:spAutoFit/>
          </a:bodyPr>
          <a:lstStyle/>
          <a:p>
            <a:pPr algn="ctr"/>
            <a:r>
              <a:rPr lang="en-US" dirty="0" err="1" smtClean="0"/>
              <a:t>Análisis</a:t>
            </a:r>
            <a:r>
              <a:rPr lang="en-US" dirty="0" smtClean="0"/>
              <a:t> de </a:t>
            </a:r>
            <a:r>
              <a:rPr lang="en-US" dirty="0" err="1" smtClean="0"/>
              <a:t>ruido</a:t>
            </a:r>
            <a:endParaRPr lang="en-US" dirty="0"/>
          </a:p>
        </p:txBody>
      </p:sp>
      <p:sp>
        <p:nvSpPr>
          <p:cNvPr id="19" name="Cerrar llave 18"/>
          <p:cNvSpPr/>
          <p:nvPr/>
        </p:nvSpPr>
        <p:spPr>
          <a:xfrm rot="16200000">
            <a:off x="1095819" y="3838570"/>
            <a:ext cx="276230" cy="17552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errar llave 19"/>
          <p:cNvSpPr/>
          <p:nvPr/>
        </p:nvSpPr>
        <p:spPr>
          <a:xfrm rot="16200000">
            <a:off x="3453891" y="3843918"/>
            <a:ext cx="276230" cy="17552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errar llave 20"/>
          <p:cNvSpPr/>
          <p:nvPr/>
        </p:nvSpPr>
        <p:spPr>
          <a:xfrm rot="16200000">
            <a:off x="5735274" y="3838569"/>
            <a:ext cx="276230" cy="17552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ángulo 21"/>
          <p:cNvSpPr/>
          <p:nvPr/>
        </p:nvSpPr>
        <p:spPr>
          <a:xfrm>
            <a:off x="7555158" y="4729055"/>
            <a:ext cx="1633355" cy="1200329"/>
          </a:xfrm>
          <a:prstGeom prst="rect">
            <a:avLst/>
          </a:prstGeom>
        </p:spPr>
        <p:txBody>
          <a:bodyPr wrap="square">
            <a:spAutoFit/>
          </a:bodyPr>
          <a:lstStyle/>
          <a:p>
            <a:pPr algn="ctr"/>
            <a:r>
              <a:rPr lang="en-US" dirty="0" err="1" smtClean="0"/>
              <a:t>Entrenamiento</a:t>
            </a:r>
            <a:r>
              <a:rPr lang="en-US" dirty="0"/>
              <a:t> </a:t>
            </a:r>
            <a:r>
              <a:rPr lang="en-US" dirty="0" smtClean="0"/>
              <a:t>de </a:t>
            </a:r>
            <a:r>
              <a:rPr lang="en-US" dirty="0" err="1" smtClean="0"/>
              <a:t>redes</a:t>
            </a:r>
            <a:endParaRPr lang="en-US" dirty="0" smtClean="0"/>
          </a:p>
          <a:p>
            <a:pPr algn="ctr"/>
            <a:r>
              <a:rPr lang="en-US" dirty="0" err="1" smtClean="0"/>
              <a:t>Predicción</a:t>
            </a:r>
            <a:r>
              <a:rPr lang="en-US" dirty="0" smtClean="0"/>
              <a:t> de </a:t>
            </a:r>
            <a:r>
              <a:rPr lang="en-US" dirty="0" err="1" smtClean="0"/>
              <a:t>valores</a:t>
            </a:r>
            <a:r>
              <a:rPr lang="en-US" dirty="0" smtClean="0"/>
              <a:t> </a:t>
            </a:r>
            <a:r>
              <a:rPr lang="en-US" dirty="0" err="1" smtClean="0"/>
              <a:t>futuros</a:t>
            </a:r>
            <a:endParaRPr lang="en-US" dirty="0"/>
          </a:p>
        </p:txBody>
      </p:sp>
      <p:sp>
        <p:nvSpPr>
          <p:cNvPr id="23" name="Cerrar llave 22"/>
          <p:cNvSpPr/>
          <p:nvPr/>
        </p:nvSpPr>
        <p:spPr>
          <a:xfrm rot="16200000">
            <a:off x="8233721" y="3805720"/>
            <a:ext cx="276230" cy="17552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ángulo 23"/>
          <p:cNvSpPr/>
          <p:nvPr/>
        </p:nvSpPr>
        <p:spPr>
          <a:xfrm>
            <a:off x="9716101" y="2381900"/>
            <a:ext cx="2269317" cy="4223438"/>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9716101" y="2406722"/>
            <a:ext cx="2271391" cy="523220"/>
          </a:xfrm>
          <a:prstGeom prst="rect">
            <a:avLst/>
          </a:prstGeom>
        </p:spPr>
        <p:txBody>
          <a:bodyPr wrap="none">
            <a:spAutoFit/>
          </a:bodyPr>
          <a:lstStyle/>
          <a:p>
            <a:r>
              <a:rPr lang="en-US" sz="2800" dirty="0" smtClean="0"/>
              <a:t>VALIDACIÓN</a:t>
            </a:r>
            <a:endParaRPr lang="en-US" sz="2800" dirty="0"/>
          </a:p>
        </p:txBody>
      </p:sp>
      <p:sp>
        <p:nvSpPr>
          <p:cNvPr id="26" name="Rectángulo redondeado 25"/>
          <p:cNvSpPr/>
          <p:nvPr/>
        </p:nvSpPr>
        <p:spPr>
          <a:xfrm>
            <a:off x="9923507" y="3540590"/>
            <a:ext cx="1854503" cy="1044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Coef</a:t>
            </a:r>
            <a:r>
              <a:rPr lang="en-US" sz="2000" dirty="0" smtClean="0"/>
              <a:t>. de </a:t>
            </a:r>
            <a:r>
              <a:rPr lang="en-US" sz="2000" dirty="0" err="1" smtClean="0"/>
              <a:t>determinación</a:t>
            </a:r>
            <a:endParaRPr lang="en-US" sz="2000" dirty="0"/>
          </a:p>
        </p:txBody>
      </p:sp>
      <p:sp>
        <p:nvSpPr>
          <p:cNvPr id="27" name="Cerrar llave 26"/>
          <p:cNvSpPr/>
          <p:nvPr/>
        </p:nvSpPr>
        <p:spPr>
          <a:xfrm rot="16200000">
            <a:off x="10693469" y="3878566"/>
            <a:ext cx="276230" cy="17552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ángulo 27"/>
          <p:cNvSpPr/>
          <p:nvPr/>
        </p:nvSpPr>
        <p:spPr>
          <a:xfrm>
            <a:off x="10034080" y="4854332"/>
            <a:ext cx="1633355" cy="1200329"/>
          </a:xfrm>
          <a:prstGeom prst="rect">
            <a:avLst/>
          </a:prstGeom>
        </p:spPr>
        <p:txBody>
          <a:bodyPr wrap="square">
            <a:spAutoFit/>
          </a:bodyPr>
          <a:lstStyle/>
          <a:p>
            <a:pPr algn="ctr"/>
            <a:r>
              <a:rPr lang="en-US" dirty="0" err="1" smtClean="0"/>
              <a:t>Valores</a:t>
            </a:r>
            <a:r>
              <a:rPr lang="en-US" dirty="0" smtClean="0"/>
              <a:t> </a:t>
            </a:r>
            <a:r>
              <a:rPr lang="en-US" dirty="0" err="1" smtClean="0"/>
              <a:t>observados</a:t>
            </a:r>
            <a:r>
              <a:rPr lang="en-US" dirty="0" smtClean="0"/>
              <a:t> vs </a:t>
            </a:r>
            <a:r>
              <a:rPr lang="en-US" dirty="0" err="1" smtClean="0"/>
              <a:t>Valores</a:t>
            </a:r>
            <a:r>
              <a:rPr lang="en-US" dirty="0" smtClean="0"/>
              <a:t> </a:t>
            </a:r>
            <a:r>
              <a:rPr lang="en-US" dirty="0" err="1" smtClean="0"/>
              <a:t>predichos</a:t>
            </a:r>
            <a:endParaRPr lang="en-US" dirty="0"/>
          </a:p>
        </p:txBody>
      </p:sp>
    </p:spTree>
    <p:extLst>
      <p:ext uri="{BB962C8B-B14F-4D97-AF65-F5344CB8AC3E}">
        <p14:creationId xmlns:p14="http://schemas.microsoft.com/office/powerpoint/2010/main" val="142745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2594890" y="1979268"/>
            <a:ext cx="7194405" cy="523220"/>
          </a:xfrm>
          <a:prstGeom prst="rect">
            <a:avLst/>
          </a:prstGeom>
        </p:spPr>
        <p:txBody>
          <a:bodyPr wrap="none">
            <a:spAutoFit/>
          </a:bodyPr>
          <a:lstStyle/>
          <a:p>
            <a:r>
              <a:rPr lang="en-US" sz="2800" dirty="0" smtClean="0"/>
              <a:t>PREPARACIÓN DE DATOS – BASE DE DATOS</a:t>
            </a:r>
            <a:endParaRPr lang="en-US" sz="2800" dirty="0"/>
          </a:p>
        </p:txBody>
      </p:sp>
      <p:graphicFrame>
        <p:nvGraphicFramePr>
          <p:cNvPr id="7" name="Tabla 6"/>
          <p:cNvGraphicFramePr>
            <a:graphicFrameLocks noGrp="1"/>
          </p:cNvGraphicFramePr>
          <p:nvPr>
            <p:extLst>
              <p:ext uri="{D42A27DB-BD31-4B8C-83A1-F6EECF244321}">
                <p14:modId xmlns:p14="http://schemas.microsoft.com/office/powerpoint/2010/main" val="2796178550"/>
              </p:ext>
            </p:extLst>
          </p:nvPr>
        </p:nvGraphicFramePr>
        <p:xfrm>
          <a:off x="475252" y="3096160"/>
          <a:ext cx="8124092" cy="2558780"/>
        </p:xfrm>
        <a:graphic>
          <a:graphicData uri="http://schemas.openxmlformats.org/drawingml/2006/table">
            <a:tbl>
              <a:tblPr firstRow="1" firstCol="1" bandRow="1">
                <a:tableStyleId>{5C22544A-7EE6-4342-B048-85BDC9FD1C3A}</a:tableStyleId>
              </a:tblPr>
              <a:tblGrid>
                <a:gridCol w="2118138"/>
                <a:gridCol w="1997279"/>
                <a:gridCol w="1123029"/>
                <a:gridCol w="1123029"/>
                <a:gridCol w="932044"/>
                <a:gridCol w="830573"/>
              </a:tblGrid>
              <a:tr h="319820">
                <a:tc>
                  <a:txBody>
                    <a:bodyPr/>
                    <a:lstStyle/>
                    <a:p>
                      <a:pPr algn="ctr">
                        <a:lnSpc>
                          <a:spcPct val="150000"/>
                        </a:lnSpc>
                        <a:spcAft>
                          <a:spcPts val="0"/>
                        </a:spcAft>
                      </a:pPr>
                      <a:r>
                        <a:rPr lang="es-EC" sz="1400" dirty="0">
                          <a:effectLst/>
                        </a:rPr>
                        <a:t>Estaciones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Variables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Unidad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Inicio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Fin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smtClean="0">
                          <a:effectLst/>
                        </a:rPr>
                        <a:t>Horas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820">
                <a:tc rowSpan="7">
                  <a:txBody>
                    <a:bodyPr/>
                    <a:lstStyle/>
                    <a:p>
                      <a:pPr algn="just">
                        <a:lnSpc>
                          <a:spcPct val="150000"/>
                        </a:lnSpc>
                        <a:spcAft>
                          <a:spcPts val="0"/>
                        </a:spcAft>
                      </a:pPr>
                      <a:r>
                        <a:rPr lang="es-EC" sz="1200" dirty="0">
                          <a:effectLst/>
                        </a:rPr>
                        <a:t> </a:t>
                      </a:r>
                      <a:endParaRPr lang="en-US" sz="1100" dirty="0">
                        <a:effectLst/>
                      </a:endParaRPr>
                    </a:p>
                    <a:p>
                      <a:pPr algn="ctr">
                        <a:lnSpc>
                          <a:spcPct val="150000"/>
                        </a:lnSpc>
                        <a:spcAft>
                          <a:spcPts val="0"/>
                        </a:spcAft>
                      </a:pPr>
                      <a:r>
                        <a:rPr lang="es-EC" sz="1600" dirty="0" smtClean="0">
                          <a:effectLst/>
                        </a:rPr>
                        <a:t>Miranda</a:t>
                      </a:r>
                    </a:p>
                    <a:p>
                      <a:pPr algn="ctr">
                        <a:lnSpc>
                          <a:spcPct val="150000"/>
                        </a:lnSpc>
                        <a:spcAft>
                          <a:spcPts val="0"/>
                        </a:spcAft>
                      </a:pPr>
                      <a:r>
                        <a:rPr lang="es-EC" sz="1600" dirty="0" smtClean="0">
                          <a:effectLst/>
                        </a:rPr>
                        <a:t>El</a:t>
                      </a:r>
                      <a:r>
                        <a:rPr lang="es-EC" sz="1600" baseline="0" dirty="0" smtClean="0">
                          <a:effectLst/>
                        </a:rPr>
                        <a:t> Carmen</a:t>
                      </a:r>
                    </a:p>
                    <a:p>
                      <a:pPr algn="ctr">
                        <a:lnSpc>
                          <a:spcPct val="150000"/>
                        </a:lnSpc>
                        <a:spcAft>
                          <a:spcPts val="0"/>
                        </a:spcAft>
                      </a:pPr>
                      <a:r>
                        <a:rPr lang="es-EC" sz="1600" baseline="0" dirty="0" err="1" smtClean="0">
                          <a:effectLst/>
                        </a:rPr>
                        <a:t>Chumillos</a:t>
                      </a:r>
                      <a:endParaRPr lang="es-EC" sz="1600" baseline="0" dirty="0" smtClean="0">
                        <a:effectLst/>
                      </a:endParaRPr>
                    </a:p>
                    <a:p>
                      <a:pPr algn="ctr">
                        <a:lnSpc>
                          <a:spcPct val="150000"/>
                        </a:lnSpc>
                        <a:spcAft>
                          <a:spcPts val="0"/>
                        </a:spcAft>
                      </a:pPr>
                      <a:r>
                        <a:rPr lang="es-EC" sz="1600" baseline="0" dirty="0" smtClean="0">
                          <a:effectLst/>
                        </a:rPr>
                        <a:t>Puntas</a:t>
                      </a:r>
                      <a:endParaRPr lang="es-EC" sz="1600" dirty="0" smtClean="0">
                        <a:effectLst/>
                      </a:endParaRPr>
                    </a:p>
                    <a:p>
                      <a:pPr algn="ctr">
                        <a:lnSpc>
                          <a:spcPct val="150000"/>
                        </a:lnSpc>
                        <a:spcAft>
                          <a:spcPts val="0"/>
                        </a:spcAft>
                      </a:pPr>
                      <a:r>
                        <a:rPr lang="es-EC" sz="1600" dirty="0" err="1" smtClean="0">
                          <a:effectLst/>
                        </a:rPr>
                        <a:t>Itulcachi</a:t>
                      </a:r>
                      <a:r>
                        <a:rPr lang="es-EC" sz="1600"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Dirección del viento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º</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7">
                  <a:txBody>
                    <a:bodyPr/>
                    <a:lstStyle/>
                    <a:p>
                      <a:pPr algn="ctr">
                        <a:lnSpc>
                          <a:spcPct val="150000"/>
                        </a:lnSpc>
                        <a:spcAft>
                          <a:spcPts val="0"/>
                        </a:spcAft>
                      </a:pPr>
                      <a:r>
                        <a:rPr lang="es-EC" sz="1400" dirty="0">
                          <a:effectLst/>
                        </a:rPr>
                        <a:t> </a:t>
                      </a:r>
                      <a:endParaRPr lang="en-US" sz="1200" dirty="0">
                        <a:effectLst/>
                      </a:endParaRPr>
                    </a:p>
                    <a:p>
                      <a:pPr algn="ctr">
                        <a:lnSpc>
                          <a:spcPct val="150000"/>
                        </a:lnSpc>
                        <a:spcAft>
                          <a:spcPts val="0"/>
                        </a:spcAft>
                      </a:pPr>
                      <a:r>
                        <a:rPr lang="es-EC" sz="1400" dirty="0">
                          <a:effectLst/>
                        </a:rPr>
                        <a:t> </a:t>
                      </a:r>
                      <a:endParaRPr lang="en-US" sz="1200" dirty="0">
                        <a:effectLst/>
                      </a:endParaRPr>
                    </a:p>
                    <a:p>
                      <a:pPr algn="ctr">
                        <a:lnSpc>
                          <a:spcPct val="150000"/>
                        </a:lnSpc>
                        <a:spcAft>
                          <a:spcPts val="0"/>
                        </a:spcAft>
                      </a:pPr>
                      <a:r>
                        <a:rPr lang="es-EC" sz="1400" dirty="0">
                          <a:effectLst/>
                        </a:rPr>
                        <a:t>1 de enero del 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7">
                  <a:txBody>
                    <a:bodyPr/>
                    <a:lstStyle/>
                    <a:p>
                      <a:pPr algn="just">
                        <a:lnSpc>
                          <a:spcPct val="150000"/>
                        </a:lnSpc>
                        <a:spcAft>
                          <a:spcPts val="0"/>
                        </a:spcAft>
                      </a:pPr>
                      <a:r>
                        <a:rPr lang="es-EC" sz="1400" dirty="0">
                          <a:effectLst/>
                        </a:rPr>
                        <a:t> </a:t>
                      </a:r>
                      <a:endParaRPr lang="en-US" sz="1200" dirty="0">
                        <a:effectLst/>
                      </a:endParaRPr>
                    </a:p>
                    <a:p>
                      <a:pPr algn="just">
                        <a:lnSpc>
                          <a:spcPct val="150000"/>
                        </a:lnSpc>
                        <a:spcAft>
                          <a:spcPts val="0"/>
                        </a:spcAft>
                      </a:pPr>
                      <a:r>
                        <a:rPr lang="es-EC" sz="1400" dirty="0">
                          <a:effectLst/>
                        </a:rPr>
                        <a:t> </a:t>
                      </a:r>
                      <a:endParaRPr lang="en-US" sz="1200" dirty="0">
                        <a:effectLst/>
                      </a:endParaRPr>
                    </a:p>
                    <a:p>
                      <a:pPr algn="l">
                        <a:lnSpc>
                          <a:spcPct val="150000"/>
                        </a:lnSpc>
                        <a:spcAft>
                          <a:spcPts val="0"/>
                        </a:spcAft>
                      </a:pPr>
                      <a:r>
                        <a:rPr lang="es-EC" sz="1400" dirty="0">
                          <a:effectLst/>
                        </a:rPr>
                        <a:t>1 de julio del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7">
                  <a:txBody>
                    <a:bodyPr/>
                    <a:lstStyle/>
                    <a:p>
                      <a:pPr algn="ctr">
                        <a:lnSpc>
                          <a:spcPct val="150000"/>
                        </a:lnSpc>
                        <a:spcAft>
                          <a:spcPts val="0"/>
                        </a:spcAft>
                      </a:pPr>
                      <a:r>
                        <a:rPr lang="es-EC" sz="1200" dirty="0">
                          <a:effectLst/>
                        </a:rPr>
                        <a:t> </a:t>
                      </a:r>
                      <a:endParaRPr lang="en-US" sz="1100" dirty="0">
                        <a:effectLst/>
                      </a:endParaRPr>
                    </a:p>
                    <a:p>
                      <a:pPr algn="ctr">
                        <a:lnSpc>
                          <a:spcPct val="150000"/>
                        </a:lnSpc>
                        <a:spcAft>
                          <a:spcPts val="0"/>
                        </a:spcAft>
                      </a:pPr>
                      <a:r>
                        <a:rPr lang="es-EC" sz="1600" dirty="0" smtClean="0">
                          <a:effectLst/>
                        </a:rPr>
                        <a:t>10</a:t>
                      </a:r>
                      <a:endParaRPr lang="en-US" sz="1400" dirty="0">
                        <a:effectLst/>
                      </a:endParaRPr>
                    </a:p>
                    <a:p>
                      <a:pPr algn="ctr">
                        <a:lnSpc>
                          <a:spcPct val="150000"/>
                        </a:lnSpc>
                        <a:spcAft>
                          <a:spcPts val="0"/>
                        </a:spcAft>
                      </a:pPr>
                      <a:r>
                        <a:rPr lang="es-EC" sz="1600" dirty="0">
                          <a:effectLst/>
                        </a:rPr>
                        <a:t>12</a:t>
                      </a:r>
                      <a:endParaRPr lang="en-US" sz="1400" dirty="0">
                        <a:effectLst/>
                      </a:endParaRPr>
                    </a:p>
                    <a:p>
                      <a:pPr algn="ctr">
                        <a:lnSpc>
                          <a:spcPct val="150000"/>
                        </a:lnSpc>
                        <a:spcAft>
                          <a:spcPts val="0"/>
                        </a:spcAft>
                      </a:pPr>
                      <a:r>
                        <a:rPr lang="es-EC" sz="1600" dirty="0">
                          <a:effectLst/>
                        </a:rPr>
                        <a:t>14</a:t>
                      </a:r>
                      <a:endParaRPr lang="en-US" sz="1400" dirty="0">
                        <a:effectLst/>
                      </a:endParaRPr>
                    </a:p>
                    <a:p>
                      <a:pPr algn="ctr">
                        <a:lnSpc>
                          <a:spcPct val="150000"/>
                        </a:lnSpc>
                        <a:spcAft>
                          <a:spcPts val="0"/>
                        </a:spcAft>
                      </a:pPr>
                      <a:r>
                        <a:rPr lang="es-EC" sz="1600" dirty="0">
                          <a:effectLst/>
                        </a:rPr>
                        <a:t>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820">
                <a:tc vMerge="1">
                  <a:txBody>
                    <a:bodyPr/>
                    <a:lstStyle/>
                    <a:p>
                      <a:endParaRPr lang="en-US"/>
                    </a:p>
                  </a:txBody>
                  <a:tcPr/>
                </a:tc>
                <a:tc>
                  <a:txBody>
                    <a:bodyPr/>
                    <a:lstStyle/>
                    <a:p>
                      <a:pPr algn="just">
                        <a:lnSpc>
                          <a:spcPct val="150000"/>
                        </a:lnSpc>
                        <a:spcAft>
                          <a:spcPts val="0"/>
                        </a:spcAft>
                      </a:pPr>
                      <a:r>
                        <a:rPr lang="es-EC" sz="1200" dirty="0">
                          <a:effectLst/>
                        </a:rPr>
                        <a:t>Humedad del aire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319820">
                <a:tc vMerge="1">
                  <a:txBody>
                    <a:bodyPr/>
                    <a:lstStyle/>
                    <a:p>
                      <a:endParaRPr lang="en-US"/>
                    </a:p>
                  </a:txBody>
                  <a:tcPr/>
                </a:tc>
                <a:tc>
                  <a:txBody>
                    <a:bodyPr/>
                    <a:lstStyle/>
                    <a:p>
                      <a:pPr algn="just">
                        <a:lnSpc>
                          <a:spcPct val="150000"/>
                        </a:lnSpc>
                        <a:spcAft>
                          <a:spcPts val="0"/>
                        </a:spcAft>
                      </a:pPr>
                      <a:r>
                        <a:rPr lang="es-EC" sz="1200" dirty="0">
                          <a:effectLst/>
                        </a:rPr>
                        <a:t>Humedad del suelo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319820">
                <a:tc vMerge="1">
                  <a:txBody>
                    <a:bodyPr/>
                    <a:lstStyle/>
                    <a:p>
                      <a:endParaRPr lang="en-US"/>
                    </a:p>
                  </a:txBody>
                  <a:tcPr/>
                </a:tc>
                <a:tc>
                  <a:txBody>
                    <a:bodyPr/>
                    <a:lstStyle/>
                    <a:p>
                      <a:pPr algn="just">
                        <a:lnSpc>
                          <a:spcPct val="150000"/>
                        </a:lnSpc>
                        <a:spcAft>
                          <a:spcPts val="0"/>
                        </a:spcAft>
                      </a:pPr>
                      <a:r>
                        <a:rPr lang="es-EC" sz="1200" dirty="0">
                          <a:effectLst/>
                        </a:rPr>
                        <a:t>Precipitación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319820">
                <a:tc vMerge="1">
                  <a:txBody>
                    <a:bodyPr/>
                    <a:lstStyle/>
                    <a:p>
                      <a:endParaRPr lang="en-US"/>
                    </a:p>
                  </a:txBody>
                  <a:tcPr/>
                </a:tc>
                <a:tc>
                  <a:txBody>
                    <a:bodyPr/>
                    <a:lstStyle/>
                    <a:p>
                      <a:pPr algn="just">
                        <a:lnSpc>
                          <a:spcPct val="150000"/>
                        </a:lnSpc>
                        <a:spcAft>
                          <a:spcPts val="0"/>
                        </a:spcAft>
                      </a:pPr>
                      <a:r>
                        <a:rPr lang="es-EC" sz="1200" dirty="0">
                          <a:effectLst/>
                        </a:rPr>
                        <a:t>Radiación solar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W/m</a:t>
                      </a:r>
                      <a:r>
                        <a:rPr lang="es-EC" sz="1200" baseline="30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319820">
                <a:tc vMerge="1">
                  <a:txBody>
                    <a:bodyPr/>
                    <a:lstStyle/>
                    <a:p>
                      <a:endParaRPr lang="en-US"/>
                    </a:p>
                  </a:txBody>
                  <a:tcPr/>
                </a:tc>
                <a:tc>
                  <a:txBody>
                    <a:bodyPr/>
                    <a:lstStyle/>
                    <a:p>
                      <a:pPr algn="just">
                        <a:lnSpc>
                          <a:spcPct val="150000"/>
                        </a:lnSpc>
                        <a:spcAft>
                          <a:spcPts val="0"/>
                        </a:spcAft>
                      </a:pPr>
                      <a:r>
                        <a:rPr lang="es-EC" sz="1200" dirty="0">
                          <a:effectLst/>
                        </a:rPr>
                        <a:t>Temperatura del aire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º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319820">
                <a:tc vMerge="1">
                  <a:txBody>
                    <a:bodyPr/>
                    <a:lstStyle/>
                    <a:p>
                      <a:endParaRPr lang="en-US"/>
                    </a:p>
                  </a:txBody>
                  <a:tcPr/>
                </a:tc>
                <a:tc>
                  <a:txBody>
                    <a:bodyPr/>
                    <a:lstStyle/>
                    <a:p>
                      <a:pPr algn="just">
                        <a:lnSpc>
                          <a:spcPct val="150000"/>
                        </a:lnSpc>
                        <a:spcAft>
                          <a:spcPts val="0"/>
                        </a:spcAft>
                      </a:pPr>
                      <a:r>
                        <a:rPr lang="es-EC" sz="1200" dirty="0">
                          <a:effectLst/>
                        </a:rPr>
                        <a:t>Velocidad del viento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9" name="Rectángulo 8"/>
          <p:cNvSpPr/>
          <p:nvPr/>
        </p:nvSpPr>
        <p:spPr>
          <a:xfrm>
            <a:off x="4537298" y="2608622"/>
            <a:ext cx="2649828" cy="369332"/>
          </a:xfrm>
          <a:prstGeom prst="rect">
            <a:avLst/>
          </a:prstGeom>
        </p:spPr>
        <p:txBody>
          <a:bodyPr wrap="none">
            <a:spAutoFit/>
          </a:bodyPr>
          <a:lstStyle/>
          <a:p>
            <a:r>
              <a:rPr lang="es-EC" b="1" dirty="0" smtClean="0"/>
              <a:t>Información FONAG  </a:t>
            </a:r>
            <a:endParaRPr lang="en-US" b="1" dirty="0"/>
          </a:p>
        </p:txBody>
      </p:sp>
      <p:sp>
        <p:nvSpPr>
          <p:cNvPr id="10" name="Rectángulo 9"/>
          <p:cNvSpPr/>
          <p:nvPr/>
        </p:nvSpPr>
        <p:spPr>
          <a:xfrm>
            <a:off x="978876" y="6195456"/>
            <a:ext cx="6769995" cy="369332"/>
          </a:xfrm>
          <a:prstGeom prst="rect">
            <a:avLst/>
          </a:prstGeom>
        </p:spPr>
        <p:txBody>
          <a:bodyPr wrap="none">
            <a:spAutoFit/>
          </a:bodyPr>
          <a:lstStyle/>
          <a:p>
            <a:r>
              <a:rPr lang="es-EC" dirty="0" smtClean="0"/>
              <a:t>4 series temporales por cada variable con 1643 datos respectivamente</a:t>
            </a:r>
            <a:endParaRPr lang="en-US" dirty="0"/>
          </a:p>
        </p:txBody>
      </p:sp>
      <p:sp>
        <p:nvSpPr>
          <p:cNvPr id="11" name="Abrir llave 10"/>
          <p:cNvSpPr/>
          <p:nvPr/>
        </p:nvSpPr>
        <p:spPr>
          <a:xfrm rot="16200000">
            <a:off x="3986314" y="4354774"/>
            <a:ext cx="328247" cy="31408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Marcador de contenido 3"/>
          <p:cNvPicPr>
            <a:picLocks noGrp="1" noChangeAspect="1"/>
          </p:cNvPicPr>
          <p:nvPr>
            <p:ph idx="1"/>
          </p:nvPr>
        </p:nvPicPr>
        <p:blipFill rotWithShape="1">
          <a:blip r:embed="rId3"/>
          <a:srcRect t="68468" r="38723"/>
          <a:stretch/>
        </p:blipFill>
        <p:spPr>
          <a:xfrm>
            <a:off x="8937731" y="3769649"/>
            <a:ext cx="3074017" cy="1376781"/>
          </a:xfrm>
          <a:prstGeom prst="rect">
            <a:avLst/>
          </a:prstGeom>
          <a:ln>
            <a:solidFill>
              <a:schemeClr val="tx2"/>
            </a:solidFill>
          </a:ln>
        </p:spPr>
      </p:pic>
      <p:sp>
        <p:nvSpPr>
          <p:cNvPr id="3" name="Cheurón 2"/>
          <p:cNvSpPr/>
          <p:nvPr/>
        </p:nvSpPr>
        <p:spPr>
          <a:xfrm>
            <a:off x="8428244" y="3976965"/>
            <a:ext cx="509487" cy="79716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ángulo 12"/>
          <p:cNvSpPr/>
          <p:nvPr/>
        </p:nvSpPr>
        <p:spPr>
          <a:xfrm>
            <a:off x="9789295" y="5146430"/>
            <a:ext cx="1370888" cy="307777"/>
          </a:xfrm>
          <a:prstGeom prst="rect">
            <a:avLst/>
          </a:prstGeom>
        </p:spPr>
        <p:txBody>
          <a:bodyPr wrap="none">
            <a:spAutoFit/>
          </a:bodyPr>
          <a:lstStyle/>
          <a:p>
            <a:r>
              <a:rPr lang="es-EC" sz="1400" dirty="0">
                <a:latin typeface="Times New Roman" panose="02020603050405020304" pitchFamily="18" charset="0"/>
                <a:ea typeface="Calibri" panose="020F0502020204030204" pitchFamily="34" charset="0"/>
                <a:cs typeface="Times New Roman" panose="02020603050405020304" pitchFamily="18" charset="0"/>
              </a:rPr>
              <a:t>(</a:t>
            </a:r>
            <a:r>
              <a:rPr lang="es-EC" sz="1400" dirty="0"/>
              <a:t>INAMHI,2018) </a:t>
            </a:r>
            <a:endParaRPr lang="en-US" sz="1400" dirty="0"/>
          </a:p>
        </p:txBody>
      </p:sp>
      <p:sp>
        <p:nvSpPr>
          <p:cNvPr id="14" name="Rectángulo 13"/>
          <p:cNvSpPr/>
          <p:nvPr/>
        </p:nvSpPr>
        <p:spPr>
          <a:xfrm>
            <a:off x="8447606" y="6180934"/>
            <a:ext cx="2478224" cy="369332"/>
          </a:xfrm>
          <a:prstGeom prst="rect">
            <a:avLst/>
          </a:prstGeom>
        </p:spPr>
        <p:txBody>
          <a:bodyPr wrap="square">
            <a:spAutoFit/>
          </a:bodyPr>
          <a:lstStyle/>
          <a:p>
            <a:r>
              <a:rPr lang="es-EC" dirty="0" smtClean="0"/>
              <a:t>140 Series Temporales</a:t>
            </a:r>
            <a:endParaRPr lang="en-US" dirty="0"/>
          </a:p>
        </p:txBody>
      </p:sp>
      <p:sp>
        <p:nvSpPr>
          <p:cNvPr id="15" name="Cheurón 14"/>
          <p:cNvSpPr/>
          <p:nvPr/>
        </p:nvSpPr>
        <p:spPr>
          <a:xfrm>
            <a:off x="7748871" y="5993903"/>
            <a:ext cx="582602" cy="743395"/>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716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3070421" y="2017415"/>
            <a:ext cx="6203558" cy="523220"/>
          </a:xfrm>
          <a:prstGeom prst="rect">
            <a:avLst/>
          </a:prstGeom>
        </p:spPr>
        <p:txBody>
          <a:bodyPr wrap="none">
            <a:spAutoFit/>
          </a:bodyPr>
          <a:lstStyle/>
          <a:p>
            <a:r>
              <a:rPr lang="en-US" sz="2800" dirty="0" smtClean="0"/>
              <a:t>PREPARACIÓN DE DATOS - RELLENO</a:t>
            </a:r>
            <a:endParaRPr lang="en-US" sz="2800" dirty="0"/>
          </a:p>
        </p:txBody>
      </p:sp>
      <p:sp>
        <p:nvSpPr>
          <p:cNvPr id="12" name="Rectángulo 11"/>
          <p:cNvSpPr/>
          <p:nvPr/>
        </p:nvSpPr>
        <p:spPr>
          <a:xfrm>
            <a:off x="2246454" y="2788772"/>
            <a:ext cx="7699091"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2400" dirty="0" smtClean="0"/>
              <a:t>En el caso zona andina del Ecuador existe escasez de información meteorológica umbral planteado por </a:t>
            </a:r>
            <a:r>
              <a:rPr lang="es-EC" sz="2400" dirty="0" err="1" smtClean="0"/>
              <a:t>Campozano</a:t>
            </a:r>
            <a:r>
              <a:rPr lang="es-EC" sz="2400" dirty="0" smtClean="0"/>
              <a:t> et al. (2015)</a:t>
            </a:r>
            <a:endParaRPr lang="en-US" sz="2400" dirty="0"/>
          </a:p>
        </p:txBody>
      </p:sp>
      <p:sp>
        <p:nvSpPr>
          <p:cNvPr id="13" name="Rectángulo 12"/>
          <p:cNvSpPr/>
          <p:nvPr/>
        </p:nvSpPr>
        <p:spPr>
          <a:xfrm>
            <a:off x="5807277" y="4368964"/>
            <a:ext cx="2927193" cy="369332"/>
          </a:xfrm>
          <a:prstGeom prst="rect">
            <a:avLst/>
          </a:prstGeom>
        </p:spPr>
        <p:txBody>
          <a:bodyPr wrap="square">
            <a:spAutoFit/>
          </a:bodyPr>
          <a:lstStyle/>
          <a:p>
            <a:pPr algn="just"/>
            <a:r>
              <a:rPr lang="es-EC" dirty="0" smtClean="0"/>
              <a:t> 25</a:t>
            </a:r>
            <a:r>
              <a:rPr lang="es-EC" dirty="0"/>
              <a:t>% de datos faltantes</a:t>
            </a:r>
            <a:endParaRPr lang="en-US" dirty="0"/>
          </a:p>
        </p:txBody>
      </p:sp>
      <p:sp>
        <p:nvSpPr>
          <p:cNvPr id="16" name="Cheurón 15"/>
          <p:cNvSpPr/>
          <p:nvPr/>
        </p:nvSpPr>
        <p:spPr>
          <a:xfrm>
            <a:off x="5307453" y="4196720"/>
            <a:ext cx="499824" cy="7617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 name="Cheurón 16"/>
          <p:cNvSpPr/>
          <p:nvPr/>
        </p:nvSpPr>
        <p:spPr>
          <a:xfrm>
            <a:off x="4937020" y="4196719"/>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sp>
        <p:nvSpPr>
          <p:cNvPr id="18" name="Abrir llave 17"/>
          <p:cNvSpPr/>
          <p:nvPr/>
        </p:nvSpPr>
        <p:spPr>
          <a:xfrm>
            <a:off x="5764136" y="5151062"/>
            <a:ext cx="361650" cy="1421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9" name="Rectángulo 18"/>
          <p:cNvSpPr/>
          <p:nvPr/>
        </p:nvSpPr>
        <p:spPr>
          <a:xfrm>
            <a:off x="3730522" y="4401118"/>
            <a:ext cx="1206498" cy="400110"/>
          </a:xfrm>
          <a:prstGeom prst="rect">
            <a:avLst/>
          </a:prstGeom>
        </p:spPr>
        <p:txBody>
          <a:bodyPr wrap="square">
            <a:spAutoFit/>
          </a:bodyPr>
          <a:lstStyle/>
          <a:p>
            <a:r>
              <a:rPr lang="es-EC" sz="2000" dirty="0" smtClean="0"/>
              <a:t>UMBRAL</a:t>
            </a:r>
            <a:endParaRPr lang="en-US" sz="2000" dirty="0"/>
          </a:p>
        </p:txBody>
      </p:sp>
      <p:sp>
        <p:nvSpPr>
          <p:cNvPr id="20" name="Rectángulo 19"/>
          <p:cNvSpPr/>
          <p:nvPr/>
        </p:nvSpPr>
        <p:spPr>
          <a:xfrm>
            <a:off x="2566620" y="5413992"/>
            <a:ext cx="3197516"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419" sz="2000" dirty="0" smtClean="0"/>
              <a:t>La series de las variables meteorológicas cumplen con la condición inicial</a:t>
            </a:r>
            <a:endParaRPr lang="es-419" sz="2000" dirty="0"/>
          </a:p>
        </p:txBody>
      </p:sp>
      <p:sp>
        <p:nvSpPr>
          <p:cNvPr id="21" name="Rectángulo 20"/>
          <p:cNvSpPr/>
          <p:nvPr/>
        </p:nvSpPr>
        <p:spPr>
          <a:xfrm>
            <a:off x="8648611" y="5880929"/>
            <a:ext cx="1685077" cy="338554"/>
          </a:xfrm>
          <a:prstGeom prst="rect">
            <a:avLst/>
          </a:prstGeom>
        </p:spPr>
        <p:txBody>
          <a:bodyPr wrap="none">
            <a:spAutoFit/>
          </a:bodyPr>
          <a:lstStyle/>
          <a:p>
            <a:r>
              <a:rPr lang="es-419" sz="1600" dirty="0" err="1" smtClean="0"/>
              <a:t>Itulcachi</a:t>
            </a:r>
            <a:r>
              <a:rPr lang="es-419" sz="1600" dirty="0" smtClean="0"/>
              <a:t> </a:t>
            </a:r>
            <a:r>
              <a:rPr lang="es-EC" sz="1600" dirty="0" smtClean="0"/>
              <a:t>(M5075</a:t>
            </a:r>
            <a:r>
              <a:rPr lang="es-EC" sz="1600" dirty="0"/>
              <a:t>) </a:t>
            </a:r>
            <a:endParaRPr lang="en-US" sz="1600" dirty="0"/>
          </a:p>
        </p:txBody>
      </p:sp>
      <p:sp>
        <p:nvSpPr>
          <p:cNvPr id="22" name="Rectángulo 21"/>
          <p:cNvSpPr/>
          <p:nvPr/>
        </p:nvSpPr>
        <p:spPr>
          <a:xfrm>
            <a:off x="6139166" y="5289077"/>
            <a:ext cx="1614545" cy="338554"/>
          </a:xfrm>
          <a:prstGeom prst="rect">
            <a:avLst/>
          </a:prstGeom>
        </p:spPr>
        <p:txBody>
          <a:bodyPr wrap="none">
            <a:spAutoFit/>
          </a:bodyPr>
          <a:lstStyle/>
          <a:p>
            <a:r>
              <a:rPr lang="en-US" sz="1600" dirty="0" smtClean="0"/>
              <a:t>Miranda </a:t>
            </a:r>
            <a:r>
              <a:rPr lang="es-EC" sz="1600" dirty="0"/>
              <a:t>(M5028</a:t>
            </a:r>
            <a:r>
              <a:rPr lang="es-EC" sz="1600" dirty="0" smtClean="0"/>
              <a:t>)</a:t>
            </a:r>
            <a:endParaRPr lang="en-US" sz="1600" dirty="0"/>
          </a:p>
        </p:txBody>
      </p:sp>
      <p:pic>
        <p:nvPicPr>
          <p:cNvPr id="1029" name="Picture 5" descr="Resultado de imagen para v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352" y="5061917"/>
            <a:ext cx="574645" cy="5196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Resultado de imagen para v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352" y="5572302"/>
            <a:ext cx="574645" cy="5196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8600522" y="5321730"/>
            <a:ext cx="1781257" cy="338554"/>
          </a:xfrm>
          <a:prstGeom prst="rect">
            <a:avLst/>
          </a:prstGeom>
        </p:spPr>
        <p:txBody>
          <a:bodyPr wrap="none">
            <a:spAutoFit/>
          </a:bodyPr>
          <a:lstStyle/>
          <a:p>
            <a:r>
              <a:rPr lang="es-EC" sz="1600" dirty="0" err="1">
                <a:solidFill>
                  <a:schemeClr val="tx1"/>
                </a:solidFill>
              </a:rPr>
              <a:t>Chumillos</a:t>
            </a:r>
            <a:r>
              <a:rPr lang="es-EC" sz="1600" dirty="0">
                <a:solidFill>
                  <a:schemeClr val="tx1"/>
                </a:solidFill>
              </a:rPr>
              <a:t> (M5031)</a:t>
            </a:r>
            <a:endParaRPr lang="en-US" sz="1600" dirty="0">
              <a:solidFill>
                <a:schemeClr val="tx1"/>
              </a:solidFill>
            </a:endParaRPr>
          </a:p>
        </p:txBody>
      </p:sp>
      <p:sp>
        <p:nvSpPr>
          <p:cNvPr id="24" name="Rectángulo 23"/>
          <p:cNvSpPr/>
          <p:nvPr/>
        </p:nvSpPr>
        <p:spPr>
          <a:xfrm>
            <a:off x="6116086" y="6134227"/>
            <a:ext cx="1489510" cy="338554"/>
          </a:xfrm>
          <a:prstGeom prst="rect">
            <a:avLst/>
          </a:prstGeom>
        </p:spPr>
        <p:txBody>
          <a:bodyPr wrap="none">
            <a:spAutoFit/>
          </a:bodyPr>
          <a:lstStyle/>
          <a:p>
            <a:r>
              <a:rPr lang="es-EC" sz="1600" dirty="0">
                <a:solidFill>
                  <a:schemeClr val="tx1"/>
                </a:solidFill>
              </a:rPr>
              <a:t>Puntas (M5074)</a:t>
            </a:r>
            <a:endParaRPr lang="en-US" sz="1600" dirty="0">
              <a:solidFill>
                <a:schemeClr val="tx1"/>
              </a:solidFill>
            </a:endParaRPr>
          </a:p>
        </p:txBody>
      </p:sp>
      <p:sp>
        <p:nvSpPr>
          <p:cNvPr id="26" name="Rectángulo 25"/>
          <p:cNvSpPr/>
          <p:nvPr/>
        </p:nvSpPr>
        <p:spPr>
          <a:xfrm>
            <a:off x="6125786" y="5711652"/>
            <a:ext cx="1882247" cy="338554"/>
          </a:xfrm>
          <a:prstGeom prst="rect">
            <a:avLst/>
          </a:prstGeom>
        </p:spPr>
        <p:txBody>
          <a:bodyPr wrap="none">
            <a:spAutoFit/>
          </a:bodyPr>
          <a:lstStyle/>
          <a:p>
            <a:r>
              <a:rPr lang="es-EC" sz="1600" dirty="0">
                <a:solidFill>
                  <a:schemeClr val="tx1"/>
                </a:solidFill>
              </a:rPr>
              <a:t>El Carmen (M5029) </a:t>
            </a:r>
            <a:endParaRPr lang="en-US" sz="1600" dirty="0">
              <a:solidFill>
                <a:schemeClr val="tx1"/>
              </a:solidFill>
            </a:endParaRPr>
          </a:p>
        </p:txBody>
      </p:sp>
      <p:pic>
        <p:nvPicPr>
          <p:cNvPr id="27" name="Picture 5" descr="Resultado de imagen para v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353" y="6091928"/>
            <a:ext cx="574645" cy="5196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Resultado de imagen para v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304" y="5155308"/>
            <a:ext cx="574645" cy="5196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Resultado de imagen para v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304" y="5674934"/>
            <a:ext cx="574645" cy="5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839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1260723572"/>
              </p:ext>
            </p:extLst>
          </p:nvPr>
        </p:nvGraphicFramePr>
        <p:xfrm>
          <a:off x="993009" y="3369854"/>
          <a:ext cx="1436490" cy="1325880"/>
        </p:xfrm>
        <a:graphic>
          <a:graphicData uri="http://schemas.openxmlformats.org/drawingml/2006/table">
            <a:tbl>
              <a:tblPr firstRow="1" firstCol="1" bandRow="1">
                <a:tableStyleId>{17292A2E-F333-43FB-9621-5CBBE7FDCDCB}</a:tableStyleId>
              </a:tblPr>
              <a:tblGrid>
                <a:gridCol w="1436490"/>
              </a:tblGrid>
              <a:tr h="299969">
                <a:tc>
                  <a:txBody>
                    <a:bodyPr/>
                    <a:lstStyle/>
                    <a:p>
                      <a:pPr algn="ctr">
                        <a:lnSpc>
                          <a:spcPct val="150000"/>
                        </a:lnSpc>
                        <a:spcAft>
                          <a:spcPts val="0"/>
                        </a:spcAft>
                      </a:pPr>
                      <a:r>
                        <a:rPr lang="es-EC" sz="1600" b="1" dirty="0" smtClean="0">
                          <a:effectLst/>
                        </a:rPr>
                        <a:t>Librerías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774" marR="67774" marT="0" marB="0"/>
                </a:tc>
              </a:tr>
              <a:tr h="262437">
                <a:tc>
                  <a:txBody>
                    <a:bodyPr/>
                    <a:lstStyle/>
                    <a:p>
                      <a:pPr algn="ctr">
                        <a:lnSpc>
                          <a:spcPct val="150000"/>
                        </a:lnSpc>
                        <a:spcAft>
                          <a:spcPts val="0"/>
                        </a:spcAft>
                      </a:pPr>
                      <a:r>
                        <a:rPr lang="es-EC" sz="1400" b="0" dirty="0" err="1">
                          <a:effectLst/>
                        </a:rPr>
                        <a:t>tseries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74" marR="67774" marT="0" marB="0" anchor="ctr"/>
                </a:tc>
              </a:tr>
              <a:tr h="262437">
                <a:tc>
                  <a:txBody>
                    <a:bodyPr/>
                    <a:lstStyle/>
                    <a:p>
                      <a:pPr algn="ctr">
                        <a:lnSpc>
                          <a:spcPct val="150000"/>
                        </a:lnSpc>
                        <a:spcAft>
                          <a:spcPts val="0"/>
                        </a:spcAft>
                      </a:pPr>
                      <a:r>
                        <a:rPr lang="en-US" sz="1400" b="0">
                          <a:effectLst/>
                        </a:rPr>
                        <a:t>TSA</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67774" marR="67774" marT="0" marB="0" anchor="ctr"/>
                </a:tc>
              </a:tr>
              <a:tr h="318156">
                <a:tc>
                  <a:txBody>
                    <a:bodyPr/>
                    <a:lstStyle/>
                    <a:p>
                      <a:pPr algn="ctr">
                        <a:lnSpc>
                          <a:spcPct val="150000"/>
                        </a:lnSpc>
                        <a:spcAft>
                          <a:spcPts val="0"/>
                        </a:spcAft>
                      </a:pPr>
                      <a:r>
                        <a:rPr lang="en-US" sz="1400" b="0" dirty="0">
                          <a:effectLst/>
                        </a:rPr>
                        <a:t>forecast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74" marR="67774" marT="0" marB="0" anchor="ctr"/>
                </a:tc>
              </a:tr>
            </a:tbl>
          </a:graphicData>
        </a:graphic>
      </p:graphicFrame>
      <p:pic>
        <p:nvPicPr>
          <p:cNvPr id="21" name="Picture 3" descr="Resultado de imagen para software 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009" y="5115501"/>
            <a:ext cx="1436490" cy="1259324"/>
          </a:xfrm>
          <a:prstGeom prst="rect">
            <a:avLst/>
          </a:prstGeom>
          <a:noFill/>
          <a:extLst>
            <a:ext uri="{909E8E84-426E-40DD-AFC4-6F175D3DCCD1}">
              <a14:hiddenFill xmlns:a14="http://schemas.microsoft.com/office/drawing/2010/main">
                <a:solidFill>
                  <a:srgbClr val="FFFFFF"/>
                </a:solidFill>
              </a14:hiddenFill>
            </a:ext>
          </a:extLst>
        </p:spPr>
      </p:pic>
      <p:sp>
        <p:nvSpPr>
          <p:cNvPr id="11" name="Cheurón 10"/>
          <p:cNvSpPr/>
          <p:nvPr/>
        </p:nvSpPr>
        <p:spPr>
          <a:xfrm>
            <a:off x="2863639" y="3663858"/>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sp>
        <p:nvSpPr>
          <p:cNvPr id="13" name="Rectángulo 12"/>
          <p:cNvSpPr/>
          <p:nvPr/>
        </p:nvSpPr>
        <p:spPr>
          <a:xfrm>
            <a:off x="3070421" y="1977335"/>
            <a:ext cx="6203558" cy="523220"/>
          </a:xfrm>
          <a:prstGeom prst="rect">
            <a:avLst/>
          </a:prstGeom>
        </p:spPr>
        <p:txBody>
          <a:bodyPr wrap="none">
            <a:spAutoFit/>
          </a:bodyPr>
          <a:lstStyle/>
          <a:p>
            <a:r>
              <a:rPr lang="en-US" sz="2800" dirty="0" smtClean="0"/>
              <a:t>PREPARACIÓN DE DATOS - RELLENO</a:t>
            </a:r>
            <a:endParaRPr lang="en-US" sz="2800" dirty="0"/>
          </a:p>
        </p:txBody>
      </p:sp>
      <p:sp>
        <p:nvSpPr>
          <p:cNvPr id="7" name="Rectángulo 6"/>
          <p:cNvSpPr/>
          <p:nvPr/>
        </p:nvSpPr>
        <p:spPr>
          <a:xfrm>
            <a:off x="4538631" y="2505941"/>
            <a:ext cx="3190938" cy="400110"/>
          </a:xfrm>
          <a:prstGeom prst="rect">
            <a:avLst/>
          </a:prstGeom>
        </p:spPr>
        <p:txBody>
          <a:bodyPr wrap="none">
            <a:spAutoFit/>
          </a:bodyPr>
          <a:lstStyle/>
          <a:p>
            <a:r>
              <a:rPr lang="en-US" sz="2000" dirty="0"/>
              <a:t>MÉTODO HOLT-WINTERS </a:t>
            </a:r>
          </a:p>
        </p:txBody>
      </p:sp>
      <p:graphicFrame>
        <p:nvGraphicFramePr>
          <p:cNvPr id="16" name="Diagrama 15"/>
          <p:cNvGraphicFramePr/>
          <p:nvPr>
            <p:extLst>
              <p:ext uri="{D42A27DB-BD31-4B8C-83A1-F6EECF244321}">
                <p14:modId xmlns:p14="http://schemas.microsoft.com/office/powerpoint/2010/main" val="3579358293"/>
              </p:ext>
            </p:extLst>
          </p:nvPr>
        </p:nvGraphicFramePr>
        <p:xfrm>
          <a:off x="2429499" y="3140182"/>
          <a:ext cx="10228086" cy="3283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7397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MÉTODOS </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Rectángulo 5"/>
          <p:cNvSpPr/>
          <p:nvPr/>
        </p:nvSpPr>
        <p:spPr>
          <a:xfrm>
            <a:off x="792990" y="1883663"/>
            <a:ext cx="10682220" cy="523220"/>
          </a:xfrm>
          <a:prstGeom prst="rect">
            <a:avLst/>
          </a:prstGeom>
        </p:spPr>
        <p:txBody>
          <a:bodyPr wrap="none">
            <a:spAutoFit/>
          </a:bodyPr>
          <a:lstStyle/>
          <a:p>
            <a:r>
              <a:rPr lang="en-US" sz="2800" dirty="0"/>
              <a:t>PREPARACIÓN DE DATOS </a:t>
            </a:r>
            <a:r>
              <a:rPr lang="en-US" sz="2800" dirty="0" smtClean="0"/>
              <a:t>– RELLENO</a:t>
            </a:r>
            <a:r>
              <a:rPr lang="en-US" sz="2800" dirty="0"/>
              <a:t> </a:t>
            </a:r>
            <a:r>
              <a:rPr lang="en-US" sz="2800" dirty="0" smtClean="0"/>
              <a:t>(MÉTODO HOLT-WINTERS) </a:t>
            </a:r>
            <a:endParaRPr lang="en-US" sz="2800" dirty="0"/>
          </a:p>
        </p:txBody>
      </p:sp>
      <p:pic>
        <p:nvPicPr>
          <p:cNvPr id="11" name="Imagen 10"/>
          <p:cNvPicPr/>
          <p:nvPr/>
        </p:nvPicPr>
        <p:blipFill rotWithShape="1">
          <a:blip r:embed="rId4"/>
          <a:srcRect l="1427" t="5985" r="1906" b="5748"/>
          <a:stretch/>
        </p:blipFill>
        <p:spPr bwMode="auto">
          <a:xfrm>
            <a:off x="1596863" y="2445963"/>
            <a:ext cx="4400262" cy="2267585"/>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5"/>
          <a:srcRect t="2903" b="1270"/>
          <a:stretch/>
        </p:blipFill>
        <p:spPr bwMode="auto">
          <a:xfrm>
            <a:off x="6534232" y="2445963"/>
            <a:ext cx="4330791" cy="196962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6"/>
          <a:srcRect t="2904" b="2161"/>
          <a:stretch/>
        </p:blipFill>
        <p:spPr bwMode="auto">
          <a:xfrm>
            <a:off x="1695738" y="4697240"/>
            <a:ext cx="4202513" cy="1983791"/>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7"/>
          <a:srcRect t="2903" b="2432"/>
          <a:stretch/>
        </p:blipFill>
        <p:spPr bwMode="auto">
          <a:xfrm>
            <a:off x="6534233" y="4701634"/>
            <a:ext cx="4330791" cy="1985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7904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7324" y="3053817"/>
            <a:ext cx="10993549" cy="2084753"/>
          </a:xfrm>
        </p:spPr>
        <p:txBody>
          <a:bodyPr>
            <a:noAutofit/>
          </a:bodyPr>
          <a:lstStyle/>
          <a:p>
            <a:pPr algn="ctr"/>
            <a:r>
              <a:rPr lang="es-ES" sz="3200" dirty="0">
                <a:solidFill>
                  <a:schemeClr val="bg1"/>
                </a:solidFill>
              </a:rPr>
              <a:t>MODELAMIENTO DE RADIACIÓN SOLAR A PARTIR </a:t>
            </a:r>
            <a:r>
              <a:rPr lang="es-ES" sz="3200" dirty="0" smtClean="0">
                <a:solidFill>
                  <a:schemeClr val="bg1"/>
                </a:solidFill>
              </a:rPr>
              <a:t>DE VARIABLES </a:t>
            </a:r>
            <a:r>
              <a:rPr lang="es-ES" sz="3200" dirty="0">
                <a:solidFill>
                  <a:schemeClr val="bg1"/>
                </a:solidFill>
              </a:rPr>
              <a:t>METEOROLÓGICAS </a:t>
            </a:r>
            <a:r>
              <a:rPr lang="es-ES" sz="3200" dirty="0" smtClean="0">
                <a:solidFill>
                  <a:schemeClr val="bg1"/>
                </a:solidFill>
              </a:rPr>
              <a:t>mediante LA TRANSFORMADA DE WAVELET Y REDES </a:t>
            </a:r>
            <a:r>
              <a:rPr lang="es-ES" sz="3200" dirty="0">
                <a:solidFill>
                  <a:schemeClr val="bg1"/>
                </a:solidFill>
              </a:rPr>
              <a:t>NEURONALES </a:t>
            </a:r>
            <a:r>
              <a:rPr lang="es-ES" sz="3200" dirty="0" smtClean="0">
                <a:solidFill>
                  <a:schemeClr val="bg1"/>
                </a:solidFill>
              </a:rPr>
              <a:t>ARTIFICIALES RECURRENTES</a:t>
            </a:r>
            <a:endParaRPr lang="en-US" sz="3200" dirty="0">
              <a:solidFill>
                <a:schemeClr val="bg1"/>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766" y="1178371"/>
            <a:ext cx="4648667" cy="1200601"/>
          </a:xfrm>
          <a:prstGeom prst="rect">
            <a:avLst/>
          </a:prstGeom>
        </p:spPr>
      </p:pic>
      <p:pic>
        <p:nvPicPr>
          <p:cNvPr id="6"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564" y="4834039"/>
            <a:ext cx="2058210" cy="684576"/>
          </a:xfrm>
          <a:prstGeom prst="rect">
            <a:avLst/>
          </a:prstGeom>
        </p:spPr>
      </p:pic>
      <p:sp>
        <p:nvSpPr>
          <p:cNvPr id="7" name="Rectángulo 6"/>
          <p:cNvSpPr/>
          <p:nvPr/>
        </p:nvSpPr>
        <p:spPr>
          <a:xfrm>
            <a:off x="660213" y="631373"/>
            <a:ext cx="11375966" cy="584775"/>
          </a:xfrm>
          <a:prstGeom prst="rect">
            <a:avLst/>
          </a:prstGeom>
        </p:spPr>
        <p:txBody>
          <a:bodyPr wrap="square">
            <a:spAutoFit/>
          </a:bodyPr>
          <a:lstStyle/>
          <a:p>
            <a:pPr algn="ctr"/>
            <a:r>
              <a:rPr lang="en-US" sz="3200" b="1" cap="all" dirty="0" smtClean="0">
                <a:solidFill>
                  <a:schemeClr val="accent5">
                    <a:lumMod val="75000"/>
                  </a:schemeClr>
                </a:solidFill>
                <a:latin typeface="+mj-lt"/>
                <a:ea typeface="+mj-ea"/>
                <a:cs typeface="+mj-cs"/>
              </a:rPr>
              <a:t> </a:t>
            </a:r>
            <a:endParaRPr lang="en-US" sz="3200" b="1" cap="all" dirty="0">
              <a:solidFill>
                <a:schemeClr val="accent4">
                  <a:lumMod val="75000"/>
                </a:schemeClr>
              </a:solidFill>
              <a:latin typeface="+mj-lt"/>
              <a:ea typeface="+mj-ea"/>
              <a:cs typeface="+mj-cs"/>
            </a:endParaRPr>
          </a:p>
        </p:txBody>
      </p:sp>
      <p:sp>
        <p:nvSpPr>
          <p:cNvPr id="13" name="Rectángulo 12"/>
          <p:cNvSpPr/>
          <p:nvPr/>
        </p:nvSpPr>
        <p:spPr>
          <a:xfrm>
            <a:off x="907555" y="5138570"/>
            <a:ext cx="10453088" cy="1107996"/>
          </a:xfrm>
          <a:prstGeom prst="rect">
            <a:avLst/>
          </a:prstGeom>
        </p:spPr>
        <p:txBody>
          <a:bodyPr wrap="square">
            <a:spAutoFit/>
          </a:bodyPr>
          <a:lstStyle/>
          <a:p>
            <a:pPr algn="ctr"/>
            <a:r>
              <a:rPr lang="en-US" sz="2400" b="1" dirty="0" err="1" smtClean="0">
                <a:solidFill>
                  <a:schemeClr val="tx1">
                    <a:lumMod val="95000"/>
                    <a:lumOff val="5000"/>
                  </a:schemeClr>
                </a:solidFill>
                <a:latin typeface="+mj-lt"/>
              </a:rPr>
              <a:t>Autora</a:t>
            </a:r>
            <a:r>
              <a:rPr lang="en-US" sz="2400" b="1" dirty="0" smtClean="0">
                <a:solidFill>
                  <a:schemeClr val="tx1">
                    <a:lumMod val="95000"/>
                    <a:lumOff val="5000"/>
                  </a:schemeClr>
                </a:solidFill>
                <a:latin typeface="+mj-lt"/>
              </a:rPr>
              <a:t>: Marilyn </a:t>
            </a:r>
            <a:r>
              <a:rPr lang="en-US" sz="2400" b="1" dirty="0" err="1" smtClean="0">
                <a:solidFill>
                  <a:schemeClr val="tx1">
                    <a:lumMod val="95000"/>
                    <a:lumOff val="5000"/>
                  </a:schemeClr>
                </a:solidFill>
                <a:latin typeface="+mj-lt"/>
              </a:rPr>
              <a:t>Cepeda</a:t>
            </a:r>
            <a:r>
              <a:rPr lang="en-US" sz="2400" b="1" dirty="0" smtClean="0">
                <a:solidFill>
                  <a:schemeClr val="tx1">
                    <a:lumMod val="95000"/>
                    <a:lumOff val="5000"/>
                  </a:schemeClr>
                </a:solidFill>
                <a:latin typeface="+mj-lt"/>
              </a:rPr>
              <a:t> </a:t>
            </a:r>
            <a:r>
              <a:rPr lang="en-US" sz="2400" b="1" dirty="0" err="1" smtClean="0">
                <a:solidFill>
                  <a:schemeClr val="tx1">
                    <a:lumMod val="95000"/>
                    <a:lumOff val="5000"/>
                  </a:schemeClr>
                </a:solidFill>
                <a:latin typeface="+mj-lt"/>
              </a:rPr>
              <a:t>Velastegui</a:t>
            </a:r>
            <a:endParaRPr lang="en-US" sz="2400" b="1" dirty="0" smtClean="0">
              <a:solidFill>
                <a:schemeClr val="tx1">
                  <a:lumMod val="95000"/>
                  <a:lumOff val="5000"/>
                </a:schemeClr>
              </a:solidFill>
              <a:latin typeface="+mj-lt"/>
            </a:endParaRPr>
          </a:p>
          <a:p>
            <a:pPr algn="ctr"/>
            <a:r>
              <a:rPr lang="en-US" sz="2400" b="1" dirty="0" smtClean="0">
                <a:solidFill>
                  <a:schemeClr val="tx1">
                    <a:lumMod val="95000"/>
                    <a:lumOff val="5000"/>
                  </a:schemeClr>
                </a:solidFill>
                <a:latin typeface="+mj-lt"/>
              </a:rPr>
              <a:t>Tutor: Dr. Alfonso Tierra Phd.</a:t>
            </a:r>
            <a:r>
              <a:rPr lang="en-US" sz="1600" dirty="0" smtClean="0">
                <a:solidFill>
                  <a:schemeClr val="tx1">
                    <a:lumMod val="95000"/>
                    <a:lumOff val="5000"/>
                  </a:schemeClr>
                </a:solidFill>
              </a:rPr>
              <a:t/>
            </a:r>
            <a:br>
              <a:rPr lang="en-US" sz="1600" dirty="0" smtClean="0">
                <a:solidFill>
                  <a:schemeClr val="tx1">
                    <a:lumMod val="95000"/>
                    <a:lumOff val="5000"/>
                  </a:schemeClr>
                </a:solidFill>
              </a:rPr>
            </a:br>
            <a:endParaRPr lang="en-US" sz="1600" dirty="0">
              <a:solidFill>
                <a:schemeClr val="tx1">
                  <a:lumMod val="95000"/>
                  <a:lumOff val="5000"/>
                </a:schemeClr>
              </a:solidFill>
            </a:endParaRPr>
          </a:p>
        </p:txBody>
      </p:sp>
      <p:pic>
        <p:nvPicPr>
          <p:cNvPr id="9" name="Imagen 8">
            <a:extLst>
              <a:ext uri="{FF2B5EF4-FFF2-40B4-BE49-F238E27FC236}">
                <a16:creationId xmlns="" xmlns:a16="http://schemas.microsoft.com/office/drawing/2014/main" id="{1E00DDE1-D505-48AD-8853-A3D510866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34" y="1032574"/>
            <a:ext cx="1489221" cy="1492197"/>
          </a:xfrm>
          <a:prstGeom prst="rect">
            <a:avLst/>
          </a:prstGeom>
        </p:spPr>
      </p:pic>
      <p:pic>
        <p:nvPicPr>
          <p:cNvPr id="10" name="Imagen 9">
            <a:extLst>
              <a:ext uri="{FF2B5EF4-FFF2-40B4-BE49-F238E27FC236}">
                <a16:creationId xmlns="" xmlns:a16="http://schemas.microsoft.com/office/drawing/2014/main" id="{026E44D6-4885-4E63-8DE8-7A976E4DD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4564" y="1032574"/>
            <a:ext cx="1425484" cy="1425484"/>
          </a:xfrm>
          <a:prstGeom prst="rect">
            <a:avLst/>
          </a:prstGeom>
        </p:spPr>
      </p:pic>
      <p:sp>
        <p:nvSpPr>
          <p:cNvPr id="5" name="Rectángulo 4"/>
          <p:cNvSpPr/>
          <p:nvPr/>
        </p:nvSpPr>
        <p:spPr>
          <a:xfrm>
            <a:off x="5150208" y="5877234"/>
            <a:ext cx="1967783" cy="369332"/>
          </a:xfrm>
          <a:prstGeom prst="rect">
            <a:avLst/>
          </a:prstGeom>
        </p:spPr>
        <p:txBody>
          <a:bodyPr wrap="none">
            <a:spAutoFit/>
          </a:bodyPr>
          <a:lstStyle/>
          <a:p>
            <a:r>
              <a:rPr lang="en-US" b="1" dirty="0" err="1" smtClean="0">
                <a:solidFill>
                  <a:schemeClr val="tx1">
                    <a:lumMod val="95000"/>
                    <a:lumOff val="5000"/>
                  </a:schemeClr>
                </a:solidFill>
              </a:rPr>
              <a:t>Noviembre</a:t>
            </a:r>
            <a:r>
              <a:rPr lang="en-US" b="1" dirty="0" smtClean="0">
                <a:solidFill>
                  <a:schemeClr val="tx1">
                    <a:lumMod val="95000"/>
                    <a:lumOff val="5000"/>
                  </a:schemeClr>
                </a:solidFill>
              </a:rPr>
              <a:t> 2019</a:t>
            </a:r>
            <a:endParaRPr lang="en-US" dirty="0"/>
          </a:p>
        </p:txBody>
      </p:sp>
    </p:spTree>
    <p:extLst>
      <p:ext uri="{BB962C8B-B14F-4D97-AF65-F5344CB8AC3E}">
        <p14:creationId xmlns:p14="http://schemas.microsoft.com/office/powerpoint/2010/main" val="19928224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MÉTODOS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8" name="Imagen 7"/>
          <p:cNvPicPr/>
          <p:nvPr/>
        </p:nvPicPr>
        <p:blipFill rotWithShape="1">
          <a:blip r:embed="rId4"/>
          <a:srcRect t="2858" b="1243"/>
          <a:stretch/>
        </p:blipFill>
        <p:spPr bwMode="auto">
          <a:xfrm>
            <a:off x="1107640" y="2499720"/>
            <a:ext cx="4345940" cy="215963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5"/>
          <a:srcRect t="3118" b="1796"/>
          <a:stretch/>
        </p:blipFill>
        <p:spPr bwMode="auto">
          <a:xfrm>
            <a:off x="6708925" y="2499720"/>
            <a:ext cx="4380865" cy="2159635"/>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6"/>
          <a:srcRect t="1239" b="2479"/>
          <a:stretch/>
        </p:blipFill>
        <p:spPr bwMode="auto">
          <a:xfrm>
            <a:off x="3920807" y="4576121"/>
            <a:ext cx="4426585" cy="2195830"/>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792990" y="1883663"/>
            <a:ext cx="10682220" cy="523220"/>
          </a:xfrm>
          <a:prstGeom prst="rect">
            <a:avLst/>
          </a:prstGeom>
        </p:spPr>
        <p:txBody>
          <a:bodyPr wrap="none">
            <a:spAutoFit/>
          </a:bodyPr>
          <a:lstStyle/>
          <a:p>
            <a:r>
              <a:rPr lang="en-US" sz="2800" dirty="0"/>
              <a:t>PREPARACIÓN DE DATOS </a:t>
            </a:r>
            <a:r>
              <a:rPr lang="en-US" sz="2800" dirty="0" smtClean="0"/>
              <a:t>– RELLENO</a:t>
            </a:r>
            <a:r>
              <a:rPr lang="en-US" sz="2800" dirty="0"/>
              <a:t> </a:t>
            </a:r>
            <a:r>
              <a:rPr lang="en-US" sz="2800" dirty="0" smtClean="0"/>
              <a:t>(MÉTODO HOLT-WINTERS) </a:t>
            </a:r>
            <a:endParaRPr lang="en-US" sz="2800" dirty="0"/>
          </a:p>
        </p:txBody>
      </p:sp>
    </p:spTree>
    <p:extLst>
      <p:ext uri="{BB962C8B-B14F-4D97-AF65-F5344CB8AC3E}">
        <p14:creationId xmlns:p14="http://schemas.microsoft.com/office/powerpoint/2010/main" val="2942200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881157" y="2336199"/>
            <a:ext cx="1041890" cy="1029065"/>
          </a:xfrm>
          <a:prstGeom prst="rect">
            <a:avLst/>
          </a:prstGeom>
        </p:spPr>
      </p:pic>
      <p:sp>
        <p:nvSpPr>
          <p:cNvPr id="4" name="Rectángulo 3"/>
          <p:cNvSpPr/>
          <p:nvPr/>
        </p:nvSpPr>
        <p:spPr>
          <a:xfrm>
            <a:off x="3276162" y="2959183"/>
            <a:ext cx="5747817"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solidFill>
                  <a:schemeClr val="dk1"/>
                </a:solidFill>
              </a:rPr>
              <a:t>Familia </a:t>
            </a:r>
            <a:r>
              <a:rPr lang="es-EC" dirty="0" smtClean="0">
                <a:solidFill>
                  <a:schemeClr val="dk1"/>
                </a:solidFill>
              </a:rPr>
              <a:t>db4 </a:t>
            </a:r>
            <a:r>
              <a:rPr lang="es-EC" dirty="0">
                <a:solidFill>
                  <a:schemeClr val="dk1"/>
                </a:solidFill>
              </a:rPr>
              <a:t>nivel de </a:t>
            </a:r>
            <a:r>
              <a:rPr lang="es-EC" dirty="0" err="1">
                <a:solidFill>
                  <a:schemeClr val="dk1"/>
                </a:solidFill>
              </a:rPr>
              <a:t>discretización</a:t>
            </a:r>
            <a:r>
              <a:rPr lang="es-EC" dirty="0">
                <a:solidFill>
                  <a:schemeClr val="dk1"/>
                </a:solidFill>
              </a:rPr>
              <a:t> </a:t>
            </a:r>
            <a:r>
              <a:rPr lang="es-EC" dirty="0" smtClean="0">
                <a:solidFill>
                  <a:schemeClr val="dk1"/>
                </a:solidFill>
              </a:rPr>
              <a:t>3 de </a:t>
            </a:r>
            <a:r>
              <a:rPr lang="es-EC" dirty="0" err="1"/>
              <a:t>Pratap</a:t>
            </a:r>
            <a:r>
              <a:rPr lang="es-EC" dirty="0"/>
              <a:t> </a:t>
            </a:r>
            <a:r>
              <a:rPr lang="es-EC" dirty="0" err="1"/>
              <a:t>Yadav</a:t>
            </a:r>
            <a:r>
              <a:rPr lang="es-EC" dirty="0"/>
              <a:t> &amp; </a:t>
            </a:r>
            <a:r>
              <a:rPr lang="es-EC" dirty="0" err="1"/>
              <a:t>Laxmidhar</a:t>
            </a:r>
            <a:r>
              <a:rPr lang="es-EC" dirty="0"/>
              <a:t> (2014). </a:t>
            </a:r>
            <a:endParaRPr lang="en-US" dirty="0">
              <a:solidFill>
                <a:schemeClr val="dk1"/>
              </a:solidFill>
            </a:endParaRPr>
          </a:p>
        </p:txBody>
      </p:sp>
      <p:sp>
        <p:nvSpPr>
          <p:cNvPr id="8" name="Rectángulo 7"/>
          <p:cNvSpPr/>
          <p:nvPr/>
        </p:nvSpPr>
        <p:spPr>
          <a:xfrm>
            <a:off x="1716712" y="1963093"/>
            <a:ext cx="8866723" cy="523220"/>
          </a:xfrm>
          <a:prstGeom prst="rect">
            <a:avLst/>
          </a:prstGeom>
        </p:spPr>
        <p:txBody>
          <a:bodyPr wrap="none">
            <a:spAutoFit/>
          </a:bodyPr>
          <a:lstStyle/>
          <a:p>
            <a:r>
              <a:rPr lang="en-US" sz="2800" dirty="0"/>
              <a:t>PREPARACIÓN DE DATOS </a:t>
            </a:r>
            <a:r>
              <a:rPr lang="en-US" sz="2800" dirty="0" smtClean="0"/>
              <a:t>– ELIMINACIÓN DE RUIDO </a:t>
            </a:r>
            <a:endParaRPr lang="en-US" sz="2800" dirty="0"/>
          </a:p>
        </p:txBody>
      </p:sp>
      <p:sp>
        <p:nvSpPr>
          <p:cNvPr id="9" name="Rectángulo 8"/>
          <p:cNvSpPr/>
          <p:nvPr/>
        </p:nvSpPr>
        <p:spPr>
          <a:xfrm>
            <a:off x="4277213" y="2417807"/>
            <a:ext cx="3713774" cy="400110"/>
          </a:xfrm>
          <a:prstGeom prst="rect">
            <a:avLst/>
          </a:prstGeom>
        </p:spPr>
        <p:txBody>
          <a:bodyPr wrap="none">
            <a:spAutoFit/>
          </a:bodyPr>
          <a:lstStyle/>
          <a:p>
            <a:r>
              <a:rPr lang="en-US" sz="2000" dirty="0"/>
              <a:t>TRANSFORMADA DE WAVELET</a:t>
            </a:r>
          </a:p>
        </p:txBody>
      </p:sp>
      <p:pic>
        <p:nvPicPr>
          <p:cNvPr id="10" name="Imagen 9"/>
          <p:cNvPicPr/>
          <p:nvPr/>
        </p:nvPicPr>
        <p:blipFill rotWithShape="1">
          <a:blip r:embed="rId5"/>
          <a:srcRect l="8654" t="25797" r="6090" b="5964"/>
          <a:stretch/>
        </p:blipFill>
        <p:spPr bwMode="auto">
          <a:xfrm>
            <a:off x="346578" y="4530607"/>
            <a:ext cx="5398502" cy="1963797"/>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7755518" y="4104012"/>
            <a:ext cx="2302233" cy="461665"/>
          </a:xfrm>
          <a:prstGeom prst="rect">
            <a:avLst/>
          </a:prstGeom>
        </p:spPr>
        <p:txBody>
          <a:bodyPr wrap="none">
            <a:spAutoFit/>
          </a:bodyPr>
          <a:lstStyle/>
          <a:p>
            <a:pPr indent="457200" algn="ctr">
              <a:lnSpc>
                <a:spcPct val="150000"/>
              </a:lnSpc>
              <a:spcAft>
                <a:spcPts val="800"/>
              </a:spcAft>
            </a:pPr>
            <a:r>
              <a:rPr lang="es-EC" sz="1600" dirty="0" smtClean="0">
                <a:solidFill>
                  <a:schemeClr val="dk1"/>
                </a:solidFill>
              </a:rPr>
              <a:t>El Carmen - </a:t>
            </a:r>
            <a:r>
              <a:rPr lang="es-EC" sz="1600" dirty="0" smtClean="0"/>
              <a:t>88,07%</a:t>
            </a:r>
            <a:endParaRPr lang="en-US" sz="1600" dirty="0">
              <a:solidFill>
                <a:schemeClr val="dk1"/>
              </a:solidFill>
            </a:endParaRPr>
          </a:p>
        </p:txBody>
      </p:sp>
      <p:sp>
        <p:nvSpPr>
          <p:cNvPr id="13" name="Rectángulo 12"/>
          <p:cNvSpPr/>
          <p:nvPr/>
        </p:nvSpPr>
        <p:spPr>
          <a:xfrm>
            <a:off x="1850213" y="4112287"/>
            <a:ext cx="2149948" cy="418320"/>
          </a:xfrm>
          <a:prstGeom prst="rect">
            <a:avLst/>
          </a:prstGeom>
        </p:spPr>
        <p:txBody>
          <a:bodyPr wrap="none">
            <a:spAutoFit/>
          </a:bodyPr>
          <a:lstStyle/>
          <a:p>
            <a:pPr indent="457200" algn="ctr">
              <a:lnSpc>
                <a:spcPct val="150000"/>
              </a:lnSpc>
              <a:spcAft>
                <a:spcPts val="800"/>
              </a:spcAft>
            </a:pPr>
            <a:r>
              <a:rPr lang="es-EC" sz="1600" dirty="0" smtClean="0">
                <a:solidFill>
                  <a:schemeClr val="dk1"/>
                </a:solidFill>
              </a:rPr>
              <a:t>Miranda - </a:t>
            </a:r>
            <a:r>
              <a:rPr lang="es-EC" sz="1600" dirty="0">
                <a:solidFill>
                  <a:schemeClr val="dk1"/>
                </a:solidFill>
              </a:rPr>
              <a:t>84,43% </a:t>
            </a:r>
            <a:endParaRPr lang="en-US" sz="1600" dirty="0">
              <a:solidFill>
                <a:schemeClr val="dk1"/>
              </a:solidFill>
            </a:endParaRPr>
          </a:p>
        </p:txBody>
      </p:sp>
      <p:sp>
        <p:nvSpPr>
          <p:cNvPr id="14" name="Cheurón 13"/>
          <p:cNvSpPr/>
          <p:nvPr/>
        </p:nvSpPr>
        <p:spPr>
          <a:xfrm rot="5400000">
            <a:off x="5943290" y="3551447"/>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pic>
        <p:nvPicPr>
          <p:cNvPr id="15" name="Imagen 14"/>
          <p:cNvPicPr/>
          <p:nvPr/>
        </p:nvPicPr>
        <p:blipFill rotWithShape="1">
          <a:blip r:embed="rId6"/>
          <a:srcRect l="10577" t="18437" r="7051" b="10957"/>
          <a:stretch/>
        </p:blipFill>
        <p:spPr bwMode="auto">
          <a:xfrm>
            <a:off x="6259714" y="4530606"/>
            <a:ext cx="5528529" cy="19637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9401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881157" y="2336199"/>
            <a:ext cx="1041890" cy="1029065"/>
          </a:xfrm>
          <a:prstGeom prst="rect">
            <a:avLst/>
          </a:prstGeom>
        </p:spPr>
      </p:pic>
      <p:sp>
        <p:nvSpPr>
          <p:cNvPr id="4" name="Rectángulo 3"/>
          <p:cNvSpPr/>
          <p:nvPr/>
        </p:nvSpPr>
        <p:spPr>
          <a:xfrm>
            <a:off x="3276162" y="2959183"/>
            <a:ext cx="5747817"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solidFill>
                  <a:schemeClr val="dk1"/>
                </a:solidFill>
              </a:rPr>
              <a:t>Familia </a:t>
            </a:r>
            <a:r>
              <a:rPr lang="es-EC" dirty="0" smtClean="0">
                <a:solidFill>
                  <a:schemeClr val="dk1"/>
                </a:solidFill>
              </a:rPr>
              <a:t>db4 </a:t>
            </a:r>
            <a:r>
              <a:rPr lang="es-EC" dirty="0">
                <a:solidFill>
                  <a:schemeClr val="dk1"/>
                </a:solidFill>
              </a:rPr>
              <a:t>nivel de </a:t>
            </a:r>
            <a:r>
              <a:rPr lang="es-EC" dirty="0" err="1">
                <a:solidFill>
                  <a:schemeClr val="dk1"/>
                </a:solidFill>
              </a:rPr>
              <a:t>discretización</a:t>
            </a:r>
            <a:r>
              <a:rPr lang="es-EC" dirty="0">
                <a:solidFill>
                  <a:schemeClr val="dk1"/>
                </a:solidFill>
              </a:rPr>
              <a:t> </a:t>
            </a:r>
            <a:r>
              <a:rPr lang="es-EC" dirty="0" smtClean="0">
                <a:solidFill>
                  <a:schemeClr val="dk1"/>
                </a:solidFill>
              </a:rPr>
              <a:t>3 de </a:t>
            </a:r>
            <a:r>
              <a:rPr lang="es-EC" dirty="0" err="1"/>
              <a:t>Pratap</a:t>
            </a:r>
            <a:r>
              <a:rPr lang="es-EC" dirty="0"/>
              <a:t> </a:t>
            </a:r>
            <a:r>
              <a:rPr lang="es-EC" dirty="0" err="1"/>
              <a:t>Yadav</a:t>
            </a:r>
            <a:r>
              <a:rPr lang="es-EC" dirty="0"/>
              <a:t> &amp; </a:t>
            </a:r>
            <a:r>
              <a:rPr lang="es-EC" dirty="0" err="1"/>
              <a:t>Laxmidhar</a:t>
            </a:r>
            <a:r>
              <a:rPr lang="es-EC" dirty="0"/>
              <a:t> (2014). </a:t>
            </a:r>
            <a:endParaRPr lang="en-US" dirty="0">
              <a:solidFill>
                <a:schemeClr val="dk1"/>
              </a:solidFill>
            </a:endParaRPr>
          </a:p>
        </p:txBody>
      </p:sp>
      <p:sp>
        <p:nvSpPr>
          <p:cNvPr id="8" name="Rectángulo 7"/>
          <p:cNvSpPr/>
          <p:nvPr/>
        </p:nvSpPr>
        <p:spPr>
          <a:xfrm>
            <a:off x="1716712" y="1963093"/>
            <a:ext cx="8866723" cy="523220"/>
          </a:xfrm>
          <a:prstGeom prst="rect">
            <a:avLst/>
          </a:prstGeom>
        </p:spPr>
        <p:txBody>
          <a:bodyPr wrap="none">
            <a:spAutoFit/>
          </a:bodyPr>
          <a:lstStyle/>
          <a:p>
            <a:r>
              <a:rPr lang="en-US" sz="2800" dirty="0"/>
              <a:t>PREPARACIÓN DE DATOS </a:t>
            </a:r>
            <a:r>
              <a:rPr lang="en-US" sz="2800" dirty="0" smtClean="0"/>
              <a:t>– ELIMINACIÓN DE RUIDO </a:t>
            </a:r>
            <a:endParaRPr lang="en-US" sz="2800" dirty="0"/>
          </a:p>
        </p:txBody>
      </p:sp>
      <p:sp>
        <p:nvSpPr>
          <p:cNvPr id="9" name="Rectángulo 8"/>
          <p:cNvSpPr/>
          <p:nvPr/>
        </p:nvSpPr>
        <p:spPr>
          <a:xfrm>
            <a:off x="4277213" y="2417807"/>
            <a:ext cx="3713774" cy="400110"/>
          </a:xfrm>
          <a:prstGeom prst="rect">
            <a:avLst/>
          </a:prstGeom>
        </p:spPr>
        <p:txBody>
          <a:bodyPr wrap="none">
            <a:spAutoFit/>
          </a:bodyPr>
          <a:lstStyle/>
          <a:p>
            <a:r>
              <a:rPr lang="en-US" sz="2000" dirty="0"/>
              <a:t>TRANSFORMADA DE WAVELET</a:t>
            </a:r>
          </a:p>
        </p:txBody>
      </p:sp>
      <p:sp>
        <p:nvSpPr>
          <p:cNvPr id="12" name="Rectángulo 11"/>
          <p:cNvSpPr/>
          <p:nvPr/>
        </p:nvSpPr>
        <p:spPr>
          <a:xfrm>
            <a:off x="7993087" y="4102869"/>
            <a:ext cx="2061783" cy="461665"/>
          </a:xfrm>
          <a:prstGeom prst="rect">
            <a:avLst/>
          </a:prstGeom>
        </p:spPr>
        <p:txBody>
          <a:bodyPr wrap="none">
            <a:spAutoFit/>
          </a:bodyPr>
          <a:lstStyle/>
          <a:p>
            <a:pPr indent="457200" algn="ctr">
              <a:lnSpc>
                <a:spcPct val="150000"/>
              </a:lnSpc>
              <a:spcAft>
                <a:spcPts val="800"/>
              </a:spcAft>
            </a:pPr>
            <a:r>
              <a:rPr lang="es-EC" sz="1600" dirty="0" smtClean="0">
                <a:solidFill>
                  <a:schemeClr val="dk1"/>
                </a:solidFill>
              </a:rPr>
              <a:t>Puntas – 90,42% </a:t>
            </a:r>
            <a:endParaRPr lang="en-US" sz="1600" dirty="0">
              <a:solidFill>
                <a:schemeClr val="dk1"/>
              </a:solidFill>
            </a:endParaRPr>
          </a:p>
        </p:txBody>
      </p:sp>
      <p:sp>
        <p:nvSpPr>
          <p:cNvPr id="13" name="Rectángulo 12"/>
          <p:cNvSpPr/>
          <p:nvPr/>
        </p:nvSpPr>
        <p:spPr>
          <a:xfrm>
            <a:off x="1766857" y="4112287"/>
            <a:ext cx="2316661" cy="461665"/>
          </a:xfrm>
          <a:prstGeom prst="rect">
            <a:avLst/>
          </a:prstGeom>
        </p:spPr>
        <p:txBody>
          <a:bodyPr wrap="none">
            <a:spAutoFit/>
          </a:bodyPr>
          <a:lstStyle/>
          <a:p>
            <a:pPr indent="457200" algn="ctr">
              <a:lnSpc>
                <a:spcPct val="150000"/>
              </a:lnSpc>
              <a:spcAft>
                <a:spcPts val="800"/>
              </a:spcAft>
            </a:pPr>
            <a:r>
              <a:rPr lang="es-EC" sz="1600" dirty="0" err="1" smtClean="0">
                <a:solidFill>
                  <a:schemeClr val="dk1"/>
                </a:solidFill>
              </a:rPr>
              <a:t>Chumillos</a:t>
            </a:r>
            <a:r>
              <a:rPr lang="es-EC" sz="1600" dirty="0" smtClean="0">
                <a:solidFill>
                  <a:schemeClr val="dk1"/>
                </a:solidFill>
              </a:rPr>
              <a:t> - </a:t>
            </a:r>
            <a:r>
              <a:rPr lang="es-EC" sz="1600" dirty="0">
                <a:solidFill>
                  <a:schemeClr val="dk1"/>
                </a:solidFill>
              </a:rPr>
              <a:t>88,85% </a:t>
            </a:r>
            <a:endParaRPr lang="en-US" sz="1600" dirty="0">
              <a:solidFill>
                <a:schemeClr val="dk1"/>
              </a:solidFill>
            </a:endParaRPr>
          </a:p>
        </p:txBody>
      </p:sp>
      <p:sp>
        <p:nvSpPr>
          <p:cNvPr id="14" name="Cheurón 13"/>
          <p:cNvSpPr/>
          <p:nvPr/>
        </p:nvSpPr>
        <p:spPr>
          <a:xfrm rot="5400000">
            <a:off x="5943290" y="3551447"/>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pic>
        <p:nvPicPr>
          <p:cNvPr id="16" name="Imagen 15"/>
          <p:cNvPicPr/>
          <p:nvPr/>
        </p:nvPicPr>
        <p:blipFill rotWithShape="1">
          <a:blip r:embed="rId5"/>
          <a:srcRect l="9775" t="16858" r="7211" b="11003"/>
          <a:stretch/>
        </p:blipFill>
        <p:spPr bwMode="auto">
          <a:xfrm>
            <a:off x="581192" y="4530607"/>
            <a:ext cx="5188026" cy="1963797"/>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6"/>
          <a:srcRect l="10256" t="17014" r="6891" b="7642"/>
          <a:stretch/>
        </p:blipFill>
        <p:spPr bwMode="auto">
          <a:xfrm>
            <a:off x="6420262" y="4573952"/>
            <a:ext cx="5190546" cy="1920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971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881157" y="2336199"/>
            <a:ext cx="1041890" cy="1029065"/>
          </a:xfrm>
          <a:prstGeom prst="rect">
            <a:avLst/>
          </a:prstGeom>
        </p:spPr>
      </p:pic>
      <p:sp>
        <p:nvSpPr>
          <p:cNvPr id="4" name="Rectángulo 3"/>
          <p:cNvSpPr/>
          <p:nvPr/>
        </p:nvSpPr>
        <p:spPr>
          <a:xfrm>
            <a:off x="3276162" y="2959183"/>
            <a:ext cx="5747817"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dirty="0">
                <a:solidFill>
                  <a:schemeClr val="dk1"/>
                </a:solidFill>
              </a:rPr>
              <a:t>Familia </a:t>
            </a:r>
            <a:r>
              <a:rPr lang="es-EC" dirty="0" smtClean="0">
                <a:solidFill>
                  <a:schemeClr val="dk1"/>
                </a:solidFill>
              </a:rPr>
              <a:t>db4 </a:t>
            </a:r>
            <a:r>
              <a:rPr lang="es-EC" dirty="0">
                <a:solidFill>
                  <a:schemeClr val="dk1"/>
                </a:solidFill>
              </a:rPr>
              <a:t>nivel de </a:t>
            </a:r>
            <a:r>
              <a:rPr lang="es-EC" dirty="0" err="1">
                <a:solidFill>
                  <a:schemeClr val="dk1"/>
                </a:solidFill>
              </a:rPr>
              <a:t>discretización</a:t>
            </a:r>
            <a:r>
              <a:rPr lang="es-EC" dirty="0">
                <a:solidFill>
                  <a:schemeClr val="dk1"/>
                </a:solidFill>
              </a:rPr>
              <a:t> </a:t>
            </a:r>
            <a:r>
              <a:rPr lang="es-EC" dirty="0" smtClean="0">
                <a:solidFill>
                  <a:schemeClr val="dk1"/>
                </a:solidFill>
              </a:rPr>
              <a:t>3 de </a:t>
            </a:r>
            <a:r>
              <a:rPr lang="es-EC" dirty="0" err="1"/>
              <a:t>Pratap</a:t>
            </a:r>
            <a:r>
              <a:rPr lang="es-EC" dirty="0"/>
              <a:t> </a:t>
            </a:r>
            <a:r>
              <a:rPr lang="es-EC" dirty="0" err="1"/>
              <a:t>Yadav</a:t>
            </a:r>
            <a:r>
              <a:rPr lang="es-EC" dirty="0"/>
              <a:t> &amp; </a:t>
            </a:r>
            <a:r>
              <a:rPr lang="es-EC" dirty="0" err="1"/>
              <a:t>Laxmidhar</a:t>
            </a:r>
            <a:r>
              <a:rPr lang="es-EC" dirty="0"/>
              <a:t> (2014). </a:t>
            </a:r>
            <a:endParaRPr lang="en-US" dirty="0">
              <a:solidFill>
                <a:schemeClr val="dk1"/>
              </a:solidFill>
            </a:endParaRPr>
          </a:p>
        </p:txBody>
      </p:sp>
      <p:sp>
        <p:nvSpPr>
          <p:cNvPr id="8" name="Rectángulo 7"/>
          <p:cNvSpPr/>
          <p:nvPr/>
        </p:nvSpPr>
        <p:spPr>
          <a:xfrm>
            <a:off x="1716712" y="1963093"/>
            <a:ext cx="8866723" cy="523220"/>
          </a:xfrm>
          <a:prstGeom prst="rect">
            <a:avLst/>
          </a:prstGeom>
        </p:spPr>
        <p:txBody>
          <a:bodyPr wrap="none">
            <a:spAutoFit/>
          </a:bodyPr>
          <a:lstStyle/>
          <a:p>
            <a:r>
              <a:rPr lang="en-US" sz="2800" dirty="0"/>
              <a:t>PREPARACIÓN DE DATOS </a:t>
            </a:r>
            <a:r>
              <a:rPr lang="en-US" sz="2800" dirty="0" smtClean="0"/>
              <a:t>– ELIMINACIÓN DE RUIDO </a:t>
            </a:r>
            <a:endParaRPr lang="en-US" sz="2800" dirty="0"/>
          </a:p>
        </p:txBody>
      </p:sp>
      <p:sp>
        <p:nvSpPr>
          <p:cNvPr id="9" name="Rectángulo 8"/>
          <p:cNvSpPr/>
          <p:nvPr/>
        </p:nvSpPr>
        <p:spPr>
          <a:xfrm>
            <a:off x="4277213" y="2417807"/>
            <a:ext cx="3713774" cy="400110"/>
          </a:xfrm>
          <a:prstGeom prst="rect">
            <a:avLst/>
          </a:prstGeom>
        </p:spPr>
        <p:txBody>
          <a:bodyPr wrap="none">
            <a:spAutoFit/>
          </a:bodyPr>
          <a:lstStyle/>
          <a:p>
            <a:r>
              <a:rPr lang="en-US" sz="2000" dirty="0"/>
              <a:t>TRANSFORMADA DE WAVELET</a:t>
            </a:r>
          </a:p>
        </p:txBody>
      </p:sp>
      <p:pic>
        <p:nvPicPr>
          <p:cNvPr id="11" name="Imagen 10"/>
          <p:cNvPicPr/>
          <p:nvPr/>
        </p:nvPicPr>
        <p:blipFill rotWithShape="1">
          <a:blip r:embed="rId5"/>
          <a:srcRect l="2083" r="2564" b="11655"/>
          <a:stretch/>
        </p:blipFill>
        <p:spPr bwMode="auto">
          <a:xfrm>
            <a:off x="3607547" y="4621471"/>
            <a:ext cx="5416432" cy="1963797"/>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12" name="Rectángulo 11"/>
          <p:cNvSpPr/>
          <p:nvPr/>
        </p:nvSpPr>
        <p:spPr>
          <a:xfrm>
            <a:off x="5075096" y="4217903"/>
            <a:ext cx="2149948" cy="418320"/>
          </a:xfrm>
          <a:prstGeom prst="rect">
            <a:avLst/>
          </a:prstGeom>
        </p:spPr>
        <p:txBody>
          <a:bodyPr wrap="none">
            <a:spAutoFit/>
          </a:bodyPr>
          <a:lstStyle/>
          <a:p>
            <a:pPr indent="457200" algn="ctr">
              <a:lnSpc>
                <a:spcPct val="150000"/>
              </a:lnSpc>
              <a:spcAft>
                <a:spcPts val="800"/>
              </a:spcAft>
            </a:pPr>
            <a:r>
              <a:rPr lang="es-EC" sz="1600" dirty="0" err="1" smtClean="0">
                <a:solidFill>
                  <a:schemeClr val="dk1"/>
                </a:solidFill>
              </a:rPr>
              <a:t>Itulcachi</a:t>
            </a:r>
            <a:r>
              <a:rPr lang="es-EC" sz="1600" dirty="0" smtClean="0">
                <a:solidFill>
                  <a:schemeClr val="dk1"/>
                </a:solidFill>
              </a:rPr>
              <a:t> - 90,01</a:t>
            </a:r>
            <a:r>
              <a:rPr lang="es-EC" sz="1600" dirty="0">
                <a:solidFill>
                  <a:schemeClr val="dk1"/>
                </a:solidFill>
              </a:rPr>
              <a:t>%.</a:t>
            </a:r>
            <a:endParaRPr lang="en-US" sz="1600" dirty="0">
              <a:solidFill>
                <a:schemeClr val="dk1"/>
              </a:solidFill>
            </a:endParaRPr>
          </a:p>
        </p:txBody>
      </p:sp>
      <p:sp>
        <p:nvSpPr>
          <p:cNvPr id="14" name="Cheurón 13"/>
          <p:cNvSpPr/>
          <p:nvPr/>
        </p:nvSpPr>
        <p:spPr>
          <a:xfrm rot="5400000">
            <a:off x="5943290" y="3551447"/>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310720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sp>
        <p:nvSpPr>
          <p:cNvPr id="58" name="Rectángulo 57"/>
          <p:cNvSpPr/>
          <p:nvPr/>
        </p:nvSpPr>
        <p:spPr>
          <a:xfrm>
            <a:off x="1650258" y="3758064"/>
            <a:ext cx="8999621" cy="28269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Rectángulo redondeado 58"/>
          <p:cNvSpPr/>
          <p:nvPr/>
        </p:nvSpPr>
        <p:spPr>
          <a:xfrm>
            <a:off x="2061148" y="4096753"/>
            <a:ext cx="2418464"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ENTRENAMIENTO</a:t>
            </a:r>
          </a:p>
          <a:p>
            <a:pPr algn="ctr"/>
            <a:r>
              <a:rPr lang="en-US" dirty="0" smtClean="0"/>
              <a:t>70%</a:t>
            </a:r>
            <a:endParaRPr lang="en-US" dirty="0"/>
          </a:p>
        </p:txBody>
      </p:sp>
      <p:sp>
        <p:nvSpPr>
          <p:cNvPr id="60" name="Rectángulo redondeado 59"/>
          <p:cNvSpPr/>
          <p:nvPr/>
        </p:nvSpPr>
        <p:spPr>
          <a:xfrm>
            <a:off x="4940837" y="4096753"/>
            <a:ext cx="2418464" cy="2057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VALIDACIÓN</a:t>
            </a:r>
          </a:p>
          <a:p>
            <a:pPr algn="ctr"/>
            <a:r>
              <a:rPr lang="en-US" dirty="0" smtClean="0"/>
              <a:t>15%</a:t>
            </a:r>
            <a:endParaRPr lang="en-US" dirty="0"/>
          </a:p>
        </p:txBody>
      </p:sp>
      <p:sp>
        <p:nvSpPr>
          <p:cNvPr id="61" name="Rectángulo redondeado 60"/>
          <p:cNvSpPr/>
          <p:nvPr/>
        </p:nvSpPr>
        <p:spPr>
          <a:xfrm>
            <a:off x="7820526" y="4096753"/>
            <a:ext cx="2418464" cy="2057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PRUEBA</a:t>
            </a:r>
          </a:p>
          <a:p>
            <a:pPr algn="ctr"/>
            <a:r>
              <a:rPr lang="en-US" dirty="0" smtClean="0"/>
              <a:t>15%</a:t>
            </a:r>
            <a:endParaRPr lang="en-US" dirty="0"/>
          </a:p>
        </p:txBody>
      </p:sp>
      <p:sp>
        <p:nvSpPr>
          <p:cNvPr id="62" name="Rectángulo 61"/>
          <p:cNvSpPr/>
          <p:nvPr/>
        </p:nvSpPr>
        <p:spPr>
          <a:xfrm>
            <a:off x="2656452" y="2624204"/>
            <a:ext cx="6987234" cy="369332"/>
          </a:xfrm>
          <a:prstGeom prst="rect">
            <a:avLst/>
          </a:prstGeom>
        </p:spPr>
        <p:txBody>
          <a:bodyPr wrap="none">
            <a:spAutoFit/>
          </a:bodyPr>
          <a:lstStyle/>
          <a:p>
            <a:r>
              <a:rPr lang="en-US" dirty="0" smtClean="0"/>
              <a:t>PORCENTAJE DEL CONJUNTO DE DATOS PARA ENTRENAMIENTO</a:t>
            </a:r>
            <a:endParaRPr lang="en-US" dirty="0"/>
          </a:p>
        </p:txBody>
      </p:sp>
    </p:spTree>
    <p:extLst>
      <p:ext uri="{BB962C8B-B14F-4D97-AF65-F5344CB8AC3E}">
        <p14:creationId xmlns:p14="http://schemas.microsoft.com/office/powerpoint/2010/main" val="1272544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pic>
        <p:nvPicPr>
          <p:cNvPr id="15" name="Imagen 14"/>
          <p:cNvPicPr/>
          <p:nvPr/>
        </p:nvPicPr>
        <p:blipFill>
          <a:blip r:embed="rId5"/>
          <a:stretch>
            <a:fillRect/>
          </a:stretch>
        </p:blipFill>
        <p:spPr>
          <a:xfrm>
            <a:off x="5869313" y="3148635"/>
            <a:ext cx="4453782" cy="2899611"/>
          </a:xfrm>
          <a:prstGeom prst="rect">
            <a:avLst/>
          </a:prstGeom>
          <a:ln>
            <a:solidFill>
              <a:schemeClr val="tx1"/>
            </a:solidFill>
          </a:ln>
        </p:spPr>
      </p:pic>
      <p:pic>
        <p:nvPicPr>
          <p:cNvPr id="34" name="Imagen 33"/>
          <p:cNvPicPr/>
          <p:nvPr/>
        </p:nvPicPr>
        <p:blipFill rotWithShape="1">
          <a:blip r:embed="rId6"/>
          <a:srcRect l="12228" t="6493" r="19473" b="14167"/>
          <a:stretch/>
        </p:blipFill>
        <p:spPr bwMode="auto">
          <a:xfrm>
            <a:off x="581192" y="2935706"/>
            <a:ext cx="4030579" cy="2619244"/>
          </a:xfrm>
          <a:prstGeom prst="rect">
            <a:avLst/>
          </a:prstGeom>
          <a:ln>
            <a:noFill/>
          </a:ln>
          <a:extLst>
            <a:ext uri="{53640926-AAD7-44D8-BBD7-CCE9431645EC}">
              <a14:shadowObscured xmlns:a14="http://schemas.microsoft.com/office/drawing/2010/main"/>
            </a:ext>
          </a:extLst>
        </p:spPr>
      </p:pic>
      <p:cxnSp>
        <p:nvCxnSpPr>
          <p:cNvPr id="37" name="Conector angular 36"/>
          <p:cNvCxnSpPr>
            <a:stCxn id="34" idx="3"/>
          </p:cNvCxnSpPr>
          <p:nvPr/>
        </p:nvCxnSpPr>
        <p:spPr>
          <a:xfrm>
            <a:off x="4611771" y="4245328"/>
            <a:ext cx="1538298" cy="242452"/>
          </a:xfrm>
          <a:prstGeom prst="bentConnector3">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9" name="Conector angular 38"/>
          <p:cNvCxnSpPr>
            <a:stCxn id="34" idx="1"/>
          </p:cNvCxnSpPr>
          <p:nvPr/>
        </p:nvCxnSpPr>
        <p:spPr>
          <a:xfrm rot="10800000" flipH="1">
            <a:off x="581192" y="3573380"/>
            <a:ext cx="5711324" cy="671948"/>
          </a:xfrm>
          <a:prstGeom prst="bentConnector5">
            <a:avLst>
              <a:gd name="adj1" fmla="val -4003"/>
              <a:gd name="adj2" fmla="val 228920"/>
              <a:gd name="adj3" fmla="val 85286"/>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1" name="Conector angular 40"/>
          <p:cNvCxnSpPr>
            <a:stCxn id="47" idx="2"/>
            <a:endCxn id="15" idx="2"/>
          </p:cNvCxnSpPr>
          <p:nvPr/>
        </p:nvCxnSpPr>
        <p:spPr>
          <a:xfrm rot="16200000" flipH="1">
            <a:off x="5732253" y="3684294"/>
            <a:ext cx="68551" cy="4659351"/>
          </a:xfrm>
          <a:prstGeom prst="bentConnector3">
            <a:avLst>
              <a:gd name="adj1" fmla="val 433474"/>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47" name="Rectángulo 46"/>
          <p:cNvSpPr/>
          <p:nvPr/>
        </p:nvSpPr>
        <p:spPr>
          <a:xfrm>
            <a:off x="1427579" y="5148698"/>
            <a:ext cx="4018547" cy="830997"/>
          </a:xfrm>
          <a:prstGeom prst="rect">
            <a:avLst/>
          </a:prstGeom>
        </p:spPr>
        <p:txBody>
          <a:bodyPr wrap="square">
            <a:spAutoFit/>
          </a:bodyPr>
          <a:lstStyle/>
          <a:p>
            <a:pPr algn="just"/>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Propaga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hacia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atrás, algoritmo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actualiza los valores de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matriz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de pesos y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del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vector de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ganancias. La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red </a:t>
            </a:r>
            <a:r>
              <a:rPr lang="es-EC" sz="12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converge para aprender </a:t>
            </a:r>
            <a:r>
              <a:rPr lang="es-EC"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los patrones de entrenamiento</a:t>
            </a:r>
            <a:endParaRPr lang="en-US" sz="1200" dirty="0"/>
          </a:p>
        </p:txBody>
      </p:sp>
    </p:spTree>
    <p:extLst>
      <p:ext uri="{BB962C8B-B14F-4D97-AF65-F5344CB8AC3E}">
        <p14:creationId xmlns:p14="http://schemas.microsoft.com/office/powerpoint/2010/main" val="2464272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pic>
        <p:nvPicPr>
          <p:cNvPr id="6" name="Imagen 5"/>
          <p:cNvPicPr>
            <a:picLocks noChangeAspect="1"/>
          </p:cNvPicPr>
          <p:nvPr/>
        </p:nvPicPr>
        <p:blipFill rotWithShape="1">
          <a:blip r:embed="rId5"/>
          <a:srcRect b="5740"/>
          <a:stretch/>
        </p:blipFill>
        <p:spPr>
          <a:xfrm>
            <a:off x="84954" y="3833016"/>
            <a:ext cx="6065115" cy="2880605"/>
          </a:xfrm>
          <a:prstGeom prst="rect">
            <a:avLst/>
          </a:prstGeom>
        </p:spPr>
      </p:pic>
      <p:pic>
        <p:nvPicPr>
          <p:cNvPr id="7" name="Imagen 6"/>
          <p:cNvPicPr>
            <a:picLocks noChangeAspect="1"/>
          </p:cNvPicPr>
          <p:nvPr/>
        </p:nvPicPr>
        <p:blipFill rotWithShape="1">
          <a:blip r:embed="rId6"/>
          <a:srcRect b="7790"/>
          <a:stretch/>
        </p:blipFill>
        <p:spPr>
          <a:xfrm>
            <a:off x="6150069" y="3787336"/>
            <a:ext cx="5975201" cy="2902222"/>
          </a:xfrm>
          <a:prstGeom prst="rect">
            <a:avLst/>
          </a:prstGeom>
        </p:spPr>
      </p:pic>
      <p:sp>
        <p:nvSpPr>
          <p:cNvPr id="9" name="Rectángulo 8"/>
          <p:cNvSpPr/>
          <p:nvPr/>
        </p:nvSpPr>
        <p:spPr>
          <a:xfrm>
            <a:off x="3330479" y="2598168"/>
            <a:ext cx="5607241" cy="400110"/>
          </a:xfrm>
          <a:prstGeom prst="rect">
            <a:avLst/>
          </a:prstGeom>
        </p:spPr>
        <p:txBody>
          <a:bodyPr wrap="none">
            <a:spAutoFit/>
          </a:bodyPr>
          <a:lstStyle/>
          <a:p>
            <a:r>
              <a:rPr lang="en-US" sz="2000" dirty="0" smtClean="0"/>
              <a:t>RESULTADO DEL ENTRENAMIENTO - MIRANDA</a:t>
            </a:r>
            <a:endParaRPr lang="en-US" sz="2000" dirty="0"/>
          </a:p>
        </p:txBody>
      </p:sp>
      <p:sp>
        <p:nvSpPr>
          <p:cNvPr id="10" name="Rectángulo 9"/>
          <p:cNvSpPr/>
          <p:nvPr/>
        </p:nvSpPr>
        <p:spPr>
          <a:xfrm>
            <a:off x="1244309" y="3416968"/>
            <a:ext cx="814647" cy="369332"/>
          </a:xfrm>
          <a:prstGeom prst="rect">
            <a:avLst/>
          </a:prstGeom>
        </p:spPr>
        <p:txBody>
          <a:bodyPr wrap="none">
            <a:spAutoFit/>
          </a:bodyPr>
          <a:lstStyle/>
          <a:p>
            <a:r>
              <a:rPr lang="en-US" dirty="0" smtClean="0"/>
              <a:t>10H00</a:t>
            </a:r>
            <a:endParaRPr lang="en-US" dirty="0"/>
          </a:p>
        </p:txBody>
      </p:sp>
      <p:sp>
        <p:nvSpPr>
          <p:cNvPr id="18" name="Rectángulo 17"/>
          <p:cNvSpPr/>
          <p:nvPr/>
        </p:nvSpPr>
        <p:spPr>
          <a:xfrm>
            <a:off x="4176004" y="3416968"/>
            <a:ext cx="814647" cy="369332"/>
          </a:xfrm>
          <a:prstGeom prst="rect">
            <a:avLst/>
          </a:prstGeom>
        </p:spPr>
        <p:txBody>
          <a:bodyPr wrap="none">
            <a:spAutoFit/>
          </a:bodyPr>
          <a:lstStyle/>
          <a:p>
            <a:r>
              <a:rPr lang="en-US" dirty="0" smtClean="0"/>
              <a:t>12H00</a:t>
            </a:r>
            <a:endParaRPr lang="en-US" dirty="0"/>
          </a:p>
        </p:txBody>
      </p:sp>
      <p:sp>
        <p:nvSpPr>
          <p:cNvPr id="19" name="Rectángulo 18"/>
          <p:cNvSpPr/>
          <p:nvPr/>
        </p:nvSpPr>
        <p:spPr>
          <a:xfrm>
            <a:off x="7304214" y="3339840"/>
            <a:ext cx="814647" cy="369332"/>
          </a:xfrm>
          <a:prstGeom prst="rect">
            <a:avLst/>
          </a:prstGeom>
        </p:spPr>
        <p:txBody>
          <a:bodyPr wrap="none">
            <a:spAutoFit/>
          </a:bodyPr>
          <a:lstStyle/>
          <a:p>
            <a:r>
              <a:rPr lang="en-US" dirty="0" smtClean="0"/>
              <a:t>14H00</a:t>
            </a:r>
            <a:endParaRPr lang="en-US" dirty="0"/>
          </a:p>
        </p:txBody>
      </p:sp>
      <p:sp>
        <p:nvSpPr>
          <p:cNvPr id="20" name="Rectángulo 19"/>
          <p:cNvSpPr/>
          <p:nvPr/>
        </p:nvSpPr>
        <p:spPr>
          <a:xfrm>
            <a:off x="10458502" y="3378922"/>
            <a:ext cx="814647" cy="369332"/>
          </a:xfrm>
          <a:prstGeom prst="rect">
            <a:avLst/>
          </a:prstGeom>
        </p:spPr>
        <p:txBody>
          <a:bodyPr wrap="none">
            <a:spAutoFit/>
          </a:bodyPr>
          <a:lstStyle/>
          <a:p>
            <a:r>
              <a:rPr lang="en-US" dirty="0" smtClean="0"/>
              <a:t>16H00</a:t>
            </a:r>
            <a:endParaRPr lang="en-US" dirty="0"/>
          </a:p>
        </p:txBody>
      </p:sp>
    </p:spTree>
    <p:extLst>
      <p:ext uri="{BB962C8B-B14F-4D97-AF65-F5344CB8AC3E}">
        <p14:creationId xmlns:p14="http://schemas.microsoft.com/office/powerpoint/2010/main" val="2822491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sp>
        <p:nvSpPr>
          <p:cNvPr id="9" name="Rectángulo 8"/>
          <p:cNvSpPr/>
          <p:nvPr/>
        </p:nvSpPr>
        <p:spPr>
          <a:xfrm>
            <a:off x="3211123" y="2632137"/>
            <a:ext cx="5877891" cy="400110"/>
          </a:xfrm>
          <a:prstGeom prst="rect">
            <a:avLst/>
          </a:prstGeom>
        </p:spPr>
        <p:txBody>
          <a:bodyPr wrap="none">
            <a:spAutoFit/>
          </a:bodyPr>
          <a:lstStyle/>
          <a:p>
            <a:r>
              <a:rPr lang="en-US" sz="2000" dirty="0" smtClean="0"/>
              <a:t>RESULTADO DEL ENTRENAMIENTO – EL CARMEN</a:t>
            </a:r>
            <a:endParaRPr lang="en-US" sz="2000" dirty="0"/>
          </a:p>
        </p:txBody>
      </p:sp>
      <p:sp>
        <p:nvSpPr>
          <p:cNvPr id="10" name="Rectángulo 9"/>
          <p:cNvSpPr/>
          <p:nvPr/>
        </p:nvSpPr>
        <p:spPr>
          <a:xfrm>
            <a:off x="1244309" y="3416968"/>
            <a:ext cx="814647" cy="369332"/>
          </a:xfrm>
          <a:prstGeom prst="rect">
            <a:avLst/>
          </a:prstGeom>
        </p:spPr>
        <p:txBody>
          <a:bodyPr wrap="none">
            <a:spAutoFit/>
          </a:bodyPr>
          <a:lstStyle/>
          <a:p>
            <a:r>
              <a:rPr lang="en-US" dirty="0" smtClean="0"/>
              <a:t>10H00</a:t>
            </a:r>
            <a:endParaRPr lang="en-US" dirty="0"/>
          </a:p>
        </p:txBody>
      </p:sp>
      <p:sp>
        <p:nvSpPr>
          <p:cNvPr id="18" name="Rectángulo 17"/>
          <p:cNvSpPr/>
          <p:nvPr/>
        </p:nvSpPr>
        <p:spPr>
          <a:xfrm>
            <a:off x="4176004" y="3416968"/>
            <a:ext cx="814647" cy="369332"/>
          </a:xfrm>
          <a:prstGeom prst="rect">
            <a:avLst/>
          </a:prstGeom>
        </p:spPr>
        <p:txBody>
          <a:bodyPr wrap="none">
            <a:spAutoFit/>
          </a:bodyPr>
          <a:lstStyle/>
          <a:p>
            <a:r>
              <a:rPr lang="en-US" dirty="0" smtClean="0"/>
              <a:t>12H00</a:t>
            </a:r>
            <a:endParaRPr lang="en-US" dirty="0"/>
          </a:p>
        </p:txBody>
      </p:sp>
      <p:sp>
        <p:nvSpPr>
          <p:cNvPr id="19" name="Rectángulo 18"/>
          <p:cNvSpPr/>
          <p:nvPr/>
        </p:nvSpPr>
        <p:spPr>
          <a:xfrm>
            <a:off x="7304214" y="3339840"/>
            <a:ext cx="814647" cy="369332"/>
          </a:xfrm>
          <a:prstGeom prst="rect">
            <a:avLst/>
          </a:prstGeom>
        </p:spPr>
        <p:txBody>
          <a:bodyPr wrap="none">
            <a:spAutoFit/>
          </a:bodyPr>
          <a:lstStyle/>
          <a:p>
            <a:r>
              <a:rPr lang="en-US" dirty="0" smtClean="0"/>
              <a:t>14H00</a:t>
            </a:r>
            <a:endParaRPr lang="en-US" dirty="0"/>
          </a:p>
        </p:txBody>
      </p:sp>
      <p:sp>
        <p:nvSpPr>
          <p:cNvPr id="20" name="Rectángulo 19"/>
          <p:cNvSpPr/>
          <p:nvPr/>
        </p:nvSpPr>
        <p:spPr>
          <a:xfrm>
            <a:off x="10235909" y="3354397"/>
            <a:ext cx="814647" cy="369332"/>
          </a:xfrm>
          <a:prstGeom prst="rect">
            <a:avLst/>
          </a:prstGeom>
        </p:spPr>
        <p:txBody>
          <a:bodyPr wrap="none">
            <a:spAutoFit/>
          </a:bodyPr>
          <a:lstStyle/>
          <a:p>
            <a:r>
              <a:rPr lang="en-US" dirty="0" smtClean="0"/>
              <a:t>16H00</a:t>
            </a:r>
            <a:endParaRPr lang="en-US" dirty="0"/>
          </a:p>
        </p:txBody>
      </p:sp>
      <p:pic>
        <p:nvPicPr>
          <p:cNvPr id="12" name="Imagen 11"/>
          <p:cNvPicPr>
            <a:picLocks noChangeAspect="1"/>
          </p:cNvPicPr>
          <p:nvPr/>
        </p:nvPicPr>
        <p:blipFill>
          <a:blip r:embed="rId5"/>
          <a:stretch>
            <a:fillRect/>
          </a:stretch>
        </p:blipFill>
        <p:spPr>
          <a:xfrm>
            <a:off x="324591" y="3786300"/>
            <a:ext cx="5771409" cy="2878562"/>
          </a:xfrm>
          <a:prstGeom prst="rect">
            <a:avLst/>
          </a:prstGeom>
        </p:spPr>
      </p:pic>
      <p:pic>
        <p:nvPicPr>
          <p:cNvPr id="15" name="Imagen 14"/>
          <p:cNvPicPr>
            <a:picLocks noChangeAspect="1"/>
          </p:cNvPicPr>
          <p:nvPr/>
        </p:nvPicPr>
        <p:blipFill rotWithShape="1">
          <a:blip r:embed="rId6"/>
          <a:srcRect t="1524" b="-1"/>
          <a:stretch/>
        </p:blipFill>
        <p:spPr>
          <a:xfrm>
            <a:off x="6279193" y="3860504"/>
            <a:ext cx="5752749" cy="2804358"/>
          </a:xfrm>
          <a:prstGeom prst="rect">
            <a:avLst/>
          </a:prstGeom>
        </p:spPr>
      </p:pic>
    </p:spTree>
    <p:extLst>
      <p:ext uri="{BB962C8B-B14F-4D97-AF65-F5344CB8AC3E}">
        <p14:creationId xmlns:p14="http://schemas.microsoft.com/office/powerpoint/2010/main" val="1016647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sp>
        <p:nvSpPr>
          <p:cNvPr id="9" name="Rectángulo 8"/>
          <p:cNvSpPr/>
          <p:nvPr/>
        </p:nvSpPr>
        <p:spPr>
          <a:xfrm>
            <a:off x="3211123" y="2632137"/>
            <a:ext cx="5903539" cy="400110"/>
          </a:xfrm>
          <a:prstGeom prst="rect">
            <a:avLst/>
          </a:prstGeom>
        </p:spPr>
        <p:txBody>
          <a:bodyPr wrap="none">
            <a:spAutoFit/>
          </a:bodyPr>
          <a:lstStyle/>
          <a:p>
            <a:r>
              <a:rPr lang="en-US" sz="2000" dirty="0" smtClean="0"/>
              <a:t>RESULTADO DEL ENTRENAMIENTO – CHUMILLOS</a:t>
            </a:r>
            <a:endParaRPr lang="en-US" sz="2000" dirty="0"/>
          </a:p>
        </p:txBody>
      </p:sp>
      <p:sp>
        <p:nvSpPr>
          <p:cNvPr id="10" name="Rectángulo 9"/>
          <p:cNvSpPr/>
          <p:nvPr/>
        </p:nvSpPr>
        <p:spPr>
          <a:xfrm>
            <a:off x="1244309" y="3416968"/>
            <a:ext cx="814647" cy="369332"/>
          </a:xfrm>
          <a:prstGeom prst="rect">
            <a:avLst/>
          </a:prstGeom>
        </p:spPr>
        <p:txBody>
          <a:bodyPr wrap="none">
            <a:spAutoFit/>
          </a:bodyPr>
          <a:lstStyle/>
          <a:p>
            <a:r>
              <a:rPr lang="en-US" dirty="0" smtClean="0"/>
              <a:t>10H00</a:t>
            </a:r>
            <a:endParaRPr lang="en-US" dirty="0"/>
          </a:p>
        </p:txBody>
      </p:sp>
      <p:sp>
        <p:nvSpPr>
          <p:cNvPr id="18" name="Rectángulo 17"/>
          <p:cNvSpPr/>
          <p:nvPr/>
        </p:nvSpPr>
        <p:spPr>
          <a:xfrm>
            <a:off x="4176004" y="3416968"/>
            <a:ext cx="814647" cy="369332"/>
          </a:xfrm>
          <a:prstGeom prst="rect">
            <a:avLst/>
          </a:prstGeom>
        </p:spPr>
        <p:txBody>
          <a:bodyPr wrap="none">
            <a:spAutoFit/>
          </a:bodyPr>
          <a:lstStyle/>
          <a:p>
            <a:r>
              <a:rPr lang="en-US" dirty="0" smtClean="0"/>
              <a:t>12H00</a:t>
            </a:r>
            <a:endParaRPr lang="en-US" dirty="0"/>
          </a:p>
        </p:txBody>
      </p:sp>
      <p:sp>
        <p:nvSpPr>
          <p:cNvPr id="19" name="Rectángulo 18"/>
          <p:cNvSpPr/>
          <p:nvPr/>
        </p:nvSpPr>
        <p:spPr>
          <a:xfrm>
            <a:off x="7304214" y="3416968"/>
            <a:ext cx="814647" cy="369332"/>
          </a:xfrm>
          <a:prstGeom prst="rect">
            <a:avLst/>
          </a:prstGeom>
        </p:spPr>
        <p:txBody>
          <a:bodyPr wrap="none">
            <a:spAutoFit/>
          </a:bodyPr>
          <a:lstStyle/>
          <a:p>
            <a:r>
              <a:rPr lang="en-US" dirty="0" smtClean="0"/>
              <a:t>14H00</a:t>
            </a:r>
            <a:endParaRPr lang="en-US" dirty="0"/>
          </a:p>
        </p:txBody>
      </p:sp>
      <p:sp>
        <p:nvSpPr>
          <p:cNvPr id="20" name="Rectángulo 19"/>
          <p:cNvSpPr/>
          <p:nvPr/>
        </p:nvSpPr>
        <p:spPr>
          <a:xfrm>
            <a:off x="10076946" y="3416968"/>
            <a:ext cx="814647" cy="369332"/>
          </a:xfrm>
          <a:prstGeom prst="rect">
            <a:avLst/>
          </a:prstGeom>
        </p:spPr>
        <p:txBody>
          <a:bodyPr wrap="none">
            <a:spAutoFit/>
          </a:bodyPr>
          <a:lstStyle/>
          <a:p>
            <a:r>
              <a:rPr lang="en-US" dirty="0" smtClean="0"/>
              <a:t>16H00</a:t>
            </a:r>
            <a:endParaRPr lang="en-US" dirty="0"/>
          </a:p>
        </p:txBody>
      </p:sp>
      <p:pic>
        <p:nvPicPr>
          <p:cNvPr id="6" name="Imagen 5"/>
          <p:cNvPicPr>
            <a:picLocks noChangeAspect="1"/>
          </p:cNvPicPr>
          <p:nvPr/>
        </p:nvPicPr>
        <p:blipFill rotWithShape="1">
          <a:blip r:embed="rId5"/>
          <a:srcRect t="1940"/>
          <a:stretch/>
        </p:blipFill>
        <p:spPr>
          <a:xfrm>
            <a:off x="267782" y="3859481"/>
            <a:ext cx="5895110" cy="2856282"/>
          </a:xfrm>
          <a:prstGeom prst="rect">
            <a:avLst/>
          </a:prstGeom>
        </p:spPr>
      </p:pic>
      <p:pic>
        <p:nvPicPr>
          <p:cNvPr id="7" name="Imagen 6"/>
          <p:cNvPicPr>
            <a:picLocks noChangeAspect="1"/>
          </p:cNvPicPr>
          <p:nvPr/>
        </p:nvPicPr>
        <p:blipFill>
          <a:blip r:embed="rId6"/>
          <a:stretch>
            <a:fillRect/>
          </a:stretch>
        </p:blipFill>
        <p:spPr>
          <a:xfrm>
            <a:off x="6237497" y="3859482"/>
            <a:ext cx="5685977" cy="2766510"/>
          </a:xfrm>
          <a:prstGeom prst="rect">
            <a:avLst/>
          </a:prstGeom>
        </p:spPr>
      </p:pic>
    </p:spTree>
    <p:extLst>
      <p:ext uri="{BB962C8B-B14F-4D97-AF65-F5344CB8AC3E}">
        <p14:creationId xmlns:p14="http://schemas.microsoft.com/office/powerpoint/2010/main" val="2400054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sp>
        <p:nvSpPr>
          <p:cNvPr id="9" name="Rectángulo 8"/>
          <p:cNvSpPr/>
          <p:nvPr/>
        </p:nvSpPr>
        <p:spPr>
          <a:xfrm>
            <a:off x="3211123" y="2632137"/>
            <a:ext cx="5441874" cy="400110"/>
          </a:xfrm>
          <a:prstGeom prst="rect">
            <a:avLst/>
          </a:prstGeom>
        </p:spPr>
        <p:txBody>
          <a:bodyPr wrap="none">
            <a:spAutoFit/>
          </a:bodyPr>
          <a:lstStyle/>
          <a:p>
            <a:r>
              <a:rPr lang="en-US" sz="2000" dirty="0" smtClean="0"/>
              <a:t>RESULTADO DEL ENTRENAMIENTO – PUNTAS</a:t>
            </a:r>
            <a:endParaRPr lang="en-US" sz="2000" dirty="0"/>
          </a:p>
        </p:txBody>
      </p:sp>
      <p:sp>
        <p:nvSpPr>
          <p:cNvPr id="10" name="Rectángulo 9"/>
          <p:cNvSpPr/>
          <p:nvPr/>
        </p:nvSpPr>
        <p:spPr>
          <a:xfrm>
            <a:off x="1244309" y="3416968"/>
            <a:ext cx="814647" cy="369332"/>
          </a:xfrm>
          <a:prstGeom prst="rect">
            <a:avLst/>
          </a:prstGeom>
        </p:spPr>
        <p:txBody>
          <a:bodyPr wrap="none">
            <a:spAutoFit/>
          </a:bodyPr>
          <a:lstStyle/>
          <a:p>
            <a:r>
              <a:rPr lang="en-US" dirty="0" smtClean="0"/>
              <a:t>10H00</a:t>
            </a:r>
            <a:endParaRPr lang="en-US" dirty="0"/>
          </a:p>
        </p:txBody>
      </p:sp>
      <p:sp>
        <p:nvSpPr>
          <p:cNvPr id="18" name="Rectángulo 17"/>
          <p:cNvSpPr/>
          <p:nvPr/>
        </p:nvSpPr>
        <p:spPr>
          <a:xfrm>
            <a:off x="4176004" y="3416968"/>
            <a:ext cx="814647" cy="369332"/>
          </a:xfrm>
          <a:prstGeom prst="rect">
            <a:avLst/>
          </a:prstGeom>
        </p:spPr>
        <p:txBody>
          <a:bodyPr wrap="none">
            <a:spAutoFit/>
          </a:bodyPr>
          <a:lstStyle/>
          <a:p>
            <a:r>
              <a:rPr lang="en-US" dirty="0" smtClean="0"/>
              <a:t>12H00</a:t>
            </a:r>
            <a:endParaRPr lang="en-US" dirty="0"/>
          </a:p>
        </p:txBody>
      </p:sp>
      <p:sp>
        <p:nvSpPr>
          <p:cNvPr id="19" name="Rectángulo 18"/>
          <p:cNvSpPr/>
          <p:nvPr/>
        </p:nvSpPr>
        <p:spPr>
          <a:xfrm>
            <a:off x="7304214" y="3416968"/>
            <a:ext cx="814647" cy="369332"/>
          </a:xfrm>
          <a:prstGeom prst="rect">
            <a:avLst/>
          </a:prstGeom>
        </p:spPr>
        <p:txBody>
          <a:bodyPr wrap="none">
            <a:spAutoFit/>
          </a:bodyPr>
          <a:lstStyle/>
          <a:p>
            <a:r>
              <a:rPr lang="en-US" dirty="0" smtClean="0"/>
              <a:t>14H00</a:t>
            </a:r>
            <a:endParaRPr lang="en-US" dirty="0"/>
          </a:p>
        </p:txBody>
      </p:sp>
      <p:sp>
        <p:nvSpPr>
          <p:cNvPr id="20" name="Rectángulo 19"/>
          <p:cNvSpPr/>
          <p:nvPr/>
        </p:nvSpPr>
        <p:spPr>
          <a:xfrm>
            <a:off x="10076946" y="3416968"/>
            <a:ext cx="814647" cy="369332"/>
          </a:xfrm>
          <a:prstGeom prst="rect">
            <a:avLst/>
          </a:prstGeom>
        </p:spPr>
        <p:txBody>
          <a:bodyPr wrap="none">
            <a:spAutoFit/>
          </a:bodyPr>
          <a:lstStyle/>
          <a:p>
            <a:r>
              <a:rPr lang="en-US" dirty="0" smtClean="0"/>
              <a:t>16H00</a:t>
            </a:r>
            <a:endParaRPr lang="en-US" dirty="0"/>
          </a:p>
        </p:txBody>
      </p:sp>
      <p:pic>
        <p:nvPicPr>
          <p:cNvPr id="4" name="Imagen 3"/>
          <p:cNvPicPr>
            <a:picLocks noChangeAspect="1"/>
          </p:cNvPicPr>
          <p:nvPr/>
        </p:nvPicPr>
        <p:blipFill>
          <a:blip r:embed="rId5"/>
          <a:stretch>
            <a:fillRect/>
          </a:stretch>
        </p:blipFill>
        <p:spPr>
          <a:xfrm>
            <a:off x="130628" y="3786300"/>
            <a:ext cx="5909265" cy="2839692"/>
          </a:xfrm>
          <a:prstGeom prst="rect">
            <a:avLst/>
          </a:prstGeom>
        </p:spPr>
      </p:pic>
      <p:pic>
        <p:nvPicPr>
          <p:cNvPr id="11" name="Imagen 10"/>
          <p:cNvPicPr>
            <a:picLocks noChangeAspect="1"/>
          </p:cNvPicPr>
          <p:nvPr/>
        </p:nvPicPr>
        <p:blipFill>
          <a:blip r:embed="rId6"/>
          <a:stretch>
            <a:fillRect/>
          </a:stretch>
        </p:blipFill>
        <p:spPr>
          <a:xfrm>
            <a:off x="6150069" y="3786300"/>
            <a:ext cx="5909812" cy="2839692"/>
          </a:xfrm>
          <a:prstGeom prst="rect">
            <a:avLst/>
          </a:prstGeom>
        </p:spPr>
      </p:pic>
    </p:spTree>
    <p:extLst>
      <p:ext uri="{BB962C8B-B14F-4D97-AF65-F5344CB8AC3E}">
        <p14:creationId xmlns:p14="http://schemas.microsoft.com/office/powerpoint/2010/main" val="3218227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INTRODUCCIóN</a:t>
            </a:r>
            <a:r>
              <a:rPr lang="en-US" dirty="0" smtClean="0"/>
              <a:t> </a:t>
            </a:r>
            <a:endParaRPr lang="en-US" dirty="0"/>
          </a:p>
        </p:txBody>
      </p:sp>
      <p:graphicFrame>
        <p:nvGraphicFramePr>
          <p:cNvPr id="16" name="Diagrama 15"/>
          <p:cNvGraphicFramePr/>
          <p:nvPr>
            <p:extLst>
              <p:ext uri="{D42A27DB-BD31-4B8C-83A1-F6EECF244321}">
                <p14:modId xmlns:p14="http://schemas.microsoft.com/office/powerpoint/2010/main" val="1805252331"/>
              </p:ext>
            </p:extLst>
          </p:nvPr>
        </p:nvGraphicFramePr>
        <p:xfrm>
          <a:off x="581192" y="314343"/>
          <a:ext cx="8862022" cy="561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3" name="Rectángulo 2"/>
          <p:cNvSpPr/>
          <p:nvPr/>
        </p:nvSpPr>
        <p:spPr>
          <a:xfrm>
            <a:off x="4728603" y="4555141"/>
            <a:ext cx="1342675" cy="923330"/>
          </a:xfrm>
          <a:prstGeom prst="rect">
            <a:avLst/>
          </a:prstGeom>
        </p:spPr>
        <p:txBody>
          <a:bodyPr wrap="none">
            <a:spAutoFit/>
          </a:bodyPr>
          <a:lstStyle/>
          <a:p>
            <a:pPr marL="285750" lvl="0" indent="-285750">
              <a:buFont typeface="Arial" panose="020B0604020202020204" pitchFamily="34" charset="0"/>
              <a:buChar char="•"/>
            </a:pPr>
            <a:r>
              <a:rPr lang="es-EC" dirty="0" smtClean="0"/>
              <a:t>Gas</a:t>
            </a:r>
          </a:p>
          <a:p>
            <a:pPr marL="285750" lvl="0" indent="-285750">
              <a:buFont typeface="Arial" panose="020B0604020202020204" pitchFamily="34" charset="0"/>
              <a:buChar char="•"/>
            </a:pPr>
            <a:r>
              <a:rPr lang="es-EC" dirty="0" smtClean="0"/>
              <a:t>Carbón</a:t>
            </a:r>
          </a:p>
          <a:p>
            <a:pPr marL="285750" lvl="0" indent="-285750">
              <a:buFont typeface="Arial" panose="020B0604020202020204" pitchFamily="34" charset="0"/>
              <a:buChar char="•"/>
            </a:pPr>
            <a:r>
              <a:rPr lang="es-EC" dirty="0" smtClean="0"/>
              <a:t>Petróleo </a:t>
            </a:r>
            <a:endParaRPr lang="en-US" dirty="0"/>
          </a:p>
        </p:txBody>
      </p:sp>
      <p:sp>
        <p:nvSpPr>
          <p:cNvPr id="4" name="Cerrar llave 3"/>
          <p:cNvSpPr/>
          <p:nvPr/>
        </p:nvSpPr>
        <p:spPr>
          <a:xfrm rot="16200000">
            <a:off x="5233420" y="3689347"/>
            <a:ext cx="199292" cy="160606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ángulo 6"/>
          <p:cNvSpPr/>
          <p:nvPr/>
        </p:nvSpPr>
        <p:spPr>
          <a:xfrm>
            <a:off x="6071278" y="6068987"/>
            <a:ext cx="2610915" cy="646331"/>
          </a:xfrm>
          <a:prstGeom prst="rect">
            <a:avLst/>
          </a:prstGeom>
        </p:spPr>
        <p:txBody>
          <a:bodyPr wrap="square">
            <a:spAutoFit/>
          </a:bodyPr>
          <a:lstStyle/>
          <a:p>
            <a:pPr algn="ctr"/>
            <a:r>
              <a:rPr lang="en-US" dirty="0" smtClean="0"/>
              <a:t>Fuente de </a:t>
            </a:r>
            <a:r>
              <a:rPr lang="en-US" dirty="0" err="1" smtClean="0"/>
              <a:t>energía</a:t>
            </a:r>
            <a:r>
              <a:rPr lang="en-US" dirty="0" smtClean="0"/>
              <a:t> </a:t>
            </a:r>
          </a:p>
          <a:p>
            <a:pPr algn="ctr"/>
            <a:r>
              <a:rPr lang="en-US" dirty="0" err="1" smtClean="0"/>
              <a:t>prácticamente</a:t>
            </a:r>
            <a:r>
              <a:rPr lang="en-US" dirty="0" smtClean="0"/>
              <a:t> </a:t>
            </a:r>
            <a:r>
              <a:rPr lang="en-US" dirty="0" err="1" smtClean="0"/>
              <a:t>ilimitada</a:t>
            </a:r>
            <a:endParaRPr lang="en-US" dirty="0"/>
          </a:p>
        </p:txBody>
      </p:sp>
      <p:sp>
        <p:nvSpPr>
          <p:cNvPr id="8" name="Flecha izquierda y arriba 7"/>
          <p:cNvSpPr/>
          <p:nvPr/>
        </p:nvSpPr>
        <p:spPr>
          <a:xfrm rot="5400000">
            <a:off x="5035902" y="5664882"/>
            <a:ext cx="962598" cy="914595"/>
          </a:xfrm>
          <a:prstGeom prst="lef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Rectángulo 9"/>
          <p:cNvSpPr/>
          <p:nvPr/>
        </p:nvSpPr>
        <p:spPr>
          <a:xfrm>
            <a:off x="9620775" y="2099512"/>
            <a:ext cx="2269318"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s-EC" dirty="0"/>
              <a:t>Fuertes impactos ambientales </a:t>
            </a:r>
            <a:endParaRPr lang="en-US" dirty="0"/>
          </a:p>
        </p:txBody>
      </p:sp>
      <p:sp>
        <p:nvSpPr>
          <p:cNvPr id="11" name="Rectángulo 10"/>
          <p:cNvSpPr/>
          <p:nvPr/>
        </p:nvSpPr>
        <p:spPr>
          <a:xfrm>
            <a:off x="9620775" y="3229641"/>
            <a:ext cx="2269318"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a:r>
              <a:rPr lang="es-EC" dirty="0" smtClean="0"/>
              <a:t>Se </a:t>
            </a:r>
            <a:r>
              <a:rPr lang="es-EC" dirty="0"/>
              <a:t>recibe de forma </a:t>
            </a:r>
            <a:r>
              <a:rPr lang="es-EC" dirty="0" smtClean="0"/>
              <a:t>natural</a:t>
            </a:r>
          </a:p>
          <a:p>
            <a:pPr lvl="0" algn="ctr"/>
            <a:r>
              <a:rPr lang="es-EC" dirty="0" smtClean="0"/>
              <a:t>No </a:t>
            </a:r>
            <a:r>
              <a:rPr lang="es-EC" dirty="0"/>
              <a:t>implica la destrucción o modificación </a:t>
            </a:r>
            <a:r>
              <a:rPr lang="es-EC" dirty="0" smtClean="0"/>
              <a:t>severa del entorno para implementación </a:t>
            </a:r>
            <a:endParaRPr lang="en-US" dirty="0"/>
          </a:p>
        </p:txBody>
      </p:sp>
      <p:sp>
        <p:nvSpPr>
          <p:cNvPr id="23" name="Cerrar llave 22"/>
          <p:cNvSpPr/>
          <p:nvPr/>
        </p:nvSpPr>
        <p:spPr>
          <a:xfrm rot="10800000">
            <a:off x="9380959" y="1987503"/>
            <a:ext cx="239816" cy="340511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ectángulo 5"/>
          <p:cNvSpPr/>
          <p:nvPr/>
        </p:nvSpPr>
        <p:spPr>
          <a:xfrm>
            <a:off x="9099214" y="6119270"/>
            <a:ext cx="2968441" cy="507831"/>
          </a:xfrm>
          <a:prstGeom prst="rect">
            <a:avLst/>
          </a:prstGeom>
        </p:spPr>
        <p:txBody>
          <a:bodyPr wrap="none">
            <a:spAutoFit/>
          </a:bodyPr>
          <a:lstStyle/>
          <a:p>
            <a:pPr indent="457200">
              <a:lnSpc>
                <a:spcPct val="150000"/>
              </a:lnSpc>
              <a:spcAft>
                <a:spcPts val="800"/>
              </a:spcAft>
            </a:pPr>
            <a:r>
              <a:rPr lang="es-EC" dirty="0"/>
              <a:t>(Arancibia &amp; </a:t>
            </a:r>
            <a:r>
              <a:rPr lang="es-EC" dirty="0" err="1"/>
              <a:t>Best</a:t>
            </a:r>
            <a:r>
              <a:rPr lang="es-EC" dirty="0"/>
              <a:t>, 2010) </a:t>
            </a:r>
            <a:endParaRPr lang="en-US" dirty="0"/>
          </a:p>
        </p:txBody>
      </p:sp>
      <p:sp>
        <p:nvSpPr>
          <p:cNvPr id="9" name="Rectángulo 8"/>
          <p:cNvSpPr/>
          <p:nvPr/>
        </p:nvSpPr>
        <p:spPr>
          <a:xfrm>
            <a:off x="10540471" y="2803076"/>
            <a:ext cx="490840" cy="369332"/>
          </a:xfrm>
          <a:prstGeom prst="rect">
            <a:avLst/>
          </a:prstGeom>
        </p:spPr>
        <p:txBody>
          <a:bodyPr wrap="none">
            <a:spAutoFit/>
          </a:bodyPr>
          <a:lstStyle/>
          <a:p>
            <a:pPr lvl="0"/>
            <a:r>
              <a:rPr lang="es-EC" b="1" dirty="0" smtClean="0"/>
              <a:t>VS</a:t>
            </a:r>
            <a:endParaRPr lang="en-US" b="1" dirty="0"/>
          </a:p>
        </p:txBody>
      </p:sp>
      <p:pic>
        <p:nvPicPr>
          <p:cNvPr id="15" name="Imagen 14"/>
          <p:cNvPicPr>
            <a:picLocks noChangeAspect="1"/>
          </p:cNvPicPr>
          <p:nvPr/>
        </p:nvPicPr>
        <p:blipFill>
          <a:blip r:embed="rId9"/>
          <a:stretch>
            <a:fillRect/>
          </a:stretch>
        </p:blipFill>
        <p:spPr>
          <a:xfrm>
            <a:off x="13642" y="4529343"/>
            <a:ext cx="2686050" cy="2324100"/>
          </a:xfrm>
          <a:prstGeom prst="rect">
            <a:avLst/>
          </a:prstGeom>
        </p:spPr>
      </p:pic>
    </p:spTree>
    <p:extLst>
      <p:ext uri="{BB962C8B-B14F-4D97-AF65-F5344CB8AC3E}">
        <p14:creationId xmlns:p14="http://schemas.microsoft.com/office/powerpoint/2010/main" val="816272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MÉTODOS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3" name="Imagen 2"/>
          <p:cNvPicPr>
            <a:picLocks noChangeAspect="1"/>
          </p:cNvPicPr>
          <p:nvPr/>
        </p:nvPicPr>
        <p:blipFill rotWithShape="1">
          <a:blip r:embed="rId4"/>
          <a:srcRect t="6399"/>
          <a:stretch/>
        </p:blipFill>
        <p:spPr>
          <a:xfrm>
            <a:off x="9963325" y="1906641"/>
            <a:ext cx="1041890" cy="1029065"/>
          </a:xfrm>
          <a:prstGeom prst="rect">
            <a:avLst/>
          </a:prstGeom>
        </p:spPr>
      </p:pic>
      <p:sp>
        <p:nvSpPr>
          <p:cNvPr id="8" name="Rectángulo 7"/>
          <p:cNvSpPr/>
          <p:nvPr/>
        </p:nvSpPr>
        <p:spPr>
          <a:xfrm>
            <a:off x="2336814" y="1936735"/>
            <a:ext cx="7626511" cy="523220"/>
          </a:xfrm>
          <a:prstGeom prst="rect">
            <a:avLst/>
          </a:prstGeom>
        </p:spPr>
        <p:txBody>
          <a:bodyPr wrap="none">
            <a:spAutoFit/>
          </a:bodyPr>
          <a:lstStyle/>
          <a:p>
            <a:r>
              <a:rPr lang="en-US" sz="2800" dirty="0" smtClean="0"/>
              <a:t>PREDICCIÓN – ENTRENAMIENTO DE LAS RRN</a:t>
            </a:r>
            <a:endParaRPr lang="en-US" sz="2800" dirty="0"/>
          </a:p>
        </p:txBody>
      </p:sp>
      <p:sp>
        <p:nvSpPr>
          <p:cNvPr id="9" name="Rectángulo 8"/>
          <p:cNvSpPr/>
          <p:nvPr/>
        </p:nvSpPr>
        <p:spPr>
          <a:xfrm>
            <a:off x="3229937" y="2628502"/>
            <a:ext cx="5773055" cy="400110"/>
          </a:xfrm>
          <a:prstGeom prst="rect">
            <a:avLst/>
          </a:prstGeom>
        </p:spPr>
        <p:txBody>
          <a:bodyPr wrap="none">
            <a:spAutoFit/>
          </a:bodyPr>
          <a:lstStyle/>
          <a:p>
            <a:r>
              <a:rPr lang="en-US" sz="2000" dirty="0"/>
              <a:t>RESULTADO DEL ENTRENAMIENTO </a:t>
            </a:r>
            <a:r>
              <a:rPr lang="en-US" sz="2000" dirty="0" smtClean="0"/>
              <a:t>- ITULCACHI</a:t>
            </a:r>
            <a:endParaRPr lang="en-US" sz="2000" dirty="0"/>
          </a:p>
        </p:txBody>
      </p:sp>
      <p:pic>
        <p:nvPicPr>
          <p:cNvPr id="4" name="Imagen 3"/>
          <p:cNvPicPr>
            <a:picLocks noChangeAspect="1"/>
          </p:cNvPicPr>
          <p:nvPr/>
        </p:nvPicPr>
        <p:blipFill rotWithShape="1">
          <a:blip r:embed="rId5"/>
          <a:srcRect b="6642"/>
          <a:stretch/>
        </p:blipFill>
        <p:spPr>
          <a:xfrm>
            <a:off x="195711" y="3762643"/>
            <a:ext cx="5711795" cy="2938946"/>
          </a:xfrm>
          <a:prstGeom prst="rect">
            <a:avLst/>
          </a:prstGeom>
        </p:spPr>
      </p:pic>
      <p:pic>
        <p:nvPicPr>
          <p:cNvPr id="10" name="Imagen 9"/>
          <p:cNvPicPr>
            <a:picLocks noChangeAspect="1"/>
          </p:cNvPicPr>
          <p:nvPr/>
        </p:nvPicPr>
        <p:blipFill rotWithShape="1">
          <a:blip r:embed="rId6"/>
          <a:srcRect t="852" b="8263"/>
          <a:stretch/>
        </p:blipFill>
        <p:spPr>
          <a:xfrm>
            <a:off x="5974042" y="3789946"/>
            <a:ext cx="6057900" cy="2911643"/>
          </a:xfrm>
          <a:prstGeom prst="rect">
            <a:avLst/>
          </a:prstGeom>
        </p:spPr>
      </p:pic>
      <p:sp>
        <p:nvSpPr>
          <p:cNvPr id="12" name="Rectángulo 11"/>
          <p:cNvSpPr/>
          <p:nvPr/>
        </p:nvSpPr>
        <p:spPr>
          <a:xfrm>
            <a:off x="1244309" y="3416968"/>
            <a:ext cx="814647" cy="369332"/>
          </a:xfrm>
          <a:prstGeom prst="rect">
            <a:avLst/>
          </a:prstGeom>
        </p:spPr>
        <p:txBody>
          <a:bodyPr wrap="none">
            <a:spAutoFit/>
          </a:bodyPr>
          <a:lstStyle/>
          <a:p>
            <a:r>
              <a:rPr lang="en-US" dirty="0" smtClean="0"/>
              <a:t>10H00</a:t>
            </a:r>
            <a:endParaRPr lang="en-US" dirty="0"/>
          </a:p>
        </p:txBody>
      </p:sp>
      <p:sp>
        <p:nvSpPr>
          <p:cNvPr id="13" name="Rectángulo 12"/>
          <p:cNvSpPr/>
          <p:nvPr/>
        </p:nvSpPr>
        <p:spPr>
          <a:xfrm>
            <a:off x="4176004" y="3416968"/>
            <a:ext cx="814647" cy="369332"/>
          </a:xfrm>
          <a:prstGeom prst="rect">
            <a:avLst/>
          </a:prstGeom>
        </p:spPr>
        <p:txBody>
          <a:bodyPr wrap="none">
            <a:spAutoFit/>
          </a:bodyPr>
          <a:lstStyle/>
          <a:p>
            <a:r>
              <a:rPr lang="en-US" dirty="0" smtClean="0"/>
              <a:t>12H00</a:t>
            </a:r>
            <a:endParaRPr lang="en-US" dirty="0"/>
          </a:p>
        </p:txBody>
      </p:sp>
      <p:sp>
        <p:nvSpPr>
          <p:cNvPr id="14" name="Rectángulo 13"/>
          <p:cNvSpPr/>
          <p:nvPr/>
        </p:nvSpPr>
        <p:spPr>
          <a:xfrm>
            <a:off x="7304214" y="3339840"/>
            <a:ext cx="814647" cy="369332"/>
          </a:xfrm>
          <a:prstGeom prst="rect">
            <a:avLst/>
          </a:prstGeom>
        </p:spPr>
        <p:txBody>
          <a:bodyPr wrap="none">
            <a:spAutoFit/>
          </a:bodyPr>
          <a:lstStyle/>
          <a:p>
            <a:r>
              <a:rPr lang="en-US" dirty="0" smtClean="0"/>
              <a:t>14H00</a:t>
            </a:r>
            <a:endParaRPr lang="en-US" dirty="0"/>
          </a:p>
        </p:txBody>
      </p:sp>
      <p:sp>
        <p:nvSpPr>
          <p:cNvPr id="15" name="Rectángulo 14"/>
          <p:cNvSpPr/>
          <p:nvPr/>
        </p:nvSpPr>
        <p:spPr>
          <a:xfrm>
            <a:off x="10458502" y="3378922"/>
            <a:ext cx="814647" cy="369332"/>
          </a:xfrm>
          <a:prstGeom prst="rect">
            <a:avLst/>
          </a:prstGeom>
        </p:spPr>
        <p:txBody>
          <a:bodyPr wrap="none">
            <a:spAutoFit/>
          </a:bodyPr>
          <a:lstStyle/>
          <a:p>
            <a:r>
              <a:rPr lang="en-US" dirty="0" smtClean="0"/>
              <a:t>16H00</a:t>
            </a:r>
            <a:endParaRPr lang="en-US" dirty="0"/>
          </a:p>
        </p:txBody>
      </p:sp>
    </p:spTree>
    <p:extLst>
      <p:ext uri="{BB962C8B-B14F-4D97-AF65-F5344CB8AC3E}">
        <p14:creationId xmlns:p14="http://schemas.microsoft.com/office/powerpoint/2010/main" val="2334054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4985388" y="1991550"/>
            <a:ext cx="2297424" cy="523220"/>
          </a:xfrm>
          <a:prstGeom prst="rect">
            <a:avLst/>
          </a:prstGeom>
        </p:spPr>
        <p:txBody>
          <a:bodyPr wrap="none">
            <a:spAutoFit/>
          </a:bodyPr>
          <a:lstStyle/>
          <a:p>
            <a:r>
              <a:rPr lang="en-US" sz="2800" dirty="0" smtClean="0"/>
              <a:t>PREDICCIÓN</a:t>
            </a:r>
            <a:endParaRPr lang="en-US" sz="2800" dirty="0"/>
          </a:p>
        </p:txBody>
      </p:sp>
      <p:pic>
        <p:nvPicPr>
          <p:cNvPr id="10" name="Imagen 61"/>
          <p:cNvPicPr>
            <a:picLocks noChangeAspect="1" noChangeArrowheads="1"/>
          </p:cNvPicPr>
          <p:nvPr/>
        </p:nvPicPr>
        <p:blipFill rotWithShape="1">
          <a:blip r:embed="rId2">
            <a:extLst>
              <a:ext uri="{28A0092B-C50C-407E-A947-70E740481C1C}">
                <a14:useLocalDpi xmlns:a14="http://schemas.microsoft.com/office/drawing/2010/main" val="0"/>
              </a:ext>
            </a:extLst>
          </a:blip>
          <a:srcRect t="11267"/>
          <a:stretch/>
        </p:blipFill>
        <p:spPr bwMode="auto">
          <a:xfrm>
            <a:off x="4205658" y="3639398"/>
            <a:ext cx="6779939" cy="29390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10"/>
          <p:cNvCxnSpPr/>
          <p:nvPr/>
        </p:nvCxnSpPr>
        <p:spPr>
          <a:xfrm>
            <a:off x="10121053" y="3922584"/>
            <a:ext cx="0" cy="171133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9213957" y="3171980"/>
            <a:ext cx="1814192" cy="307777"/>
          </a:xfrm>
          <a:prstGeom prst="rect">
            <a:avLst/>
          </a:prstGeom>
        </p:spPr>
        <p:txBody>
          <a:bodyPr wrap="square">
            <a:spAutoFit/>
          </a:bodyPr>
          <a:lstStyle/>
          <a:p>
            <a:r>
              <a:rPr lang="es-EC" sz="1400" b="1" dirty="0">
                <a:ea typeface="Calibri" panose="020F0502020204030204" pitchFamily="34" charset="0"/>
              </a:rPr>
              <a:t>1 de julio del 2018</a:t>
            </a:r>
            <a:endParaRPr lang="en-US" sz="1400" b="1" dirty="0"/>
          </a:p>
        </p:txBody>
      </p:sp>
      <p:sp>
        <p:nvSpPr>
          <p:cNvPr id="14" name="CuadroTexto 13"/>
          <p:cNvSpPr txBox="1"/>
          <p:nvPr/>
        </p:nvSpPr>
        <p:spPr>
          <a:xfrm>
            <a:off x="4090736" y="3325868"/>
            <a:ext cx="661738" cy="253916"/>
          </a:xfrm>
          <a:prstGeom prst="rect">
            <a:avLst/>
          </a:prstGeom>
          <a:noFill/>
        </p:spPr>
        <p:txBody>
          <a:bodyPr wrap="square" rtlCol="0">
            <a:spAutoFit/>
          </a:bodyPr>
          <a:lstStyle/>
          <a:p>
            <a:r>
              <a:rPr lang="en-US" sz="1050" b="1" dirty="0" smtClean="0"/>
              <a:t>(w/m2)</a:t>
            </a:r>
            <a:endParaRPr lang="en-US" sz="1050" b="1" dirty="0"/>
          </a:p>
        </p:txBody>
      </p:sp>
      <p:sp>
        <p:nvSpPr>
          <p:cNvPr id="16" name="Rectángulo 15"/>
          <p:cNvSpPr/>
          <p:nvPr/>
        </p:nvSpPr>
        <p:spPr>
          <a:xfrm>
            <a:off x="380977" y="4709204"/>
            <a:ext cx="3004219" cy="923330"/>
          </a:xfrm>
          <a:prstGeom prst="rect">
            <a:avLst/>
          </a:prstGeom>
        </p:spPr>
        <p:txBody>
          <a:bodyPr wrap="square">
            <a:spAutoFit/>
          </a:bodyPr>
          <a:lstStyle/>
          <a:p>
            <a:r>
              <a:rPr lang="es-EC" dirty="0" smtClean="0">
                <a:ea typeface="Calibri" panose="020F0502020204030204" pitchFamily="34" charset="0"/>
              </a:rPr>
              <a:t>Correlación alta en función del rango expuesto por </a:t>
            </a:r>
            <a:r>
              <a:rPr lang="es-EC" dirty="0" err="1" smtClean="0">
                <a:ea typeface="Calibri" panose="020F0502020204030204" pitchFamily="34" charset="0"/>
              </a:rPr>
              <a:t>Lind</a:t>
            </a:r>
            <a:r>
              <a:rPr lang="es-EC" dirty="0" smtClean="0">
                <a:ea typeface="Calibri" panose="020F0502020204030204" pitchFamily="34" charset="0"/>
              </a:rPr>
              <a:t> et al. (2004)</a:t>
            </a:r>
            <a:endParaRPr lang="en-US" dirty="0"/>
          </a:p>
        </p:txBody>
      </p:sp>
      <p:sp>
        <p:nvSpPr>
          <p:cNvPr id="17" name="Rectángulo 16"/>
          <p:cNvSpPr/>
          <p:nvPr/>
        </p:nvSpPr>
        <p:spPr>
          <a:xfrm>
            <a:off x="1414068" y="3737918"/>
            <a:ext cx="745717" cy="369332"/>
          </a:xfrm>
          <a:prstGeom prst="rect">
            <a:avLst/>
          </a:prstGeom>
        </p:spPr>
        <p:txBody>
          <a:bodyPr wrap="none">
            <a:spAutoFit/>
          </a:bodyPr>
          <a:lstStyle/>
          <a:p>
            <a:r>
              <a:rPr lang="es-EC" dirty="0" err="1" smtClean="0">
                <a:ea typeface="Calibri" panose="020F0502020204030204" pitchFamily="34" charset="0"/>
              </a:rPr>
              <a:t>RNAs</a:t>
            </a:r>
            <a:endParaRPr lang="en-US" dirty="0"/>
          </a:p>
        </p:txBody>
      </p:sp>
      <p:sp>
        <p:nvSpPr>
          <p:cNvPr id="18" name="Cheurón 17"/>
          <p:cNvSpPr/>
          <p:nvPr/>
        </p:nvSpPr>
        <p:spPr>
          <a:xfrm rot="5400000">
            <a:off x="1580146" y="3891336"/>
            <a:ext cx="413563" cy="761707"/>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a:solidFill>
                <a:schemeClr val="tx1"/>
              </a:solidFill>
            </a:endParaRPr>
          </a:p>
        </p:txBody>
      </p:sp>
      <p:sp>
        <p:nvSpPr>
          <p:cNvPr id="19" name="Abrir llave 18"/>
          <p:cNvSpPr/>
          <p:nvPr/>
        </p:nvSpPr>
        <p:spPr>
          <a:xfrm>
            <a:off x="3518079" y="2877262"/>
            <a:ext cx="324852" cy="38019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6026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4213567" y="2185653"/>
            <a:ext cx="4206023" cy="523220"/>
          </a:xfrm>
          <a:prstGeom prst="rect">
            <a:avLst/>
          </a:prstGeom>
        </p:spPr>
        <p:txBody>
          <a:bodyPr wrap="none">
            <a:spAutoFit/>
          </a:bodyPr>
          <a:lstStyle/>
          <a:p>
            <a:r>
              <a:rPr lang="en-US" sz="2800" dirty="0" smtClean="0"/>
              <a:t>PREDICCIÓN - MIRANDA</a:t>
            </a:r>
            <a:endParaRPr lang="en-US" sz="2800" dirty="0"/>
          </a:p>
        </p:txBody>
      </p:sp>
      <p:graphicFrame>
        <p:nvGraphicFramePr>
          <p:cNvPr id="5" name="Gráfico 4"/>
          <p:cNvGraphicFramePr/>
          <p:nvPr>
            <p:extLst>
              <p:ext uri="{D42A27DB-BD31-4B8C-83A1-F6EECF244321}">
                <p14:modId xmlns:p14="http://schemas.microsoft.com/office/powerpoint/2010/main" val="2847509933"/>
              </p:ext>
            </p:extLst>
          </p:nvPr>
        </p:nvGraphicFramePr>
        <p:xfrm>
          <a:off x="581192" y="3178570"/>
          <a:ext cx="5552908" cy="3065819"/>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484940"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8" name="Gráfico 7"/>
          <p:cNvGraphicFramePr/>
          <p:nvPr>
            <p:extLst>
              <p:ext uri="{D42A27DB-BD31-4B8C-83A1-F6EECF244321}">
                <p14:modId xmlns:p14="http://schemas.microsoft.com/office/powerpoint/2010/main" val="303456260"/>
              </p:ext>
            </p:extLst>
          </p:nvPr>
        </p:nvGraphicFramePr>
        <p:xfrm>
          <a:off x="6316579" y="3236277"/>
          <a:ext cx="5487861" cy="291186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6316579" y="3313584"/>
            <a:ext cx="561808" cy="230832"/>
          </a:xfrm>
          <a:prstGeom prst="rect">
            <a:avLst/>
          </a:prstGeom>
          <a:noFill/>
        </p:spPr>
        <p:txBody>
          <a:bodyPr wrap="square" rtlCol="0">
            <a:spAutoFit/>
          </a:bodyPr>
          <a:lstStyle/>
          <a:p>
            <a:r>
              <a:rPr lang="en-US" sz="900" dirty="0" smtClean="0"/>
              <a:t>(w/m2)</a:t>
            </a:r>
            <a:endParaRPr lang="en-US" sz="900" dirty="0"/>
          </a:p>
        </p:txBody>
      </p:sp>
    </p:spTree>
    <p:extLst>
      <p:ext uri="{BB962C8B-B14F-4D97-AF65-F5344CB8AC3E}">
        <p14:creationId xmlns:p14="http://schemas.microsoft.com/office/powerpoint/2010/main" val="2790839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4031088" y="2210832"/>
            <a:ext cx="4206023" cy="523220"/>
          </a:xfrm>
          <a:prstGeom prst="rect">
            <a:avLst/>
          </a:prstGeom>
        </p:spPr>
        <p:txBody>
          <a:bodyPr wrap="none">
            <a:spAutoFit/>
          </a:bodyPr>
          <a:lstStyle/>
          <a:p>
            <a:r>
              <a:rPr lang="en-US" sz="2800" dirty="0" smtClean="0"/>
              <a:t>PREDICCIÓN - MIRANDA</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10" name="Gráfico 9"/>
          <p:cNvGraphicFramePr/>
          <p:nvPr>
            <p:extLst>
              <p:ext uri="{D42A27DB-BD31-4B8C-83A1-F6EECF244321}">
                <p14:modId xmlns:p14="http://schemas.microsoft.com/office/powerpoint/2010/main" val="2339767964"/>
              </p:ext>
            </p:extLst>
          </p:nvPr>
        </p:nvGraphicFramePr>
        <p:xfrm>
          <a:off x="496971" y="3228928"/>
          <a:ext cx="5552908" cy="2760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1373096274"/>
              </p:ext>
            </p:extLst>
          </p:nvPr>
        </p:nvGraphicFramePr>
        <p:xfrm>
          <a:off x="6538168" y="3313584"/>
          <a:ext cx="5529506" cy="2740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669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887683" y="2168503"/>
            <a:ext cx="4492833" cy="523220"/>
          </a:xfrm>
          <a:prstGeom prst="rect">
            <a:avLst/>
          </a:prstGeom>
        </p:spPr>
        <p:txBody>
          <a:bodyPr wrap="none">
            <a:spAutoFit/>
          </a:bodyPr>
          <a:lstStyle/>
          <a:p>
            <a:r>
              <a:rPr lang="en-US" sz="2800" dirty="0" smtClean="0"/>
              <a:t>PREDICCIÓN – El CARMEN</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8" name="Gráfico 7"/>
          <p:cNvGraphicFramePr/>
          <p:nvPr>
            <p:extLst>
              <p:ext uri="{D42A27DB-BD31-4B8C-83A1-F6EECF244321}">
                <p14:modId xmlns:p14="http://schemas.microsoft.com/office/powerpoint/2010/main" val="1905296306"/>
              </p:ext>
            </p:extLst>
          </p:nvPr>
        </p:nvGraphicFramePr>
        <p:xfrm>
          <a:off x="496970" y="3228927"/>
          <a:ext cx="5523820" cy="2910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3500509240"/>
              </p:ext>
            </p:extLst>
          </p:nvPr>
        </p:nvGraphicFramePr>
        <p:xfrm>
          <a:off x="6538168" y="3313584"/>
          <a:ext cx="4940135" cy="2600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8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887683" y="2210832"/>
            <a:ext cx="4492833" cy="523220"/>
          </a:xfrm>
          <a:prstGeom prst="rect">
            <a:avLst/>
          </a:prstGeom>
        </p:spPr>
        <p:txBody>
          <a:bodyPr wrap="none">
            <a:spAutoFit/>
          </a:bodyPr>
          <a:lstStyle/>
          <a:p>
            <a:r>
              <a:rPr lang="en-US" sz="2800" dirty="0" smtClean="0"/>
              <a:t>PREDICCIÓN – El CARMEN</a:t>
            </a:r>
            <a:endParaRPr lang="en-US" sz="2800" dirty="0"/>
          </a:p>
        </p:txBody>
      </p:sp>
      <p:sp>
        <p:nvSpPr>
          <p:cNvPr id="6" name="CuadroTexto 5"/>
          <p:cNvSpPr txBox="1"/>
          <p:nvPr/>
        </p:nvSpPr>
        <p:spPr>
          <a:xfrm>
            <a:off x="423366" y="3172520"/>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464563" y="3172520"/>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10" name="Gráfico 9"/>
          <p:cNvGraphicFramePr/>
          <p:nvPr>
            <p:extLst>
              <p:ext uri="{D42A27DB-BD31-4B8C-83A1-F6EECF244321}">
                <p14:modId xmlns:p14="http://schemas.microsoft.com/office/powerpoint/2010/main" val="3272380389"/>
              </p:ext>
            </p:extLst>
          </p:nvPr>
        </p:nvGraphicFramePr>
        <p:xfrm>
          <a:off x="423366" y="3172520"/>
          <a:ext cx="5405065" cy="2814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1358279750"/>
              </p:ext>
            </p:extLst>
          </p:nvPr>
        </p:nvGraphicFramePr>
        <p:xfrm>
          <a:off x="6464563" y="3228928"/>
          <a:ext cx="5371404" cy="27681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9300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761495" y="2227969"/>
            <a:ext cx="4745210" cy="523220"/>
          </a:xfrm>
          <a:prstGeom prst="rect">
            <a:avLst/>
          </a:prstGeom>
        </p:spPr>
        <p:txBody>
          <a:bodyPr wrap="none">
            <a:spAutoFit/>
          </a:bodyPr>
          <a:lstStyle/>
          <a:p>
            <a:r>
              <a:rPr lang="en-US" sz="2800" dirty="0" smtClean="0"/>
              <a:t>PREDICCIÓN – CHUMILLOS</a:t>
            </a:r>
            <a:endParaRPr lang="en-US" sz="2800" dirty="0"/>
          </a:p>
        </p:txBody>
      </p:sp>
      <p:sp>
        <p:nvSpPr>
          <p:cNvPr id="6" name="CuadroTexto 5"/>
          <p:cNvSpPr txBox="1"/>
          <p:nvPr/>
        </p:nvSpPr>
        <p:spPr>
          <a:xfrm>
            <a:off x="423366" y="3172520"/>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464563" y="3172520"/>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8" name="Gráfico 7"/>
          <p:cNvGraphicFramePr/>
          <p:nvPr>
            <p:extLst>
              <p:ext uri="{D42A27DB-BD31-4B8C-83A1-F6EECF244321}">
                <p14:modId xmlns:p14="http://schemas.microsoft.com/office/powerpoint/2010/main" val="670989367"/>
              </p:ext>
            </p:extLst>
          </p:nvPr>
        </p:nvGraphicFramePr>
        <p:xfrm>
          <a:off x="423366" y="3172520"/>
          <a:ext cx="5478670" cy="2800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extLst>
              <p:ext uri="{D42A27DB-BD31-4B8C-83A1-F6EECF244321}">
                <p14:modId xmlns:p14="http://schemas.microsoft.com/office/powerpoint/2010/main" val="2859449574"/>
              </p:ext>
            </p:extLst>
          </p:nvPr>
        </p:nvGraphicFramePr>
        <p:xfrm>
          <a:off x="6358397" y="3172520"/>
          <a:ext cx="5398174" cy="2676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6761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761495" y="2227969"/>
            <a:ext cx="4745210" cy="523220"/>
          </a:xfrm>
          <a:prstGeom prst="rect">
            <a:avLst/>
          </a:prstGeom>
        </p:spPr>
        <p:txBody>
          <a:bodyPr wrap="none">
            <a:spAutoFit/>
          </a:bodyPr>
          <a:lstStyle/>
          <a:p>
            <a:r>
              <a:rPr lang="en-US" sz="2800" dirty="0" smtClean="0"/>
              <a:t>PREDICCIÓN – CHUMILLOS</a:t>
            </a:r>
            <a:endParaRPr lang="en-US" sz="2800" dirty="0"/>
          </a:p>
        </p:txBody>
      </p:sp>
      <p:sp>
        <p:nvSpPr>
          <p:cNvPr id="6" name="CuadroTexto 5"/>
          <p:cNvSpPr txBox="1"/>
          <p:nvPr/>
        </p:nvSpPr>
        <p:spPr>
          <a:xfrm>
            <a:off x="423366" y="3172520"/>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464563" y="3172520"/>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10" name="Gráfico 9"/>
          <p:cNvGraphicFramePr/>
          <p:nvPr>
            <p:extLst>
              <p:ext uri="{D42A27DB-BD31-4B8C-83A1-F6EECF244321}">
                <p14:modId xmlns:p14="http://schemas.microsoft.com/office/powerpoint/2010/main" val="258074956"/>
              </p:ext>
            </p:extLst>
          </p:nvPr>
        </p:nvGraphicFramePr>
        <p:xfrm>
          <a:off x="423366" y="3172520"/>
          <a:ext cx="5443044" cy="267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2139216858"/>
              </p:ext>
            </p:extLst>
          </p:nvPr>
        </p:nvGraphicFramePr>
        <p:xfrm>
          <a:off x="6458942" y="3172520"/>
          <a:ext cx="5151866" cy="2527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8500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880438" y="2258043"/>
            <a:ext cx="3978269" cy="523220"/>
          </a:xfrm>
          <a:prstGeom prst="rect">
            <a:avLst/>
          </a:prstGeom>
        </p:spPr>
        <p:txBody>
          <a:bodyPr wrap="none">
            <a:spAutoFit/>
          </a:bodyPr>
          <a:lstStyle/>
          <a:p>
            <a:r>
              <a:rPr lang="en-US" sz="2800" dirty="0" smtClean="0"/>
              <a:t>PREDICCIÓN – PUNTAS</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8" name="Gráfico 7"/>
          <p:cNvGraphicFramePr/>
          <p:nvPr>
            <p:extLst>
              <p:ext uri="{D42A27DB-BD31-4B8C-83A1-F6EECF244321}">
                <p14:modId xmlns:p14="http://schemas.microsoft.com/office/powerpoint/2010/main" val="510001117"/>
              </p:ext>
            </p:extLst>
          </p:nvPr>
        </p:nvGraphicFramePr>
        <p:xfrm>
          <a:off x="581192" y="3313584"/>
          <a:ext cx="5154590" cy="2873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1653536424"/>
              </p:ext>
            </p:extLst>
          </p:nvPr>
        </p:nvGraphicFramePr>
        <p:xfrm>
          <a:off x="6538168" y="3313584"/>
          <a:ext cx="5113889" cy="2766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4790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880438" y="2258043"/>
            <a:ext cx="3978269" cy="523220"/>
          </a:xfrm>
          <a:prstGeom prst="rect">
            <a:avLst/>
          </a:prstGeom>
        </p:spPr>
        <p:txBody>
          <a:bodyPr wrap="none">
            <a:spAutoFit/>
          </a:bodyPr>
          <a:lstStyle/>
          <a:p>
            <a:r>
              <a:rPr lang="en-US" sz="2800" dirty="0" smtClean="0"/>
              <a:t>PREDICCIÓN – PUNTAS</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10" name="Gráfico 9"/>
          <p:cNvGraphicFramePr/>
          <p:nvPr>
            <p:extLst>
              <p:ext uri="{D42A27DB-BD31-4B8C-83A1-F6EECF244321}">
                <p14:modId xmlns:p14="http://schemas.microsoft.com/office/powerpoint/2010/main" val="2653707347"/>
              </p:ext>
            </p:extLst>
          </p:nvPr>
        </p:nvGraphicFramePr>
        <p:xfrm>
          <a:off x="581192" y="3299968"/>
          <a:ext cx="5120058" cy="275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1842033618"/>
              </p:ext>
            </p:extLst>
          </p:nvPr>
        </p:nvGraphicFramePr>
        <p:xfrm>
          <a:off x="6538168" y="3288445"/>
          <a:ext cx="5152244" cy="2766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5157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a:stretch>
            <a:fillRect/>
          </a:stretch>
        </p:blipFill>
        <p:spPr>
          <a:xfrm>
            <a:off x="1757875" y="4803909"/>
            <a:ext cx="1828301" cy="1872283"/>
          </a:xfrm>
          <a:prstGeom prst="rect">
            <a:avLst/>
          </a:prstGeom>
          <a:ln>
            <a:noFill/>
          </a:ln>
          <a:effectLst>
            <a:softEdge rad="112500"/>
          </a:effectLst>
        </p:spPr>
      </p:pic>
      <p:sp>
        <p:nvSpPr>
          <p:cNvPr id="2" name="Título 1"/>
          <p:cNvSpPr>
            <a:spLocks noGrp="1"/>
          </p:cNvSpPr>
          <p:nvPr>
            <p:ph type="title"/>
          </p:nvPr>
        </p:nvSpPr>
        <p:spPr/>
        <p:txBody>
          <a:bodyPr/>
          <a:lstStyle/>
          <a:p>
            <a:r>
              <a:rPr lang="en-US" dirty="0" smtClean="0"/>
              <a:t>INTRODUCCIÓN</a:t>
            </a:r>
            <a:endParaRPr lang="en-US" dirty="0"/>
          </a:p>
        </p:txBody>
      </p:sp>
      <p:grpSp>
        <p:nvGrpSpPr>
          <p:cNvPr id="15" name="Grupo 14"/>
          <p:cNvGrpSpPr/>
          <p:nvPr/>
        </p:nvGrpSpPr>
        <p:grpSpPr>
          <a:xfrm>
            <a:off x="1761197" y="1967670"/>
            <a:ext cx="1824979" cy="1698152"/>
            <a:chOff x="6122460" y="874979"/>
            <a:chExt cx="2105525" cy="2092749"/>
          </a:xfrm>
          <a:scene3d>
            <a:camera prst="orthographicFront"/>
            <a:lightRig rig="chilly" dir="t"/>
          </a:scene3d>
        </p:grpSpPr>
        <p:sp>
          <p:nvSpPr>
            <p:cNvPr id="16" name="Elipse 15"/>
            <p:cNvSpPr/>
            <p:nvPr/>
          </p:nvSpPr>
          <p:spPr>
            <a:xfrm>
              <a:off x="6122460" y="874979"/>
              <a:ext cx="2105525" cy="2092749"/>
            </a:xfrm>
            <a:prstGeom prst="ellipse">
              <a:avLst/>
            </a:prstGeom>
          </p:spPr>
          <p:style>
            <a:lnRef idx="1">
              <a:schemeClr val="accent3"/>
            </a:lnRef>
            <a:fillRef idx="3">
              <a:schemeClr val="accent3"/>
            </a:fillRef>
            <a:effectRef idx="2">
              <a:schemeClr val="accent3"/>
            </a:effectRef>
            <a:fontRef idx="minor">
              <a:schemeClr val="lt1"/>
            </a:fontRef>
          </p:style>
        </p:sp>
        <p:sp>
          <p:nvSpPr>
            <p:cNvPr id="17" name="Elipse 4"/>
            <p:cNvSpPr/>
            <p:nvPr/>
          </p:nvSpPr>
          <p:spPr>
            <a:xfrm>
              <a:off x="6430808" y="1181455"/>
              <a:ext cx="1488831" cy="14797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000" dirty="0" smtClean="0">
                  <a:solidFill>
                    <a:schemeClr val="bg1"/>
                  </a:solidFill>
                  <a:latin typeface="+mj-lt"/>
                  <a:ea typeface="+mj-ea"/>
                  <a:cs typeface="+mj-cs"/>
                </a:rPr>
                <a:t>Proporción de la radiación solar</a:t>
              </a:r>
              <a:endParaRPr lang="en-US" sz="2000" dirty="0">
                <a:solidFill>
                  <a:schemeClr val="bg1"/>
                </a:solidFill>
                <a:latin typeface="+mj-lt"/>
                <a:ea typeface="+mj-ea"/>
                <a:cs typeface="+mj-cs"/>
              </a:endParaRPr>
            </a:p>
          </p:txBody>
        </p:sp>
      </p:gr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3" name="Rectángulo 2"/>
          <p:cNvSpPr/>
          <p:nvPr/>
        </p:nvSpPr>
        <p:spPr>
          <a:xfrm>
            <a:off x="958330" y="4157579"/>
            <a:ext cx="3578500" cy="646331"/>
          </a:xfrm>
          <a:prstGeom prst="rect">
            <a:avLst/>
          </a:prstGeom>
        </p:spPr>
        <p:txBody>
          <a:bodyPr wrap="square">
            <a:spAutoFit/>
          </a:bodyPr>
          <a:lstStyle/>
          <a:p>
            <a:pPr algn="just"/>
            <a:r>
              <a:rPr lang="es-ES" dirty="0" smtClean="0">
                <a:solidFill>
                  <a:srgbClr val="FF0000"/>
                </a:solidFill>
              </a:rPr>
              <a:t>Ultravioleta </a:t>
            </a:r>
            <a:r>
              <a:rPr lang="es-ES" dirty="0">
                <a:solidFill>
                  <a:srgbClr val="FF0000"/>
                </a:solidFill>
              </a:rPr>
              <a:t>7%</a:t>
            </a:r>
            <a:r>
              <a:rPr lang="es-ES" dirty="0"/>
              <a:t>,</a:t>
            </a:r>
            <a:r>
              <a:rPr lang="es-ES" dirty="0">
                <a:solidFill>
                  <a:srgbClr val="FF0000"/>
                </a:solidFill>
              </a:rPr>
              <a:t> </a:t>
            </a:r>
            <a:r>
              <a:rPr lang="es-ES" dirty="0"/>
              <a:t>luz visible 43%, Infrarrojo 49 % y 1% </a:t>
            </a:r>
            <a:r>
              <a:rPr lang="es-ES" dirty="0" smtClean="0"/>
              <a:t>otro</a:t>
            </a:r>
            <a:endParaRPr lang="en-US" dirty="0"/>
          </a:p>
        </p:txBody>
      </p:sp>
      <p:sp>
        <p:nvSpPr>
          <p:cNvPr id="4" name="Cerrar llave 3"/>
          <p:cNvSpPr/>
          <p:nvPr/>
        </p:nvSpPr>
        <p:spPr>
          <a:xfrm rot="16200000">
            <a:off x="2458595" y="2079344"/>
            <a:ext cx="430185" cy="37262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ángulo 5"/>
          <p:cNvSpPr/>
          <p:nvPr/>
        </p:nvSpPr>
        <p:spPr>
          <a:xfrm>
            <a:off x="5467592" y="2508704"/>
            <a:ext cx="6143215"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C" sz="2000" dirty="0" smtClean="0"/>
              <a:t>Porción </a:t>
            </a:r>
            <a:r>
              <a:rPr lang="es-EC" sz="2000" dirty="0"/>
              <a:t>relativamente pequeña en un factor importante </a:t>
            </a:r>
            <a:r>
              <a:rPr lang="es-EC" sz="2000" dirty="0" smtClean="0"/>
              <a:t>sobre </a:t>
            </a:r>
            <a:r>
              <a:rPr lang="es-EC" sz="2000" dirty="0"/>
              <a:t>el ambiente y los seres que </a:t>
            </a:r>
            <a:r>
              <a:rPr lang="es-EC" sz="2000" dirty="0" smtClean="0"/>
              <a:t>habitamos en él</a:t>
            </a:r>
            <a:endParaRPr lang="en-US" sz="2000" dirty="0"/>
          </a:p>
        </p:txBody>
      </p:sp>
      <p:sp>
        <p:nvSpPr>
          <p:cNvPr id="14" name="Rectángulo 13"/>
          <p:cNvSpPr/>
          <p:nvPr/>
        </p:nvSpPr>
        <p:spPr>
          <a:xfrm>
            <a:off x="8309206" y="6348441"/>
            <a:ext cx="3882794" cy="369332"/>
          </a:xfrm>
          <a:prstGeom prst="rect">
            <a:avLst/>
          </a:prstGeom>
        </p:spPr>
        <p:txBody>
          <a:bodyPr wrap="none">
            <a:spAutoFit/>
          </a:bodyPr>
          <a:lstStyle/>
          <a:p>
            <a:r>
              <a:rPr lang="es-EC" dirty="0"/>
              <a:t>(Agencia Estatal de Meteorología, 2014)</a:t>
            </a:r>
            <a:endParaRPr lang="en-US" dirty="0"/>
          </a:p>
        </p:txBody>
      </p:sp>
      <p:sp>
        <p:nvSpPr>
          <p:cNvPr id="22" name="Rectángulo 21"/>
          <p:cNvSpPr/>
          <p:nvPr/>
        </p:nvSpPr>
        <p:spPr>
          <a:xfrm>
            <a:off x="5467592" y="4296078"/>
            <a:ext cx="6143216"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2000" dirty="0" smtClean="0"/>
              <a:t>En la salud humana, los </a:t>
            </a:r>
            <a:r>
              <a:rPr lang="es-EC" sz="2000" dirty="0"/>
              <a:t>valores altos </a:t>
            </a:r>
            <a:r>
              <a:rPr lang="es-EC" sz="2000" dirty="0" smtClean="0"/>
              <a:t>generan </a:t>
            </a:r>
            <a:r>
              <a:rPr lang="es-EC" sz="2000" dirty="0"/>
              <a:t>efectos crónicos en la piel, ojos y el sistema inmune, incluso produciendo </a:t>
            </a:r>
            <a:r>
              <a:rPr lang="es-EC" sz="2000" dirty="0" smtClean="0"/>
              <a:t>cáncer</a:t>
            </a:r>
            <a:endParaRPr lang="en-US" sz="2000" dirty="0"/>
          </a:p>
        </p:txBody>
      </p:sp>
      <p:sp>
        <p:nvSpPr>
          <p:cNvPr id="23" name="Flecha abajo 22"/>
          <p:cNvSpPr/>
          <p:nvPr/>
        </p:nvSpPr>
        <p:spPr>
          <a:xfrm>
            <a:off x="8257845" y="3624044"/>
            <a:ext cx="562708" cy="53353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89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880438" y="2258043"/>
            <a:ext cx="4507324" cy="523220"/>
          </a:xfrm>
          <a:prstGeom prst="rect">
            <a:avLst/>
          </a:prstGeom>
        </p:spPr>
        <p:txBody>
          <a:bodyPr wrap="none">
            <a:spAutoFit/>
          </a:bodyPr>
          <a:lstStyle/>
          <a:p>
            <a:r>
              <a:rPr lang="en-US" sz="2800" dirty="0" smtClean="0"/>
              <a:t>PREDICCIÓN – ITULCACHI</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10" name="Gráfico 9"/>
          <p:cNvGraphicFramePr/>
          <p:nvPr>
            <p:extLst>
              <p:ext uri="{D42A27DB-BD31-4B8C-83A1-F6EECF244321}">
                <p14:modId xmlns:p14="http://schemas.microsoft.com/office/powerpoint/2010/main" val="1789287828"/>
              </p:ext>
            </p:extLst>
          </p:nvPr>
        </p:nvGraphicFramePr>
        <p:xfrm>
          <a:off x="581191" y="3133110"/>
          <a:ext cx="5386471" cy="2863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3319567555"/>
              </p:ext>
            </p:extLst>
          </p:nvPr>
        </p:nvGraphicFramePr>
        <p:xfrm>
          <a:off x="6499240" y="3133110"/>
          <a:ext cx="5409190" cy="2863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908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RESULTADOS</a:t>
            </a:r>
            <a:endParaRPr lang="en-US" dirty="0"/>
          </a:p>
        </p:txBody>
      </p:sp>
      <p:sp>
        <p:nvSpPr>
          <p:cNvPr id="4" name="Rectángulo 3"/>
          <p:cNvSpPr/>
          <p:nvPr/>
        </p:nvSpPr>
        <p:spPr>
          <a:xfrm>
            <a:off x="3773036" y="2243578"/>
            <a:ext cx="4722127" cy="523220"/>
          </a:xfrm>
          <a:prstGeom prst="rect">
            <a:avLst/>
          </a:prstGeom>
        </p:spPr>
        <p:txBody>
          <a:bodyPr wrap="none">
            <a:spAutoFit/>
          </a:bodyPr>
          <a:lstStyle/>
          <a:p>
            <a:r>
              <a:rPr lang="en-US" sz="2800" dirty="0" smtClean="0"/>
              <a:t>PREDICCIÓN – ITULCACHI </a:t>
            </a:r>
            <a:endParaRPr lang="en-US" sz="2800" dirty="0"/>
          </a:p>
        </p:txBody>
      </p:sp>
      <p:sp>
        <p:nvSpPr>
          <p:cNvPr id="6" name="CuadroTexto 5"/>
          <p:cNvSpPr txBox="1"/>
          <p:nvPr/>
        </p:nvSpPr>
        <p:spPr>
          <a:xfrm>
            <a:off x="496971" y="3313584"/>
            <a:ext cx="561808" cy="230832"/>
          </a:xfrm>
          <a:prstGeom prst="rect">
            <a:avLst/>
          </a:prstGeom>
          <a:noFill/>
        </p:spPr>
        <p:txBody>
          <a:bodyPr wrap="square" rtlCol="0">
            <a:spAutoFit/>
          </a:bodyPr>
          <a:lstStyle/>
          <a:p>
            <a:r>
              <a:rPr lang="en-US" sz="900" dirty="0" smtClean="0"/>
              <a:t>(w/m2)</a:t>
            </a:r>
            <a:endParaRPr lang="en-US" sz="900" dirty="0"/>
          </a:p>
        </p:txBody>
      </p:sp>
      <p:sp>
        <p:nvSpPr>
          <p:cNvPr id="9" name="CuadroTexto 8"/>
          <p:cNvSpPr txBox="1"/>
          <p:nvPr/>
        </p:nvSpPr>
        <p:spPr>
          <a:xfrm>
            <a:off x="6538168" y="3313584"/>
            <a:ext cx="561808" cy="230832"/>
          </a:xfrm>
          <a:prstGeom prst="rect">
            <a:avLst/>
          </a:prstGeom>
          <a:noFill/>
        </p:spPr>
        <p:txBody>
          <a:bodyPr wrap="square" rtlCol="0">
            <a:spAutoFit/>
          </a:bodyPr>
          <a:lstStyle/>
          <a:p>
            <a:r>
              <a:rPr lang="en-US" sz="900" dirty="0" smtClean="0"/>
              <a:t>(w/m2)</a:t>
            </a:r>
            <a:endParaRPr lang="en-US" sz="900" dirty="0"/>
          </a:p>
        </p:txBody>
      </p:sp>
      <p:graphicFrame>
        <p:nvGraphicFramePr>
          <p:cNvPr id="8" name="Gráfico 7"/>
          <p:cNvGraphicFramePr/>
          <p:nvPr>
            <p:extLst>
              <p:ext uri="{D42A27DB-BD31-4B8C-83A1-F6EECF244321}">
                <p14:modId xmlns:p14="http://schemas.microsoft.com/office/powerpoint/2010/main" val="3009575590"/>
              </p:ext>
            </p:extLst>
          </p:nvPr>
        </p:nvGraphicFramePr>
        <p:xfrm>
          <a:off x="551113" y="3169206"/>
          <a:ext cx="5410534" cy="2798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3499975893"/>
              </p:ext>
            </p:extLst>
          </p:nvPr>
        </p:nvGraphicFramePr>
        <p:xfrm>
          <a:off x="6538167" y="3294421"/>
          <a:ext cx="5324969" cy="2589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87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RESULTADOS</a:t>
            </a:r>
          </a:p>
        </p:txBody>
      </p:sp>
      <p:sp>
        <p:nvSpPr>
          <p:cNvPr id="5" name="Rectángulo 4"/>
          <p:cNvSpPr/>
          <p:nvPr/>
        </p:nvSpPr>
        <p:spPr>
          <a:xfrm>
            <a:off x="5104523" y="1814733"/>
            <a:ext cx="2059153" cy="461665"/>
          </a:xfrm>
          <a:prstGeom prst="rect">
            <a:avLst/>
          </a:prstGeom>
        </p:spPr>
        <p:txBody>
          <a:bodyPr wrap="none">
            <a:spAutoFit/>
          </a:bodyPr>
          <a:lstStyle/>
          <a:p>
            <a:r>
              <a:rPr lang="en-US" sz="2400" dirty="0" smtClean="0"/>
              <a:t>VALIDACIÓN </a:t>
            </a:r>
            <a:endParaRPr lang="en-US" sz="2400" dirty="0"/>
          </a:p>
        </p:txBody>
      </p:sp>
      <p:sp>
        <p:nvSpPr>
          <p:cNvPr id="6" name="Rectangle 2"/>
          <p:cNvSpPr>
            <a:spLocks noChangeArrowheads="1"/>
          </p:cNvSpPr>
          <p:nvPr/>
        </p:nvSpPr>
        <p:spPr bwMode="auto">
          <a:xfrm>
            <a:off x="421105" y="30921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5" descr="Resultado de imagen para v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133" y="2462321"/>
            <a:ext cx="949284" cy="8583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Resultado de imagen para v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133" y="4201391"/>
            <a:ext cx="949284" cy="858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3278627070"/>
              </p:ext>
            </p:extLst>
          </p:nvPr>
        </p:nvGraphicFramePr>
        <p:xfrm>
          <a:off x="3583601" y="2276398"/>
          <a:ext cx="5100995" cy="4458167"/>
        </p:xfrm>
        <a:graphic>
          <a:graphicData uri="http://schemas.openxmlformats.org/drawingml/2006/table">
            <a:tbl>
              <a:tblPr firstRow="1" firstCol="1" bandRow="1">
                <a:tableStyleId>{5C22544A-7EE6-4342-B048-85BDC9FD1C3A}</a:tableStyleId>
              </a:tblPr>
              <a:tblGrid>
                <a:gridCol w="1096317"/>
                <a:gridCol w="1773131"/>
                <a:gridCol w="2231547"/>
              </a:tblGrid>
              <a:tr h="405287">
                <a:tc>
                  <a:txBody>
                    <a:bodyPr/>
                    <a:lstStyle/>
                    <a:p>
                      <a:pPr algn="ctr">
                        <a:lnSpc>
                          <a:spcPct val="107000"/>
                        </a:lnSpc>
                        <a:spcAft>
                          <a:spcPts val="0"/>
                        </a:spcAft>
                      </a:pPr>
                      <a:r>
                        <a:rPr lang="es-EC" sz="1200" dirty="0">
                          <a:effectLst/>
                        </a:rPr>
                        <a:t>Estación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dirty="0">
                          <a:effectLst/>
                        </a:rPr>
                        <a:t>Hora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dirty="0" err="1">
                          <a:effectLst/>
                        </a:rPr>
                        <a:t>Coef</a:t>
                      </a:r>
                      <a:r>
                        <a:rPr lang="es-EC" sz="1200" dirty="0">
                          <a:effectLst/>
                        </a:rPr>
                        <a:t>. de determinación (R</a:t>
                      </a:r>
                      <a:r>
                        <a:rPr lang="es-EC" sz="1200" baseline="30000" dirty="0">
                          <a:effectLst/>
                        </a:rPr>
                        <a:t>2</a:t>
                      </a:r>
                      <a:r>
                        <a:rPr lang="es-EC"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rowSpan="4">
                  <a:txBody>
                    <a:bodyPr/>
                    <a:lstStyle/>
                    <a:p>
                      <a:pPr algn="ctr">
                        <a:lnSpc>
                          <a:spcPct val="107000"/>
                        </a:lnSpc>
                        <a:spcAft>
                          <a:spcPts val="0"/>
                        </a:spcAft>
                      </a:pPr>
                      <a:r>
                        <a:rPr lang="es-EC" sz="1200">
                          <a:effectLst/>
                        </a:rPr>
                        <a:t> </a:t>
                      </a:r>
                      <a:endParaRPr lang="en-US" sz="1200">
                        <a:effectLst/>
                      </a:endParaRPr>
                    </a:p>
                    <a:p>
                      <a:pPr algn="ctr">
                        <a:lnSpc>
                          <a:spcPct val="107000"/>
                        </a:lnSpc>
                        <a:spcAft>
                          <a:spcPts val="0"/>
                        </a:spcAft>
                      </a:pPr>
                      <a:r>
                        <a:rPr lang="es-EC" sz="1200">
                          <a:effectLst/>
                        </a:rPr>
                        <a:t>Miranda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dirty="0">
                          <a:effectLst/>
                        </a:rPr>
                        <a:t>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rowSpan="4">
                  <a:txBody>
                    <a:bodyPr/>
                    <a:lstStyle/>
                    <a:p>
                      <a:pPr algn="ctr">
                        <a:lnSpc>
                          <a:spcPct val="107000"/>
                        </a:lnSpc>
                        <a:spcAft>
                          <a:spcPts val="0"/>
                        </a:spcAft>
                      </a:pPr>
                      <a:r>
                        <a:rPr lang="es-EC" sz="1200">
                          <a:effectLst/>
                        </a:rPr>
                        <a:t>El Carmen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rowSpan="4">
                  <a:txBody>
                    <a:bodyPr/>
                    <a:lstStyle/>
                    <a:p>
                      <a:pPr algn="ctr">
                        <a:lnSpc>
                          <a:spcPct val="107000"/>
                        </a:lnSpc>
                        <a:spcAft>
                          <a:spcPts val="0"/>
                        </a:spcAft>
                      </a:pPr>
                      <a:r>
                        <a:rPr lang="es-EC" sz="1200">
                          <a:effectLst/>
                        </a:rPr>
                        <a:t>Chumillos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rowSpan="4">
                  <a:txBody>
                    <a:bodyPr/>
                    <a:lstStyle/>
                    <a:p>
                      <a:pPr algn="ctr">
                        <a:lnSpc>
                          <a:spcPct val="107000"/>
                        </a:lnSpc>
                        <a:spcAft>
                          <a:spcPts val="0"/>
                        </a:spcAft>
                      </a:pPr>
                      <a:r>
                        <a:rPr lang="es-EC" sz="1200">
                          <a:effectLst/>
                        </a:rPr>
                        <a:t>Puntas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rowSpan="4">
                  <a:txBody>
                    <a:bodyPr/>
                    <a:lstStyle/>
                    <a:p>
                      <a:pPr algn="ctr">
                        <a:lnSpc>
                          <a:spcPct val="107000"/>
                        </a:lnSpc>
                        <a:spcAft>
                          <a:spcPts val="0"/>
                        </a:spcAft>
                      </a:pPr>
                      <a:r>
                        <a:rPr lang="es-EC" sz="1200">
                          <a:effectLst/>
                        </a:rPr>
                        <a:t>Itulcachi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a:effectLst/>
                        </a:rPr>
                        <a:t>0,73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r h="202644">
                <a:tc vMerge="1">
                  <a:txBody>
                    <a:bodyPr/>
                    <a:lstStyle/>
                    <a:p>
                      <a:endParaRPr lang="en-US"/>
                    </a:p>
                  </a:txBody>
                  <a:tcPr/>
                </a:tc>
                <a:tc>
                  <a:txBody>
                    <a:bodyPr/>
                    <a:lstStyle/>
                    <a:p>
                      <a:pPr algn="ctr">
                        <a:lnSpc>
                          <a:spcPct val="107000"/>
                        </a:lnSpc>
                        <a:spcAft>
                          <a:spcPts val="0"/>
                        </a:spcAft>
                      </a:pPr>
                      <a:r>
                        <a:rPr lang="es-EC" sz="1200" dirty="0">
                          <a:effectLst/>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c>
                  <a:txBody>
                    <a:bodyPr/>
                    <a:lstStyle/>
                    <a:p>
                      <a:pPr algn="ctr">
                        <a:lnSpc>
                          <a:spcPct val="107000"/>
                        </a:lnSpc>
                        <a:spcAft>
                          <a:spcPts val="0"/>
                        </a:spcAft>
                      </a:pPr>
                      <a:r>
                        <a:rPr lang="es-EC" sz="1200" dirty="0">
                          <a:effectLst/>
                        </a:rPr>
                        <a:t>0,64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18" marR="63918" marT="0" marB="0"/>
                </a:tc>
              </a:tr>
            </a:tbl>
          </a:graphicData>
        </a:graphic>
      </p:graphicFrame>
      <p:sp>
        <p:nvSpPr>
          <p:cNvPr id="11" name="Rectángulo 10"/>
          <p:cNvSpPr/>
          <p:nvPr/>
        </p:nvSpPr>
        <p:spPr>
          <a:xfrm>
            <a:off x="3513833" y="3426771"/>
            <a:ext cx="5240533" cy="884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Resultado de imagen para v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133" y="5711861"/>
            <a:ext cx="949284" cy="8583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3513833" y="5080668"/>
            <a:ext cx="5240533" cy="884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66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CONCLUSIONES</a:t>
            </a:r>
            <a:endParaRPr lang="en-US" dirty="0"/>
          </a:p>
        </p:txBody>
      </p:sp>
      <p:sp>
        <p:nvSpPr>
          <p:cNvPr id="3" name="Marcador de contenido 2"/>
          <p:cNvSpPr>
            <a:spLocks noGrp="1"/>
          </p:cNvSpPr>
          <p:nvPr>
            <p:ph idx="1"/>
          </p:nvPr>
        </p:nvSpPr>
        <p:spPr>
          <a:xfrm>
            <a:off x="426027" y="2649414"/>
            <a:ext cx="11184781" cy="3678303"/>
          </a:xfrm>
        </p:spPr>
        <p:txBody>
          <a:bodyPr>
            <a:noAutofit/>
          </a:bodyPr>
          <a:lstStyle/>
          <a:p>
            <a:pPr algn="just"/>
            <a:r>
              <a:rPr lang="es-EC" dirty="0" smtClean="0">
                <a:solidFill>
                  <a:schemeClr val="tx1"/>
                </a:solidFill>
              </a:rPr>
              <a:t>El relleno de datos con </a:t>
            </a:r>
            <a:r>
              <a:rPr lang="es-EC" dirty="0" err="1" smtClean="0">
                <a:solidFill>
                  <a:schemeClr val="tx1"/>
                </a:solidFill>
              </a:rPr>
              <a:t>Holt-Winters</a:t>
            </a:r>
            <a:r>
              <a:rPr lang="es-EC" dirty="0" smtClean="0">
                <a:solidFill>
                  <a:schemeClr val="tx1"/>
                </a:solidFill>
              </a:rPr>
              <a:t> analizó la media, tendencia y variación estacional  de las series temporales de las variables meteorológicas, lo que permitió que el relleno de datos sea adecuado al comportamiento de las mismas.</a:t>
            </a:r>
            <a:endParaRPr lang="en-US" dirty="0" smtClean="0">
              <a:solidFill>
                <a:schemeClr val="tx1"/>
              </a:solidFill>
            </a:endParaRPr>
          </a:p>
          <a:p>
            <a:pPr algn="just"/>
            <a:r>
              <a:rPr lang="es-EC" dirty="0" smtClean="0">
                <a:solidFill>
                  <a:schemeClr val="tx1"/>
                </a:solidFill>
              </a:rPr>
              <a:t>La </a:t>
            </a:r>
            <a:r>
              <a:rPr lang="es-EC" dirty="0">
                <a:solidFill>
                  <a:schemeClr val="tx1"/>
                </a:solidFill>
              </a:rPr>
              <a:t>naturaleza de la radiación solar presenta valores con gran fluctuación, por lo que en este caso el filtro wavelet db4 nivel de </a:t>
            </a:r>
            <a:r>
              <a:rPr lang="es-EC" dirty="0" err="1">
                <a:solidFill>
                  <a:schemeClr val="tx1"/>
                </a:solidFill>
              </a:rPr>
              <a:t>discretización</a:t>
            </a:r>
            <a:r>
              <a:rPr lang="es-EC" dirty="0">
                <a:solidFill>
                  <a:schemeClr val="tx1"/>
                </a:solidFill>
              </a:rPr>
              <a:t> 3, no fue óptimo para el análisis debido a que podría considerar ruido a valores que son genuinos en las series temporales.</a:t>
            </a:r>
            <a:endParaRPr lang="en-US" dirty="0">
              <a:solidFill>
                <a:schemeClr val="tx1"/>
              </a:solidFill>
            </a:endParaRPr>
          </a:p>
          <a:p>
            <a:pPr algn="just"/>
            <a:r>
              <a:rPr lang="es-EC" dirty="0">
                <a:solidFill>
                  <a:schemeClr val="tx1"/>
                </a:solidFill>
              </a:rPr>
              <a:t>Existe una relación directamente proporcional entre los valores del coeficiente del ajuste del entrenamiento y el R</a:t>
            </a:r>
            <a:r>
              <a:rPr lang="es-EC" baseline="30000" dirty="0">
                <a:solidFill>
                  <a:schemeClr val="tx1"/>
                </a:solidFill>
              </a:rPr>
              <a:t>2 </a:t>
            </a:r>
            <a:r>
              <a:rPr lang="es-EC" dirty="0">
                <a:solidFill>
                  <a:schemeClr val="tx1"/>
                </a:solidFill>
              </a:rPr>
              <a:t>como indicador de las predicciones. </a:t>
            </a:r>
            <a:endParaRPr lang="es-EC" dirty="0" smtClean="0">
              <a:solidFill>
                <a:schemeClr val="tx1"/>
              </a:solidFill>
            </a:endParaRPr>
          </a:p>
          <a:p>
            <a:pPr algn="just"/>
            <a:r>
              <a:rPr lang="es-EC" dirty="0" smtClean="0">
                <a:solidFill>
                  <a:schemeClr val="tx1"/>
                </a:solidFill>
              </a:rPr>
              <a:t>El </a:t>
            </a:r>
            <a:r>
              <a:rPr lang="es-EC" dirty="0">
                <a:solidFill>
                  <a:schemeClr val="tx1"/>
                </a:solidFill>
              </a:rPr>
              <a:t>coeficiente de correlación más alto fue de 0,75 de la estación Miranda en horario de 10H00, mientras que el valor más bajo pertenece la estación El Carmen en el horario de 10H00 con 0,12.</a:t>
            </a:r>
          </a:p>
          <a:p>
            <a:pPr algn="just"/>
            <a:r>
              <a:rPr lang="es-EC" dirty="0">
                <a:solidFill>
                  <a:schemeClr val="tx1"/>
                </a:solidFill>
              </a:rPr>
              <a:t>Las redes neuronales artificiales recurrentes obtuvieron el 70% de coeficientes de determinación altos en la validación de las predicciones, lo cual indica la calidad del modelo.</a:t>
            </a:r>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1103714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RECOMENDACIONES</a:t>
            </a:r>
            <a:endParaRPr lang="en-US" dirty="0"/>
          </a:p>
        </p:txBody>
      </p:sp>
      <p:sp>
        <p:nvSpPr>
          <p:cNvPr id="3" name="Marcador de contenido 2"/>
          <p:cNvSpPr>
            <a:spLocks noGrp="1"/>
          </p:cNvSpPr>
          <p:nvPr>
            <p:ph idx="1"/>
          </p:nvPr>
        </p:nvSpPr>
        <p:spPr>
          <a:xfrm>
            <a:off x="619292" y="2589569"/>
            <a:ext cx="11029615" cy="3678303"/>
          </a:xfrm>
        </p:spPr>
        <p:txBody>
          <a:bodyPr>
            <a:noAutofit/>
          </a:bodyPr>
          <a:lstStyle/>
          <a:p>
            <a:pPr algn="just"/>
            <a:r>
              <a:rPr lang="es-EC" sz="2000" dirty="0">
                <a:solidFill>
                  <a:schemeClr val="tx1"/>
                </a:solidFill>
              </a:rPr>
              <a:t>Por la gran cantidad de vacíos que presenta la información meteorológica en las series temporales de las zonas andinas, se recomienda utilizar métodos adecuados para el relleno de </a:t>
            </a:r>
            <a:r>
              <a:rPr lang="es-EC" sz="2000" dirty="0" smtClean="0">
                <a:solidFill>
                  <a:schemeClr val="tx1"/>
                </a:solidFill>
              </a:rPr>
              <a:t>datos, </a:t>
            </a:r>
            <a:r>
              <a:rPr lang="es-EC" sz="2000" dirty="0">
                <a:solidFill>
                  <a:schemeClr val="tx1"/>
                </a:solidFill>
              </a:rPr>
              <a:t>debido a que corresponde a una de las etapas más importantes para alcanzar el objetivo del trabajo.</a:t>
            </a:r>
            <a:endParaRPr lang="en-US" sz="2000" dirty="0">
              <a:solidFill>
                <a:schemeClr val="tx1"/>
              </a:solidFill>
            </a:endParaRPr>
          </a:p>
          <a:p>
            <a:pPr algn="just"/>
            <a:r>
              <a:rPr lang="es-EC" sz="2000" dirty="0">
                <a:solidFill>
                  <a:schemeClr val="tx1"/>
                </a:solidFill>
              </a:rPr>
              <a:t>Para el entrenamiento de las redes neuronales artificiales es importante contar con mayor cantidad de datos de observación para que la red pueda comprender de mejor manera el comportamiento de la variable en estudio y generar resultados más cercanos a los reales. </a:t>
            </a:r>
            <a:endParaRPr lang="en-US" sz="2000" dirty="0">
              <a:solidFill>
                <a:schemeClr val="tx1"/>
              </a:solidFill>
            </a:endParaRPr>
          </a:p>
          <a:p>
            <a:pPr algn="just"/>
            <a:r>
              <a:rPr lang="es-EC" sz="2000" dirty="0">
                <a:solidFill>
                  <a:schemeClr val="tx1"/>
                </a:solidFill>
              </a:rPr>
              <a:t>Se sugiere interactuar con una familia wavelet diferente o a su vez un diferente orden o nivel </a:t>
            </a:r>
            <a:r>
              <a:rPr lang="es-EC" sz="2000" dirty="0" err="1">
                <a:solidFill>
                  <a:schemeClr val="tx1"/>
                </a:solidFill>
              </a:rPr>
              <a:t>descritización</a:t>
            </a:r>
            <a:r>
              <a:rPr lang="es-EC" sz="2000" dirty="0">
                <a:solidFill>
                  <a:schemeClr val="tx1"/>
                </a:solidFill>
              </a:rPr>
              <a:t>, para la eliminación de ruido de las series temporales de variables meteorológicas.</a:t>
            </a:r>
            <a:endParaRPr lang="en-US" sz="2000" dirty="0">
              <a:solidFill>
                <a:schemeClr val="tx1"/>
              </a:solidFill>
            </a:endParaRPr>
          </a:p>
          <a:p>
            <a:pPr algn="just"/>
            <a:r>
              <a:rPr lang="es-EC" sz="2000" dirty="0">
                <a:solidFill>
                  <a:schemeClr val="tx1"/>
                </a:solidFill>
              </a:rPr>
              <a:t>Se recomienda combinar la metodología empleada en el presente trabajo y los diferentes procedimientos para obtener el índice UV.</a:t>
            </a:r>
            <a:endParaRPr lang="en-US" sz="2000" dirty="0">
              <a:solidFill>
                <a:schemeClr val="tx1"/>
              </a:solidFill>
            </a:endParaRPr>
          </a:p>
          <a:p>
            <a:pPr algn="just"/>
            <a:endParaRPr lang="en-US" sz="2000" dirty="0">
              <a:solidFill>
                <a:schemeClr val="tx1"/>
              </a:solidFill>
            </a:endParaRPr>
          </a:p>
        </p:txBody>
      </p:sp>
    </p:spTree>
    <p:extLst>
      <p:ext uri="{BB962C8B-B14F-4D97-AF65-F5344CB8AC3E}">
        <p14:creationId xmlns:p14="http://schemas.microsoft.com/office/powerpoint/2010/main" val="3625231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763" r="16492" b="1763"/>
          <a:stretch/>
        </p:blipFill>
        <p:spPr bwMode="auto">
          <a:xfrm>
            <a:off x="564649" y="2254831"/>
            <a:ext cx="10865351"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4649" y="3068645"/>
            <a:ext cx="10626803" cy="1680097"/>
          </a:xfrm>
        </p:spPr>
        <p:txBody>
          <a:bodyPr>
            <a:noAutofit/>
          </a:bodyPr>
          <a:lstStyle/>
          <a:p>
            <a:pPr algn="ctr"/>
            <a:r>
              <a:rPr lang="en-US" sz="6000" dirty="0" smtClean="0">
                <a:solidFill>
                  <a:schemeClr val="tx1"/>
                </a:solidFill>
              </a:rPr>
              <a:t>GRACIAS POR SU </a:t>
            </a:r>
            <a:br>
              <a:rPr lang="en-US" sz="6000" dirty="0" smtClean="0">
                <a:solidFill>
                  <a:schemeClr val="tx1"/>
                </a:solidFill>
              </a:rPr>
            </a:br>
            <a:r>
              <a:rPr lang="en-US" sz="6000" dirty="0" smtClean="0">
                <a:solidFill>
                  <a:schemeClr val="tx1"/>
                </a:solidFill>
              </a:rPr>
              <a:t>ATENCIÓN</a:t>
            </a:r>
            <a:endParaRPr lang="en-US" sz="6000" dirty="0">
              <a:solidFill>
                <a:schemeClr val="tx1"/>
              </a:solidFill>
            </a:endParaRPr>
          </a:p>
        </p:txBody>
      </p:sp>
      <p:pic>
        <p:nvPicPr>
          <p:cNvPr id="1026" name="Picture 2" descr="Resultado de imagen para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756" y="3429000"/>
            <a:ext cx="2649865" cy="292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referencIAS</a:t>
            </a:r>
            <a:endParaRPr lang="en-US" dirty="0"/>
          </a:p>
        </p:txBody>
      </p:sp>
      <p:sp>
        <p:nvSpPr>
          <p:cNvPr id="3" name="Marcador de contenido 2"/>
          <p:cNvSpPr>
            <a:spLocks noGrp="1"/>
          </p:cNvSpPr>
          <p:nvPr>
            <p:ph idx="1"/>
          </p:nvPr>
        </p:nvSpPr>
        <p:spPr>
          <a:xfrm>
            <a:off x="898024" y="2285999"/>
            <a:ext cx="10128561" cy="4020437"/>
          </a:xfrm>
        </p:spPr>
        <p:txBody>
          <a:bodyPr>
            <a:normAutofit/>
          </a:bodyPr>
          <a:lstStyle/>
          <a:p>
            <a:pPr algn="just"/>
            <a:r>
              <a:rPr lang="es-ES" dirty="0" smtClean="0">
                <a:solidFill>
                  <a:schemeClr val="tx1"/>
                </a:solidFill>
              </a:rPr>
              <a:t>Arancibia</a:t>
            </a:r>
            <a:r>
              <a:rPr lang="es-ES" dirty="0">
                <a:solidFill>
                  <a:schemeClr val="tx1"/>
                </a:solidFill>
              </a:rPr>
              <a:t>, C., &amp; </a:t>
            </a:r>
            <a:r>
              <a:rPr lang="es-ES" dirty="0" err="1">
                <a:solidFill>
                  <a:schemeClr val="tx1"/>
                </a:solidFill>
              </a:rPr>
              <a:t>Best</a:t>
            </a:r>
            <a:r>
              <a:rPr lang="es-ES" dirty="0">
                <a:solidFill>
                  <a:schemeClr val="tx1"/>
                </a:solidFill>
              </a:rPr>
              <a:t>, R. (2010). Energía del sol. Revista Ciencia, 10-17</a:t>
            </a:r>
            <a:r>
              <a:rPr lang="es-ES" dirty="0" smtClean="0">
                <a:solidFill>
                  <a:schemeClr val="tx1"/>
                </a:solidFill>
              </a:rPr>
              <a:t>.</a:t>
            </a:r>
          </a:p>
          <a:p>
            <a:pPr algn="just"/>
            <a:r>
              <a:rPr lang="es-ES" dirty="0">
                <a:solidFill>
                  <a:schemeClr val="tx1"/>
                </a:solidFill>
              </a:rPr>
              <a:t>Agencia Estatal de Meteorología. (2014). La radiación solar. España: Ministerio del Medio Ambiente y Medio Rural y Marino</a:t>
            </a:r>
            <a:r>
              <a:rPr lang="es-ES" dirty="0" smtClean="0">
                <a:solidFill>
                  <a:schemeClr val="tx1"/>
                </a:solidFill>
              </a:rPr>
              <a:t>.</a:t>
            </a:r>
          </a:p>
          <a:p>
            <a:pPr algn="just"/>
            <a:r>
              <a:rPr lang="es-ES" dirty="0" err="1">
                <a:solidFill>
                  <a:schemeClr val="tx1"/>
                </a:solidFill>
              </a:rPr>
              <a:t>Justel</a:t>
            </a:r>
            <a:r>
              <a:rPr lang="es-ES" dirty="0">
                <a:solidFill>
                  <a:schemeClr val="tx1"/>
                </a:solidFill>
              </a:rPr>
              <a:t>, A., &amp; Cayuela, L. (2015). TIME SERIES. Madrid: Universidad Politécnica de Madrid</a:t>
            </a:r>
            <a:r>
              <a:rPr lang="es-ES" dirty="0" smtClean="0">
                <a:solidFill>
                  <a:schemeClr val="tx1"/>
                </a:solidFill>
              </a:rPr>
              <a:t>.</a:t>
            </a:r>
          </a:p>
          <a:p>
            <a:pPr algn="just"/>
            <a:r>
              <a:rPr lang="es-ES" dirty="0" err="1">
                <a:solidFill>
                  <a:schemeClr val="tx1"/>
                </a:solidFill>
              </a:rPr>
              <a:t>MathWorks</a:t>
            </a:r>
            <a:r>
              <a:rPr lang="es-ES" dirty="0">
                <a:solidFill>
                  <a:schemeClr val="tx1"/>
                </a:solidFill>
              </a:rPr>
              <a:t>. (2019). </a:t>
            </a:r>
            <a:r>
              <a:rPr lang="es-ES" dirty="0" err="1">
                <a:solidFill>
                  <a:schemeClr val="tx1"/>
                </a:solidFill>
              </a:rPr>
              <a:t>MathWorks</a:t>
            </a:r>
            <a:r>
              <a:rPr lang="es-ES" dirty="0">
                <a:solidFill>
                  <a:schemeClr val="tx1"/>
                </a:solidFill>
              </a:rPr>
              <a:t>. Recuperado el Julio de 2019, de https://</a:t>
            </a:r>
            <a:r>
              <a:rPr lang="es-ES" dirty="0" smtClean="0">
                <a:solidFill>
                  <a:schemeClr val="tx1"/>
                </a:solidFill>
              </a:rPr>
              <a:t>www.mathworks.com/help/wavelet/ref/wavedec.html</a:t>
            </a:r>
          </a:p>
          <a:p>
            <a:pPr algn="just"/>
            <a:r>
              <a:rPr lang="es-ES" dirty="0" err="1">
                <a:solidFill>
                  <a:schemeClr val="tx1"/>
                </a:solidFill>
              </a:rPr>
              <a:t>MathWorks</a:t>
            </a:r>
            <a:r>
              <a:rPr lang="es-ES" dirty="0">
                <a:solidFill>
                  <a:schemeClr val="tx1"/>
                </a:solidFill>
              </a:rPr>
              <a:t>. (2019). </a:t>
            </a:r>
            <a:r>
              <a:rPr lang="es-ES" dirty="0" err="1">
                <a:solidFill>
                  <a:schemeClr val="tx1"/>
                </a:solidFill>
              </a:rPr>
              <a:t>MathWorks</a:t>
            </a:r>
            <a:r>
              <a:rPr lang="es-ES" dirty="0">
                <a:solidFill>
                  <a:schemeClr val="tx1"/>
                </a:solidFill>
              </a:rPr>
              <a:t>. Recuperado el Julio de 2019, de https://es.mathworks.com/discovery/neural-network.html</a:t>
            </a:r>
          </a:p>
          <a:p>
            <a:pPr algn="just"/>
            <a:r>
              <a:rPr lang="es-ES" dirty="0" err="1">
                <a:solidFill>
                  <a:schemeClr val="tx1"/>
                </a:solidFill>
              </a:rPr>
              <a:t>MathWorks</a:t>
            </a:r>
            <a:r>
              <a:rPr lang="es-ES" dirty="0">
                <a:solidFill>
                  <a:schemeClr val="tx1"/>
                </a:solidFill>
              </a:rPr>
              <a:t>. (2019). </a:t>
            </a:r>
            <a:r>
              <a:rPr lang="es-ES" dirty="0" err="1">
                <a:solidFill>
                  <a:schemeClr val="tx1"/>
                </a:solidFill>
              </a:rPr>
              <a:t>MathWorks</a:t>
            </a:r>
            <a:r>
              <a:rPr lang="es-ES" dirty="0">
                <a:solidFill>
                  <a:schemeClr val="tx1"/>
                </a:solidFill>
              </a:rPr>
              <a:t>. Recuperado el Julio de 2019, de https://nl.mathworks.com/help/deeplearning/ref/feedforwardnet.html;jsessionid=058cd9936e68fb08a637adf9476d</a:t>
            </a:r>
          </a:p>
          <a:p>
            <a:pPr algn="just"/>
            <a:endParaRPr lang="es-EC" dirty="0" smtClean="0">
              <a:solidFill>
                <a:schemeClr val="tx1"/>
              </a:solidFill>
            </a:endParaRPr>
          </a:p>
        </p:txBody>
      </p:sp>
    </p:spTree>
    <p:extLst>
      <p:ext uri="{BB962C8B-B14F-4D97-AF65-F5344CB8AC3E}">
        <p14:creationId xmlns:p14="http://schemas.microsoft.com/office/powerpoint/2010/main" val="3504589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INTRODUCCIÓN</a:t>
            </a:r>
            <a:endParaRPr lang="en-US" dirty="0"/>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6" name="Imagen 5"/>
          <p:cNvPicPr>
            <a:picLocks noChangeAspect="1"/>
          </p:cNvPicPr>
          <p:nvPr/>
        </p:nvPicPr>
        <p:blipFill>
          <a:blip r:embed="rId4"/>
          <a:stretch>
            <a:fillRect/>
          </a:stretch>
        </p:blipFill>
        <p:spPr>
          <a:xfrm rot="20626013">
            <a:off x="1350643" y="1792171"/>
            <a:ext cx="4697785" cy="4199395"/>
          </a:xfrm>
          <a:prstGeom prst="rect">
            <a:avLst/>
          </a:prstGeom>
          <a:ln>
            <a:solidFill>
              <a:schemeClr val="accent1"/>
            </a:solidFill>
          </a:ln>
        </p:spPr>
      </p:pic>
      <p:pic>
        <p:nvPicPr>
          <p:cNvPr id="13" name="Imagen 12"/>
          <p:cNvPicPr>
            <a:picLocks noChangeAspect="1"/>
          </p:cNvPicPr>
          <p:nvPr/>
        </p:nvPicPr>
        <p:blipFill>
          <a:blip r:embed="rId5"/>
          <a:stretch>
            <a:fillRect/>
          </a:stretch>
        </p:blipFill>
        <p:spPr>
          <a:xfrm>
            <a:off x="6729046" y="1893090"/>
            <a:ext cx="4881762" cy="4169962"/>
          </a:xfrm>
          <a:prstGeom prst="rect">
            <a:avLst/>
          </a:prstGeom>
          <a:ln>
            <a:solidFill>
              <a:schemeClr val="accent1"/>
            </a:solidFill>
          </a:ln>
        </p:spPr>
      </p:pic>
      <p:pic>
        <p:nvPicPr>
          <p:cNvPr id="5" name="Imagen 4"/>
          <p:cNvPicPr>
            <a:picLocks noChangeAspect="1"/>
          </p:cNvPicPr>
          <p:nvPr/>
        </p:nvPicPr>
        <p:blipFill>
          <a:blip r:embed="rId6"/>
          <a:stretch>
            <a:fillRect/>
          </a:stretch>
        </p:blipFill>
        <p:spPr>
          <a:xfrm rot="1144782">
            <a:off x="4247924" y="2467444"/>
            <a:ext cx="4720068" cy="4148497"/>
          </a:xfrm>
          <a:prstGeom prst="rect">
            <a:avLst/>
          </a:prstGeom>
          <a:ln>
            <a:solidFill>
              <a:schemeClr val="accent1"/>
            </a:solidFill>
          </a:ln>
        </p:spPr>
      </p:pic>
      <p:pic>
        <p:nvPicPr>
          <p:cNvPr id="12" name="Imagen 11"/>
          <p:cNvPicPr>
            <a:picLocks noChangeAspect="1"/>
          </p:cNvPicPr>
          <p:nvPr/>
        </p:nvPicPr>
        <p:blipFill>
          <a:blip r:embed="rId7"/>
          <a:stretch>
            <a:fillRect/>
          </a:stretch>
        </p:blipFill>
        <p:spPr>
          <a:xfrm rot="20492182">
            <a:off x="3365290" y="2488965"/>
            <a:ext cx="5461417" cy="3567284"/>
          </a:xfrm>
          <a:prstGeom prst="rect">
            <a:avLst/>
          </a:prstGeom>
          <a:ln>
            <a:solidFill>
              <a:schemeClr val="accent1"/>
            </a:solidFill>
          </a:ln>
        </p:spPr>
      </p:pic>
    </p:spTree>
    <p:extLst>
      <p:ext uri="{BB962C8B-B14F-4D97-AF65-F5344CB8AC3E}">
        <p14:creationId xmlns:p14="http://schemas.microsoft.com/office/powerpoint/2010/main" val="686644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1026" name="Picture 2" descr="Resultado de imagen para radiacion solar alta en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521" y="2615924"/>
            <a:ext cx="5200974" cy="371389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ítulo 12"/>
          <p:cNvSpPr>
            <a:spLocks noGrp="1"/>
          </p:cNvSpPr>
          <p:nvPr>
            <p:ph type="title"/>
          </p:nvPr>
        </p:nvSpPr>
        <p:spPr/>
        <p:txBody>
          <a:bodyPr/>
          <a:lstStyle/>
          <a:p>
            <a:r>
              <a:rPr lang="en-US" dirty="0" smtClean="0"/>
              <a:t>JUSTIFICACIÓN</a:t>
            </a:r>
            <a:endParaRPr lang="en-US" dirty="0"/>
          </a:p>
        </p:txBody>
      </p:sp>
      <p:sp>
        <p:nvSpPr>
          <p:cNvPr id="15" name="Rectángulo 14"/>
          <p:cNvSpPr/>
          <p:nvPr/>
        </p:nvSpPr>
        <p:spPr>
          <a:xfrm>
            <a:off x="521813" y="3459623"/>
            <a:ext cx="573542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smtClean="0"/>
              <a:t>Ubicación geoespacial propenso </a:t>
            </a:r>
            <a:r>
              <a:rPr lang="es-EC" dirty="0"/>
              <a:t>a índices muy altos de radiación solar, </a:t>
            </a:r>
            <a:r>
              <a:rPr lang="es-EC" dirty="0" smtClean="0"/>
              <a:t>incluso se </a:t>
            </a:r>
            <a:r>
              <a:rPr lang="es-EC" dirty="0"/>
              <a:t>encuentra entre las zonas </a:t>
            </a:r>
            <a:r>
              <a:rPr lang="es-EC" dirty="0" smtClean="0"/>
              <a:t>con </a:t>
            </a:r>
            <a:r>
              <a:rPr lang="es-EC" dirty="0"/>
              <a:t>mayores valores a nivel mundial</a:t>
            </a:r>
            <a:endParaRPr lang="en-US" dirty="0"/>
          </a:p>
        </p:txBody>
      </p:sp>
      <p:sp>
        <p:nvSpPr>
          <p:cNvPr id="2" name="Rectángulo 1"/>
          <p:cNvSpPr/>
          <p:nvPr/>
        </p:nvSpPr>
        <p:spPr>
          <a:xfrm>
            <a:off x="8240079" y="1961717"/>
            <a:ext cx="2101857" cy="646331"/>
          </a:xfrm>
          <a:prstGeom prst="rect">
            <a:avLst/>
          </a:prstGeom>
        </p:spPr>
        <p:txBody>
          <a:bodyPr wrap="none">
            <a:spAutoFit/>
          </a:bodyPr>
          <a:lstStyle/>
          <a:p>
            <a:pPr algn="ctr"/>
            <a:r>
              <a:rPr lang="es-EC" sz="3600" b="1" dirty="0" smtClean="0"/>
              <a:t>Ecuador </a:t>
            </a:r>
            <a:endParaRPr lang="en-US" sz="3600" b="1" dirty="0"/>
          </a:p>
        </p:txBody>
      </p:sp>
      <p:sp>
        <p:nvSpPr>
          <p:cNvPr id="5" name="Rectángulo 4"/>
          <p:cNvSpPr/>
          <p:nvPr/>
        </p:nvSpPr>
        <p:spPr>
          <a:xfrm>
            <a:off x="521813" y="2013230"/>
            <a:ext cx="573542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t>Conocer la </a:t>
            </a:r>
            <a:r>
              <a:rPr lang="es-EC" dirty="0"/>
              <a:t>dinámica de la radiación </a:t>
            </a:r>
            <a:r>
              <a:rPr lang="es-EC" dirty="0" smtClean="0"/>
              <a:t>solar para aprovechar potencial en sistemas </a:t>
            </a:r>
            <a:r>
              <a:rPr lang="es-EC" dirty="0"/>
              <a:t>energéticos y </a:t>
            </a:r>
            <a:r>
              <a:rPr lang="es-EC" dirty="0" smtClean="0"/>
              <a:t>de igual forma para la prevención</a:t>
            </a:r>
            <a:endParaRPr lang="en-US" dirty="0"/>
          </a:p>
        </p:txBody>
      </p:sp>
      <p:sp>
        <p:nvSpPr>
          <p:cNvPr id="3" name="Rectángulo 2"/>
          <p:cNvSpPr/>
          <p:nvPr/>
        </p:nvSpPr>
        <p:spPr>
          <a:xfrm>
            <a:off x="420940" y="5837015"/>
            <a:ext cx="5836299"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smtClean="0"/>
              <a:t>Enfocados en la realidad local y con información actualizada, para obtener predicciones más fiables</a:t>
            </a:r>
          </a:p>
        </p:txBody>
      </p:sp>
      <p:sp>
        <p:nvSpPr>
          <p:cNvPr id="16" name="Flecha abajo 15"/>
          <p:cNvSpPr/>
          <p:nvPr/>
        </p:nvSpPr>
        <p:spPr>
          <a:xfrm>
            <a:off x="3120727" y="3031733"/>
            <a:ext cx="537599" cy="34783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Cerrar llave 5"/>
          <p:cNvSpPr/>
          <p:nvPr/>
        </p:nvSpPr>
        <p:spPr>
          <a:xfrm rot="5400000">
            <a:off x="3243202" y="2717755"/>
            <a:ext cx="256091" cy="59824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ángulo 7"/>
          <p:cNvSpPr/>
          <p:nvPr/>
        </p:nvSpPr>
        <p:spPr>
          <a:xfrm>
            <a:off x="1594091" y="5325267"/>
            <a:ext cx="3489994" cy="369332"/>
          </a:xfrm>
          <a:prstGeom prst="rect">
            <a:avLst/>
          </a:prstGeom>
        </p:spPr>
        <p:txBody>
          <a:bodyPr wrap="none">
            <a:spAutoFit/>
          </a:bodyPr>
          <a:lstStyle/>
          <a:p>
            <a:pPr algn="ctr"/>
            <a:r>
              <a:rPr lang="es-EC" dirty="0" smtClean="0"/>
              <a:t>Generar estudios e investigaciones </a:t>
            </a:r>
            <a:endParaRPr lang="en-US" dirty="0"/>
          </a:p>
        </p:txBody>
      </p:sp>
      <p:sp>
        <p:nvSpPr>
          <p:cNvPr id="4" name="Rectángulo 3"/>
          <p:cNvSpPr/>
          <p:nvPr/>
        </p:nvSpPr>
        <p:spPr>
          <a:xfrm>
            <a:off x="2015553" y="4842258"/>
            <a:ext cx="2647071"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err="1" smtClean="0"/>
              <a:t>Predicciones</a:t>
            </a:r>
            <a:r>
              <a:rPr lang="en-US" dirty="0" smtClean="0"/>
              <a:t> no </a:t>
            </a:r>
            <a:r>
              <a:rPr lang="en-US" dirty="0" err="1" smtClean="0"/>
              <a:t>confiables</a:t>
            </a:r>
            <a:endParaRPr lang="en-US" dirty="0"/>
          </a:p>
        </p:txBody>
      </p:sp>
      <p:sp>
        <p:nvSpPr>
          <p:cNvPr id="14" name="Flecha abajo 13"/>
          <p:cNvSpPr/>
          <p:nvPr/>
        </p:nvSpPr>
        <p:spPr>
          <a:xfrm>
            <a:off x="3102447" y="4463008"/>
            <a:ext cx="537599" cy="34783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945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OBJETIVOS</a:t>
            </a:r>
            <a:endParaRPr lang="en-US" dirty="0"/>
          </a:p>
        </p:txBody>
      </p:sp>
      <p:sp>
        <p:nvSpPr>
          <p:cNvPr id="3" name="Marcador de contenido 2"/>
          <p:cNvSpPr>
            <a:spLocks noGrp="1"/>
          </p:cNvSpPr>
          <p:nvPr>
            <p:ph idx="1"/>
          </p:nvPr>
        </p:nvSpPr>
        <p:spPr>
          <a:xfrm>
            <a:off x="581188" y="2033958"/>
            <a:ext cx="11029615" cy="1395042"/>
          </a:xfrm>
        </p:spPr>
        <p:txBody>
          <a:bodyPr>
            <a:noAutofit/>
          </a:bodyPr>
          <a:lstStyle/>
          <a:p>
            <a:pPr marL="630000" lvl="2" indent="0">
              <a:buNone/>
            </a:pPr>
            <a:r>
              <a:rPr lang="es-EC" sz="2400" b="1" dirty="0">
                <a:solidFill>
                  <a:schemeClr val="tx1"/>
                </a:solidFill>
              </a:rPr>
              <a:t>Objetivo General</a:t>
            </a:r>
            <a:endParaRPr lang="en-US" sz="2400" b="1" dirty="0">
              <a:solidFill>
                <a:schemeClr val="tx1"/>
              </a:solidFill>
            </a:endParaRPr>
          </a:p>
          <a:p>
            <a:pPr algn="just"/>
            <a:r>
              <a:rPr lang="es-EC" sz="2400" dirty="0">
                <a:solidFill>
                  <a:schemeClr val="tx1"/>
                </a:solidFill>
              </a:rPr>
              <a:t>Modelar series temporales de radiación solar a partir de variables meteorológicas </a:t>
            </a:r>
            <a:r>
              <a:rPr lang="es-EC" sz="2400" dirty="0" smtClean="0">
                <a:solidFill>
                  <a:schemeClr val="tx1"/>
                </a:solidFill>
              </a:rPr>
              <a:t>mediante redes </a:t>
            </a:r>
            <a:r>
              <a:rPr lang="es-EC" sz="2400" dirty="0">
                <a:solidFill>
                  <a:schemeClr val="tx1"/>
                </a:solidFill>
              </a:rPr>
              <a:t>neuronales </a:t>
            </a:r>
            <a:r>
              <a:rPr lang="es-EC" sz="2400" dirty="0" smtClean="0">
                <a:solidFill>
                  <a:schemeClr val="tx1"/>
                </a:solidFill>
              </a:rPr>
              <a:t>artificiales recurrentes </a:t>
            </a:r>
            <a:endParaRPr lang="en-US" sz="2400" dirty="0">
              <a:solidFill>
                <a:schemeClr val="tx1"/>
              </a:solidFill>
            </a:endParaRPr>
          </a:p>
        </p:txBody>
      </p:sp>
      <p:sp>
        <p:nvSpPr>
          <p:cNvPr id="4" name="Marcador de contenido 2"/>
          <p:cNvSpPr txBox="1">
            <a:spLocks/>
          </p:cNvSpPr>
          <p:nvPr/>
        </p:nvSpPr>
        <p:spPr>
          <a:xfrm>
            <a:off x="499125" y="4473831"/>
            <a:ext cx="11029615" cy="139504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30000" lvl="2" indent="0" algn="just">
              <a:buFont typeface="Wingdings 2" panose="05020102010507070707" pitchFamily="18" charset="2"/>
              <a:buNone/>
            </a:pPr>
            <a:r>
              <a:rPr lang="es-EC" sz="2400" b="1" dirty="0" smtClean="0">
                <a:solidFill>
                  <a:schemeClr val="tx1"/>
                </a:solidFill>
              </a:rPr>
              <a:t>Objetivos específicos</a:t>
            </a:r>
            <a:endParaRPr lang="en-US" sz="2400" b="1" dirty="0" smtClean="0">
              <a:solidFill>
                <a:schemeClr val="tx1"/>
              </a:solidFill>
            </a:endParaRPr>
          </a:p>
          <a:p>
            <a:pPr algn="just"/>
            <a:r>
              <a:rPr lang="es-ES" sz="2400" dirty="0" smtClean="0">
                <a:solidFill>
                  <a:schemeClr val="tx1"/>
                </a:solidFill>
              </a:rPr>
              <a:t>Generar series de tiempo de </a:t>
            </a:r>
            <a:r>
              <a:rPr lang="es-ES" sz="2400" dirty="0">
                <a:solidFill>
                  <a:schemeClr val="tx1"/>
                </a:solidFill>
              </a:rPr>
              <a:t>variables meteorológicas y la radiación </a:t>
            </a:r>
            <a:r>
              <a:rPr lang="es-ES" sz="2400" dirty="0" smtClean="0">
                <a:solidFill>
                  <a:schemeClr val="tx1"/>
                </a:solidFill>
              </a:rPr>
              <a:t>solar </a:t>
            </a:r>
            <a:endParaRPr lang="es-ES" sz="2400" dirty="0">
              <a:solidFill>
                <a:schemeClr val="tx1"/>
              </a:solidFill>
            </a:endParaRPr>
          </a:p>
          <a:p>
            <a:pPr algn="just"/>
            <a:r>
              <a:rPr lang="es-ES" sz="2400" dirty="0" smtClean="0">
                <a:solidFill>
                  <a:schemeClr val="tx1"/>
                </a:solidFill>
              </a:rPr>
              <a:t>Preparar y analizar los datos de las series de tiempo mediante el método </a:t>
            </a:r>
            <a:r>
              <a:rPr lang="es-ES" sz="2400" dirty="0" err="1" smtClean="0">
                <a:solidFill>
                  <a:schemeClr val="tx1"/>
                </a:solidFill>
              </a:rPr>
              <a:t>Holt-Winters</a:t>
            </a:r>
            <a:r>
              <a:rPr lang="es-ES" sz="2400" dirty="0" smtClean="0">
                <a:solidFill>
                  <a:schemeClr val="tx1"/>
                </a:solidFill>
              </a:rPr>
              <a:t> y la </a:t>
            </a:r>
            <a:r>
              <a:rPr lang="es-ES" sz="2400" dirty="0">
                <a:solidFill>
                  <a:schemeClr val="tx1"/>
                </a:solidFill>
              </a:rPr>
              <a:t>transformada de wavelet </a:t>
            </a:r>
            <a:r>
              <a:rPr lang="es-ES" sz="2400" dirty="0" smtClean="0">
                <a:solidFill>
                  <a:schemeClr val="tx1"/>
                </a:solidFill>
              </a:rPr>
              <a:t>familia db4 </a:t>
            </a:r>
            <a:r>
              <a:rPr lang="es-ES" sz="2400" dirty="0">
                <a:solidFill>
                  <a:schemeClr val="tx1"/>
                </a:solidFill>
              </a:rPr>
              <a:t>nivel </a:t>
            </a:r>
            <a:r>
              <a:rPr lang="es-ES" sz="2400" dirty="0" smtClean="0">
                <a:solidFill>
                  <a:schemeClr val="tx1"/>
                </a:solidFill>
              </a:rPr>
              <a:t>3</a:t>
            </a:r>
            <a:endParaRPr lang="es-ES" sz="2400" dirty="0">
              <a:solidFill>
                <a:schemeClr val="tx1"/>
              </a:solidFill>
            </a:endParaRPr>
          </a:p>
          <a:p>
            <a:pPr algn="just"/>
            <a:r>
              <a:rPr lang="es-ES" sz="2400" dirty="0" smtClean="0">
                <a:solidFill>
                  <a:schemeClr val="tx1"/>
                </a:solidFill>
              </a:rPr>
              <a:t>Predecir </a:t>
            </a:r>
            <a:r>
              <a:rPr lang="es-ES" sz="2400" dirty="0">
                <a:solidFill>
                  <a:schemeClr val="tx1"/>
                </a:solidFill>
              </a:rPr>
              <a:t>los valores de radiación solar mediante el entrenamiento de redes neuronales </a:t>
            </a:r>
            <a:r>
              <a:rPr lang="es-ES" sz="2400" dirty="0" smtClean="0">
                <a:solidFill>
                  <a:schemeClr val="tx1"/>
                </a:solidFill>
              </a:rPr>
              <a:t>artificiales </a:t>
            </a:r>
            <a:endParaRPr lang="en-US" sz="2400" dirty="0">
              <a:solidFill>
                <a:schemeClr val="tx1"/>
              </a:solidFill>
            </a:endParaRPr>
          </a:p>
        </p:txBody>
      </p:sp>
    </p:spTree>
    <p:extLst>
      <p:ext uri="{BB962C8B-B14F-4D97-AF65-F5344CB8AC3E}">
        <p14:creationId xmlns:p14="http://schemas.microsoft.com/office/powerpoint/2010/main" val="659124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sp>
        <p:nvSpPr>
          <p:cNvPr id="6" name="5 Rectángulo"/>
          <p:cNvSpPr/>
          <p:nvPr/>
        </p:nvSpPr>
        <p:spPr>
          <a:xfrm>
            <a:off x="1394303" y="3227048"/>
            <a:ext cx="1764116" cy="643605"/>
          </a:xfrm>
          <a:prstGeom prst="rect">
            <a:avLst/>
          </a:prstGeom>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dirty="0" smtClean="0"/>
              <a:t>Variables meteorológicas</a:t>
            </a:r>
            <a:endParaRPr lang="es-ES" sz="2000" dirty="0"/>
          </a:p>
        </p:txBody>
      </p:sp>
      <p:sp>
        <p:nvSpPr>
          <p:cNvPr id="7" name="6 Cheurón"/>
          <p:cNvSpPr/>
          <p:nvPr/>
        </p:nvSpPr>
        <p:spPr>
          <a:xfrm>
            <a:off x="4099832" y="2945251"/>
            <a:ext cx="484909" cy="90054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
        <p:nvSpPr>
          <p:cNvPr id="9" name="6 Cheurón"/>
          <p:cNvSpPr/>
          <p:nvPr/>
        </p:nvSpPr>
        <p:spPr>
          <a:xfrm>
            <a:off x="4530360" y="2945251"/>
            <a:ext cx="484909" cy="90054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
        <p:nvSpPr>
          <p:cNvPr id="10" name="Abrir llave 9"/>
          <p:cNvSpPr/>
          <p:nvPr/>
        </p:nvSpPr>
        <p:spPr>
          <a:xfrm rot="5400000">
            <a:off x="2100663" y="2886022"/>
            <a:ext cx="360235" cy="24376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532" y="1819455"/>
            <a:ext cx="2001658" cy="1433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fon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604" y="2371036"/>
            <a:ext cx="1077514" cy="476506"/>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1254657" y="6055129"/>
            <a:ext cx="1960464" cy="310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sz="1600" dirty="0" err="1" smtClean="0">
                <a:solidFill>
                  <a:schemeClr val="lt1"/>
                </a:solidFill>
              </a:rPr>
              <a:t>Itulcachi</a:t>
            </a:r>
            <a:r>
              <a:rPr lang="es-419" sz="1600" dirty="0" smtClean="0">
                <a:solidFill>
                  <a:schemeClr val="lt1"/>
                </a:solidFill>
              </a:rPr>
              <a:t> </a:t>
            </a:r>
            <a:r>
              <a:rPr lang="es-EC" sz="1600" dirty="0" smtClean="0">
                <a:solidFill>
                  <a:schemeClr val="lt1"/>
                </a:solidFill>
              </a:rPr>
              <a:t>(M5075</a:t>
            </a:r>
            <a:r>
              <a:rPr lang="es-EC" sz="1600" dirty="0">
                <a:solidFill>
                  <a:schemeClr val="lt1"/>
                </a:solidFill>
              </a:rPr>
              <a:t>) </a:t>
            </a:r>
            <a:endParaRPr lang="en-US" sz="1600" dirty="0">
              <a:solidFill>
                <a:schemeClr val="lt1"/>
              </a:solidFill>
            </a:endParaRPr>
          </a:p>
        </p:txBody>
      </p:sp>
      <p:pic>
        <p:nvPicPr>
          <p:cNvPr id="16" name="Imagen 15"/>
          <p:cNvPicPr/>
          <p:nvPr/>
        </p:nvPicPr>
        <p:blipFill>
          <a:blip r:embed="rId6"/>
          <a:stretch>
            <a:fillRect/>
          </a:stretch>
        </p:blipFill>
        <p:spPr>
          <a:xfrm>
            <a:off x="5192147" y="1977335"/>
            <a:ext cx="6666257" cy="4494993"/>
          </a:xfrm>
          <a:prstGeom prst="rect">
            <a:avLst/>
          </a:prstGeom>
        </p:spPr>
      </p:pic>
      <p:sp>
        <p:nvSpPr>
          <p:cNvPr id="4" name="Rectángulo 3"/>
          <p:cNvSpPr/>
          <p:nvPr/>
        </p:nvSpPr>
        <p:spPr>
          <a:xfrm>
            <a:off x="1272339" y="5584341"/>
            <a:ext cx="1930794" cy="353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600" dirty="0" err="1" smtClean="0">
                <a:solidFill>
                  <a:schemeClr val="lt1"/>
                </a:solidFill>
              </a:rPr>
              <a:t>Chumillos</a:t>
            </a:r>
            <a:r>
              <a:rPr lang="es-EC" sz="1600" dirty="0" smtClean="0">
                <a:solidFill>
                  <a:schemeClr val="lt1"/>
                </a:solidFill>
              </a:rPr>
              <a:t> (M5031</a:t>
            </a:r>
            <a:r>
              <a:rPr lang="es-EC" sz="1600" dirty="0">
                <a:solidFill>
                  <a:schemeClr val="lt1"/>
                </a:solidFill>
              </a:rPr>
              <a:t>)</a:t>
            </a:r>
            <a:endParaRPr lang="en-US" sz="1600" dirty="0">
              <a:solidFill>
                <a:schemeClr val="lt1"/>
              </a:solidFill>
            </a:endParaRPr>
          </a:p>
        </p:txBody>
      </p:sp>
      <p:sp>
        <p:nvSpPr>
          <p:cNvPr id="8" name="Rectángulo 7"/>
          <p:cNvSpPr/>
          <p:nvPr/>
        </p:nvSpPr>
        <p:spPr>
          <a:xfrm>
            <a:off x="1254656" y="5095230"/>
            <a:ext cx="1947085" cy="37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600" dirty="0"/>
              <a:t>Puntas (M5074</a:t>
            </a:r>
            <a:r>
              <a:rPr lang="es-EC" sz="1600" dirty="0" smtClean="0"/>
              <a:t>)</a:t>
            </a:r>
            <a:endParaRPr lang="en-US" sz="1600" dirty="0"/>
          </a:p>
        </p:txBody>
      </p:sp>
      <p:sp>
        <p:nvSpPr>
          <p:cNvPr id="11" name="Rectángulo 10"/>
          <p:cNvSpPr/>
          <p:nvPr/>
        </p:nvSpPr>
        <p:spPr>
          <a:xfrm>
            <a:off x="1272339" y="4650207"/>
            <a:ext cx="1942781" cy="327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El Carmen (M5029) </a:t>
            </a:r>
            <a:endParaRPr lang="en-US" sz="1600" dirty="0"/>
          </a:p>
        </p:txBody>
      </p:sp>
      <p:sp>
        <p:nvSpPr>
          <p:cNvPr id="19" name="Rectángulo 18"/>
          <p:cNvSpPr/>
          <p:nvPr/>
        </p:nvSpPr>
        <p:spPr>
          <a:xfrm>
            <a:off x="1254656" y="4209715"/>
            <a:ext cx="1960464" cy="327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Miranda </a:t>
            </a:r>
            <a:r>
              <a:rPr lang="es-EC" sz="1600" dirty="0" smtClean="0"/>
              <a:t>(M5028)</a:t>
            </a:r>
            <a:endParaRPr lang="en-US" sz="1600" dirty="0"/>
          </a:p>
        </p:txBody>
      </p:sp>
    </p:spTree>
    <p:extLst>
      <p:ext uri="{BB962C8B-B14F-4D97-AF65-F5344CB8AC3E}">
        <p14:creationId xmlns:p14="http://schemas.microsoft.com/office/powerpoint/2010/main" val="4048600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MATERIALES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06126271"/>
              </p:ext>
            </p:extLst>
          </p:nvPr>
        </p:nvGraphicFramePr>
        <p:xfrm>
          <a:off x="2039648" y="1829913"/>
          <a:ext cx="11177388" cy="470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3435" y="66675"/>
            <a:ext cx="1448507" cy="374102"/>
          </a:xfrm>
          <a:prstGeom prst="rect">
            <a:avLst/>
          </a:prstGeom>
        </p:spPr>
      </p:pic>
      <p:pic>
        <p:nvPicPr>
          <p:cNvPr id="17" name="Picture 3" descr="Resultado de imagen para software 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0930" y="2594147"/>
            <a:ext cx="1436447" cy="125928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10"/>
          <a:stretch>
            <a:fillRect/>
          </a:stretch>
        </p:blipFill>
        <p:spPr>
          <a:xfrm>
            <a:off x="10516848" y="2523203"/>
            <a:ext cx="1327858" cy="1401175"/>
          </a:xfrm>
          <a:prstGeom prst="rect">
            <a:avLst/>
          </a:prstGeom>
        </p:spPr>
      </p:pic>
      <p:sp>
        <p:nvSpPr>
          <p:cNvPr id="8" name="Rectángulo 7"/>
          <p:cNvSpPr/>
          <p:nvPr/>
        </p:nvSpPr>
        <p:spPr>
          <a:xfrm>
            <a:off x="10461142" y="4104824"/>
            <a:ext cx="1693092" cy="646331"/>
          </a:xfrm>
          <a:prstGeom prst="rect">
            <a:avLst/>
          </a:prstGeom>
        </p:spPr>
        <p:txBody>
          <a:bodyPr wrap="none">
            <a:spAutoFit/>
          </a:bodyPr>
          <a:lstStyle/>
          <a:p>
            <a:pPr algn="ctr"/>
            <a:r>
              <a:rPr lang="es-EC" dirty="0" err="1"/>
              <a:t>MatLab</a:t>
            </a:r>
            <a:r>
              <a:rPr lang="es-EC" dirty="0"/>
              <a:t> R2015a </a:t>
            </a:r>
            <a:endParaRPr lang="es-EC" dirty="0" smtClean="0"/>
          </a:p>
          <a:p>
            <a:pPr algn="ctr"/>
            <a:r>
              <a:rPr lang="es-EC" dirty="0" smtClean="0"/>
              <a:t>Lenguaje </a:t>
            </a:r>
            <a:r>
              <a:rPr lang="es-EC" dirty="0"/>
              <a:t>M </a:t>
            </a:r>
            <a:endParaRPr lang="en-US" dirty="0"/>
          </a:p>
        </p:txBody>
      </p:sp>
      <p:sp>
        <p:nvSpPr>
          <p:cNvPr id="11" name="Rectángulo 10"/>
          <p:cNvSpPr/>
          <p:nvPr/>
        </p:nvSpPr>
        <p:spPr>
          <a:xfrm>
            <a:off x="3573087" y="4180023"/>
            <a:ext cx="1412566" cy="646331"/>
          </a:xfrm>
          <a:prstGeom prst="rect">
            <a:avLst/>
          </a:prstGeom>
        </p:spPr>
        <p:txBody>
          <a:bodyPr wrap="none">
            <a:spAutoFit/>
          </a:bodyPr>
          <a:lstStyle/>
          <a:p>
            <a:r>
              <a:rPr lang="es-EC" dirty="0" err="1">
                <a:solidFill>
                  <a:schemeClr val="dk1"/>
                </a:solidFill>
              </a:rPr>
              <a:t>Rstudio</a:t>
            </a:r>
            <a:r>
              <a:rPr lang="es-EC" dirty="0">
                <a:solidFill>
                  <a:schemeClr val="dk1"/>
                </a:solidFill>
              </a:rPr>
              <a:t> </a:t>
            </a:r>
            <a:r>
              <a:rPr lang="es-EC" dirty="0" smtClean="0">
                <a:solidFill>
                  <a:schemeClr val="dk1"/>
                </a:solidFill>
              </a:rPr>
              <a:t>3.4.4</a:t>
            </a:r>
          </a:p>
          <a:p>
            <a:pPr algn="ctr"/>
            <a:r>
              <a:rPr lang="es-EC" dirty="0">
                <a:solidFill>
                  <a:schemeClr val="dk1"/>
                </a:solidFill>
              </a:rPr>
              <a:t>Código R</a:t>
            </a:r>
            <a:r>
              <a:rPr lang="es-EC" dirty="0" smtClean="0">
                <a:solidFill>
                  <a:schemeClr val="dk1"/>
                </a:solidFill>
              </a:rPr>
              <a:t> </a:t>
            </a:r>
            <a:endParaRPr lang="en-US" dirty="0"/>
          </a:p>
        </p:txBody>
      </p:sp>
      <p:sp>
        <p:nvSpPr>
          <p:cNvPr id="19" name="6 Cheurón"/>
          <p:cNvSpPr/>
          <p:nvPr/>
        </p:nvSpPr>
        <p:spPr>
          <a:xfrm>
            <a:off x="4985653" y="2978727"/>
            <a:ext cx="484909" cy="90054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
        <p:nvSpPr>
          <p:cNvPr id="20" name="6 Cheurón"/>
          <p:cNvSpPr/>
          <p:nvPr/>
        </p:nvSpPr>
        <p:spPr>
          <a:xfrm rot="10800000" flipV="1">
            <a:off x="9813663" y="2978727"/>
            <a:ext cx="484909" cy="90054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
        <p:nvSpPr>
          <p:cNvPr id="12" name="Rectángulo 11"/>
          <p:cNvSpPr/>
          <p:nvPr/>
        </p:nvSpPr>
        <p:spPr>
          <a:xfrm>
            <a:off x="205597" y="2722427"/>
            <a:ext cx="492443" cy="3102516"/>
          </a:xfrm>
          <a:prstGeom prst="rect">
            <a:avLst/>
          </a:prstGeom>
        </p:spPr>
        <p:txBody>
          <a:bodyPr vert="vert270" wrap="none">
            <a:spAutoFit/>
          </a:bodyPr>
          <a:lstStyle/>
          <a:p>
            <a:pPr algn="ctr"/>
            <a:r>
              <a:rPr lang="es-ES" sz="2000" b="1" dirty="0"/>
              <a:t>Variables meteorológicas</a:t>
            </a:r>
          </a:p>
        </p:txBody>
      </p:sp>
      <p:sp>
        <p:nvSpPr>
          <p:cNvPr id="13" name="Rectángulo 12"/>
          <p:cNvSpPr/>
          <p:nvPr/>
        </p:nvSpPr>
        <p:spPr>
          <a:xfrm>
            <a:off x="639741" y="3975854"/>
            <a:ext cx="2232417" cy="527334"/>
          </a:xfrm>
          <a:prstGeom prst="rect">
            <a:avLst/>
          </a:prstGeom>
        </p:spPr>
        <p:txBody>
          <a:bodyPr wrap="square">
            <a:spAutoFit/>
          </a:bodyPr>
          <a:lstStyle/>
          <a:p>
            <a:pPr algn="ctr"/>
            <a:r>
              <a:rPr lang="es-EC" sz="1400" dirty="0" smtClean="0"/>
              <a:t>Poseen </a:t>
            </a:r>
            <a:r>
              <a:rPr lang="es-EC" sz="1400" dirty="0"/>
              <a:t>naturaleza fluctuante, incluso “caótica”</a:t>
            </a:r>
            <a:endParaRPr lang="en-US" sz="1400" dirty="0"/>
          </a:p>
        </p:txBody>
      </p:sp>
      <p:sp>
        <p:nvSpPr>
          <p:cNvPr id="21" name="Abrir llave 20"/>
          <p:cNvSpPr/>
          <p:nvPr/>
        </p:nvSpPr>
        <p:spPr>
          <a:xfrm>
            <a:off x="2922137" y="2192037"/>
            <a:ext cx="299045" cy="4163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3366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13724</TotalTime>
  <Words>2176</Words>
  <Application>Microsoft Office PowerPoint</Application>
  <PresentationFormat>Panorámica</PresentationFormat>
  <Paragraphs>420</Paragraphs>
  <Slides>46</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46</vt:i4>
      </vt:variant>
    </vt:vector>
  </HeadingPairs>
  <TitlesOfParts>
    <vt:vector size="54" baseType="lpstr">
      <vt:lpstr>Arial</vt:lpstr>
      <vt:lpstr>Calibri</vt:lpstr>
      <vt:lpstr>Cambria Math</vt:lpstr>
      <vt:lpstr>Gill Sans MT</vt:lpstr>
      <vt:lpstr>Times New Roman</vt:lpstr>
      <vt:lpstr>Verdana</vt:lpstr>
      <vt:lpstr>Wingdings 2</vt:lpstr>
      <vt:lpstr>Dividendo</vt:lpstr>
      <vt:lpstr>Presentación de PowerPoint</vt:lpstr>
      <vt:lpstr>MODELAMIENTO DE RADIACIÓN SOLAR A PARTIR DE VARIABLES METEOROLÓGICAS mediante LA TRANSFORMADA DE WAVELET Y REDES NEURONALES ARTIFICIALES RECURRENTES</vt:lpstr>
      <vt:lpstr>INTRODUCCIóN </vt:lpstr>
      <vt:lpstr>INTRODUCCIÓN</vt:lpstr>
      <vt:lpstr>INTRODUCCIÓN</vt:lpstr>
      <vt:lpstr>JUSTIFICACIÓN</vt:lpstr>
      <vt:lpstr>OBJETIVOS</vt:lpstr>
      <vt:lpstr>MATERIALES</vt:lpstr>
      <vt:lpstr>MATERIALES</vt:lpstr>
      <vt:lpstr>MATERIALES</vt:lpstr>
      <vt:lpstr>MATERIALES</vt:lpstr>
      <vt:lpstr>MATERIALES</vt:lpstr>
      <vt:lpstr>MATERIALES</vt:lpstr>
      <vt:lpstr>MATERIALES</vt:lpstr>
      <vt:lpstr>MÉTODOS – FLUJO DE TRABAJO</vt:lpstr>
      <vt:lpstr>MÉTODOS</vt:lpstr>
      <vt:lpstr>MÉTODOS</vt:lpstr>
      <vt:lpstr>MÉTODOS</vt:lpstr>
      <vt:lpstr>MÉTODOS </vt:lpstr>
      <vt:lpstr>MÉTODOS</vt:lpstr>
      <vt:lpstr>MÉTODOS</vt:lpstr>
      <vt:lpstr>MÉTODOS</vt:lpstr>
      <vt:lpstr>MÉTODOS</vt:lpstr>
      <vt:lpstr>MÉTODOS</vt:lpstr>
      <vt:lpstr>MÉTODOS</vt:lpstr>
      <vt:lpstr>MÉTODOS</vt:lpstr>
      <vt:lpstr>MÉTODOS</vt:lpstr>
      <vt:lpstr>MÉTODOS</vt:lpstr>
      <vt:lpstr>MÉTODOS</vt:lpstr>
      <vt:lpstr>MÉTODOS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RECOMENDACIONES</vt:lpstr>
      <vt:lpstr>GRACIAS POR SU  ATENCIÓN</vt:lpstr>
      <vt:lpstr>referencIAS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zonas mineras a cielo abierto mediante el procesamiento digital de imágenes LANDSAT-8 y método PPI</dc:title>
  <dc:creator>Marilyn C</dc:creator>
  <cp:lastModifiedBy>Marilyn C</cp:lastModifiedBy>
  <cp:revision>241</cp:revision>
  <dcterms:created xsi:type="dcterms:W3CDTF">2019-04-02T17:37:57Z</dcterms:created>
  <dcterms:modified xsi:type="dcterms:W3CDTF">2019-11-18T15:47:17Z</dcterms:modified>
</cp:coreProperties>
</file>