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theme/themeOverride27.xml" ContentType="application/vnd.openxmlformats-officedocument.themeOverride+xml"/>
  <Override PartName="/ppt/charts/chart31.xml" ContentType="application/vnd.openxmlformats-officedocument.drawingml.chart+xml"/>
  <Override PartName="/ppt/theme/themeOverride28.xml" ContentType="application/vnd.openxmlformats-officedocument.themeOverride+xml"/>
  <Override PartName="/ppt/charts/chart32.xml" ContentType="application/vnd.openxmlformats-officedocument.drawingml.chart+xml"/>
  <Override PartName="/ppt/theme/themeOverride29.xml" ContentType="application/vnd.openxmlformats-officedocument.themeOverr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63" r:id="rId9"/>
    <p:sldId id="262" r:id="rId10"/>
    <p:sldId id="266" r:id="rId11"/>
    <p:sldId id="271" r:id="rId12"/>
    <p:sldId id="270" r:id="rId13"/>
    <p:sldId id="267" r:id="rId14"/>
    <p:sldId id="272" r:id="rId15"/>
    <p:sldId id="269" r:id="rId16"/>
    <p:sldId id="273" r:id="rId17"/>
    <p:sldId id="268" r:id="rId18"/>
    <p:sldId id="275" r:id="rId19"/>
    <p:sldId id="276" r:id="rId20"/>
    <p:sldId id="284" r:id="rId21"/>
    <p:sldId id="304" r:id="rId22"/>
    <p:sldId id="305" r:id="rId23"/>
    <p:sldId id="306" r:id="rId24"/>
    <p:sldId id="307" r:id="rId25"/>
    <p:sldId id="308" r:id="rId26"/>
    <p:sldId id="277" r:id="rId27"/>
    <p:sldId id="278" r:id="rId28"/>
    <p:sldId id="279" r:id="rId29"/>
    <p:sldId id="283" r:id="rId30"/>
    <p:sldId id="288" r:id="rId31"/>
    <p:sldId id="309" r:id="rId32"/>
    <p:sldId id="303" r:id="rId33"/>
    <p:sldId id="291" r:id="rId34"/>
    <p:sldId id="310" r:id="rId35"/>
    <p:sldId id="292" r:id="rId36"/>
    <p:sldId id="289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2" r:id="rId45"/>
    <p:sldId id="301" r:id="rId4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B8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9\I%20(Autoguardado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%20(Autoguardado)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%20(Autoguardado).xlsx" TargetMode="External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%20(Autoguardado).xlsx" TargetMode="External"/><Relationship Id="rId1" Type="http://schemas.openxmlformats.org/officeDocument/2006/relationships/themeOverride" Target="../theme/themeOverride2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%20(Autoguardado).xlsx" TargetMode="External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%20(Autoguardado).xlsx" TargetMode="External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9\FRECUENCIAS%20Y%20AN&#193;LISIS%20DE%20DATOS%20(Autoguardado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%20(Autoguardado).xlsx" TargetMode="External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29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\I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SEXO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sexo!$B$1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sexo!$A$2:$A$3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sexo!$B$2:$B$3</c:f>
              <c:numCache>
                <c:formatCode>0.0</c:formatCode>
                <c:ptCount val="2"/>
                <c:pt idx="0">
                  <c:v>32.994923857868024</c:v>
                </c:pt>
                <c:pt idx="1">
                  <c:v>67.005076142131983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F9-4E3B-BA11-376A72A53714}"/>
            </c:ext>
          </c:extLst>
        </c:ser>
        <c:ser>
          <c:idx val="1"/>
          <c:order val="1"/>
          <c:tx>
            <c:strRef>
              <c:f>sexo!$C$1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sexo!$A$2:$A$3</c:f>
              <c:strCache>
                <c:ptCount val="2"/>
                <c:pt idx="0">
                  <c:v>Mujer</c:v>
                </c:pt>
                <c:pt idx="1">
                  <c:v>Hombre</c:v>
                </c:pt>
              </c:strCache>
            </c:strRef>
          </c:cat>
          <c:val>
            <c:numRef>
              <c:f>sexo!$C$2:$C$3</c:f>
              <c:numCache>
                <c:formatCode>0.0</c:formatCode>
                <c:ptCount val="2"/>
                <c:pt idx="0">
                  <c:v>26.666666666666668</c:v>
                </c:pt>
                <c:pt idx="1">
                  <c:v>73.333333333333329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F9-4E3B-BA11-376A72A53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18784"/>
        <c:axId val="38520320"/>
      </c:barChart>
      <c:catAx>
        <c:axId val="385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520320"/>
        <c:crosses val="autoZero"/>
        <c:auto val="1"/>
        <c:lblAlgn val="ctr"/>
        <c:lblOffset val="100"/>
        <c:noMultiLvlLbl val="0"/>
      </c:catAx>
      <c:valAx>
        <c:axId val="38520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851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No. DE MIEMBROS DEL HOGAR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'no. miembros hogar'!$B$1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'no. miembros hogar'!$A$2:$A$8</c:f>
              <c:strCache>
                <c:ptCount val="7"/>
                <c:pt idx="0">
                  <c:v>Dos</c:v>
                </c:pt>
                <c:pt idx="1">
                  <c:v>Tres</c:v>
                </c:pt>
                <c:pt idx="2">
                  <c:v>Cuatro</c:v>
                </c:pt>
                <c:pt idx="3">
                  <c:v>Cinco</c:v>
                </c:pt>
                <c:pt idx="4">
                  <c:v>Seis</c:v>
                </c:pt>
                <c:pt idx="5">
                  <c:v>Siete</c:v>
                </c:pt>
                <c:pt idx="6">
                  <c:v>Ocho</c:v>
                </c:pt>
              </c:strCache>
            </c:strRef>
          </c:cat>
          <c:val>
            <c:numRef>
              <c:f>'no. miembros hogar'!$B$2:$B$8</c:f>
              <c:numCache>
                <c:formatCode>0.0</c:formatCode>
                <c:ptCount val="7"/>
                <c:pt idx="0">
                  <c:v>3.1088082901554404</c:v>
                </c:pt>
                <c:pt idx="1">
                  <c:v>16.062176165803109</c:v>
                </c:pt>
                <c:pt idx="2">
                  <c:v>35.751295336787564</c:v>
                </c:pt>
                <c:pt idx="3">
                  <c:v>31.088082901554404</c:v>
                </c:pt>
                <c:pt idx="4">
                  <c:v>8.8082901554404138</c:v>
                </c:pt>
                <c:pt idx="5">
                  <c:v>3.1088082901554404</c:v>
                </c:pt>
                <c:pt idx="6">
                  <c:v>2.0725388601036268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EE-4B5B-993E-90E0FCC62265}"/>
            </c:ext>
          </c:extLst>
        </c:ser>
        <c:ser>
          <c:idx val="1"/>
          <c:order val="1"/>
          <c:tx>
            <c:strRef>
              <c:f>'no. miembros hogar'!$C$1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'no. miembros hogar'!$A$2:$A$8</c:f>
              <c:strCache>
                <c:ptCount val="7"/>
                <c:pt idx="0">
                  <c:v>Dos</c:v>
                </c:pt>
                <c:pt idx="1">
                  <c:v>Tres</c:v>
                </c:pt>
                <c:pt idx="2">
                  <c:v>Cuatro</c:v>
                </c:pt>
                <c:pt idx="3">
                  <c:v>Cinco</c:v>
                </c:pt>
                <c:pt idx="4">
                  <c:v>Seis</c:v>
                </c:pt>
                <c:pt idx="5">
                  <c:v>Siete</c:v>
                </c:pt>
                <c:pt idx="6">
                  <c:v>Ocho</c:v>
                </c:pt>
              </c:strCache>
            </c:strRef>
          </c:cat>
          <c:val>
            <c:numRef>
              <c:f>'no. miembros hogar'!$C$2:$C$8</c:f>
              <c:numCache>
                <c:formatCode>0.0</c:formatCode>
                <c:ptCount val="7"/>
                <c:pt idx="0">
                  <c:v>6.024096385542169</c:v>
                </c:pt>
                <c:pt idx="1">
                  <c:v>10.843373493975903</c:v>
                </c:pt>
                <c:pt idx="2">
                  <c:v>39.75903614457831</c:v>
                </c:pt>
                <c:pt idx="3">
                  <c:v>30.120481927710845</c:v>
                </c:pt>
                <c:pt idx="4">
                  <c:v>9.6385542168674707</c:v>
                </c:pt>
                <c:pt idx="5">
                  <c:v>3.6144578313253013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EE-4B5B-993E-90E0FCC62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32704"/>
        <c:axId val="86642688"/>
      </c:barChart>
      <c:catAx>
        <c:axId val="8663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642688"/>
        <c:crosses val="autoZero"/>
        <c:auto val="1"/>
        <c:lblAlgn val="ctr"/>
        <c:lblOffset val="100"/>
        <c:noMultiLvlLbl val="0"/>
      </c:catAx>
      <c:valAx>
        <c:axId val="86642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2.5116778335868672E-2"/>
              <c:y val="0.262705110060234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6632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DISCAPACIDAD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discapacidad!$B$1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discapacidad!$A$2:$A$3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discapacidad!$B$2:$B$3</c:f>
              <c:numCache>
                <c:formatCode>0.0</c:formatCode>
                <c:ptCount val="2"/>
                <c:pt idx="0">
                  <c:v>2.59067357512953</c:v>
                </c:pt>
                <c:pt idx="1">
                  <c:v>97.409326424870471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D5-41D0-A24C-CD398767CABF}"/>
            </c:ext>
          </c:extLst>
        </c:ser>
        <c:ser>
          <c:idx val="1"/>
          <c:order val="1"/>
          <c:tx>
            <c:strRef>
              <c:f>discapacidad!$C$1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discapacidad!$A$2:$A$3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discapacidad!$C$2:$C$3</c:f>
              <c:numCache>
                <c:formatCode>0.0</c:formatCode>
                <c:ptCount val="2"/>
                <c:pt idx="0">
                  <c:v>1.1111111111111112</c:v>
                </c:pt>
                <c:pt idx="1">
                  <c:v>98.888888888888886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D5-41D0-A24C-CD398767C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74048"/>
        <c:axId val="86679936"/>
      </c:barChart>
      <c:catAx>
        <c:axId val="8667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679936"/>
        <c:crosses val="autoZero"/>
        <c:auto val="1"/>
        <c:lblAlgn val="ctr"/>
        <c:lblOffset val="100"/>
        <c:noMultiLvlLbl val="0"/>
      </c:catAx>
      <c:valAx>
        <c:axId val="86679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2.5734735379471557E-2"/>
              <c:y val="0.232594364431507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6674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ENFERMEDAD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salud!$B$1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salud!$B$2:$B$3</c:f>
              <c:numCache>
                <c:formatCode>0.0</c:formatCode>
                <c:ptCount val="2"/>
                <c:pt idx="0">
                  <c:v>16.062176165803098</c:v>
                </c:pt>
                <c:pt idx="1">
                  <c:v>83.937823834196891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F0-4831-9826-B30FB41B13C6}"/>
            </c:ext>
          </c:extLst>
        </c:ser>
        <c:ser>
          <c:idx val="1"/>
          <c:order val="1"/>
          <c:tx>
            <c:strRef>
              <c:f>salud!$C$1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salud!$C$2:$C$3</c:f>
              <c:numCache>
                <c:formatCode>0.0</c:formatCode>
                <c:ptCount val="2"/>
                <c:pt idx="0">
                  <c:v>19.101123595505619</c:v>
                </c:pt>
                <c:pt idx="1">
                  <c:v>80.898876404494388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F0-4831-9826-B30FB41B1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39968"/>
        <c:axId val="86745856"/>
      </c:barChart>
      <c:catAx>
        <c:axId val="8673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745856"/>
        <c:crosses val="autoZero"/>
        <c:auto val="1"/>
        <c:lblAlgn val="ctr"/>
        <c:lblOffset val="100"/>
        <c:noMultiLvlLbl val="0"/>
      </c:catAx>
      <c:valAx>
        <c:axId val="86745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3.3069242306410396E-2"/>
              <c:y val="0.220327823169535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6739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CONOCIMIENTO PREVIO DE LA PLANIFICACIÓN DEL CURSO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'planificación del curso'!$B$1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'planificación del curso'!$A$2:$A$3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'planificación del curso'!$B$2:$B$3</c:f>
              <c:numCache>
                <c:formatCode>0.0</c:formatCode>
                <c:ptCount val="2"/>
                <c:pt idx="0">
                  <c:v>36.224489795918366</c:v>
                </c:pt>
                <c:pt idx="1">
                  <c:v>63.775510204081634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B-45B5-9903-13F5AA34EEE8}"/>
            </c:ext>
          </c:extLst>
        </c:ser>
        <c:ser>
          <c:idx val="1"/>
          <c:order val="1"/>
          <c:tx>
            <c:strRef>
              <c:f>'planificación del curso'!$C$1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'planificación del curso'!$A$2:$A$3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'planificación del curso'!$C$2:$C$3</c:f>
              <c:numCache>
                <c:formatCode>0.0</c:formatCode>
                <c:ptCount val="2"/>
                <c:pt idx="0">
                  <c:v>34.444444444444443</c:v>
                </c:pt>
                <c:pt idx="1">
                  <c:v>65.555555555555557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EB-45B5-9903-13F5AA34E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99040"/>
        <c:axId val="79800576"/>
      </c:barChart>
      <c:catAx>
        <c:axId val="7979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800576"/>
        <c:crosses val="autoZero"/>
        <c:auto val="1"/>
        <c:lblAlgn val="ctr"/>
        <c:lblOffset val="100"/>
        <c:noMultiLvlLbl val="0"/>
      </c:catAx>
      <c:valAx>
        <c:axId val="79800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3.3269200222239212E-2"/>
              <c:y val="0.2151705366070436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799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ORIENTACIÓN VOCACIONAL PREVIA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'orientación vocacional'!$B$1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'orientación vocacional'!$A$2:$A$3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'orientación vocacional'!$B$2:$B$3</c:f>
              <c:numCache>
                <c:formatCode>0.0</c:formatCode>
                <c:ptCount val="2"/>
                <c:pt idx="0">
                  <c:v>43.654822335025379</c:v>
                </c:pt>
                <c:pt idx="1">
                  <c:v>56.345177664974621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3C-476E-A471-D077A5724B25}"/>
            </c:ext>
          </c:extLst>
        </c:ser>
        <c:ser>
          <c:idx val="1"/>
          <c:order val="1"/>
          <c:tx>
            <c:strRef>
              <c:f>'orientación vocacional'!$C$1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'orientación vocacional'!$A$2:$A$3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'orientación vocacional'!$C$2:$C$3</c:f>
              <c:numCache>
                <c:formatCode>0.0</c:formatCode>
                <c:ptCount val="2"/>
                <c:pt idx="0">
                  <c:v>31.111111111111111</c:v>
                </c:pt>
                <c:pt idx="1">
                  <c:v>68.888888888888886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3C-476E-A471-D077A5724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860864"/>
        <c:axId val="79862400"/>
      </c:barChart>
      <c:catAx>
        <c:axId val="7986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862400"/>
        <c:crosses val="autoZero"/>
        <c:auto val="1"/>
        <c:lblAlgn val="ctr"/>
        <c:lblOffset val="100"/>
        <c:noMultiLvlLbl val="0"/>
      </c:catAx>
      <c:valAx>
        <c:axId val="79862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79860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60"/>
            </a:pPr>
            <a:r>
              <a:rPr lang="en-US" sz="960"/>
              <a:t>INFORMACIÓN TENDENCIAS DEL MERCADO LABORAL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'información mercado laboral'!$B$1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mercado laboral'!$A$2:$A$3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'información mercado laboral'!$B$2:$B$3</c:f>
              <c:numCache>
                <c:formatCode>0.0</c:formatCode>
                <c:ptCount val="2"/>
                <c:pt idx="0">
                  <c:v>57.868020304568525</c:v>
                </c:pt>
                <c:pt idx="1">
                  <c:v>42.131979695431475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1-4286-8CE8-F9D365AD6481}"/>
            </c:ext>
          </c:extLst>
        </c:ser>
        <c:ser>
          <c:idx val="1"/>
          <c:order val="1"/>
          <c:tx>
            <c:strRef>
              <c:f>'información mercado laboral'!$C$1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mercado laboral'!$A$2:$A$3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'información mercado laboral'!$C$2:$C$3</c:f>
              <c:numCache>
                <c:formatCode>0.0</c:formatCode>
                <c:ptCount val="2"/>
                <c:pt idx="0">
                  <c:v>57.777777777777779</c:v>
                </c:pt>
                <c:pt idx="1">
                  <c:v>42.222222222222221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B1-4286-8CE8-F9D365AD6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10400"/>
        <c:axId val="79911936"/>
      </c:barChart>
      <c:catAx>
        <c:axId val="7991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911936"/>
        <c:crosses val="autoZero"/>
        <c:auto val="1"/>
        <c:lblAlgn val="ctr"/>
        <c:lblOffset val="100"/>
        <c:noMultiLvlLbl val="0"/>
      </c:catAx>
      <c:valAx>
        <c:axId val="79911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79910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MOTIVO DE ELECCIÓN DE LA CARRERA: MAYOR OPORTUNIDAD DE INGRESO AL CAMPO LABORAL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'ingreso al campo laboral'!$B$1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'ingreso al campo laboral'!$A$2:$A$3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'ingreso al campo laboral'!$B$2:$B$3</c:f>
              <c:numCache>
                <c:formatCode>0.00</c:formatCode>
                <c:ptCount val="2"/>
                <c:pt idx="0">
                  <c:v>76.063829787234042</c:v>
                </c:pt>
                <c:pt idx="1">
                  <c:v>23.936170212765958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B1-4005-A952-49EF9C3C4E69}"/>
            </c:ext>
          </c:extLst>
        </c:ser>
        <c:ser>
          <c:idx val="1"/>
          <c:order val="1"/>
          <c:tx>
            <c:strRef>
              <c:f>'ingreso al campo laboral'!$C$1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'ingreso al campo laboral'!$A$2:$A$3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'ingreso al campo laboral'!$C$2:$C$3</c:f>
              <c:numCache>
                <c:formatCode>0.00</c:formatCode>
                <c:ptCount val="2"/>
                <c:pt idx="0">
                  <c:v>85.05747126436782</c:v>
                </c:pt>
                <c:pt idx="1">
                  <c:v>14.942528735632184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B1-4005-A952-49EF9C3C4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77472"/>
        <c:axId val="79979264"/>
      </c:barChart>
      <c:catAx>
        <c:axId val="7997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979264"/>
        <c:crosses val="autoZero"/>
        <c:auto val="1"/>
        <c:lblAlgn val="ctr"/>
        <c:lblOffset val="100"/>
        <c:noMultiLvlLbl val="0"/>
      </c:catAx>
      <c:valAx>
        <c:axId val="79979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79977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MOTIVO DE ELECCIÓN DE LA CARRERA: MAYOR ASPIRACIÓN SALARIAL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'mayor aspiración salarial'!$B$1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'mayor aspiración salarial'!$A$2:$A$3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'mayor aspiración salarial'!$B$2:$B$3</c:f>
              <c:numCache>
                <c:formatCode>0.0</c:formatCode>
                <c:ptCount val="2"/>
                <c:pt idx="0">
                  <c:v>68.478260869565219</c:v>
                </c:pt>
                <c:pt idx="1">
                  <c:v>31.521739130434781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7D-46E2-A06A-9F7E8DD67010}"/>
            </c:ext>
          </c:extLst>
        </c:ser>
        <c:ser>
          <c:idx val="1"/>
          <c:order val="1"/>
          <c:tx>
            <c:strRef>
              <c:f>'mayor aspiración salarial'!$C$1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'mayor aspiración salarial'!$A$2:$A$3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'mayor aspiración salarial'!$C$2:$C$3</c:f>
              <c:numCache>
                <c:formatCode>0.0</c:formatCode>
                <c:ptCount val="2"/>
                <c:pt idx="0">
                  <c:v>71.764705882352942</c:v>
                </c:pt>
                <c:pt idx="1">
                  <c:v>28.235294117647058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7D-46E2-A06A-9F7E8DD67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51648"/>
        <c:axId val="87061632"/>
      </c:barChart>
      <c:catAx>
        <c:axId val="8705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061632"/>
        <c:crosses val="autoZero"/>
        <c:auto val="1"/>
        <c:lblAlgn val="ctr"/>
        <c:lblOffset val="100"/>
        <c:noMultiLvlLbl val="0"/>
      </c:catAx>
      <c:valAx>
        <c:axId val="87061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1.6453784775707286E-2"/>
              <c:y val="0.19987622903010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705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MOTIVO DE ELECCIÓN DE LA CARRERA: RESULTADOS DE EXÁMENES DE HABILIDADES Y APTITUDES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'pruebas de aptitud'!$B$1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'pruebas de aptitud'!$A$2:$A$3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'pruebas de aptitud'!$B$2:$B$3</c:f>
              <c:numCache>
                <c:formatCode>0.0</c:formatCode>
                <c:ptCount val="2"/>
                <c:pt idx="0">
                  <c:v>46.153846153846153</c:v>
                </c:pt>
                <c:pt idx="1">
                  <c:v>53.846153846153847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C0-4FFE-B44D-1D1A0DB23171}"/>
            </c:ext>
          </c:extLst>
        </c:ser>
        <c:ser>
          <c:idx val="1"/>
          <c:order val="1"/>
          <c:tx>
            <c:strRef>
              <c:f>'pruebas de aptitud'!$C$1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'pruebas de aptitud'!$A$2:$A$3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'pruebas de aptitud'!$C$2:$C$3</c:f>
              <c:numCache>
                <c:formatCode>0.0</c:formatCode>
                <c:ptCount val="2"/>
                <c:pt idx="0">
                  <c:v>48.148148148148145</c:v>
                </c:pt>
                <c:pt idx="1">
                  <c:v>51.851851851851855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0-4FFE-B44D-1D1A0DB23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10880"/>
        <c:axId val="89212416"/>
      </c:barChart>
      <c:catAx>
        <c:axId val="8921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212416"/>
        <c:crosses val="autoZero"/>
        <c:auto val="1"/>
        <c:lblAlgn val="ctr"/>
        <c:lblOffset val="100"/>
        <c:noMultiLvlLbl val="0"/>
      </c:catAx>
      <c:valAx>
        <c:axId val="89212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1.0432439905586651E-2"/>
              <c:y val="0.310990612655465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9210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USO DE LAS TICs POR PARTE DEL DOCENTE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tics!$B$1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tics!$A$2:$A$3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tics!$B$2:$B$3</c:f>
              <c:numCache>
                <c:formatCode>0.0</c:formatCode>
                <c:ptCount val="2"/>
                <c:pt idx="0">
                  <c:v>39.790575916230367</c:v>
                </c:pt>
                <c:pt idx="1">
                  <c:v>60.209424083769633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13-4BF5-A5E2-438D2A28B78F}"/>
            </c:ext>
          </c:extLst>
        </c:ser>
        <c:ser>
          <c:idx val="1"/>
          <c:order val="1"/>
          <c:tx>
            <c:strRef>
              <c:f>tics!$C$1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tics!$A$2:$A$3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tics!$C$2:$C$3</c:f>
              <c:numCache>
                <c:formatCode>0.0</c:formatCode>
                <c:ptCount val="2"/>
                <c:pt idx="0">
                  <c:v>36.781609195402297</c:v>
                </c:pt>
                <c:pt idx="1">
                  <c:v>63.218390804597703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13-4BF5-A5E2-438D2A28B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74144"/>
        <c:axId val="86775680"/>
      </c:barChart>
      <c:catAx>
        <c:axId val="8677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775680"/>
        <c:crosses val="autoZero"/>
        <c:auto val="1"/>
        <c:lblAlgn val="ctr"/>
        <c:lblOffset val="100"/>
        <c:noMultiLvlLbl val="0"/>
      </c:catAx>
      <c:valAx>
        <c:axId val="86775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1.2194674633598038E-2"/>
              <c:y val="0.1949042592396270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6774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TIPO DE COLEGIO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 colegio'!$B$1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'tipo colegio'!$A$2:$A$5</c:f>
              <c:strCache>
                <c:ptCount val="4"/>
                <c:pt idx="0">
                  <c:v>Fiscal</c:v>
                </c:pt>
                <c:pt idx="1">
                  <c:v>Fiscomisional</c:v>
                </c:pt>
                <c:pt idx="2">
                  <c:v>Municipal</c:v>
                </c:pt>
                <c:pt idx="3">
                  <c:v>Particular</c:v>
                </c:pt>
              </c:strCache>
            </c:strRef>
          </c:cat>
          <c:val>
            <c:numRef>
              <c:f>'tipo colegio'!$B$2:$B$5</c:f>
              <c:numCache>
                <c:formatCode>0.0</c:formatCode>
                <c:ptCount val="4"/>
                <c:pt idx="0">
                  <c:v>53.299492385786799</c:v>
                </c:pt>
                <c:pt idx="1">
                  <c:v>12.690355329949238</c:v>
                </c:pt>
                <c:pt idx="2">
                  <c:v>4.5685279187817258</c:v>
                </c:pt>
                <c:pt idx="3">
                  <c:v>29.441624365482234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4F-4CEE-9A19-526DAD2C5C31}"/>
            </c:ext>
          </c:extLst>
        </c:ser>
        <c:ser>
          <c:idx val="1"/>
          <c:order val="1"/>
          <c:tx>
            <c:strRef>
              <c:f>'tipo colegio'!$C$1</c:f>
              <c:strCache>
                <c:ptCount val="1"/>
                <c:pt idx="0">
                  <c:v>Alumnos 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'tipo colegio'!$A$2:$A$5</c:f>
              <c:strCache>
                <c:ptCount val="4"/>
                <c:pt idx="0">
                  <c:v>Fiscal</c:v>
                </c:pt>
                <c:pt idx="1">
                  <c:v>Fiscomisional</c:v>
                </c:pt>
                <c:pt idx="2">
                  <c:v>Municipal</c:v>
                </c:pt>
                <c:pt idx="3">
                  <c:v>Particular</c:v>
                </c:pt>
              </c:strCache>
            </c:strRef>
          </c:cat>
          <c:val>
            <c:numRef>
              <c:f>'tipo colegio'!$C$2:$C$5</c:f>
              <c:numCache>
                <c:formatCode>0.0</c:formatCode>
                <c:ptCount val="4"/>
                <c:pt idx="0">
                  <c:v>61.111111111111114</c:v>
                </c:pt>
                <c:pt idx="1">
                  <c:v>7.7777777777777777</c:v>
                </c:pt>
                <c:pt idx="2">
                  <c:v>3.3333333333333335</c:v>
                </c:pt>
                <c:pt idx="3">
                  <c:v>27.777777777777779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4F-4CEE-9A19-526DAD2C5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73824"/>
        <c:axId val="77375360"/>
      </c:barChart>
      <c:catAx>
        <c:axId val="7737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375360"/>
        <c:crosses val="autoZero"/>
        <c:auto val="1"/>
        <c:lblAlgn val="ctr"/>
        <c:lblOffset val="100"/>
        <c:noMultiLvlLbl val="0"/>
      </c:catAx>
      <c:valAx>
        <c:axId val="77375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77373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HÁBITOS DE ESTUDIO</a:t>
            </a:r>
          </a:p>
        </c:rich>
      </c:tx>
      <c:layout>
        <c:manualLayout>
          <c:xMode val="edge"/>
          <c:yMode val="edge"/>
          <c:x val="0.29592470237261836"/>
          <c:y val="8.435053110040913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'hábitos de estudio'!$B$1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'hábitos de estudio'!$A$2:$A$3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'hábitos de estudio'!$B$2:$B$3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B4-4333-B111-19FF30E76252}"/>
            </c:ext>
          </c:extLst>
        </c:ser>
        <c:ser>
          <c:idx val="1"/>
          <c:order val="1"/>
          <c:tx>
            <c:strRef>
              <c:f>'hábitos de estudio'!$C$1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'hábitos de estudio'!$A$2:$A$3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'hábitos de estudio'!$C$2:$C$3</c:f>
              <c:numCache>
                <c:formatCode>General</c:formatCode>
                <c:ptCount val="2"/>
                <c:pt idx="0">
                  <c:v>67.5</c:v>
                </c:pt>
                <c:pt idx="1">
                  <c:v>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B4-4333-B111-19FF30E76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20352"/>
        <c:axId val="86821888"/>
      </c:barChart>
      <c:catAx>
        <c:axId val="8682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821888"/>
        <c:crosses val="autoZero"/>
        <c:auto val="1"/>
        <c:lblAlgn val="ctr"/>
        <c:lblOffset val="100"/>
        <c:noMultiLvlLbl val="0"/>
      </c:catAx>
      <c:valAx>
        <c:axId val="8682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820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NIVEL DE CONOCIMIENTOS ADQUIRIDOS DESDE EL COLEGIO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'conocimientos desde colegio'!$B$1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'conocimientos desde colegio'!$A$2:$A$3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'conocimientos desde colegio'!$B$2:$B$3</c:f>
              <c:numCache>
                <c:formatCode>0.0</c:formatCode>
                <c:ptCount val="2"/>
                <c:pt idx="0">
                  <c:v>62.886597938144298</c:v>
                </c:pt>
                <c:pt idx="1">
                  <c:v>37.113402061855673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50-4F66-AE32-36EB41B98FB1}"/>
            </c:ext>
          </c:extLst>
        </c:ser>
        <c:ser>
          <c:idx val="1"/>
          <c:order val="1"/>
          <c:tx>
            <c:strRef>
              <c:f>'conocimientos desde colegio'!$C$1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'conocimientos desde colegio'!$A$2:$A$3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'conocimientos desde colegio'!$C$2:$C$3</c:f>
              <c:numCache>
                <c:formatCode>0.0</c:formatCode>
                <c:ptCount val="2"/>
                <c:pt idx="0">
                  <c:v>71.111111111111114</c:v>
                </c:pt>
                <c:pt idx="1">
                  <c:v>28.888888888888889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50-4F66-AE32-36EB41B98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52192"/>
        <c:axId val="86962176"/>
      </c:barChart>
      <c:catAx>
        <c:axId val="8695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962176"/>
        <c:crosses val="autoZero"/>
        <c:auto val="1"/>
        <c:lblAlgn val="ctr"/>
        <c:lblOffset val="100"/>
        <c:noMultiLvlLbl val="0"/>
      </c:catAx>
      <c:valAx>
        <c:axId val="8696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86952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ADMINISTRACIÓN DEL TIEMPO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'administración tiempo'!$B$1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'administración tiempo'!$A$2:$A$3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'administración tiempo'!$B$2:$B$3</c:f>
              <c:numCache>
                <c:formatCode>0.0</c:formatCode>
                <c:ptCount val="2"/>
                <c:pt idx="0">
                  <c:v>72.164948453608247</c:v>
                </c:pt>
                <c:pt idx="1">
                  <c:v>27.835051546391753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6-4DFF-8562-76745B289B94}"/>
            </c:ext>
          </c:extLst>
        </c:ser>
        <c:ser>
          <c:idx val="1"/>
          <c:order val="1"/>
          <c:tx>
            <c:strRef>
              <c:f>'administración tiempo'!$C$1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'administración tiempo'!$A$2:$A$3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'administración tiempo'!$C$2:$C$3</c:f>
              <c:numCache>
                <c:formatCode>0.0</c:formatCode>
                <c:ptCount val="2"/>
                <c:pt idx="0">
                  <c:v>68.674698795180717</c:v>
                </c:pt>
                <c:pt idx="1">
                  <c:v>31.325301204819276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B6-4DFF-8562-76745B289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93536"/>
        <c:axId val="86995328"/>
      </c:barChart>
      <c:catAx>
        <c:axId val="8699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995328"/>
        <c:crosses val="autoZero"/>
        <c:auto val="1"/>
        <c:lblAlgn val="ctr"/>
        <c:lblOffset val="100"/>
        <c:noMultiLvlLbl val="0"/>
      </c:catAx>
      <c:valAx>
        <c:axId val="86995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86993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METODOLOGÍA DE ENSEÑANZA DEL DOCENTE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'metodología del docente'!$B$1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'metodología del docente'!$A$2:$A$3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'metodología del docente'!$B$2:$B$3</c:f>
              <c:numCache>
                <c:formatCode>0.0</c:formatCode>
                <c:ptCount val="2"/>
                <c:pt idx="0">
                  <c:v>80.927835051546396</c:v>
                </c:pt>
                <c:pt idx="1">
                  <c:v>19.072164948453608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A6-4F7D-8973-C5B492E348A7}"/>
            </c:ext>
          </c:extLst>
        </c:ser>
        <c:ser>
          <c:idx val="1"/>
          <c:order val="1"/>
          <c:tx>
            <c:strRef>
              <c:f>'metodología del docente'!$C$1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'metodología del docente'!$A$2:$A$3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'metodología del docente'!$C$2:$C$3</c:f>
              <c:numCache>
                <c:formatCode>0.0</c:formatCode>
                <c:ptCount val="2"/>
                <c:pt idx="0">
                  <c:v>86.36363636363636</c:v>
                </c:pt>
                <c:pt idx="1">
                  <c:v>13.636363636363637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A6-4F7D-8973-C5B492E34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61504"/>
        <c:axId val="38263040"/>
      </c:barChart>
      <c:catAx>
        <c:axId val="3826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263040"/>
        <c:crosses val="autoZero"/>
        <c:auto val="1"/>
        <c:lblAlgn val="ctr"/>
        <c:lblOffset val="100"/>
        <c:noMultiLvlLbl val="0"/>
      </c:catAx>
      <c:valAx>
        <c:axId val="38263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2.5413709541128822E-2"/>
              <c:y val="0.1862652869238005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8261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EXPERIENCIA DEL DOCENTE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'experiencia docente'!$B$1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'experiencia docente'!$A$2:$A$3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'experiencia docente'!$B$2:$B$3</c:f>
              <c:numCache>
                <c:formatCode>0.0</c:formatCode>
                <c:ptCount val="2"/>
                <c:pt idx="0">
                  <c:v>78.125</c:v>
                </c:pt>
                <c:pt idx="1">
                  <c:v>21.875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1C-49D6-AD70-A5911DBA33A3}"/>
            </c:ext>
          </c:extLst>
        </c:ser>
        <c:ser>
          <c:idx val="1"/>
          <c:order val="1"/>
          <c:tx>
            <c:strRef>
              <c:f>'experiencia docente'!$C$1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'experiencia docente'!$A$2:$A$3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'experiencia docente'!$C$2:$C$3</c:f>
              <c:numCache>
                <c:formatCode>0.0</c:formatCode>
                <c:ptCount val="2"/>
                <c:pt idx="0">
                  <c:v>63.636363636363633</c:v>
                </c:pt>
                <c:pt idx="1">
                  <c:v>36.363636363636367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1C-49D6-AD70-A5911DBA3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15136"/>
        <c:axId val="38316672"/>
      </c:barChart>
      <c:catAx>
        <c:axId val="3831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316672"/>
        <c:crosses val="autoZero"/>
        <c:auto val="1"/>
        <c:lblAlgn val="ctr"/>
        <c:lblOffset val="100"/>
        <c:noMultiLvlLbl val="0"/>
      </c:catAx>
      <c:valAx>
        <c:axId val="38316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831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ACOMPAÑAMIENTO DEL DOCENTE DURANTE EL APRENDIZAJE DEL ALUMNO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'acompañamiento docente'!$B$1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'acompañamiento docente'!$A$2:$A$3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'acompañamiento docente'!$B$2:$B$3</c:f>
              <c:numCache>
                <c:formatCode>0.0</c:formatCode>
                <c:ptCount val="2"/>
                <c:pt idx="0">
                  <c:v>56.185567010309278</c:v>
                </c:pt>
                <c:pt idx="1">
                  <c:v>43.814432989690722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7A-41BD-AB90-C8615C551BC2}"/>
            </c:ext>
          </c:extLst>
        </c:ser>
        <c:ser>
          <c:idx val="1"/>
          <c:order val="1"/>
          <c:tx>
            <c:strRef>
              <c:f>'acompañamiento docente'!$C$1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'acompañamiento docente'!$A$2:$A$3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'acompañamiento docente'!$C$2:$C$3</c:f>
              <c:numCache>
                <c:formatCode>0.0</c:formatCode>
                <c:ptCount val="2"/>
                <c:pt idx="0">
                  <c:v>59.302325581395351</c:v>
                </c:pt>
                <c:pt idx="1">
                  <c:v>40.697674418604649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7A-41BD-AB90-C8615C551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60576"/>
        <c:axId val="38362112"/>
      </c:barChart>
      <c:catAx>
        <c:axId val="3836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362112"/>
        <c:crosses val="autoZero"/>
        <c:auto val="1"/>
        <c:lblAlgn val="ctr"/>
        <c:lblOffset val="100"/>
        <c:noMultiLvlLbl val="0"/>
      </c:catAx>
      <c:valAx>
        <c:axId val="38362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836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POSIBILIDAD DE RECUPERACIÓN DADA POR EL DOCENTE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'posibilidad de recuperación 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'posibilidad de recuperación 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'posibilidad de recuperación '!$B$2:$B$3</c:f>
              <c:numCache>
                <c:formatCode>0.0</c:formatCode>
                <c:ptCount val="2"/>
                <c:pt idx="0">
                  <c:v>67.357512953367873</c:v>
                </c:pt>
                <c:pt idx="1">
                  <c:v>32.642487046632127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42-45F6-B7FC-4837B6EA0FAD}"/>
            </c:ext>
          </c:extLst>
        </c:ser>
        <c:ser>
          <c:idx val="1"/>
          <c:order val="1"/>
          <c:tx>
            <c:strRef>
              <c:f>'posibilidad de recuperación 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'posibilidad de recuperación 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'posibilidad de recuperación '!$C$2:$C$3</c:f>
              <c:numCache>
                <c:formatCode>0.0</c:formatCode>
                <c:ptCount val="2"/>
                <c:pt idx="0">
                  <c:v>59.302325581395351</c:v>
                </c:pt>
                <c:pt idx="1">
                  <c:v>40.697674418604649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42-45F6-B7FC-4837B6EA0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32128"/>
        <c:axId val="38438016"/>
      </c:barChart>
      <c:catAx>
        <c:axId val="3843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438016"/>
        <c:crosses val="autoZero"/>
        <c:auto val="1"/>
        <c:lblAlgn val="ctr"/>
        <c:lblOffset val="100"/>
        <c:noMultiLvlLbl val="0"/>
      </c:catAx>
      <c:valAx>
        <c:axId val="38438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8432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PROCESOS DE EVALUACIÓN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'proceso de evaluación'!$B$1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'proceso de evaluación'!$A$2:$A$3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'proceso de evaluación'!$B$2:$B$3</c:f>
              <c:numCache>
                <c:formatCode>0.0</c:formatCode>
                <c:ptCount val="2"/>
                <c:pt idx="0">
                  <c:v>66.839378238341965</c:v>
                </c:pt>
                <c:pt idx="1">
                  <c:v>33.160621761658028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F0-4FE5-B16B-98CDA39901C5}"/>
            </c:ext>
          </c:extLst>
        </c:ser>
        <c:ser>
          <c:idx val="1"/>
          <c:order val="1"/>
          <c:tx>
            <c:strRef>
              <c:f>'proceso de evaluación'!$C$1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'proceso de evaluación'!$A$2:$A$3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'proceso de evaluación'!$C$2:$C$3</c:f>
              <c:numCache>
                <c:formatCode>0.0</c:formatCode>
                <c:ptCount val="2"/>
                <c:pt idx="0">
                  <c:v>62.068965517241381</c:v>
                </c:pt>
                <c:pt idx="1">
                  <c:v>37.931034482758619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F0-4FE5-B16B-98CDA3990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92800"/>
        <c:axId val="89294336"/>
      </c:barChart>
      <c:catAx>
        <c:axId val="8929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294336"/>
        <c:crosses val="autoZero"/>
        <c:auto val="1"/>
        <c:lblAlgn val="ctr"/>
        <c:lblOffset val="100"/>
        <c:noMultiLvlLbl val="0"/>
      </c:catAx>
      <c:valAx>
        <c:axId val="89294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8929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CANTIDAD DE TRABAJOS ENVIADOS POR EL DOCENTE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'trabajos autónomos y grupales'!$B$1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'trabajos autónomos y grupales'!$A$2:$A$3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'trabajos autónomos y grupales'!$B$2:$B$3</c:f>
              <c:numCache>
                <c:formatCode>0.0</c:formatCode>
                <c:ptCount val="2"/>
                <c:pt idx="0">
                  <c:v>77.604166666666671</c:v>
                </c:pt>
                <c:pt idx="1">
                  <c:v>22.395833333333332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E4-4E2A-81E0-E608F3AED97E}"/>
            </c:ext>
          </c:extLst>
        </c:ser>
        <c:ser>
          <c:idx val="1"/>
          <c:order val="1"/>
          <c:tx>
            <c:strRef>
              <c:f>'trabajos autónomos y grupales'!$C$1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'trabajos autónomos y grupales'!$A$2:$A$3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'trabajos autónomos y grupales'!$C$2:$C$3</c:f>
              <c:numCache>
                <c:formatCode>0.0</c:formatCode>
                <c:ptCount val="2"/>
                <c:pt idx="0">
                  <c:v>64.367816091954026</c:v>
                </c:pt>
                <c:pt idx="1">
                  <c:v>35.632183908045974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E4-4E2A-81E0-E608F3AED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61248"/>
        <c:axId val="90662784"/>
      </c:barChart>
      <c:catAx>
        <c:axId val="9066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662784"/>
        <c:crosses val="autoZero"/>
        <c:auto val="1"/>
        <c:lblAlgn val="ctr"/>
        <c:lblOffset val="100"/>
        <c:noMultiLvlLbl val="0"/>
      </c:catAx>
      <c:valAx>
        <c:axId val="90662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9066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en-US" sz="800"/>
              <a:t>EDAD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edad!$B$1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edad!$A$2:$A$12</c:f>
              <c:numCache>
                <c:formatCode>General</c:formatCode>
                <c:ptCount val="11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28</c:v>
                </c:pt>
                <c:pt idx="10">
                  <c:v>30</c:v>
                </c:pt>
              </c:numCache>
            </c:numRef>
          </c:cat>
          <c:val>
            <c:numRef>
              <c:f>edad!$B$2:$B$12</c:f>
              <c:numCache>
                <c:formatCode>0.0</c:formatCode>
                <c:ptCount val="11"/>
                <c:pt idx="0" formatCode="0">
                  <c:v>1.015228426395939</c:v>
                </c:pt>
                <c:pt idx="1">
                  <c:v>41.6243654822335</c:v>
                </c:pt>
                <c:pt idx="2" formatCode="0">
                  <c:v>32.994923857868024</c:v>
                </c:pt>
                <c:pt idx="3">
                  <c:v>9.1370558375634516</c:v>
                </c:pt>
                <c:pt idx="4">
                  <c:v>4.0609137055837561</c:v>
                </c:pt>
                <c:pt idx="5">
                  <c:v>4.0609137055837561</c:v>
                </c:pt>
                <c:pt idx="6">
                  <c:v>3.5532994923857868</c:v>
                </c:pt>
                <c:pt idx="7">
                  <c:v>2.5380710659898478</c:v>
                </c:pt>
                <c:pt idx="8">
                  <c:v>0.50761421319796951</c:v>
                </c:pt>
                <c:pt idx="10">
                  <c:v>0.50761421319796951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5D-40DC-923E-2104759749DC}"/>
            </c:ext>
          </c:extLst>
        </c:ser>
        <c:ser>
          <c:idx val="1"/>
          <c:order val="1"/>
          <c:tx>
            <c:strRef>
              <c:f>edad!$C$1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edad!$A$2:$A$12</c:f>
              <c:numCache>
                <c:formatCode>General</c:formatCode>
                <c:ptCount val="11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28</c:v>
                </c:pt>
                <c:pt idx="10">
                  <c:v>30</c:v>
                </c:pt>
              </c:numCache>
            </c:numRef>
          </c:cat>
          <c:val>
            <c:numRef>
              <c:f>edad!$C$2:$C$12</c:f>
              <c:numCache>
                <c:formatCode>0</c:formatCode>
                <c:ptCount val="11"/>
                <c:pt idx="0" formatCode="0.0">
                  <c:v>0.50761421319796951</c:v>
                </c:pt>
                <c:pt idx="1">
                  <c:v>2.030456852791878</c:v>
                </c:pt>
                <c:pt idx="2" formatCode="0.0">
                  <c:v>22.335025380710661</c:v>
                </c:pt>
                <c:pt idx="3" formatCode="0.0">
                  <c:v>11.6751269035533</c:v>
                </c:pt>
                <c:pt idx="4" formatCode="0.0">
                  <c:v>6.0913705583756341</c:v>
                </c:pt>
                <c:pt idx="5" formatCode="0.0">
                  <c:v>1.5228426395939085</c:v>
                </c:pt>
                <c:pt idx="6" formatCode="0.0">
                  <c:v>0.50761421319796951</c:v>
                </c:pt>
                <c:pt idx="7" formatCode="0.0">
                  <c:v>0.50761421319796951</c:v>
                </c:pt>
                <c:pt idx="9" formatCode="0.0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5D-40DC-923E-210475974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69088"/>
        <c:axId val="91775360"/>
      </c:barChart>
      <c:catAx>
        <c:axId val="91769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1775360"/>
        <c:crosses val="autoZero"/>
        <c:auto val="1"/>
        <c:lblAlgn val="ctr"/>
        <c:lblOffset val="100"/>
        <c:noMultiLvlLbl val="0"/>
      </c:catAx>
      <c:valAx>
        <c:axId val="91775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91769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TIPO DE </a:t>
            </a:r>
          </a:p>
          <a:p>
            <a:pPr>
              <a:defRPr/>
            </a:pPr>
            <a:r>
              <a:rPr lang="en-US"/>
              <a:t>BACHILLERATO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 bachillerato'!$B$1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'tipo bachillerato'!$A$2:$A$5</c:f>
              <c:strCache>
                <c:ptCount val="4"/>
                <c:pt idx="0">
                  <c:v>BGU</c:v>
                </c:pt>
                <c:pt idx="1">
                  <c:v>Ciencias Exactas</c:v>
                </c:pt>
                <c:pt idx="2">
                  <c:v>Técnico</c:v>
                </c:pt>
                <c:pt idx="3">
                  <c:v>Internacional</c:v>
                </c:pt>
              </c:strCache>
            </c:strRef>
          </c:cat>
          <c:val>
            <c:numRef>
              <c:f>'tipo bachillerato'!$B$2:$B$5</c:f>
              <c:numCache>
                <c:formatCode>0.0</c:formatCode>
                <c:ptCount val="4"/>
                <c:pt idx="0">
                  <c:v>76.649746192893403</c:v>
                </c:pt>
                <c:pt idx="1">
                  <c:v>4.0609137055837561</c:v>
                </c:pt>
                <c:pt idx="2">
                  <c:v>16.243654822335024</c:v>
                </c:pt>
                <c:pt idx="3">
                  <c:v>3.0456852791878171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E4-44BF-B7B9-D847DBA747A6}"/>
            </c:ext>
          </c:extLst>
        </c:ser>
        <c:ser>
          <c:idx val="1"/>
          <c:order val="1"/>
          <c:tx>
            <c:strRef>
              <c:f>'tipo bachillerato'!$C$1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'tipo bachillerato'!$A$2:$A$5</c:f>
              <c:strCache>
                <c:ptCount val="4"/>
                <c:pt idx="0">
                  <c:v>BGU</c:v>
                </c:pt>
                <c:pt idx="1">
                  <c:v>Ciencias Exactas</c:v>
                </c:pt>
                <c:pt idx="2">
                  <c:v>Técnico</c:v>
                </c:pt>
                <c:pt idx="3">
                  <c:v>Internacional</c:v>
                </c:pt>
              </c:strCache>
            </c:strRef>
          </c:cat>
          <c:val>
            <c:numRef>
              <c:f>'tipo bachillerato'!$C$2:$C$5</c:f>
              <c:numCache>
                <c:formatCode>0.0</c:formatCode>
                <c:ptCount val="4"/>
                <c:pt idx="0">
                  <c:v>68.888888888888886</c:v>
                </c:pt>
                <c:pt idx="1">
                  <c:v>5.5555555555555554</c:v>
                </c:pt>
                <c:pt idx="2">
                  <c:v>24.444444444444443</c:v>
                </c:pt>
                <c:pt idx="3">
                  <c:v>1.1111111111111112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E4-44BF-B7B9-D847DBA74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74752"/>
        <c:axId val="79276288"/>
      </c:barChart>
      <c:catAx>
        <c:axId val="7927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276288"/>
        <c:crosses val="autoZero"/>
        <c:auto val="1"/>
        <c:lblAlgn val="ctr"/>
        <c:lblOffset val="100"/>
        <c:noMultiLvlLbl val="0"/>
      </c:catAx>
      <c:valAx>
        <c:axId val="79276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2.8821053852046283E-2"/>
              <c:y val="0.290171027112069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274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HISTOGRAMA: NOTA DE GRADO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'nota de grado'!$B$10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'nota de grado'!$A$11:$A$16</c:f>
              <c:strCache>
                <c:ptCount val="6"/>
                <c:pt idx="0">
                  <c:v>14.00</c:v>
                </c:pt>
                <c:pt idx="1">
                  <c:v>15.00</c:v>
                </c:pt>
                <c:pt idx="2">
                  <c:v>16.00</c:v>
                </c:pt>
                <c:pt idx="3">
                  <c:v>17.00</c:v>
                </c:pt>
                <c:pt idx="4">
                  <c:v>18.00</c:v>
                </c:pt>
                <c:pt idx="5">
                  <c:v>19.00</c:v>
                </c:pt>
              </c:strCache>
            </c:strRef>
          </c:cat>
          <c:val>
            <c:numRef>
              <c:f>'nota de grado'!$B$11:$B$16</c:f>
              <c:numCache>
                <c:formatCode>0.0</c:formatCode>
                <c:ptCount val="6"/>
                <c:pt idx="0">
                  <c:v>1.5873015873015872</c:v>
                </c:pt>
                <c:pt idx="1">
                  <c:v>3.1746031746031744</c:v>
                </c:pt>
                <c:pt idx="2">
                  <c:v>20.105820105820104</c:v>
                </c:pt>
                <c:pt idx="3">
                  <c:v>26.984126984126984</c:v>
                </c:pt>
                <c:pt idx="4">
                  <c:v>35.449735449735449</c:v>
                </c:pt>
                <c:pt idx="5">
                  <c:v>12.698412698412698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52-48ED-817D-B60B8585D538}"/>
            </c:ext>
          </c:extLst>
        </c:ser>
        <c:ser>
          <c:idx val="1"/>
          <c:order val="1"/>
          <c:tx>
            <c:strRef>
              <c:f>'nota de grado'!$C$10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'nota de grado'!$A$11:$A$16</c:f>
              <c:strCache>
                <c:ptCount val="6"/>
                <c:pt idx="0">
                  <c:v>14.00</c:v>
                </c:pt>
                <c:pt idx="1">
                  <c:v>15.00</c:v>
                </c:pt>
                <c:pt idx="2">
                  <c:v>16.00</c:v>
                </c:pt>
                <c:pt idx="3">
                  <c:v>17.00</c:v>
                </c:pt>
                <c:pt idx="4">
                  <c:v>18.00</c:v>
                </c:pt>
                <c:pt idx="5">
                  <c:v>19.00</c:v>
                </c:pt>
              </c:strCache>
            </c:strRef>
          </c:cat>
          <c:val>
            <c:numRef>
              <c:f>'nota de grado'!$C$11:$C$16</c:f>
              <c:numCache>
                <c:formatCode>0.0</c:formatCode>
                <c:ptCount val="6"/>
                <c:pt idx="0">
                  <c:v>3.6144578313253013</c:v>
                </c:pt>
                <c:pt idx="1">
                  <c:v>12.048192771084338</c:v>
                </c:pt>
                <c:pt idx="2">
                  <c:v>20.481927710843372</c:v>
                </c:pt>
                <c:pt idx="3">
                  <c:v>24.096385542168676</c:v>
                </c:pt>
                <c:pt idx="4">
                  <c:v>34.939759036144579</c:v>
                </c:pt>
                <c:pt idx="5">
                  <c:v>4.8192771084337354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52-48ED-817D-B60B8585D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2085248"/>
        <c:axId val="92107904"/>
      </c:barChart>
      <c:catAx>
        <c:axId val="92085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Intervalos (Calificación sobre 20 pts.)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2107904"/>
        <c:crosses val="autoZero"/>
        <c:auto val="1"/>
        <c:lblAlgn val="ctr"/>
        <c:lblOffset val="100"/>
        <c:noMultiLvlLbl val="0"/>
      </c:catAx>
      <c:valAx>
        <c:axId val="9210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Frecuencias relativas (%)</a:t>
                </a:r>
              </a:p>
            </c:rich>
          </c:tx>
          <c:layout>
            <c:manualLayout>
              <c:xMode val="edge"/>
              <c:yMode val="edge"/>
              <c:x val="2.9363047298590014E-2"/>
              <c:y val="0.147320232392479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2085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ACTIVIDAD LABORAL REMUNERADA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empleo!$B$1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empleo!$A$2:$A$3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empleo!$B$2:$B$3</c:f>
              <c:numCache>
                <c:formatCode>0.0</c:formatCode>
                <c:ptCount val="2"/>
                <c:pt idx="0">
                  <c:v>23.857868020304569</c:v>
                </c:pt>
                <c:pt idx="1">
                  <c:v>76.142131979695435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32-4347-9F5D-06EBF205FB7E}"/>
            </c:ext>
          </c:extLst>
        </c:ser>
        <c:ser>
          <c:idx val="1"/>
          <c:order val="1"/>
          <c:tx>
            <c:strRef>
              <c:f>empleo!$C$1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empleo!$A$2:$A$3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empleo!$C$2:$C$3</c:f>
              <c:numCache>
                <c:formatCode>0.0</c:formatCode>
                <c:ptCount val="2"/>
                <c:pt idx="0">
                  <c:v>69.662921348314612</c:v>
                </c:pt>
                <c:pt idx="1">
                  <c:v>30.337078651685392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32-4347-9F5D-06EBF205F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885568"/>
        <c:axId val="91887104"/>
      </c:barChart>
      <c:catAx>
        <c:axId val="9188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887104"/>
        <c:crosses val="autoZero"/>
        <c:auto val="1"/>
        <c:lblAlgn val="ctr"/>
        <c:lblOffset val="100"/>
        <c:noMultiLvlLbl val="0"/>
      </c:catAx>
      <c:valAx>
        <c:axId val="91887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91885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MOTIVO DE ELECCIÓN DE LA CARRERA: OPINIÓN Y/O CONSEJOS DE TERCEROS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'opinión de terceros'!$B$1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'opinión de terceros'!$A$2:$A$3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'opinión de terceros'!$B$2:$B$3</c:f>
              <c:numCache>
                <c:formatCode>0.0</c:formatCode>
                <c:ptCount val="2"/>
                <c:pt idx="0">
                  <c:v>36.612021857923494</c:v>
                </c:pt>
                <c:pt idx="1">
                  <c:v>63.387978142076506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9C-4824-B25C-BAB5223B69A4}"/>
            </c:ext>
          </c:extLst>
        </c:ser>
        <c:ser>
          <c:idx val="1"/>
          <c:order val="1"/>
          <c:tx>
            <c:strRef>
              <c:f>'opinión de terceros'!$C$1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'opinión de terceros'!$A$2:$A$3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'opinión de terceros'!$C$2:$C$3</c:f>
              <c:numCache>
                <c:formatCode>0.0</c:formatCode>
                <c:ptCount val="2"/>
                <c:pt idx="0">
                  <c:v>51.764705882352942</c:v>
                </c:pt>
                <c:pt idx="1">
                  <c:v>48.235294117647058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9C-4824-B25C-BAB5223B6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22816"/>
        <c:axId val="91924352"/>
      </c:barChart>
      <c:catAx>
        <c:axId val="919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924352"/>
        <c:crosses val="autoZero"/>
        <c:auto val="1"/>
        <c:lblAlgn val="ctr"/>
        <c:lblOffset val="100"/>
        <c:noMultiLvlLbl val="0"/>
      </c:catAx>
      <c:valAx>
        <c:axId val="91924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91922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ORIGEN DE LOS RECURSOS PARA EL PAGO DE LOS</a:t>
            </a:r>
            <a:r>
              <a:rPr lang="en-US" sz="1000" baseline="0"/>
              <a:t> GASTOS DEL </a:t>
            </a:r>
            <a:r>
              <a:rPr lang="en-US" sz="1000"/>
              <a:t>CURSO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Hoja3!$A$2:$A$8</c:f>
              <c:strCache>
                <c:ptCount val="7"/>
                <c:pt idx="0">
                  <c:v>Recursos propios</c:v>
                </c:pt>
                <c:pt idx="1">
                  <c:v>Padres tutores</c:v>
                </c:pt>
                <c:pt idx="2">
                  <c:v>Pareja</c:v>
                </c:pt>
                <c:pt idx="3">
                  <c:v>Hermanos</c:v>
                </c:pt>
                <c:pt idx="4">
                  <c:v>Otros familiares</c:v>
                </c:pt>
                <c:pt idx="5">
                  <c:v>Beca</c:v>
                </c:pt>
                <c:pt idx="6">
                  <c:v>Otros </c:v>
                </c:pt>
              </c:strCache>
            </c:strRef>
          </c:cat>
          <c:val>
            <c:numRef>
              <c:f>Hoja3!$B$2:$B$8</c:f>
              <c:numCache>
                <c:formatCode>0.00</c:formatCode>
                <c:ptCount val="7"/>
                <c:pt idx="0">
                  <c:v>19.457013574660632</c:v>
                </c:pt>
                <c:pt idx="1">
                  <c:v>73.303167420814475</c:v>
                </c:pt>
                <c:pt idx="2">
                  <c:v>1.3574660633484164</c:v>
                </c:pt>
                <c:pt idx="3">
                  <c:v>2.7149321266968327</c:v>
                </c:pt>
                <c:pt idx="4">
                  <c:v>2.7149321266968327</c:v>
                </c:pt>
                <c:pt idx="5">
                  <c:v>0.45248868778280543</c:v>
                </c:pt>
                <c:pt idx="6">
                  <c:v>0.45248868778280543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31-4F4A-978B-8F547C43F8F7}"/>
            </c:ext>
          </c:extLst>
        </c:ser>
        <c:ser>
          <c:idx val="1"/>
          <c:order val="1"/>
          <c:tx>
            <c:strRef>
              <c:f>Hoja3!$C$1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Hoja3!$A$2:$A$8</c:f>
              <c:strCache>
                <c:ptCount val="7"/>
                <c:pt idx="0">
                  <c:v>Recursos propios</c:v>
                </c:pt>
                <c:pt idx="1">
                  <c:v>Padres tutores</c:v>
                </c:pt>
                <c:pt idx="2">
                  <c:v>Pareja</c:v>
                </c:pt>
                <c:pt idx="3">
                  <c:v>Hermanos</c:v>
                </c:pt>
                <c:pt idx="4">
                  <c:v>Otros familiares</c:v>
                </c:pt>
                <c:pt idx="5">
                  <c:v>Beca</c:v>
                </c:pt>
                <c:pt idx="6">
                  <c:v>Otros </c:v>
                </c:pt>
              </c:strCache>
            </c:strRef>
          </c:cat>
          <c:val>
            <c:numRef>
              <c:f>Hoja3!$C$2:$C$8</c:f>
              <c:numCache>
                <c:formatCode>0.00</c:formatCode>
                <c:ptCount val="7"/>
                <c:pt idx="0">
                  <c:v>29.032258064516128</c:v>
                </c:pt>
                <c:pt idx="1">
                  <c:v>68.817204301075265</c:v>
                </c:pt>
                <c:pt idx="3">
                  <c:v>1.075268817204301</c:v>
                </c:pt>
                <c:pt idx="4">
                  <c:v>1.075268817204301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31-4F4A-978B-8F547C43F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87584"/>
        <c:axId val="79609856"/>
      </c:barChart>
      <c:catAx>
        <c:axId val="7958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79609856"/>
        <c:crosses val="autoZero"/>
        <c:auto val="1"/>
        <c:lblAlgn val="ctr"/>
        <c:lblOffset val="100"/>
        <c:noMultiLvlLbl val="0"/>
      </c:catAx>
      <c:valAx>
        <c:axId val="79609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1.3146689449660947E-2"/>
              <c:y val="0.19274087927814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587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VIVIR SOLO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'vivir solo'!$B$1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'vivir solo'!$A$2:$A$3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'vivir solo'!$B$2:$B$3</c:f>
              <c:numCache>
                <c:formatCode>0.0</c:formatCode>
                <c:ptCount val="2"/>
                <c:pt idx="0">
                  <c:v>23.469387755102041</c:v>
                </c:pt>
                <c:pt idx="1">
                  <c:v>76.530612244897952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CF-4A4C-A1B0-149325B0E138}"/>
            </c:ext>
          </c:extLst>
        </c:ser>
        <c:ser>
          <c:idx val="1"/>
          <c:order val="1"/>
          <c:tx>
            <c:strRef>
              <c:f>'vivir solo'!$C$1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'vivir solo'!$A$2:$A$3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'vivir solo'!$C$2:$C$3</c:f>
              <c:numCache>
                <c:formatCode>0.0</c:formatCode>
                <c:ptCount val="2"/>
                <c:pt idx="0">
                  <c:v>20.224719101123597</c:v>
                </c:pt>
                <c:pt idx="1">
                  <c:v>79.775280898876403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CF-4A4C-A1B0-149325B0E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19040"/>
        <c:axId val="79729024"/>
      </c:barChart>
      <c:catAx>
        <c:axId val="7971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729024"/>
        <c:crosses val="autoZero"/>
        <c:auto val="1"/>
        <c:lblAlgn val="ctr"/>
        <c:lblOffset val="100"/>
        <c:noMultiLvlLbl val="0"/>
      </c:catAx>
      <c:valAx>
        <c:axId val="79729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2.7995125762040548E-2"/>
              <c:y val="0.249262109205102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719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EQUIPO DE CÓMPUTO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'equipo de cómputo'!$B$1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'equipo de cómputo'!$A$2:$A$3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'equipo de cómputo'!$B$2:$B$3</c:f>
              <c:numCache>
                <c:formatCode>0.0</c:formatCode>
                <c:ptCount val="2"/>
                <c:pt idx="0">
                  <c:v>88.775510204081627</c:v>
                </c:pt>
                <c:pt idx="1">
                  <c:v>11.224489795918368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80-46CB-B61B-60B8F1476F74}"/>
            </c:ext>
          </c:extLst>
        </c:ser>
        <c:ser>
          <c:idx val="1"/>
          <c:order val="1"/>
          <c:tx>
            <c:strRef>
              <c:f>'equipo de cómputo'!$C$1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'equipo de cómputo'!$A$2:$A$3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'equipo de cómputo'!$C$2:$C$3</c:f>
              <c:numCache>
                <c:formatCode>0.0</c:formatCode>
                <c:ptCount val="2"/>
                <c:pt idx="0">
                  <c:v>79.545454545454547</c:v>
                </c:pt>
                <c:pt idx="1">
                  <c:v>20.454545454545453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80-46CB-B61B-60B8F1476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79456"/>
        <c:axId val="79381248"/>
      </c:barChart>
      <c:catAx>
        <c:axId val="7937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381248"/>
        <c:crosses val="autoZero"/>
        <c:auto val="1"/>
        <c:lblAlgn val="ctr"/>
        <c:lblOffset val="100"/>
        <c:noMultiLvlLbl val="0"/>
      </c:catAx>
      <c:valAx>
        <c:axId val="7938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1.3711565241030963E-2"/>
              <c:y val="0.200206232141504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379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ACCESO A INTERNET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internet!$B$1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internet!$A$2:$A$3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internet!$B$2:$B$3</c:f>
              <c:numCache>
                <c:formatCode>0.0</c:formatCode>
                <c:ptCount val="2"/>
                <c:pt idx="0">
                  <c:v>97.461928934010146</c:v>
                </c:pt>
                <c:pt idx="1">
                  <c:v>2.5380710659898478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2E-4AEC-9678-5380CE497A16}"/>
            </c:ext>
          </c:extLst>
        </c:ser>
        <c:ser>
          <c:idx val="1"/>
          <c:order val="1"/>
          <c:tx>
            <c:strRef>
              <c:f>internet!$C$1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internet!$A$2:$A$3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internet!$C$2:$C$3</c:f>
              <c:numCache>
                <c:formatCode>0.0</c:formatCode>
                <c:ptCount val="2"/>
                <c:pt idx="0">
                  <c:v>95.50561797752809</c:v>
                </c:pt>
                <c:pt idx="1">
                  <c:v>4.4943820224719104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2E-4AEC-9678-5380CE497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28992"/>
        <c:axId val="79430784"/>
      </c:barChart>
      <c:catAx>
        <c:axId val="794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430784"/>
        <c:crosses val="autoZero"/>
        <c:auto val="1"/>
        <c:lblAlgn val="ctr"/>
        <c:lblOffset val="100"/>
        <c:noMultiLvlLbl val="0"/>
      </c:catAx>
      <c:valAx>
        <c:axId val="7943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2.6596062149342962E-2"/>
              <c:y val="0.196905039646796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42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INGRESOS FAMILIAR MENSUAL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SBU!$B$1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SBU!$A$2:$A$7</c:f>
              <c:strCache>
                <c:ptCount val="6"/>
                <c:pt idx="0">
                  <c:v>1 a 2 SBU</c:v>
                </c:pt>
                <c:pt idx="1">
                  <c:v>3 a 4 SBU</c:v>
                </c:pt>
                <c:pt idx="2">
                  <c:v>5 a 6 SBU</c:v>
                </c:pt>
                <c:pt idx="3">
                  <c:v>7 a 8 SBU</c:v>
                </c:pt>
                <c:pt idx="4">
                  <c:v>8 a 9 SBU</c:v>
                </c:pt>
                <c:pt idx="5">
                  <c:v>Más de 10 SBU</c:v>
                </c:pt>
              </c:strCache>
            </c:strRef>
          </c:cat>
          <c:val>
            <c:numRef>
              <c:f>SBU!$B$2:$B$7</c:f>
              <c:numCache>
                <c:formatCode>0.0</c:formatCode>
                <c:ptCount val="6"/>
                <c:pt idx="0">
                  <c:v>48.148148148148145</c:v>
                </c:pt>
                <c:pt idx="1">
                  <c:v>29.62962962962963</c:v>
                </c:pt>
                <c:pt idx="2">
                  <c:v>15.873015873015873</c:v>
                </c:pt>
                <c:pt idx="3">
                  <c:v>3.7037037037037037</c:v>
                </c:pt>
                <c:pt idx="4">
                  <c:v>1.0582010582010581</c:v>
                </c:pt>
                <c:pt idx="5">
                  <c:v>1.5873015873015872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1-4711-9574-D4597C994AB4}"/>
            </c:ext>
          </c:extLst>
        </c:ser>
        <c:ser>
          <c:idx val="1"/>
          <c:order val="1"/>
          <c:tx>
            <c:strRef>
              <c:f>SBU!$C$1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SBU!$A$2:$A$7</c:f>
              <c:strCache>
                <c:ptCount val="6"/>
                <c:pt idx="0">
                  <c:v>1 a 2 SBU</c:v>
                </c:pt>
                <c:pt idx="1">
                  <c:v>3 a 4 SBU</c:v>
                </c:pt>
                <c:pt idx="2">
                  <c:v>5 a 6 SBU</c:v>
                </c:pt>
                <c:pt idx="3">
                  <c:v>7 a 8 SBU</c:v>
                </c:pt>
                <c:pt idx="4">
                  <c:v>8 a 9 SBU</c:v>
                </c:pt>
                <c:pt idx="5">
                  <c:v>Más de 10 SBU</c:v>
                </c:pt>
              </c:strCache>
            </c:strRef>
          </c:cat>
          <c:val>
            <c:numRef>
              <c:f>SBU!$C$2:$C$7</c:f>
              <c:numCache>
                <c:formatCode>0.0</c:formatCode>
                <c:ptCount val="6"/>
                <c:pt idx="0" formatCode="0">
                  <c:v>50</c:v>
                </c:pt>
                <c:pt idx="1">
                  <c:v>24.418604651162791</c:v>
                </c:pt>
                <c:pt idx="2">
                  <c:v>20.930232558139537</c:v>
                </c:pt>
                <c:pt idx="3">
                  <c:v>1.1627906976744187</c:v>
                </c:pt>
                <c:pt idx="4">
                  <c:v>1.1627906976744187</c:v>
                </c:pt>
                <c:pt idx="5">
                  <c:v>2.3255813953488373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F1-4711-9574-D4597C99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99648"/>
        <c:axId val="79501184"/>
      </c:barChart>
      <c:catAx>
        <c:axId val="7949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79501184"/>
        <c:crosses val="autoZero"/>
        <c:auto val="1"/>
        <c:lblAlgn val="ctr"/>
        <c:lblOffset val="100"/>
        <c:noMultiLvlLbl val="0"/>
      </c:catAx>
      <c:valAx>
        <c:axId val="79501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layout>
            <c:manualLayout>
              <c:xMode val="edge"/>
              <c:yMode val="edge"/>
              <c:x val="2.2004906920976394E-2"/>
              <c:y val="0.166936820140880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79499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APOYO FAMILIAR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'apoyo familiar'!$B$1</c:f>
              <c:strCache>
                <c:ptCount val="1"/>
                <c:pt idx="0">
                  <c:v>Alumnos nuevos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'apoyo familiar'!$A$2:$A$3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'apoyo familiar'!$B$2:$B$3</c:f>
              <c:numCache>
                <c:formatCode>0.0</c:formatCode>
                <c:ptCount val="2"/>
                <c:pt idx="0">
                  <c:v>95.3125</c:v>
                </c:pt>
                <c:pt idx="1">
                  <c:v>4.6875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F2-49D8-9C5D-673CC6A2879A}"/>
            </c:ext>
          </c:extLst>
        </c:ser>
        <c:ser>
          <c:idx val="1"/>
          <c:order val="1"/>
          <c:tx>
            <c:strRef>
              <c:f>'apoyo familiar'!$C$1</c:f>
              <c:strCache>
                <c:ptCount val="1"/>
                <c:pt idx="0">
                  <c:v>Alumnos repitentes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'apoyo familiar'!$A$2:$A$3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'apoyo familiar'!$C$2:$C$3</c:f>
              <c:numCache>
                <c:formatCode>0.0</c:formatCode>
                <c:ptCount val="2"/>
                <c:pt idx="0">
                  <c:v>86.746987951807228</c:v>
                </c:pt>
                <c:pt idx="1">
                  <c:v>13.253012048192771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F2-49D8-9C5D-673CC6A28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83168"/>
        <c:axId val="86584704"/>
      </c:barChart>
      <c:catAx>
        <c:axId val="8658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584704"/>
        <c:crosses val="autoZero"/>
        <c:auto val="1"/>
        <c:lblAlgn val="ctr"/>
        <c:lblOffset val="100"/>
        <c:noMultiLvlLbl val="0"/>
      </c:catAx>
      <c:valAx>
        <c:axId val="86584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86583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D5454-CCC4-4366-B477-168745A359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B2D2E87A-0F8C-496F-9984-5E0E637E5CBF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4F9E8-CF31-4447-9FA5-47CE36ABB62C}" type="par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784D9-FF10-4F1D-ACE4-735CAC5FDE47}" type="sib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9CDB3-D3C6-44FA-BA63-69C2E499935C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BADC6-B31C-42DE-AA74-B4DF5492BDB8}" type="par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38A4-48BB-4895-B356-DCC194698BC1}" type="sib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5C486-D254-4B8B-9919-3792A47DE161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E3BA7-822C-4557-9E0D-E8023E1793DB}" type="par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288D-4E1D-4302-ABBD-24BB951F377F}" type="sib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2F4B5-16BD-41E5-B43D-413FF42AD9EC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A9BC9-1984-4CFC-AAA1-F1D457092C48}" type="par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D111CC6-3303-4271-AD8D-FD89F1513132}" type="sib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B248557E-D8BA-4338-AA95-C08A9748A3C0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44DBF-8D02-4682-BA8F-61898CA3F873}" type="par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2C614D0-8C0B-4BB5-92E7-FC6CC341F29D}" type="sib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B791CF6-CD91-4E69-81D0-4F94D48DBDE0}" type="pres">
      <dgm:prSet presAssocID="{9D9D5454-CCC4-4366-B477-168745A359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C831B13-9E7F-4A49-B375-7D167FF2E3BA}" type="pres">
      <dgm:prSet presAssocID="{9D9D5454-CCC4-4366-B477-168745A359DE}" presName="Name1" presStyleCnt="0"/>
      <dgm:spPr/>
      <dgm:t>
        <a:bodyPr/>
        <a:lstStyle/>
        <a:p>
          <a:endParaRPr lang="es-EC"/>
        </a:p>
      </dgm:t>
    </dgm:pt>
    <dgm:pt modelId="{FA2C1537-8FCC-4443-994A-0A3848D7457B}" type="pres">
      <dgm:prSet presAssocID="{9D9D5454-CCC4-4366-B477-168745A359DE}" presName="cycle" presStyleCnt="0"/>
      <dgm:spPr/>
      <dgm:t>
        <a:bodyPr/>
        <a:lstStyle/>
        <a:p>
          <a:endParaRPr lang="es-EC"/>
        </a:p>
      </dgm:t>
    </dgm:pt>
    <dgm:pt modelId="{69EDEECC-62AA-4A20-8A54-ED2CF4AE32A0}" type="pres">
      <dgm:prSet presAssocID="{9D9D5454-CCC4-4366-B477-168745A359DE}" presName="srcNode" presStyleLbl="node1" presStyleIdx="0" presStyleCnt="5"/>
      <dgm:spPr/>
      <dgm:t>
        <a:bodyPr/>
        <a:lstStyle/>
        <a:p>
          <a:endParaRPr lang="es-EC"/>
        </a:p>
      </dgm:t>
    </dgm:pt>
    <dgm:pt modelId="{A9CA4199-9475-4196-951D-B482F08448AD}" type="pres">
      <dgm:prSet presAssocID="{9D9D5454-CCC4-4366-B477-168745A359DE}" presName="conn" presStyleLbl="parChTrans1D2" presStyleIdx="0" presStyleCnt="1"/>
      <dgm:spPr/>
      <dgm:t>
        <a:bodyPr/>
        <a:lstStyle/>
        <a:p>
          <a:endParaRPr lang="es-EC"/>
        </a:p>
      </dgm:t>
    </dgm:pt>
    <dgm:pt modelId="{B3984F75-3845-4474-A2F5-527B1AC91615}" type="pres">
      <dgm:prSet presAssocID="{9D9D5454-CCC4-4366-B477-168745A359DE}" presName="extraNode" presStyleLbl="node1" presStyleIdx="0" presStyleCnt="5"/>
      <dgm:spPr/>
      <dgm:t>
        <a:bodyPr/>
        <a:lstStyle/>
        <a:p>
          <a:endParaRPr lang="es-EC"/>
        </a:p>
      </dgm:t>
    </dgm:pt>
    <dgm:pt modelId="{13967F0F-9FC6-48F0-9814-875415450E73}" type="pres">
      <dgm:prSet presAssocID="{9D9D5454-CCC4-4366-B477-168745A359DE}" presName="dstNode" presStyleLbl="node1" presStyleIdx="0" presStyleCnt="5"/>
      <dgm:spPr/>
      <dgm:t>
        <a:bodyPr/>
        <a:lstStyle/>
        <a:p>
          <a:endParaRPr lang="es-EC"/>
        </a:p>
      </dgm:t>
    </dgm:pt>
    <dgm:pt modelId="{19C1539F-4960-43B3-A038-AD64DA542EA2}" type="pres">
      <dgm:prSet presAssocID="{B2D2E87A-0F8C-496F-9984-5E0E637E5C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070ED1-8A9C-4C0F-A22D-6271500FB2AC}" type="pres">
      <dgm:prSet presAssocID="{B2D2E87A-0F8C-496F-9984-5E0E637E5CBF}" presName="accent_1" presStyleCnt="0"/>
      <dgm:spPr/>
      <dgm:t>
        <a:bodyPr/>
        <a:lstStyle/>
        <a:p>
          <a:endParaRPr lang="es-EC"/>
        </a:p>
      </dgm:t>
    </dgm:pt>
    <dgm:pt modelId="{1416761D-1202-489D-A5C5-2A0243801AB0}" type="pres">
      <dgm:prSet presAssocID="{B2D2E87A-0F8C-496F-9984-5E0E637E5CBF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F04E85CC-3301-4548-A0F4-DEBC9BD3AEE7}" type="pres">
      <dgm:prSet presAssocID="{C379CDB3-D3C6-44FA-BA63-69C2E49993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49C3CE-EE3E-4DA2-9813-99CF6C855372}" type="pres">
      <dgm:prSet presAssocID="{C379CDB3-D3C6-44FA-BA63-69C2E499935C}" presName="accent_2" presStyleCnt="0"/>
      <dgm:spPr/>
      <dgm:t>
        <a:bodyPr/>
        <a:lstStyle/>
        <a:p>
          <a:endParaRPr lang="es-EC"/>
        </a:p>
      </dgm:t>
    </dgm:pt>
    <dgm:pt modelId="{AAEC09D5-138E-43D8-9B79-26C3C02ED108}" type="pres">
      <dgm:prSet presAssocID="{C379CDB3-D3C6-44FA-BA63-69C2E499935C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F48C2610-DA96-4F8E-BF2C-EE10A3E833A9}" type="pres">
      <dgm:prSet presAssocID="{A195C486-D254-4B8B-9919-3792A47DE1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33C9F-BFCE-44F5-8479-12FD6F06269B}" type="pres">
      <dgm:prSet presAssocID="{A195C486-D254-4B8B-9919-3792A47DE161}" presName="accent_3" presStyleCnt="0"/>
      <dgm:spPr/>
      <dgm:t>
        <a:bodyPr/>
        <a:lstStyle/>
        <a:p>
          <a:endParaRPr lang="es-EC"/>
        </a:p>
      </dgm:t>
    </dgm:pt>
    <dgm:pt modelId="{41A5B9FC-590E-49E7-8264-6FAAC861C4E7}" type="pres">
      <dgm:prSet presAssocID="{A195C486-D254-4B8B-9919-3792A47DE161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6A62EB06-A5E6-4697-856E-8AE0C671736A}" type="pres">
      <dgm:prSet presAssocID="{C5A2F4B5-16BD-41E5-B43D-413FF42AD9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BB183-5EF0-4B5B-8600-03D048F0069E}" type="pres">
      <dgm:prSet presAssocID="{C5A2F4B5-16BD-41E5-B43D-413FF42AD9EC}" presName="accent_4" presStyleCnt="0"/>
      <dgm:spPr/>
      <dgm:t>
        <a:bodyPr/>
        <a:lstStyle/>
        <a:p>
          <a:endParaRPr lang="es-EC"/>
        </a:p>
      </dgm:t>
    </dgm:pt>
    <dgm:pt modelId="{65542CCE-3B38-4280-97E0-92C3CBF68DE9}" type="pres">
      <dgm:prSet presAssocID="{C5A2F4B5-16BD-41E5-B43D-413FF42AD9EC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7B20F826-B9C7-4E55-9C32-C64A897AE26D}" type="pres">
      <dgm:prSet presAssocID="{B248557E-D8BA-4338-AA95-C08A9748A3C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6BC15F-BF3E-494C-B346-76F75CDC899B}" type="pres">
      <dgm:prSet presAssocID="{B248557E-D8BA-4338-AA95-C08A9748A3C0}" presName="accent_5" presStyleCnt="0"/>
      <dgm:spPr/>
      <dgm:t>
        <a:bodyPr/>
        <a:lstStyle/>
        <a:p>
          <a:endParaRPr lang="es-EC"/>
        </a:p>
      </dgm:t>
    </dgm:pt>
    <dgm:pt modelId="{6B728950-97F4-4334-BECF-AAFCBE9D12A8}" type="pres">
      <dgm:prSet presAssocID="{B248557E-D8BA-4338-AA95-C08A9748A3C0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DE5CB913-995F-44C9-AF74-1DFA56072085}" srcId="{9D9D5454-CCC4-4366-B477-168745A359DE}" destId="{B2D2E87A-0F8C-496F-9984-5E0E637E5CBF}" srcOrd="0" destOrd="0" parTransId="{8464F9E8-CF31-4447-9FA5-47CE36ABB62C}" sibTransId="{B5E784D9-FF10-4F1D-ACE4-735CAC5FDE47}"/>
    <dgm:cxn modelId="{5A17A490-FB5A-4A54-A92E-F33B3027F308}" srcId="{9D9D5454-CCC4-4366-B477-168745A359DE}" destId="{C5A2F4B5-16BD-41E5-B43D-413FF42AD9EC}" srcOrd="3" destOrd="0" parTransId="{9F1A9BC9-1984-4CFC-AAA1-F1D457092C48}" sibTransId="{ED111CC6-3303-4271-AD8D-FD89F1513132}"/>
    <dgm:cxn modelId="{C43BF803-353D-46E6-B246-D76732A4F818}" type="presOf" srcId="{C379CDB3-D3C6-44FA-BA63-69C2E499935C}" destId="{F04E85CC-3301-4548-A0F4-DEBC9BD3AEE7}" srcOrd="0" destOrd="0" presId="urn:microsoft.com/office/officeart/2008/layout/VerticalCurvedList"/>
    <dgm:cxn modelId="{37180003-C7C2-4ACE-A0B7-77C3DAB770F0}" srcId="{9D9D5454-CCC4-4366-B477-168745A359DE}" destId="{A195C486-D254-4B8B-9919-3792A47DE161}" srcOrd="2" destOrd="0" parTransId="{8F8E3BA7-822C-4557-9E0D-E8023E1793DB}" sibTransId="{553F288D-4E1D-4302-ABBD-24BB951F377F}"/>
    <dgm:cxn modelId="{916A8124-29B8-4E42-BDE4-347E192EAA15}" type="presOf" srcId="{A195C486-D254-4B8B-9919-3792A47DE161}" destId="{F48C2610-DA96-4F8E-BF2C-EE10A3E833A9}" srcOrd="0" destOrd="0" presId="urn:microsoft.com/office/officeart/2008/layout/VerticalCurvedList"/>
    <dgm:cxn modelId="{76CD0E19-F2C1-479E-AA9F-F2C992DF0EE1}" type="presOf" srcId="{B2D2E87A-0F8C-496F-9984-5E0E637E5CBF}" destId="{19C1539F-4960-43B3-A038-AD64DA542EA2}" srcOrd="0" destOrd="0" presId="urn:microsoft.com/office/officeart/2008/layout/VerticalCurvedList"/>
    <dgm:cxn modelId="{3196D761-E382-4E5A-A92E-5C253B05C62C}" type="presOf" srcId="{B5E784D9-FF10-4F1D-ACE4-735CAC5FDE47}" destId="{A9CA4199-9475-4196-951D-B482F08448AD}" srcOrd="0" destOrd="0" presId="urn:microsoft.com/office/officeart/2008/layout/VerticalCurvedList"/>
    <dgm:cxn modelId="{639256CB-323C-417C-902D-447B459F534E}" type="presOf" srcId="{9D9D5454-CCC4-4366-B477-168745A359DE}" destId="{8B791CF6-CD91-4E69-81D0-4F94D48DBDE0}" srcOrd="0" destOrd="0" presId="urn:microsoft.com/office/officeart/2008/layout/VerticalCurvedList"/>
    <dgm:cxn modelId="{0AA7A538-3A1C-4366-B2E4-3D2C81D5BA93}" srcId="{9D9D5454-CCC4-4366-B477-168745A359DE}" destId="{C379CDB3-D3C6-44FA-BA63-69C2E499935C}" srcOrd="1" destOrd="0" parTransId="{25ABADC6-B31C-42DE-AA74-B4DF5492BDB8}" sibTransId="{81D738A4-48BB-4895-B356-DCC194698BC1}"/>
    <dgm:cxn modelId="{2668BD92-2B6F-4DB0-932E-07D4AB80BEEB}" type="presOf" srcId="{B248557E-D8BA-4338-AA95-C08A9748A3C0}" destId="{7B20F826-B9C7-4E55-9C32-C64A897AE26D}" srcOrd="0" destOrd="0" presId="urn:microsoft.com/office/officeart/2008/layout/VerticalCurvedList"/>
    <dgm:cxn modelId="{3EF0BE75-C018-4626-AD43-34A67D202913}" srcId="{9D9D5454-CCC4-4366-B477-168745A359DE}" destId="{B248557E-D8BA-4338-AA95-C08A9748A3C0}" srcOrd="4" destOrd="0" parTransId="{28844DBF-8D02-4682-BA8F-61898CA3F873}" sibTransId="{E2C614D0-8C0B-4BB5-92E7-FC6CC341F29D}"/>
    <dgm:cxn modelId="{7B14DE9C-B068-48EC-882E-4F6A0ADED988}" type="presOf" srcId="{C5A2F4B5-16BD-41E5-B43D-413FF42AD9EC}" destId="{6A62EB06-A5E6-4697-856E-8AE0C671736A}" srcOrd="0" destOrd="0" presId="urn:microsoft.com/office/officeart/2008/layout/VerticalCurvedList"/>
    <dgm:cxn modelId="{987C2A47-7FD5-43F7-8AC0-13DBE03AC694}" type="presParOf" srcId="{8B791CF6-CD91-4E69-81D0-4F94D48DBDE0}" destId="{5C831B13-9E7F-4A49-B375-7D167FF2E3BA}" srcOrd="0" destOrd="0" presId="urn:microsoft.com/office/officeart/2008/layout/VerticalCurvedList"/>
    <dgm:cxn modelId="{405685F4-D67D-4EC3-9D48-5DDFE3F3787A}" type="presParOf" srcId="{5C831B13-9E7F-4A49-B375-7D167FF2E3BA}" destId="{FA2C1537-8FCC-4443-994A-0A3848D7457B}" srcOrd="0" destOrd="0" presId="urn:microsoft.com/office/officeart/2008/layout/VerticalCurvedList"/>
    <dgm:cxn modelId="{923A1D1F-41E0-4662-BE2D-CB1D327A39CC}" type="presParOf" srcId="{FA2C1537-8FCC-4443-994A-0A3848D7457B}" destId="{69EDEECC-62AA-4A20-8A54-ED2CF4AE32A0}" srcOrd="0" destOrd="0" presId="urn:microsoft.com/office/officeart/2008/layout/VerticalCurvedList"/>
    <dgm:cxn modelId="{9ACEA0AC-C795-4E86-88CE-43F7BE194D05}" type="presParOf" srcId="{FA2C1537-8FCC-4443-994A-0A3848D7457B}" destId="{A9CA4199-9475-4196-951D-B482F08448AD}" srcOrd="1" destOrd="0" presId="urn:microsoft.com/office/officeart/2008/layout/VerticalCurvedList"/>
    <dgm:cxn modelId="{97B0CAAE-FC9A-4750-B6BA-A0ADC7FB2E29}" type="presParOf" srcId="{FA2C1537-8FCC-4443-994A-0A3848D7457B}" destId="{B3984F75-3845-4474-A2F5-527B1AC91615}" srcOrd="2" destOrd="0" presId="urn:microsoft.com/office/officeart/2008/layout/VerticalCurvedList"/>
    <dgm:cxn modelId="{5D8F823C-DF86-4875-A679-08F22092D10C}" type="presParOf" srcId="{FA2C1537-8FCC-4443-994A-0A3848D7457B}" destId="{13967F0F-9FC6-48F0-9814-875415450E73}" srcOrd="3" destOrd="0" presId="urn:microsoft.com/office/officeart/2008/layout/VerticalCurvedList"/>
    <dgm:cxn modelId="{3D74EC37-785B-4F09-B4F3-84113AB768C1}" type="presParOf" srcId="{5C831B13-9E7F-4A49-B375-7D167FF2E3BA}" destId="{19C1539F-4960-43B3-A038-AD64DA542EA2}" srcOrd="1" destOrd="0" presId="urn:microsoft.com/office/officeart/2008/layout/VerticalCurvedList"/>
    <dgm:cxn modelId="{20A4D40C-7B42-4EC3-A77E-6318C0F346CC}" type="presParOf" srcId="{5C831B13-9E7F-4A49-B375-7D167FF2E3BA}" destId="{3C070ED1-8A9C-4C0F-A22D-6271500FB2AC}" srcOrd="2" destOrd="0" presId="urn:microsoft.com/office/officeart/2008/layout/VerticalCurvedList"/>
    <dgm:cxn modelId="{CC641CAA-22E4-4F59-A381-185DF57AAB32}" type="presParOf" srcId="{3C070ED1-8A9C-4C0F-A22D-6271500FB2AC}" destId="{1416761D-1202-489D-A5C5-2A0243801AB0}" srcOrd="0" destOrd="0" presId="urn:microsoft.com/office/officeart/2008/layout/VerticalCurvedList"/>
    <dgm:cxn modelId="{91669E60-2911-4FA2-814E-3AC4A2D86E45}" type="presParOf" srcId="{5C831B13-9E7F-4A49-B375-7D167FF2E3BA}" destId="{F04E85CC-3301-4548-A0F4-DEBC9BD3AEE7}" srcOrd="3" destOrd="0" presId="urn:microsoft.com/office/officeart/2008/layout/VerticalCurvedList"/>
    <dgm:cxn modelId="{968B6039-C9AE-408F-97C2-074BBD3869C3}" type="presParOf" srcId="{5C831B13-9E7F-4A49-B375-7D167FF2E3BA}" destId="{E149C3CE-EE3E-4DA2-9813-99CF6C855372}" srcOrd="4" destOrd="0" presId="urn:microsoft.com/office/officeart/2008/layout/VerticalCurvedList"/>
    <dgm:cxn modelId="{B0C88F31-BAEC-400A-BEE1-56E603F74843}" type="presParOf" srcId="{E149C3CE-EE3E-4DA2-9813-99CF6C855372}" destId="{AAEC09D5-138E-43D8-9B79-26C3C02ED108}" srcOrd="0" destOrd="0" presId="urn:microsoft.com/office/officeart/2008/layout/VerticalCurvedList"/>
    <dgm:cxn modelId="{956651A2-A995-4149-A728-C32279FD128C}" type="presParOf" srcId="{5C831B13-9E7F-4A49-B375-7D167FF2E3BA}" destId="{F48C2610-DA96-4F8E-BF2C-EE10A3E833A9}" srcOrd="5" destOrd="0" presId="urn:microsoft.com/office/officeart/2008/layout/VerticalCurvedList"/>
    <dgm:cxn modelId="{1D1A28DD-0908-4DFB-8150-063DF6372080}" type="presParOf" srcId="{5C831B13-9E7F-4A49-B375-7D167FF2E3BA}" destId="{28A33C9F-BFCE-44F5-8479-12FD6F06269B}" srcOrd="6" destOrd="0" presId="urn:microsoft.com/office/officeart/2008/layout/VerticalCurvedList"/>
    <dgm:cxn modelId="{7C219A02-1AED-474B-A5A4-9CA6F1224C4A}" type="presParOf" srcId="{28A33C9F-BFCE-44F5-8479-12FD6F06269B}" destId="{41A5B9FC-590E-49E7-8264-6FAAC861C4E7}" srcOrd="0" destOrd="0" presId="urn:microsoft.com/office/officeart/2008/layout/VerticalCurvedList"/>
    <dgm:cxn modelId="{4FCA2599-800A-4E43-9EF5-7A97A8A77141}" type="presParOf" srcId="{5C831B13-9E7F-4A49-B375-7D167FF2E3BA}" destId="{6A62EB06-A5E6-4697-856E-8AE0C671736A}" srcOrd="7" destOrd="0" presId="urn:microsoft.com/office/officeart/2008/layout/VerticalCurvedList"/>
    <dgm:cxn modelId="{0F83CC6F-2919-4479-9CFA-CF304574C16B}" type="presParOf" srcId="{5C831B13-9E7F-4A49-B375-7D167FF2E3BA}" destId="{33CBB183-5EF0-4B5B-8600-03D048F0069E}" srcOrd="8" destOrd="0" presId="urn:microsoft.com/office/officeart/2008/layout/VerticalCurvedList"/>
    <dgm:cxn modelId="{620B1395-BEDC-4B90-8DA2-F88A3A6776E6}" type="presParOf" srcId="{33CBB183-5EF0-4B5B-8600-03D048F0069E}" destId="{65542CCE-3B38-4280-97E0-92C3CBF68DE9}" srcOrd="0" destOrd="0" presId="urn:microsoft.com/office/officeart/2008/layout/VerticalCurvedList"/>
    <dgm:cxn modelId="{5A6EE45E-FFB7-473D-A81F-89148A23F303}" type="presParOf" srcId="{5C831B13-9E7F-4A49-B375-7D167FF2E3BA}" destId="{7B20F826-B9C7-4E55-9C32-C64A897AE26D}" srcOrd="9" destOrd="0" presId="urn:microsoft.com/office/officeart/2008/layout/VerticalCurvedList"/>
    <dgm:cxn modelId="{53A7DDC0-4009-4C7A-9B46-08951FA48AB5}" type="presParOf" srcId="{5C831B13-9E7F-4A49-B375-7D167FF2E3BA}" destId="{316BC15F-BF3E-494C-B346-76F75CDC899B}" srcOrd="10" destOrd="0" presId="urn:microsoft.com/office/officeart/2008/layout/VerticalCurvedList"/>
    <dgm:cxn modelId="{16DF4EA3-382E-4B65-BE26-AD88561F7EFE}" type="presParOf" srcId="{316BC15F-BF3E-494C-B346-76F75CDC899B}" destId="{6B728950-97F4-4334-BECF-AAFCBE9D1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9EB820-9CF8-40B0-A625-86E8FC167AAF}" type="doc">
      <dgm:prSet loTypeId="urn:microsoft.com/office/officeart/2005/8/layout/chevron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D9FE9FE4-9453-4178-90A7-A37EF1AC904A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 investigación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8BE96-E579-405D-A81C-89C213FE7E2E}" type="parTrans" cxnId="{5B2134AB-B7E6-4B4E-A0CC-AB882A05347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89921-FCF5-46F3-B6DE-6E1471978E53}" type="sibTrans" cxnId="{5B2134AB-B7E6-4B4E-A0CC-AB882A05347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17DF0-CC15-46A8-AB6A-32CB2B0440C0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de tipo aplicada; enfoque cuantitativo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643B4-F969-42F5-AF23-71EC6B5CDD46}" type="parTrans" cxnId="{14844ED0-B299-4F98-BFA5-AD57F517C8F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90EA1-847E-426D-8128-BC73D0468D0C}" type="sibTrans" cxnId="{14844ED0-B299-4F98-BFA5-AD57F517C8F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F1164-9608-4554-B0AC-8FE3E2D9B4C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9F0B3-D782-4055-8CBB-680F1E29375D}" type="parTrans" cxnId="{B776E503-F6FD-4B4E-A5A7-EBC02F1293A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1B7B9-4B8E-47CE-A505-2B3F629D51E8}" type="sibTrans" cxnId="{B776E503-F6FD-4B4E-A5A7-EBC02F1293A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923A9-99BE-4C71-83D8-7910ADB33170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Correlacional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4643-D8FD-4C5C-B5DB-AB34A4E26E11}" type="parTrans" cxnId="{0438301F-2D8F-4858-B164-155D15A129A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B0B3C-B752-456F-8679-98B39500C3AC}" type="sibTrans" cxnId="{0438301F-2D8F-4858-B164-155D15A129A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87EB6-B23D-4E1E-A3AB-797F83353C39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EFA2B-04BB-4B31-9879-3A046C283E95}" type="parTrans" cxnId="{45E78417-C2BB-4970-AE3F-3C1BCBF1237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B7AB8-01AA-489A-B2EA-E9D7F4E26632}" type="sibTrans" cxnId="{45E78417-C2BB-4970-AE3F-3C1BCBF1237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1BD2E-8E81-431A-8E2D-3E8B72B4AB57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de tipo no experimental y transversal correlacional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47BB5-E8F2-4702-A697-16268AF9A568}" type="parTrans" cxnId="{783645EC-F009-4672-ABDB-6556732493E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58074-799B-4C46-9644-C1429A163080}" type="sibTrans" cxnId="{783645EC-F009-4672-ABDB-6556732493E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A5D47-3088-4F2D-9C59-0C1858D8C0AC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Recurrir a información y datos proporcionados por los alumnos y la Unidad de Educación Continua mediante distintos instrumentos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D5DE8-62A9-4537-8C12-C9F03808A5F5}" type="parTrans" cxnId="{524B195D-1F8E-4698-A311-386BA7391794}">
      <dgm:prSet/>
      <dgm:spPr/>
      <dgm:t>
        <a:bodyPr/>
        <a:lstStyle/>
        <a:p>
          <a:endParaRPr lang="es-EC" sz="1200"/>
        </a:p>
      </dgm:t>
    </dgm:pt>
    <dgm:pt modelId="{4BFAC73E-E8BC-4557-BF03-6695C44FE8ED}" type="sibTrans" cxnId="{524B195D-1F8E-4698-A311-386BA7391794}">
      <dgm:prSet/>
      <dgm:spPr/>
      <dgm:t>
        <a:bodyPr/>
        <a:lstStyle/>
        <a:p>
          <a:endParaRPr lang="es-EC" sz="1200"/>
        </a:p>
      </dgm:t>
    </dgm:pt>
    <dgm:pt modelId="{BF2D4F4E-3953-4BFF-92E3-EA06A176C5C9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hipótesis fueron comprobadas mediante técnicas estadísticas      						                                                       (Hernández, 2004).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F2A57-6203-4FA5-84CB-B24B63B1F91D}" type="parTrans" cxnId="{09505D44-5222-4990-A369-F18C249F3EE0}">
      <dgm:prSet/>
      <dgm:spPr/>
      <dgm:t>
        <a:bodyPr/>
        <a:lstStyle/>
        <a:p>
          <a:endParaRPr lang="es-EC" sz="1200"/>
        </a:p>
      </dgm:t>
    </dgm:pt>
    <dgm:pt modelId="{E3EC38E6-942F-4245-9818-7D9E5209C197}" type="sibTrans" cxnId="{09505D44-5222-4990-A369-F18C249F3EE0}">
      <dgm:prSet/>
      <dgm:spPr/>
      <dgm:t>
        <a:bodyPr/>
        <a:lstStyle/>
        <a:p>
          <a:endParaRPr lang="es-EC" sz="1200"/>
        </a:p>
      </dgm:t>
    </dgm:pt>
    <dgm:pt modelId="{F924F1E0-D352-40CF-B2DA-0A16697579AB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Medir el grado de relación entre dos variables (perfil estudiantil y repitencia) dentro de un contexto en particular                                                                    (Hernández, 2004).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04F39-86B9-47F5-94E2-662BD4310EE4}" type="parTrans" cxnId="{935B3B96-FBC9-4F4D-9B1F-B1BD1FBEAEE9}">
      <dgm:prSet/>
      <dgm:spPr/>
      <dgm:t>
        <a:bodyPr/>
        <a:lstStyle/>
        <a:p>
          <a:endParaRPr lang="es-EC" sz="1200"/>
        </a:p>
      </dgm:t>
    </dgm:pt>
    <dgm:pt modelId="{F9670761-0C42-40D8-B4DB-CE88BFE82CD8}" type="sibTrans" cxnId="{935B3B96-FBC9-4F4D-9B1F-B1BD1FBEAEE9}">
      <dgm:prSet/>
      <dgm:spPr/>
      <dgm:t>
        <a:bodyPr/>
        <a:lstStyle/>
        <a:p>
          <a:endParaRPr lang="es-EC" sz="1200"/>
        </a:p>
      </dgm:t>
    </dgm:pt>
    <dgm:pt modelId="{BDE9C55C-56D6-4CE6-9DB9-B10B903C738B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recurrieron a técnicas estadísticas apropiadas (prueba f, T y X</a:t>
          </a:r>
          <a:r>
            <a:rPr lang="es-EC" sz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para establecer de forma significativa las posibles relaciones entre las variables de estudio.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852AA-EE82-42B0-B81E-F132B1673C14}" type="parTrans" cxnId="{C46F319F-BF98-483E-B955-73F87785A61F}">
      <dgm:prSet/>
      <dgm:spPr/>
      <dgm:t>
        <a:bodyPr/>
        <a:lstStyle/>
        <a:p>
          <a:endParaRPr lang="es-EC" sz="1200"/>
        </a:p>
      </dgm:t>
    </dgm:pt>
    <dgm:pt modelId="{03CF6800-17E1-4286-8A43-DB4C652EF2BA}" type="sibTrans" cxnId="{C46F319F-BF98-483E-B955-73F87785A61F}">
      <dgm:prSet/>
      <dgm:spPr/>
      <dgm:t>
        <a:bodyPr/>
        <a:lstStyle/>
        <a:p>
          <a:endParaRPr lang="es-EC" sz="1200"/>
        </a:p>
      </dgm:t>
    </dgm:pt>
    <dgm:pt modelId="{45DB66E5-71B9-45D5-961C-D305FA6B7F98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tomó información correspondiente a los períodos abril - agosto 2018 y octubre 2018 - febrero 2019 para analizar, de manera ex post facto, los factores que inciden en los niveles de repitencia y determinar su posible correlación con el perfil de los estudiantes.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5A516-D6A3-4AA3-92CC-B83609BEF60C}" type="parTrans" cxnId="{8723DCF6-DD29-4DC6-BD67-FD9D322EED3B}">
      <dgm:prSet/>
      <dgm:spPr/>
      <dgm:t>
        <a:bodyPr/>
        <a:lstStyle/>
        <a:p>
          <a:endParaRPr lang="es-EC" sz="1200"/>
        </a:p>
      </dgm:t>
    </dgm:pt>
    <dgm:pt modelId="{15ECE699-B160-4B0B-A407-5E62419FF679}" type="sibTrans" cxnId="{8723DCF6-DD29-4DC6-BD67-FD9D322EED3B}">
      <dgm:prSet/>
      <dgm:spPr/>
      <dgm:t>
        <a:bodyPr/>
        <a:lstStyle/>
        <a:p>
          <a:endParaRPr lang="es-EC" sz="1200"/>
        </a:p>
      </dgm:t>
    </dgm:pt>
    <dgm:pt modelId="{3FD4C417-6576-456B-8AA8-A6DCF8426E06}">
      <dgm:prSet phldrT="[Texto]" custT="1"/>
      <dgm:spPr/>
      <dgm:t>
        <a:bodyPr/>
        <a:lstStyle/>
        <a:p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9BABD-73F4-4E1B-95A0-7EE1AE835554}" type="parTrans" cxnId="{34BD7547-30C4-4BE8-83FC-178A9FD1F302}">
      <dgm:prSet/>
      <dgm:spPr/>
      <dgm:t>
        <a:bodyPr/>
        <a:lstStyle/>
        <a:p>
          <a:endParaRPr lang="es-EC"/>
        </a:p>
      </dgm:t>
    </dgm:pt>
    <dgm:pt modelId="{4F21279E-6D0B-4FA8-BF66-BDB7D3FAE783}" type="sibTrans" cxnId="{34BD7547-30C4-4BE8-83FC-178A9FD1F302}">
      <dgm:prSet/>
      <dgm:spPr/>
      <dgm:t>
        <a:bodyPr/>
        <a:lstStyle/>
        <a:p>
          <a:endParaRPr lang="es-EC"/>
        </a:p>
      </dgm:t>
    </dgm:pt>
    <dgm:pt modelId="{0C8EE43A-4BF6-4B5B-BA29-EB4405CABDF2}">
      <dgm:prSet phldrT="[Texto]" custT="1"/>
      <dgm:spPr/>
      <dgm:t>
        <a:bodyPr/>
        <a:lstStyle/>
        <a:p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44211-B83B-4B2C-8A41-64E5336A27F9}" type="parTrans" cxnId="{80AB0D1C-6BC8-44C3-8BA6-650B3AD83797}">
      <dgm:prSet/>
      <dgm:spPr/>
      <dgm:t>
        <a:bodyPr/>
        <a:lstStyle/>
        <a:p>
          <a:endParaRPr lang="es-EC"/>
        </a:p>
      </dgm:t>
    </dgm:pt>
    <dgm:pt modelId="{364772E6-D12C-4007-8E43-46065EE6F7AE}" type="sibTrans" cxnId="{80AB0D1C-6BC8-44C3-8BA6-650B3AD83797}">
      <dgm:prSet/>
      <dgm:spPr/>
      <dgm:t>
        <a:bodyPr/>
        <a:lstStyle/>
        <a:p>
          <a:endParaRPr lang="es-EC"/>
        </a:p>
      </dgm:t>
    </dgm:pt>
    <dgm:pt modelId="{FFFBB768-E31E-4B65-9C13-44608E2D5DC1}" type="pres">
      <dgm:prSet presAssocID="{139EB820-9CF8-40B0-A625-86E8FC167A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067DEC-46B4-4606-90D4-7C1198B93D49}" type="pres">
      <dgm:prSet presAssocID="{D9FE9FE4-9453-4178-90A7-A37EF1AC904A}" presName="composite" presStyleCnt="0"/>
      <dgm:spPr/>
    </dgm:pt>
    <dgm:pt modelId="{D66FC513-6682-4D45-9935-D1EEA8FCD26A}" type="pres">
      <dgm:prSet presAssocID="{D9FE9FE4-9453-4178-90A7-A37EF1AC90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466CB8-2D46-4C9D-975B-1FAC851BBA2A}" type="pres">
      <dgm:prSet presAssocID="{D9FE9FE4-9453-4178-90A7-A37EF1AC90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CE21B9-0C53-47F3-9261-68C20814C558}" type="pres">
      <dgm:prSet presAssocID="{21789921-FCF5-46F3-B6DE-6E1471978E53}" presName="sp" presStyleCnt="0"/>
      <dgm:spPr/>
    </dgm:pt>
    <dgm:pt modelId="{8EBD27C3-EA71-46BF-B743-4BE953ED3967}" type="pres">
      <dgm:prSet presAssocID="{E19F1164-9608-4554-B0AC-8FE3E2D9B4CE}" presName="composite" presStyleCnt="0"/>
      <dgm:spPr/>
    </dgm:pt>
    <dgm:pt modelId="{0D8B960E-A20C-4FBD-BDFA-1A0CFE14D197}" type="pres">
      <dgm:prSet presAssocID="{E19F1164-9608-4554-B0AC-8FE3E2D9B4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08F50-20E3-4652-9315-7FFBFE9834FE}" type="pres">
      <dgm:prSet presAssocID="{E19F1164-9608-4554-B0AC-8FE3E2D9B4CE}" presName="descendantText" presStyleLbl="alignAcc1" presStyleIdx="1" presStyleCnt="3" custScaleY="597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DCA8B6-72CF-4F21-91DB-9203A968D763}" type="pres">
      <dgm:prSet presAssocID="{6561B7B9-4B8E-47CE-A505-2B3F629D51E8}" presName="sp" presStyleCnt="0"/>
      <dgm:spPr/>
    </dgm:pt>
    <dgm:pt modelId="{ECC39FE5-0932-46EE-BAF8-C439D38EE0DE}" type="pres">
      <dgm:prSet presAssocID="{23187EB6-B23D-4E1E-A3AB-797F83353C39}" presName="composite" presStyleCnt="0"/>
      <dgm:spPr/>
    </dgm:pt>
    <dgm:pt modelId="{9D1702DD-7D00-4F7D-BF5C-6F1AE0C30C44}" type="pres">
      <dgm:prSet presAssocID="{23187EB6-B23D-4E1E-A3AB-797F83353C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A3EB76-3AF7-4DBA-B5F3-7A654A71CFA1}" type="pres">
      <dgm:prSet presAssocID="{23187EB6-B23D-4E1E-A3AB-797F83353C39}" presName="descendantText" presStyleLbl="alignAcc1" presStyleIdx="2" presStyleCnt="3" custScaleY="1649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505D44-5222-4990-A369-F18C249F3EE0}" srcId="{D9FE9FE4-9453-4178-90A7-A37EF1AC904A}" destId="{BF2D4F4E-3953-4BFF-92E3-EA06A176C5C9}" srcOrd="2" destOrd="0" parTransId="{848F2A57-6203-4FA5-84CB-B24B63B1F91D}" sibTransId="{E3EC38E6-942F-4245-9818-7D9E5209C197}"/>
    <dgm:cxn modelId="{45E78417-C2BB-4970-AE3F-3C1BCBF1237A}" srcId="{139EB820-9CF8-40B0-A625-86E8FC167AAF}" destId="{23187EB6-B23D-4E1E-A3AB-797F83353C39}" srcOrd="2" destOrd="0" parTransId="{669EFA2B-04BB-4B31-9879-3A046C283E95}" sibTransId="{884B7AB8-01AA-489A-B2EA-E9D7F4E26632}"/>
    <dgm:cxn modelId="{D9BD5A83-0F32-4F28-AE15-2363CA2BA7C7}" type="presOf" srcId="{BF2D4F4E-3953-4BFF-92E3-EA06A176C5C9}" destId="{FB466CB8-2D46-4C9D-975B-1FAC851BBA2A}" srcOrd="0" destOrd="2" presId="urn:microsoft.com/office/officeart/2005/8/layout/chevron2"/>
    <dgm:cxn modelId="{CBA0BFFB-B174-435E-9DA1-F65D08EDF6D4}" type="presOf" srcId="{E19F1164-9608-4554-B0AC-8FE3E2D9B4CE}" destId="{0D8B960E-A20C-4FBD-BDFA-1A0CFE14D197}" srcOrd="0" destOrd="0" presId="urn:microsoft.com/office/officeart/2005/8/layout/chevron2"/>
    <dgm:cxn modelId="{EF0D8291-00A3-4EC4-8C83-C21A16EF53C6}" type="presOf" srcId="{139EB820-9CF8-40B0-A625-86E8FC167AAF}" destId="{FFFBB768-E31E-4B65-9C13-44608E2D5DC1}" srcOrd="0" destOrd="0" presId="urn:microsoft.com/office/officeart/2005/8/layout/chevron2"/>
    <dgm:cxn modelId="{34BD7547-30C4-4BE8-83FC-178A9FD1F302}" srcId="{23187EB6-B23D-4E1E-A3AB-797F83353C39}" destId="{3FD4C417-6576-456B-8AA8-A6DCF8426E06}" srcOrd="1" destOrd="0" parTransId="{8199BABD-73F4-4E1B-95A0-7EE1AE835554}" sibTransId="{4F21279E-6D0B-4FA8-BF66-BDB7D3FAE783}"/>
    <dgm:cxn modelId="{69BDF391-58F1-47B7-BDEF-774441602B9A}" type="presOf" srcId="{BDE9C55C-56D6-4CE6-9DB9-B10B903C738B}" destId="{21A3EB76-3AF7-4DBA-B5F3-7A654A71CFA1}" srcOrd="0" destOrd="4" presId="urn:microsoft.com/office/officeart/2005/8/layout/chevron2"/>
    <dgm:cxn modelId="{80AB0D1C-6BC8-44C3-8BA6-650B3AD83797}" srcId="{23187EB6-B23D-4E1E-A3AB-797F83353C39}" destId="{0C8EE43A-4BF6-4B5B-BA29-EB4405CABDF2}" srcOrd="3" destOrd="0" parTransId="{28A44211-B83B-4B2C-8A41-64E5336A27F9}" sibTransId="{364772E6-D12C-4007-8E43-46065EE6F7AE}"/>
    <dgm:cxn modelId="{9ABC5CF1-57A2-4E12-9B06-5A0C8DA334EB}" type="presOf" srcId="{0C8EE43A-4BF6-4B5B-BA29-EB4405CABDF2}" destId="{21A3EB76-3AF7-4DBA-B5F3-7A654A71CFA1}" srcOrd="0" destOrd="3" presId="urn:microsoft.com/office/officeart/2005/8/layout/chevron2"/>
    <dgm:cxn modelId="{81DC2DD1-39B4-4874-A738-2255AFBAB955}" type="presOf" srcId="{45DB66E5-71B9-45D5-961C-D305FA6B7F98}" destId="{21A3EB76-3AF7-4DBA-B5F3-7A654A71CFA1}" srcOrd="0" destOrd="2" presId="urn:microsoft.com/office/officeart/2005/8/layout/chevron2"/>
    <dgm:cxn modelId="{C46F319F-BF98-483E-B955-73F87785A61F}" srcId="{23187EB6-B23D-4E1E-A3AB-797F83353C39}" destId="{BDE9C55C-56D6-4CE6-9DB9-B10B903C738B}" srcOrd="4" destOrd="0" parTransId="{A10852AA-EE82-42B0-B81E-F132B1673C14}" sibTransId="{03CF6800-17E1-4286-8A43-DB4C652EF2BA}"/>
    <dgm:cxn modelId="{B776E503-F6FD-4B4E-A5A7-EBC02F1293AD}" srcId="{139EB820-9CF8-40B0-A625-86E8FC167AAF}" destId="{E19F1164-9608-4554-B0AC-8FE3E2D9B4CE}" srcOrd="1" destOrd="0" parTransId="{E859F0B3-D782-4055-8CBB-680F1E29375D}" sibTransId="{6561B7B9-4B8E-47CE-A505-2B3F629D51E8}"/>
    <dgm:cxn modelId="{FA165C5B-EB2C-4FB9-BFE1-C17724A7590B}" type="presOf" srcId="{95B923A9-99BE-4C71-83D8-7910ADB33170}" destId="{1B708F50-20E3-4652-9315-7FFBFE9834FE}" srcOrd="0" destOrd="0" presId="urn:microsoft.com/office/officeart/2005/8/layout/chevron2"/>
    <dgm:cxn modelId="{44C50AB9-C7B9-47A9-B96D-79C4B702C620}" type="presOf" srcId="{F924F1E0-D352-40CF-B2DA-0A16697579AB}" destId="{1B708F50-20E3-4652-9315-7FFBFE9834FE}" srcOrd="0" destOrd="1" presId="urn:microsoft.com/office/officeart/2005/8/layout/chevron2"/>
    <dgm:cxn modelId="{9B8A03F4-37D7-4A8A-ABB4-822DEBF92616}" type="presOf" srcId="{8B6A5D47-3088-4F2D-9C59-0C1858D8C0AC}" destId="{FB466CB8-2D46-4C9D-975B-1FAC851BBA2A}" srcOrd="0" destOrd="1" presId="urn:microsoft.com/office/officeart/2005/8/layout/chevron2"/>
    <dgm:cxn modelId="{8723DCF6-DD29-4DC6-BD67-FD9D322EED3B}" srcId="{23187EB6-B23D-4E1E-A3AB-797F83353C39}" destId="{45DB66E5-71B9-45D5-961C-D305FA6B7F98}" srcOrd="2" destOrd="0" parTransId="{3C15A516-D6A3-4AA3-92CC-B83609BEF60C}" sibTransId="{15ECE699-B160-4B0B-A407-5E62419FF679}"/>
    <dgm:cxn modelId="{5B2134AB-B7E6-4B4E-A0CC-AB882A053474}" srcId="{139EB820-9CF8-40B0-A625-86E8FC167AAF}" destId="{D9FE9FE4-9453-4178-90A7-A37EF1AC904A}" srcOrd="0" destOrd="0" parTransId="{FF08BE96-E579-405D-A81C-89C213FE7E2E}" sibTransId="{21789921-FCF5-46F3-B6DE-6E1471978E53}"/>
    <dgm:cxn modelId="{524B195D-1F8E-4698-A311-386BA7391794}" srcId="{D9FE9FE4-9453-4178-90A7-A37EF1AC904A}" destId="{8B6A5D47-3088-4F2D-9C59-0C1858D8C0AC}" srcOrd="1" destOrd="0" parTransId="{B10D5DE8-62A9-4537-8C12-C9F03808A5F5}" sibTransId="{4BFAC73E-E8BC-4557-BF03-6695C44FE8ED}"/>
    <dgm:cxn modelId="{ACF28364-B605-4044-A2AB-CB3CAC3486B8}" type="presOf" srcId="{50217DF0-CC15-46A8-AB6A-32CB2B0440C0}" destId="{FB466CB8-2D46-4C9D-975B-1FAC851BBA2A}" srcOrd="0" destOrd="0" presId="urn:microsoft.com/office/officeart/2005/8/layout/chevron2"/>
    <dgm:cxn modelId="{14844ED0-B299-4F98-BFA5-AD57F517C8F2}" srcId="{D9FE9FE4-9453-4178-90A7-A37EF1AC904A}" destId="{50217DF0-CC15-46A8-AB6A-32CB2B0440C0}" srcOrd="0" destOrd="0" parTransId="{4D4643B4-F969-42F5-AF23-71EC6B5CDD46}" sibTransId="{92890EA1-847E-426D-8128-BC73D0468D0C}"/>
    <dgm:cxn modelId="{FF972222-03EB-4DDF-BAF4-DB7494375412}" type="presOf" srcId="{23187EB6-B23D-4E1E-A3AB-797F83353C39}" destId="{9D1702DD-7D00-4F7D-BF5C-6F1AE0C30C44}" srcOrd="0" destOrd="0" presId="urn:microsoft.com/office/officeart/2005/8/layout/chevron2"/>
    <dgm:cxn modelId="{370AF6F1-A3B3-4C9F-9D08-BC262DD790B9}" type="presOf" srcId="{D8F1BD2E-8E81-431A-8E2D-3E8B72B4AB57}" destId="{21A3EB76-3AF7-4DBA-B5F3-7A654A71CFA1}" srcOrd="0" destOrd="0" presId="urn:microsoft.com/office/officeart/2005/8/layout/chevron2"/>
    <dgm:cxn modelId="{B850809B-F416-431B-86F2-8A771908BB68}" type="presOf" srcId="{3FD4C417-6576-456B-8AA8-A6DCF8426E06}" destId="{21A3EB76-3AF7-4DBA-B5F3-7A654A71CFA1}" srcOrd="0" destOrd="1" presId="urn:microsoft.com/office/officeart/2005/8/layout/chevron2"/>
    <dgm:cxn modelId="{935B3B96-FBC9-4F4D-9B1F-B1BD1FBEAEE9}" srcId="{E19F1164-9608-4554-B0AC-8FE3E2D9B4CE}" destId="{F924F1E0-D352-40CF-B2DA-0A16697579AB}" srcOrd="1" destOrd="0" parTransId="{0B804F39-86B9-47F5-94E2-662BD4310EE4}" sibTransId="{F9670761-0C42-40D8-B4DB-CE88BFE82CD8}"/>
    <dgm:cxn modelId="{0438301F-2D8F-4858-B164-155D15A129A1}" srcId="{E19F1164-9608-4554-B0AC-8FE3E2D9B4CE}" destId="{95B923A9-99BE-4C71-83D8-7910ADB33170}" srcOrd="0" destOrd="0" parTransId="{82844643-D8FD-4C5C-B5DB-AB34A4E26E11}" sibTransId="{7FAB0B3C-B752-456F-8679-98B39500C3AC}"/>
    <dgm:cxn modelId="{F5F51DB1-5370-4B9C-A3D9-89ED925957E9}" type="presOf" srcId="{D9FE9FE4-9453-4178-90A7-A37EF1AC904A}" destId="{D66FC513-6682-4D45-9935-D1EEA8FCD26A}" srcOrd="0" destOrd="0" presId="urn:microsoft.com/office/officeart/2005/8/layout/chevron2"/>
    <dgm:cxn modelId="{783645EC-F009-4672-ABDB-6556732493E5}" srcId="{23187EB6-B23D-4E1E-A3AB-797F83353C39}" destId="{D8F1BD2E-8E81-431A-8E2D-3E8B72B4AB57}" srcOrd="0" destOrd="0" parTransId="{BAB47BB5-E8F2-4702-A697-16268AF9A568}" sibTransId="{C3A58074-799B-4C46-9644-C1429A163080}"/>
    <dgm:cxn modelId="{408BC52E-1C14-448B-8FA6-E53AACE24898}" type="presParOf" srcId="{FFFBB768-E31E-4B65-9C13-44608E2D5DC1}" destId="{24067DEC-46B4-4606-90D4-7C1198B93D49}" srcOrd="0" destOrd="0" presId="urn:microsoft.com/office/officeart/2005/8/layout/chevron2"/>
    <dgm:cxn modelId="{04736903-2FD8-4B64-ACEB-3E5EA8D91A93}" type="presParOf" srcId="{24067DEC-46B4-4606-90D4-7C1198B93D49}" destId="{D66FC513-6682-4D45-9935-D1EEA8FCD26A}" srcOrd="0" destOrd="0" presId="urn:microsoft.com/office/officeart/2005/8/layout/chevron2"/>
    <dgm:cxn modelId="{C4A4186C-60EF-49C1-9BE2-4927C30B0804}" type="presParOf" srcId="{24067DEC-46B4-4606-90D4-7C1198B93D49}" destId="{FB466CB8-2D46-4C9D-975B-1FAC851BBA2A}" srcOrd="1" destOrd="0" presId="urn:microsoft.com/office/officeart/2005/8/layout/chevron2"/>
    <dgm:cxn modelId="{12E38E44-26B5-407E-AB33-602BEC185596}" type="presParOf" srcId="{FFFBB768-E31E-4B65-9C13-44608E2D5DC1}" destId="{C7CE21B9-0C53-47F3-9261-68C20814C558}" srcOrd="1" destOrd="0" presId="urn:microsoft.com/office/officeart/2005/8/layout/chevron2"/>
    <dgm:cxn modelId="{0389683E-18E2-4DD1-8DA2-14951392C76F}" type="presParOf" srcId="{FFFBB768-E31E-4B65-9C13-44608E2D5DC1}" destId="{8EBD27C3-EA71-46BF-B743-4BE953ED3967}" srcOrd="2" destOrd="0" presId="urn:microsoft.com/office/officeart/2005/8/layout/chevron2"/>
    <dgm:cxn modelId="{5680E2E7-FC00-43AF-B031-FA9BC2C6B3DC}" type="presParOf" srcId="{8EBD27C3-EA71-46BF-B743-4BE953ED3967}" destId="{0D8B960E-A20C-4FBD-BDFA-1A0CFE14D197}" srcOrd="0" destOrd="0" presId="urn:microsoft.com/office/officeart/2005/8/layout/chevron2"/>
    <dgm:cxn modelId="{77DB6CD5-D576-4F16-8461-3CC39A7C25CA}" type="presParOf" srcId="{8EBD27C3-EA71-46BF-B743-4BE953ED3967}" destId="{1B708F50-20E3-4652-9315-7FFBFE9834FE}" srcOrd="1" destOrd="0" presId="urn:microsoft.com/office/officeart/2005/8/layout/chevron2"/>
    <dgm:cxn modelId="{9A648B38-53BC-4A0D-B009-806826C3B13C}" type="presParOf" srcId="{FFFBB768-E31E-4B65-9C13-44608E2D5DC1}" destId="{D4DCA8B6-72CF-4F21-91DB-9203A968D763}" srcOrd="3" destOrd="0" presId="urn:microsoft.com/office/officeart/2005/8/layout/chevron2"/>
    <dgm:cxn modelId="{56EAC8AF-9131-4D9F-953D-C35EA90C0C64}" type="presParOf" srcId="{FFFBB768-E31E-4B65-9C13-44608E2D5DC1}" destId="{ECC39FE5-0932-46EE-BAF8-C439D38EE0DE}" srcOrd="4" destOrd="0" presId="urn:microsoft.com/office/officeart/2005/8/layout/chevron2"/>
    <dgm:cxn modelId="{8113B2DB-5B61-4EBC-9E9F-CC8BCD023158}" type="presParOf" srcId="{ECC39FE5-0932-46EE-BAF8-C439D38EE0DE}" destId="{9D1702DD-7D00-4F7D-BF5C-6F1AE0C30C44}" srcOrd="0" destOrd="0" presId="urn:microsoft.com/office/officeart/2005/8/layout/chevron2"/>
    <dgm:cxn modelId="{5B23EC48-0469-42CD-8FAA-972BFEF491EE}" type="presParOf" srcId="{ECC39FE5-0932-46EE-BAF8-C439D38EE0DE}" destId="{21A3EB76-3AF7-4DBA-B5F3-7A654A71CF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38571C-8B5B-45D4-AC5C-56AC3055AACC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718E7AC2-4815-4741-92EE-5951F4526AB8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Población original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710BC-FE71-4EA7-9E8D-8E0A90662AB7}" type="parTrans" cxnId="{8605B5EF-D68C-4F8D-94CF-A38F41F8CFF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7AE91-9D8D-4EA7-8F22-D3B7178F2EB1}" type="sibTrans" cxnId="{8605B5EF-D68C-4F8D-94CF-A38F41F8CFF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F1644-AFD0-4DBD-A3BC-ECBF2EFE3DBC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1814 alumnos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15195-8529-4622-82BB-7778865DA35B}" type="parTrans" cxnId="{FA323ABC-9BF5-414B-A716-B7FE3AC68D54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412E8-A728-45BD-A11C-5F47DBACB646}" type="sibTrans" cxnId="{FA323ABC-9BF5-414B-A716-B7FE3AC68D5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795F0-EBFD-48B5-BA6F-F903CD91DFF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Anulación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4884D-A1FD-4A71-B890-EED8F42A9451}" type="parTrans" cxnId="{73DE9B1A-D558-45FF-BB11-2C95BBAFBCE8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14345-E35F-43D2-8BF6-2BCB33464D36}" type="sibTrans" cxnId="{73DE9B1A-D558-45FF-BB11-2C95BBAFBCE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0D339-5F74-401F-ADFC-9C4645487780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986 alumnos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10EA3E-C3AE-4265-971E-D588E31AB2A2}" type="parTrans" cxnId="{85FA718E-59C8-4DED-B900-3B599966196E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8F9F6-423D-4906-B031-D0A8209FF32A}" type="sibTrans" cxnId="{85FA718E-59C8-4DED-B900-3B599966196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B3F64-3BEA-460E-BB2F-5964056C46B0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Admitido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primer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A6571-5EB1-4013-BB9A-163D36DFA9E0}" type="parTrans" cxnId="{F99A7A9B-CFFD-4D69-8202-1CBDA4FC5299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3C144-F539-44B5-9C6F-5A90196CBCE4}" type="sibTrans" cxnId="{F99A7A9B-CFFD-4D69-8202-1CBDA4FC529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8EC30-8471-4EB9-8E25-C9454851E7E0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Retiraron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E0E51-0F36-4A2B-A63E-D71EC21004DE}" type="parTrans" cxnId="{1F670169-B5E6-457D-AEF6-21D9277B4BA1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F216D-B917-4B0D-9E79-0ED960CA7541}" type="sibTrans" cxnId="{1F670169-B5E6-457D-AEF6-21D9277B4BA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89E7B-D80B-4CC5-B074-3C7CB0EF164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Reprobaron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20708-F84E-47E8-B45F-42B9E3E3502F}" type="parTrans" cxnId="{92978AEC-00CC-445F-A4D0-E48C99658F12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F044D-1261-42AF-B22D-82AE57226D8B}" type="sibTrans" cxnId="{92978AEC-00CC-445F-A4D0-E48C99658F1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046B1-04F2-42D2-93A8-24C44C0748EB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Estrato</a:t>
          </a:r>
          <a:r>
            <a:rPr lang="es-EC" sz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682 alumnos aprobados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14D5F-8938-4603-B386-2C83DB5038C9}" type="parTrans" cxnId="{09127756-7045-4B7F-9856-0652F3D08A5C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221D5-5797-44F5-8041-33745BBA0695}" type="sibTrans" cxnId="{09127756-7045-4B7F-9856-0652F3D08A5C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EB224-A3D8-4D59-A91F-9792C1FF7FD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Estrato</a:t>
          </a:r>
          <a:r>
            <a:rPr lang="es-EC" sz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304 alumnos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repitentes aprobados 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17186-2E32-4E47-A0C8-92547824C8B5}" type="parTrans" cxnId="{F4C4892A-FD2D-49AE-BA4C-9D27AD9A08F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0FA02-3A7F-456B-B0FA-82197FC03780}" type="sibTrans" cxnId="{F4C4892A-FD2D-49AE-BA4C-9D27AD9A08F3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B300A-2E44-4C00-9DFE-5D02A73BB826}" type="pres">
      <dgm:prSet presAssocID="{5E38571C-8B5B-45D4-AC5C-56AC3055AA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C5BEFD-3203-42FE-858A-029B33BE0028}" type="pres">
      <dgm:prSet presAssocID="{718E7AC2-4815-4741-92EE-5951F4526AB8}" presName="root1" presStyleCnt="0"/>
      <dgm:spPr/>
    </dgm:pt>
    <dgm:pt modelId="{9E422DFA-AA80-42ED-8E0E-C15AB7FBB448}" type="pres">
      <dgm:prSet presAssocID="{718E7AC2-4815-4741-92EE-5951F4526AB8}" presName="LevelOneTextNode" presStyleLbl="node0" presStyleIdx="0" presStyleCnt="1" custScaleX="162911" custLinFactX="-100000" custLinFactNeighborX="-175881" custLinFactNeighborY="-2119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9FF5C3-C502-4347-BBF2-5F5422F01093}" type="pres">
      <dgm:prSet presAssocID="{718E7AC2-4815-4741-92EE-5951F4526AB8}" presName="level2hierChild" presStyleCnt="0"/>
      <dgm:spPr/>
    </dgm:pt>
    <dgm:pt modelId="{572E0823-13F5-4F9A-A642-751E66F83D5D}" type="pres">
      <dgm:prSet presAssocID="{E9715195-8529-4622-82BB-7778865DA35B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79F05A48-B673-4051-B641-D8C332023A89}" type="pres">
      <dgm:prSet presAssocID="{E9715195-8529-4622-82BB-7778865DA35B}" presName="connTx" presStyleLbl="parChTrans1D2" presStyleIdx="0" presStyleCnt="2"/>
      <dgm:spPr/>
      <dgm:t>
        <a:bodyPr/>
        <a:lstStyle/>
        <a:p>
          <a:endParaRPr lang="es-EC"/>
        </a:p>
      </dgm:t>
    </dgm:pt>
    <dgm:pt modelId="{D8EB93EA-E061-4ECA-A966-432EA4594AE9}" type="pres">
      <dgm:prSet presAssocID="{1E0F1644-AFD0-4DBD-A3BC-ECBF2EFE3DBC}" presName="root2" presStyleCnt="0"/>
      <dgm:spPr/>
    </dgm:pt>
    <dgm:pt modelId="{B937E651-15C3-4C24-A47E-74D55E122F6D}" type="pres">
      <dgm:prSet presAssocID="{1E0F1644-AFD0-4DBD-A3BC-ECBF2EFE3DBC}" presName="LevelTwoTextNode" presStyleLbl="node2" presStyleIdx="0" presStyleCnt="2" custScaleX="113550" custScaleY="96154" custLinFactX="-13405" custLinFactNeighborX="-100000" custLinFactNeighborY="16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37F1B9-1752-4313-9E19-D79E7EE3E21B}" type="pres">
      <dgm:prSet presAssocID="{1E0F1644-AFD0-4DBD-A3BC-ECBF2EFE3DBC}" presName="level3hierChild" presStyleCnt="0"/>
      <dgm:spPr/>
    </dgm:pt>
    <dgm:pt modelId="{AB43B5F0-5620-40FE-9A0F-69CE47277B77}" type="pres">
      <dgm:prSet presAssocID="{ACA4884D-A1FD-4A71-B890-EED8F42A9451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D394E257-9059-4CE5-B3DA-D622748B6863}" type="pres">
      <dgm:prSet presAssocID="{ACA4884D-A1FD-4A71-B890-EED8F42A9451}" presName="connTx" presStyleLbl="parChTrans1D3" presStyleIdx="0" presStyleCnt="4"/>
      <dgm:spPr/>
      <dgm:t>
        <a:bodyPr/>
        <a:lstStyle/>
        <a:p>
          <a:endParaRPr lang="es-EC"/>
        </a:p>
      </dgm:t>
    </dgm:pt>
    <dgm:pt modelId="{4718E4E9-D8FD-4525-B4A0-19F5CC5B86D3}" type="pres">
      <dgm:prSet presAssocID="{961795F0-EBFD-48B5-BA6F-F903CD91DFFE}" presName="root2" presStyleCnt="0"/>
      <dgm:spPr/>
    </dgm:pt>
    <dgm:pt modelId="{69374504-6CC0-4ACE-B766-CA52FE842731}" type="pres">
      <dgm:prSet presAssocID="{961795F0-EBFD-48B5-BA6F-F903CD91DFFE}" presName="LevelTwoTextNode" presStyleLbl="node3" presStyleIdx="0" presStyleCnt="4" custLinFactNeighborX="-79527" custLinFactNeighborY="-37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CC6DA1-45BA-4677-A1EE-0467E64B57FB}" type="pres">
      <dgm:prSet presAssocID="{961795F0-EBFD-48B5-BA6F-F903CD91DFFE}" presName="level3hierChild" presStyleCnt="0"/>
      <dgm:spPr/>
    </dgm:pt>
    <dgm:pt modelId="{54B2D940-267F-4A22-A655-7BDF84165AC1}" type="pres">
      <dgm:prSet presAssocID="{8B7E0E51-0F36-4A2B-A63E-D71EC21004DE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1E5CB2AC-6A48-49B6-81AF-8598CC2459AA}" type="pres">
      <dgm:prSet presAssocID="{8B7E0E51-0F36-4A2B-A63E-D71EC21004DE}" presName="connTx" presStyleLbl="parChTrans1D3" presStyleIdx="1" presStyleCnt="4"/>
      <dgm:spPr/>
      <dgm:t>
        <a:bodyPr/>
        <a:lstStyle/>
        <a:p>
          <a:endParaRPr lang="es-EC"/>
        </a:p>
      </dgm:t>
    </dgm:pt>
    <dgm:pt modelId="{F243586E-853E-4AAC-9064-680CC756C3C6}" type="pres">
      <dgm:prSet presAssocID="{9F88EC30-8471-4EB9-8E25-C9454851E7E0}" presName="root2" presStyleCnt="0"/>
      <dgm:spPr/>
    </dgm:pt>
    <dgm:pt modelId="{F004CEED-68DB-4EB9-A135-864BA0BD7D41}" type="pres">
      <dgm:prSet presAssocID="{9F88EC30-8471-4EB9-8E25-C9454851E7E0}" presName="LevelTwoTextNode" presStyleLbl="node3" presStyleIdx="1" presStyleCnt="4" custLinFactNeighborX="-79527" custLinFactNeighborY="-62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D57833B-7951-4820-802F-A5AFEE129C07}" type="pres">
      <dgm:prSet presAssocID="{9F88EC30-8471-4EB9-8E25-C9454851E7E0}" presName="level3hierChild" presStyleCnt="0"/>
      <dgm:spPr/>
    </dgm:pt>
    <dgm:pt modelId="{BD48E478-3561-4E30-8C3A-61E5A4830C09}" type="pres">
      <dgm:prSet presAssocID="{88020708-F84E-47E8-B45F-42B9E3E3502F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7F896562-1F2D-4243-B336-1E0CB16288D3}" type="pres">
      <dgm:prSet presAssocID="{88020708-F84E-47E8-B45F-42B9E3E3502F}" presName="connTx" presStyleLbl="parChTrans1D3" presStyleIdx="2" presStyleCnt="4"/>
      <dgm:spPr/>
      <dgm:t>
        <a:bodyPr/>
        <a:lstStyle/>
        <a:p>
          <a:endParaRPr lang="es-EC"/>
        </a:p>
      </dgm:t>
    </dgm:pt>
    <dgm:pt modelId="{7EC075D1-0BED-4FB7-8ABE-7662FA0143DF}" type="pres">
      <dgm:prSet presAssocID="{ABD89E7B-D80B-4CC5-B074-3C7CB0EF1641}" presName="root2" presStyleCnt="0"/>
      <dgm:spPr/>
    </dgm:pt>
    <dgm:pt modelId="{225FB519-C242-4C9B-8775-EEFDB981F5E9}" type="pres">
      <dgm:prSet presAssocID="{ABD89E7B-D80B-4CC5-B074-3C7CB0EF1641}" presName="LevelTwoTextNode" presStyleLbl="node3" presStyleIdx="2" presStyleCnt="4" custScaleX="161256" custLinFactNeighborX="-81521" custLinFactNeighborY="-119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7C93E4-F92B-4B3A-98F5-8C767141F7C0}" type="pres">
      <dgm:prSet presAssocID="{ABD89E7B-D80B-4CC5-B074-3C7CB0EF1641}" presName="level3hierChild" presStyleCnt="0"/>
      <dgm:spPr/>
    </dgm:pt>
    <dgm:pt modelId="{9347AAAE-564B-458A-83F3-7E5E8EB173C1}" type="pres">
      <dgm:prSet presAssocID="{8210EA3E-C3AE-4265-971E-D588E31AB2A2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CBFB868-B8F0-4364-A622-D6A1B8A5CAD8}" type="pres">
      <dgm:prSet presAssocID="{8210EA3E-C3AE-4265-971E-D588E31AB2A2}" presName="connTx" presStyleLbl="parChTrans1D2" presStyleIdx="1" presStyleCnt="2"/>
      <dgm:spPr/>
      <dgm:t>
        <a:bodyPr/>
        <a:lstStyle/>
        <a:p>
          <a:endParaRPr lang="es-EC"/>
        </a:p>
      </dgm:t>
    </dgm:pt>
    <dgm:pt modelId="{1A51B7E2-1D4D-4E18-AF31-052B061543EE}" type="pres">
      <dgm:prSet presAssocID="{7040D339-5F74-401F-ADFC-9C4645487780}" presName="root2" presStyleCnt="0"/>
      <dgm:spPr/>
    </dgm:pt>
    <dgm:pt modelId="{A1433880-9B01-4303-9321-53C4124F7A4F}" type="pres">
      <dgm:prSet presAssocID="{7040D339-5F74-401F-ADFC-9C4645487780}" presName="LevelTwoTextNode" presStyleLbl="node2" presStyleIdx="1" presStyleCnt="2" custLinFactX="-21215" custLinFactNeighborX="-100000" custLinFactNeighborY="-6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2815D1-A30A-4386-9D25-5339B58F49EF}" type="pres">
      <dgm:prSet presAssocID="{7040D339-5F74-401F-ADFC-9C4645487780}" presName="level3hierChild" presStyleCnt="0"/>
      <dgm:spPr/>
    </dgm:pt>
    <dgm:pt modelId="{911B16D8-1798-46BD-89D3-3CE0F6B11701}" type="pres">
      <dgm:prSet presAssocID="{1A5A6571-5EB1-4013-BB9A-163D36DFA9E0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D20DBE40-A5D1-48AA-97D8-E6D95191241C}" type="pres">
      <dgm:prSet presAssocID="{1A5A6571-5EB1-4013-BB9A-163D36DFA9E0}" presName="connTx" presStyleLbl="parChTrans1D3" presStyleIdx="3" presStyleCnt="4"/>
      <dgm:spPr/>
      <dgm:t>
        <a:bodyPr/>
        <a:lstStyle/>
        <a:p>
          <a:endParaRPr lang="es-EC"/>
        </a:p>
      </dgm:t>
    </dgm:pt>
    <dgm:pt modelId="{00ADECFD-45F7-433F-8C2E-EAF9AD736948}" type="pres">
      <dgm:prSet presAssocID="{FFEB3F64-3BEA-460E-BB2F-5964056C46B0}" presName="root2" presStyleCnt="0"/>
      <dgm:spPr/>
    </dgm:pt>
    <dgm:pt modelId="{312D8C06-1CBD-4CBB-93C5-9DB1ADC70684}" type="pres">
      <dgm:prSet presAssocID="{FFEB3F64-3BEA-460E-BB2F-5964056C46B0}" presName="LevelTwoTextNode" presStyleLbl="node3" presStyleIdx="3" presStyleCnt="4" custScaleX="116439" custScaleY="136230" custLinFactX="-28453" custLinFactNeighborX="-100000" custLinFactNeighborY="-6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6523AF-D358-49EC-A176-35C40D9C039E}" type="pres">
      <dgm:prSet presAssocID="{FFEB3F64-3BEA-460E-BB2F-5964056C46B0}" presName="level3hierChild" presStyleCnt="0"/>
      <dgm:spPr/>
    </dgm:pt>
    <dgm:pt modelId="{5736A88C-4286-4CB1-BD54-1BBE7EF8CAB4}" type="pres">
      <dgm:prSet presAssocID="{7C914D5F-8938-4603-B386-2C83DB5038C9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FED1B356-711A-47A3-8802-44454BEA5218}" type="pres">
      <dgm:prSet presAssocID="{7C914D5F-8938-4603-B386-2C83DB5038C9}" presName="connTx" presStyleLbl="parChTrans1D4" presStyleIdx="0" presStyleCnt="2"/>
      <dgm:spPr/>
      <dgm:t>
        <a:bodyPr/>
        <a:lstStyle/>
        <a:p>
          <a:endParaRPr lang="es-EC"/>
        </a:p>
      </dgm:t>
    </dgm:pt>
    <dgm:pt modelId="{EA63905C-082C-4775-82F1-A03133EB16E4}" type="pres">
      <dgm:prSet presAssocID="{DF5046B1-04F2-42D2-93A8-24C44C0748EB}" presName="root2" presStyleCnt="0"/>
      <dgm:spPr/>
    </dgm:pt>
    <dgm:pt modelId="{4926C20B-85CD-42F5-AB61-E7DAA91D8FC0}" type="pres">
      <dgm:prSet presAssocID="{DF5046B1-04F2-42D2-93A8-24C44C0748EB}" presName="LevelTwoTextNode" presStyleLbl="node4" presStyleIdx="0" presStyleCnt="2" custScaleX="195090" custScaleY="106910" custLinFactX="-28701" custLinFactNeighborX="-100000" custLinFactNeighborY="-20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C3B787-F1DB-41DD-85A0-3FD2838C6547}" type="pres">
      <dgm:prSet presAssocID="{DF5046B1-04F2-42D2-93A8-24C44C0748EB}" presName="level3hierChild" presStyleCnt="0"/>
      <dgm:spPr/>
    </dgm:pt>
    <dgm:pt modelId="{E8B55A30-EC16-4F37-9D90-CD4A30A5B454}" type="pres">
      <dgm:prSet presAssocID="{20E17186-2E32-4E47-A0C8-92547824C8B5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0DC7F419-4E5F-4886-87BA-5C2D7946B254}" type="pres">
      <dgm:prSet presAssocID="{20E17186-2E32-4E47-A0C8-92547824C8B5}" presName="connTx" presStyleLbl="parChTrans1D4" presStyleIdx="1" presStyleCnt="2"/>
      <dgm:spPr/>
      <dgm:t>
        <a:bodyPr/>
        <a:lstStyle/>
        <a:p>
          <a:endParaRPr lang="es-EC"/>
        </a:p>
      </dgm:t>
    </dgm:pt>
    <dgm:pt modelId="{BD91D192-EB3C-4F3C-92A2-3B64E1877DCA}" type="pres">
      <dgm:prSet presAssocID="{D2BEB224-A3D8-4D59-A91F-9792C1FF7FD1}" presName="root2" presStyleCnt="0"/>
      <dgm:spPr/>
    </dgm:pt>
    <dgm:pt modelId="{271AEC27-CFD8-438F-B761-6383E51D7CF8}" type="pres">
      <dgm:prSet presAssocID="{D2BEB224-A3D8-4D59-A91F-9792C1FF7FD1}" presName="LevelTwoTextNode" presStyleLbl="node4" presStyleIdx="1" presStyleCnt="2" custScaleX="179955" custScaleY="187848" custLinFactX="-28701" custLinFactNeighborX="-100000" custLinFactNeighborY="4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3BC120-AADA-4133-B7C6-9F9819D4B3F7}" type="pres">
      <dgm:prSet presAssocID="{D2BEB224-A3D8-4D59-A91F-9792C1FF7FD1}" presName="level3hierChild" presStyleCnt="0"/>
      <dgm:spPr/>
    </dgm:pt>
  </dgm:ptLst>
  <dgm:cxnLst>
    <dgm:cxn modelId="{0802C51E-B9B8-4D46-83FF-1A6BEF6DE7F1}" type="presOf" srcId="{5E38571C-8B5B-45D4-AC5C-56AC3055AACC}" destId="{1E0B300A-2E44-4C00-9DFE-5D02A73BB826}" srcOrd="0" destOrd="0" presId="urn:microsoft.com/office/officeart/2005/8/layout/hierarchy2"/>
    <dgm:cxn modelId="{5E9E0667-DFD6-49A9-B9E5-AF470B51B73C}" type="presOf" srcId="{8B7E0E51-0F36-4A2B-A63E-D71EC21004DE}" destId="{1E5CB2AC-6A48-49B6-81AF-8598CC2459AA}" srcOrd="1" destOrd="0" presId="urn:microsoft.com/office/officeart/2005/8/layout/hierarchy2"/>
    <dgm:cxn modelId="{DE826B08-EFF8-41DD-868A-FD95F99E4393}" type="presOf" srcId="{8210EA3E-C3AE-4265-971E-D588E31AB2A2}" destId="{9347AAAE-564B-458A-83F3-7E5E8EB173C1}" srcOrd="0" destOrd="0" presId="urn:microsoft.com/office/officeart/2005/8/layout/hierarchy2"/>
    <dgm:cxn modelId="{29E69C9E-02A2-4512-AD9A-FEE5EE4839AE}" type="presOf" srcId="{ACA4884D-A1FD-4A71-B890-EED8F42A9451}" destId="{AB43B5F0-5620-40FE-9A0F-69CE47277B77}" srcOrd="0" destOrd="0" presId="urn:microsoft.com/office/officeart/2005/8/layout/hierarchy2"/>
    <dgm:cxn modelId="{F57156A8-7053-4627-9C0E-4DA3D347FE60}" type="presOf" srcId="{7C914D5F-8938-4603-B386-2C83DB5038C9}" destId="{FED1B356-711A-47A3-8802-44454BEA5218}" srcOrd="1" destOrd="0" presId="urn:microsoft.com/office/officeart/2005/8/layout/hierarchy2"/>
    <dgm:cxn modelId="{DBC28B4E-FF61-4952-A6FD-96F4C2AEE119}" type="presOf" srcId="{E9715195-8529-4622-82BB-7778865DA35B}" destId="{572E0823-13F5-4F9A-A642-751E66F83D5D}" srcOrd="0" destOrd="0" presId="urn:microsoft.com/office/officeart/2005/8/layout/hierarchy2"/>
    <dgm:cxn modelId="{09127756-7045-4B7F-9856-0652F3D08A5C}" srcId="{FFEB3F64-3BEA-460E-BB2F-5964056C46B0}" destId="{DF5046B1-04F2-42D2-93A8-24C44C0748EB}" srcOrd="0" destOrd="0" parTransId="{7C914D5F-8938-4603-B386-2C83DB5038C9}" sibTransId="{D92221D5-5797-44F5-8041-33745BBA0695}"/>
    <dgm:cxn modelId="{40ED1C0A-3E48-49D5-BDBB-5793435ED643}" type="presOf" srcId="{DF5046B1-04F2-42D2-93A8-24C44C0748EB}" destId="{4926C20B-85CD-42F5-AB61-E7DAA91D8FC0}" srcOrd="0" destOrd="0" presId="urn:microsoft.com/office/officeart/2005/8/layout/hierarchy2"/>
    <dgm:cxn modelId="{85FA718E-59C8-4DED-B900-3B599966196E}" srcId="{718E7AC2-4815-4741-92EE-5951F4526AB8}" destId="{7040D339-5F74-401F-ADFC-9C4645487780}" srcOrd="1" destOrd="0" parTransId="{8210EA3E-C3AE-4265-971E-D588E31AB2A2}" sibTransId="{5EA8F9F6-423D-4906-B031-D0A8209FF32A}"/>
    <dgm:cxn modelId="{DDE6B56E-29C6-470B-A83F-5C10305631A8}" type="presOf" srcId="{ABD89E7B-D80B-4CC5-B074-3C7CB0EF1641}" destId="{225FB519-C242-4C9B-8775-EEFDB981F5E9}" srcOrd="0" destOrd="0" presId="urn:microsoft.com/office/officeart/2005/8/layout/hierarchy2"/>
    <dgm:cxn modelId="{C7FD86DB-61E2-4C60-B7B1-48F79BB71EBD}" type="presOf" srcId="{7C914D5F-8938-4603-B386-2C83DB5038C9}" destId="{5736A88C-4286-4CB1-BD54-1BBE7EF8CAB4}" srcOrd="0" destOrd="0" presId="urn:microsoft.com/office/officeart/2005/8/layout/hierarchy2"/>
    <dgm:cxn modelId="{868DD420-FB50-4CA3-8C76-4D25A2FE721D}" type="presOf" srcId="{20E17186-2E32-4E47-A0C8-92547824C8B5}" destId="{E8B55A30-EC16-4F37-9D90-CD4A30A5B454}" srcOrd="0" destOrd="0" presId="urn:microsoft.com/office/officeart/2005/8/layout/hierarchy2"/>
    <dgm:cxn modelId="{370A3177-2820-4283-A449-0B4EED66C12C}" type="presOf" srcId="{88020708-F84E-47E8-B45F-42B9E3E3502F}" destId="{BD48E478-3561-4E30-8C3A-61E5A4830C09}" srcOrd="0" destOrd="0" presId="urn:microsoft.com/office/officeart/2005/8/layout/hierarchy2"/>
    <dgm:cxn modelId="{6B5573A1-2CF2-4795-8D1B-FF7DB1D7DD4B}" type="presOf" srcId="{FFEB3F64-3BEA-460E-BB2F-5964056C46B0}" destId="{312D8C06-1CBD-4CBB-93C5-9DB1ADC70684}" srcOrd="0" destOrd="0" presId="urn:microsoft.com/office/officeart/2005/8/layout/hierarchy2"/>
    <dgm:cxn modelId="{92978AEC-00CC-445F-A4D0-E48C99658F12}" srcId="{1E0F1644-AFD0-4DBD-A3BC-ECBF2EFE3DBC}" destId="{ABD89E7B-D80B-4CC5-B074-3C7CB0EF1641}" srcOrd="2" destOrd="0" parTransId="{88020708-F84E-47E8-B45F-42B9E3E3502F}" sibTransId="{C1FF044D-1261-42AF-B22D-82AE57226D8B}"/>
    <dgm:cxn modelId="{73DE9B1A-D558-45FF-BB11-2C95BBAFBCE8}" srcId="{1E0F1644-AFD0-4DBD-A3BC-ECBF2EFE3DBC}" destId="{961795F0-EBFD-48B5-BA6F-F903CD91DFFE}" srcOrd="0" destOrd="0" parTransId="{ACA4884D-A1FD-4A71-B890-EED8F42A9451}" sibTransId="{08714345-E35F-43D2-8BF6-2BCB33464D36}"/>
    <dgm:cxn modelId="{1B141BBF-55B9-42AD-B2C0-3DB33F2A102A}" type="presOf" srcId="{7040D339-5F74-401F-ADFC-9C4645487780}" destId="{A1433880-9B01-4303-9321-53C4124F7A4F}" srcOrd="0" destOrd="0" presId="urn:microsoft.com/office/officeart/2005/8/layout/hierarchy2"/>
    <dgm:cxn modelId="{EC3FB199-61F6-4841-8EB4-04696453F96A}" type="presOf" srcId="{20E17186-2E32-4E47-A0C8-92547824C8B5}" destId="{0DC7F419-4E5F-4886-87BA-5C2D7946B254}" srcOrd="1" destOrd="0" presId="urn:microsoft.com/office/officeart/2005/8/layout/hierarchy2"/>
    <dgm:cxn modelId="{494AF462-9C0F-44F7-9983-B2CB923786E1}" type="presOf" srcId="{9F88EC30-8471-4EB9-8E25-C9454851E7E0}" destId="{F004CEED-68DB-4EB9-A135-864BA0BD7D41}" srcOrd="0" destOrd="0" presId="urn:microsoft.com/office/officeart/2005/8/layout/hierarchy2"/>
    <dgm:cxn modelId="{90E0DB21-03B0-4ACB-85C2-3349E2FBBA00}" type="presOf" srcId="{8210EA3E-C3AE-4265-971E-D588E31AB2A2}" destId="{8CBFB868-B8F0-4364-A622-D6A1B8A5CAD8}" srcOrd="1" destOrd="0" presId="urn:microsoft.com/office/officeart/2005/8/layout/hierarchy2"/>
    <dgm:cxn modelId="{EFDCA843-53B8-482C-9B4C-F8978193C7E9}" type="presOf" srcId="{88020708-F84E-47E8-B45F-42B9E3E3502F}" destId="{7F896562-1F2D-4243-B336-1E0CB16288D3}" srcOrd="1" destOrd="0" presId="urn:microsoft.com/office/officeart/2005/8/layout/hierarchy2"/>
    <dgm:cxn modelId="{1F670169-B5E6-457D-AEF6-21D9277B4BA1}" srcId="{1E0F1644-AFD0-4DBD-A3BC-ECBF2EFE3DBC}" destId="{9F88EC30-8471-4EB9-8E25-C9454851E7E0}" srcOrd="1" destOrd="0" parTransId="{8B7E0E51-0F36-4A2B-A63E-D71EC21004DE}" sibTransId="{72AF216D-B917-4B0D-9E79-0ED960CA7541}"/>
    <dgm:cxn modelId="{328E5AD2-7817-4966-98B7-6AA43A01C292}" type="presOf" srcId="{ACA4884D-A1FD-4A71-B890-EED8F42A9451}" destId="{D394E257-9059-4CE5-B3DA-D622748B6863}" srcOrd="1" destOrd="0" presId="urn:microsoft.com/office/officeart/2005/8/layout/hierarchy2"/>
    <dgm:cxn modelId="{7DE3940E-F59F-459B-8A0A-EB43DF4D5095}" type="presOf" srcId="{8B7E0E51-0F36-4A2B-A63E-D71EC21004DE}" destId="{54B2D940-267F-4A22-A655-7BDF84165AC1}" srcOrd="0" destOrd="0" presId="urn:microsoft.com/office/officeart/2005/8/layout/hierarchy2"/>
    <dgm:cxn modelId="{8605B5EF-D68C-4F8D-94CF-A38F41F8CFFE}" srcId="{5E38571C-8B5B-45D4-AC5C-56AC3055AACC}" destId="{718E7AC2-4815-4741-92EE-5951F4526AB8}" srcOrd="0" destOrd="0" parTransId="{94E710BC-FE71-4EA7-9E8D-8E0A90662AB7}" sibTransId="{8D57AE91-9D8D-4EA7-8F22-D3B7178F2EB1}"/>
    <dgm:cxn modelId="{F4C4892A-FD2D-49AE-BA4C-9D27AD9A08F3}" srcId="{FFEB3F64-3BEA-460E-BB2F-5964056C46B0}" destId="{D2BEB224-A3D8-4D59-A91F-9792C1FF7FD1}" srcOrd="1" destOrd="0" parTransId="{20E17186-2E32-4E47-A0C8-92547824C8B5}" sibTransId="{4AC0FA02-3A7F-456B-B0FA-82197FC03780}"/>
    <dgm:cxn modelId="{54E68B10-304E-4BC8-8214-AF0FA3403D08}" type="presOf" srcId="{718E7AC2-4815-4741-92EE-5951F4526AB8}" destId="{9E422DFA-AA80-42ED-8E0E-C15AB7FBB448}" srcOrd="0" destOrd="0" presId="urn:microsoft.com/office/officeart/2005/8/layout/hierarchy2"/>
    <dgm:cxn modelId="{531E552F-6EA0-442E-890C-B12D0B90B5C6}" type="presOf" srcId="{D2BEB224-A3D8-4D59-A91F-9792C1FF7FD1}" destId="{271AEC27-CFD8-438F-B761-6383E51D7CF8}" srcOrd="0" destOrd="0" presId="urn:microsoft.com/office/officeart/2005/8/layout/hierarchy2"/>
    <dgm:cxn modelId="{FA323ABC-9BF5-414B-A716-B7FE3AC68D54}" srcId="{718E7AC2-4815-4741-92EE-5951F4526AB8}" destId="{1E0F1644-AFD0-4DBD-A3BC-ECBF2EFE3DBC}" srcOrd="0" destOrd="0" parTransId="{E9715195-8529-4622-82BB-7778865DA35B}" sibTransId="{995412E8-A728-45BD-A11C-5F47DBACB646}"/>
    <dgm:cxn modelId="{F99A7A9B-CFFD-4D69-8202-1CBDA4FC5299}" srcId="{7040D339-5F74-401F-ADFC-9C4645487780}" destId="{FFEB3F64-3BEA-460E-BB2F-5964056C46B0}" srcOrd="0" destOrd="0" parTransId="{1A5A6571-5EB1-4013-BB9A-163D36DFA9E0}" sibTransId="{8FD3C144-F539-44B5-9C6F-5A90196CBCE4}"/>
    <dgm:cxn modelId="{CCB2143C-F97E-49F0-8FC3-BF9368498246}" type="presOf" srcId="{1A5A6571-5EB1-4013-BB9A-163D36DFA9E0}" destId="{911B16D8-1798-46BD-89D3-3CE0F6B11701}" srcOrd="0" destOrd="0" presId="urn:microsoft.com/office/officeart/2005/8/layout/hierarchy2"/>
    <dgm:cxn modelId="{983CFC3E-ED54-4E17-B9B4-E99267CD8F3B}" type="presOf" srcId="{1A5A6571-5EB1-4013-BB9A-163D36DFA9E0}" destId="{D20DBE40-A5D1-48AA-97D8-E6D95191241C}" srcOrd="1" destOrd="0" presId="urn:microsoft.com/office/officeart/2005/8/layout/hierarchy2"/>
    <dgm:cxn modelId="{145C3D90-7051-43F9-9C2F-9E4223FA053C}" type="presOf" srcId="{E9715195-8529-4622-82BB-7778865DA35B}" destId="{79F05A48-B673-4051-B641-D8C332023A89}" srcOrd="1" destOrd="0" presId="urn:microsoft.com/office/officeart/2005/8/layout/hierarchy2"/>
    <dgm:cxn modelId="{54DC57D5-6532-4A57-AFC0-B5D148DA455E}" type="presOf" srcId="{961795F0-EBFD-48B5-BA6F-F903CD91DFFE}" destId="{69374504-6CC0-4ACE-B766-CA52FE842731}" srcOrd="0" destOrd="0" presId="urn:microsoft.com/office/officeart/2005/8/layout/hierarchy2"/>
    <dgm:cxn modelId="{CF2D0F30-6111-44B5-AC4C-5E2D5BC682F7}" type="presOf" srcId="{1E0F1644-AFD0-4DBD-A3BC-ECBF2EFE3DBC}" destId="{B937E651-15C3-4C24-A47E-74D55E122F6D}" srcOrd="0" destOrd="0" presId="urn:microsoft.com/office/officeart/2005/8/layout/hierarchy2"/>
    <dgm:cxn modelId="{FFFD2CAB-83ED-4241-AA61-0B522ACD1D48}" type="presParOf" srcId="{1E0B300A-2E44-4C00-9DFE-5D02A73BB826}" destId="{5FC5BEFD-3203-42FE-858A-029B33BE0028}" srcOrd="0" destOrd="0" presId="urn:microsoft.com/office/officeart/2005/8/layout/hierarchy2"/>
    <dgm:cxn modelId="{814F0ACF-AC89-4F70-9A84-D9ED6A021A0A}" type="presParOf" srcId="{5FC5BEFD-3203-42FE-858A-029B33BE0028}" destId="{9E422DFA-AA80-42ED-8E0E-C15AB7FBB448}" srcOrd="0" destOrd="0" presId="urn:microsoft.com/office/officeart/2005/8/layout/hierarchy2"/>
    <dgm:cxn modelId="{A5A076F1-5157-41F2-9596-9493FE470BE7}" type="presParOf" srcId="{5FC5BEFD-3203-42FE-858A-029B33BE0028}" destId="{449FF5C3-C502-4347-BBF2-5F5422F01093}" srcOrd="1" destOrd="0" presId="urn:microsoft.com/office/officeart/2005/8/layout/hierarchy2"/>
    <dgm:cxn modelId="{18C42492-1E3F-414F-ACAA-593F1B18FFED}" type="presParOf" srcId="{449FF5C3-C502-4347-BBF2-5F5422F01093}" destId="{572E0823-13F5-4F9A-A642-751E66F83D5D}" srcOrd="0" destOrd="0" presId="urn:microsoft.com/office/officeart/2005/8/layout/hierarchy2"/>
    <dgm:cxn modelId="{0AAC51C1-2220-4339-BA19-9F94BF7DDE41}" type="presParOf" srcId="{572E0823-13F5-4F9A-A642-751E66F83D5D}" destId="{79F05A48-B673-4051-B641-D8C332023A89}" srcOrd="0" destOrd="0" presId="urn:microsoft.com/office/officeart/2005/8/layout/hierarchy2"/>
    <dgm:cxn modelId="{73DD0B5D-CC07-40D1-8BE2-E9618D170D56}" type="presParOf" srcId="{449FF5C3-C502-4347-BBF2-5F5422F01093}" destId="{D8EB93EA-E061-4ECA-A966-432EA4594AE9}" srcOrd="1" destOrd="0" presId="urn:microsoft.com/office/officeart/2005/8/layout/hierarchy2"/>
    <dgm:cxn modelId="{05A6C96E-FA32-484B-B8B7-C8E2D24E2F25}" type="presParOf" srcId="{D8EB93EA-E061-4ECA-A966-432EA4594AE9}" destId="{B937E651-15C3-4C24-A47E-74D55E122F6D}" srcOrd="0" destOrd="0" presId="urn:microsoft.com/office/officeart/2005/8/layout/hierarchy2"/>
    <dgm:cxn modelId="{C2E3A655-EF59-4D79-834A-5A1B661FDE86}" type="presParOf" srcId="{D8EB93EA-E061-4ECA-A966-432EA4594AE9}" destId="{E137F1B9-1752-4313-9E19-D79E7EE3E21B}" srcOrd="1" destOrd="0" presId="urn:microsoft.com/office/officeart/2005/8/layout/hierarchy2"/>
    <dgm:cxn modelId="{96A3A843-5E22-4C78-9B10-3E4861CF51D4}" type="presParOf" srcId="{E137F1B9-1752-4313-9E19-D79E7EE3E21B}" destId="{AB43B5F0-5620-40FE-9A0F-69CE47277B77}" srcOrd="0" destOrd="0" presId="urn:microsoft.com/office/officeart/2005/8/layout/hierarchy2"/>
    <dgm:cxn modelId="{8618B4A5-3B97-48C9-B83A-F566EBE571BF}" type="presParOf" srcId="{AB43B5F0-5620-40FE-9A0F-69CE47277B77}" destId="{D394E257-9059-4CE5-B3DA-D622748B6863}" srcOrd="0" destOrd="0" presId="urn:microsoft.com/office/officeart/2005/8/layout/hierarchy2"/>
    <dgm:cxn modelId="{5FDA6E0C-C1F2-4484-8C75-A1D053D51328}" type="presParOf" srcId="{E137F1B9-1752-4313-9E19-D79E7EE3E21B}" destId="{4718E4E9-D8FD-4525-B4A0-19F5CC5B86D3}" srcOrd="1" destOrd="0" presId="urn:microsoft.com/office/officeart/2005/8/layout/hierarchy2"/>
    <dgm:cxn modelId="{257723D5-6F74-4B9F-B8D9-018E79F359C5}" type="presParOf" srcId="{4718E4E9-D8FD-4525-B4A0-19F5CC5B86D3}" destId="{69374504-6CC0-4ACE-B766-CA52FE842731}" srcOrd="0" destOrd="0" presId="urn:microsoft.com/office/officeart/2005/8/layout/hierarchy2"/>
    <dgm:cxn modelId="{A9A3F7ED-1859-4D49-AFC7-8EF318DFD18A}" type="presParOf" srcId="{4718E4E9-D8FD-4525-B4A0-19F5CC5B86D3}" destId="{DFCC6DA1-45BA-4677-A1EE-0467E64B57FB}" srcOrd="1" destOrd="0" presId="urn:microsoft.com/office/officeart/2005/8/layout/hierarchy2"/>
    <dgm:cxn modelId="{6FA2A5CF-110A-47A2-B3CD-47CC3023210D}" type="presParOf" srcId="{E137F1B9-1752-4313-9E19-D79E7EE3E21B}" destId="{54B2D940-267F-4A22-A655-7BDF84165AC1}" srcOrd="2" destOrd="0" presId="urn:microsoft.com/office/officeart/2005/8/layout/hierarchy2"/>
    <dgm:cxn modelId="{D562F80E-E7FF-42A8-983B-B38A6206631C}" type="presParOf" srcId="{54B2D940-267F-4A22-A655-7BDF84165AC1}" destId="{1E5CB2AC-6A48-49B6-81AF-8598CC2459AA}" srcOrd="0" destOrd="0" presId="urn:microsoft.com/office/officeart/2005/8/layout/hierarchy2"/>
    <dgm:cxn modelId="{84A88EA5-64AE-4DD6-B2D1-63038E2C2CDA}" type="presParOf" srcId="{E137F1B9-1752-4313-9E19-D79E7EE3E21B}" destId="{F243586E-853E-4AAC-9064-680CC756C3C6}" srcOrd="3" destOrd="0" presId="urn:microsoft.com/office/officeart/2005/8/layout/hierarchy2"/>
    <dgm:cxn modelId="{5C17AEAB-D1B4-49D4-B65A-DF63CC4F22F9}" type="presParOf" srcId="{F243586E-853E-4AAC-9064-680CC756C3C6}" destId="{F004CEED-68DB-4EB9-A135-864BA0BD7D41}" srcOrd="0" destOrd="0" presId="urn:microsoft.com/office/officeart/2005/8/layout/hierarchy2"/>
    <dgm:cxn modelId="{B98B78FB-FF0A-47C0-9A4F-0ABE7989C29F}" type="presParOf" srcId="{F243586E-853E-4AAC-9064-680CC756C3C6}" destId="{2D57833B-7951-4820-802F-A5AFEE129C07}" srcOrd="1" destOrd="0" presId="urn:microsoft.com/office/officeart/2005/8/layout/hierarchy2"/>
    <dgm:cxn modelId="{AB6BB2B3-58D3-4FC1-BED7-8EBBA725DD00}" type="presParOf" srcId="{E137F1B9-1752-4313-9E19-D79E7EE3E21B}" destId="{BD48E478-3561-4E30-8C3A-61E5A4830C09}" srcOrd="4" destOrd="0" presId="urn:microsoft.com/office/officeart/2005/8/layout/hierarchy2"/>
    <dgm:cxn modelId="{851DBDA8-FE1F-4F42-ABD7-9FEDB3144F19}" type="presParOf" srcId="{BD48E478-3561-4E30-8C3A-61E5A4830C09}" destId="{7F896562-1F2D-4243-B336-1E0CB16288D3}" srcOrd="0" destOrd="0" presId="urn:microsoft.com/office/officeart/2005/8/layout/hierarchy2"/>
    <dgm:cxn modelId="{0D9DB606-F110-47E8-8AFA-95D69952F320}" type="presParOf" srcId="{E137F1B9-1752-4313-9E19-D79E7EE3E21B}" destId="{7EC075D1-0BED-4FB7-8ABE-7662FA0143DF}" srcOrd="5" destOrd="0" presId="urn:microsoft.com/office/officeart/2005/8/layout/hierarchy2"/>
    <dgm:cxn modelId="{19013288-6F1D-4707-829D-51CDFE44FF4F}" type="presParOf" srcId="{7EC075D1-0BED-4FB7-8ABE-7662FA0143DF}" destId="{225FB519-C242-4C9B-8775-EEFDB981F5E9}" srcOrd="0" destOrd="0" presId="urn:microsoft.com/office/officeart/2005/8/layout/hierarchy2"/>
    <dgm:cxn modelId="{6FAC6A1B-4D7C-4828-B150-F19F0E49D6FA}" type="presParOf" srcId="{7EC075D1-0BED-4FB7-8ABE-7662FA0143DF}" destId="{E07C93E4-F92B-4B3A-98F5-8C767141F7C0}" srcOrd="1" destOrd="0" presId="urn:microsoft.com/office/officeart/2005/8/layout/hierarchy2"/>
    <dgm:cxn modelId="{01F43937-C025-4752-B9E1-6B4373E20EE5}" type="presParOf" srcId="{449FF5C3-C502-4347-BBF2-5F5422F01093}" destId="{9347AAAE-564B-458A-83F3-7E5E8EB173C1}" srcOrd="2" destOrd="0" presId="urn:microsoft.com/office/officeart/2005/8/layout/hierarchy2"/>
    <dgm:cxn modelId="{045B4925-707D-4143-AE61-B22102DBBF78}" type="presParOf" srcId="{9347AAAE-564B-458A-83F3-7E5E8EB173C1}" destId="{8CBFB868-B8F0-4364-A622-D6A1B8A5CAD8}" srcOrd="0" destOrd="0" presId="urn:microsoft.com/office/officeart/2005/8/layout/hierarchy2"/>
    <dgm:cxn modelId="{2BBB8147-19C5-4B0B-A485-ADCCBCF355A6}" type="presParOf" srcId="{449FF5C3-C502-4347-BBF2-5F5422F01093}" destId="{1A51B7E2-1D4D-4E18-AF31-052B061543EE}" srcOrd="3" destOrd="0" presId="urn:microsoft.com/office/officeart/2005/8/layout/hierarchy2"/>
    <dgm:cxn modelId="{440459B3-4807-4A31-8043-5CA5F4D321CD}" type="presParOf" srcId="{1A51B7E2-1D4D-4E18-AF31-052B061543EE}" destId="{A1433880-9B01-4303-9321-53C4124F7A4F}" srcOrd="0" destOrd="0" presId="urn:microsoft.com/office/officeart/2005/8/layout/hierarchy2"/>
    <dgm:cxn modelId="{A13EB40A-912D-4EF7-86A7-9A99D75B6208}" type="presParOf" srcId="{1A51B7E2-1D4D-4E18-AF31-052B061543EE}" destId="{AE2815D1-A30A-4386-9D25-5339B58F49EF}" srcOrd="1" destOrd="0" presId="urn:microsoft.com/office/officeart/2005/8/layout/hierarchy2"/>
    <dgm:cxn modelId="{3A5B9BAC-2386-428D-A934-567275A723DC}" type="presParOf" srcId="{AE2815D1-A30A-4386-9D25-5339B58F49EF}" destId="{911B16D8-1798-46BD-89D3-3CE0F6B11701}" srcOrd="0" destOrd="0" presId="urn:microsoft.com/office/officeart/2005/8/layout/hierarchy2"/>
    <dgm:cxn modelId="{3C977FC9-F653-41AA-81EB-F55EC4D473DA}" type="presParOf" srcId="{911B16D8-1798-46BD-89D3-3CE0F6B11701}" destId="{D20DBE40-A5D1-48AA-97D8-E6D95191241C}" srcOrd="0" destOrd="0" presId="urn:microsoft.com/office/officeart/2005/8/layout/hierarchy2"/>
    <dgm:cxn modelId="{791CB900-D2DC-470B-AF3D-7D7E15F92870}" type="presParOf" srcId="{AE2815D1-A30A-4386-9D25-5339B58F49EF}" destId="{00ADECFD-45F7-433F-8C2E-EAF9AD736948}" srcOrd="1" destOrd="0" presId="urn:microsoft.com/office/officeart/2005/8/layout/hierarchy2"/>
    <dgm:cxn modelId="{F7A5016A-B396-4AA2-8BFA-E414645FDBE7}" type="presParOf" srcId="{00ADECFD-45F7-433F-8C2E-EAF9AD736948}" destId="{312D8C06-1CBD-4CBB-93C5-9DB1ADC70684}" srcOrd="0" destOrd="0" presId="urn:microsoft.com/office/officeart/2005/8/layout/hierarchy2"/>
    <dgm:cxn modelId="{232E5E1F-E16D-482C-B6AC-7EB10630C240}" type="presParOf" srcId="{00ADECFD-45F7-433F-8C2E-EAF9AD736948}" destId="{C66523AF-D358-49EC-A176-35C40D9C039E}" srcOrd="1" destOrd="0" presId="urn:microsoft.com/office/officeart/2005/8/layout/hierarchy2"/>
    <dgm:cxn modelId="{12617C7C-D74F-4F4C-9444-EAC86944EE1A}" type="presParOf" srcId="{C66523AF-D358-49EC-A176-35C40D9C039E}" destId="{5736A88C-4286-4CB1-BD54-1BBE7EF8CAB4}" srcOrd="0" destOrd="0" presId="urn:microsoft.com/office/officeart/2005/8/layout/hierarchy2"/>
    <dgm:cxn modelId="{07BB09F1-A67D-4AE9-A25D-089E1EB14EF2}" type="presParOf" srcId="{5736A88C-4286-4CB1-BD54-1BBE7EF8CAB4}" destId="{FED1B356-711A-47A3-8802-44454BEA5218}" srcOrd="0" destOrd="0" presId="urn:microsoft.com/office/officeart/2005/8/layout/hierarchy2"/>
    <dgm:cxn modelId="{37E63DF3-3F81-4B96-A6AB-500704FA4B65}" type="presParOf" srcId="{C66523AF-D358-49EC-A176-35C40D9C039E}" destId="{EA63905C-082C-4775-82F1-A03133EB16E4}" srcOrd="1" destOrd="0" presId="urn:microsoft.com/office/officeart/2005/8/layout/hierarchy2"/>
    <dgm:cxn modelId="{A4846CB2-AB3C-498A-AD7F-5B6C0F6F5DB7}" type="presParOf" srcId="{EA63905C-082C-4775-82F1-A03133EB16E4}" destId="{4926C20B-85CD-42F5-AB61-E7DAA91D8FC0}" srcOrd="0" destOrd="0" presId="urn:microsoft.com/office/officeart/2005/8/layout/hierarchy2"/>
    <dgm:cxn modelId="{7F5898C2-31B6-40A9-9A97-9C8A232E62B6}" type="presParOf" srcId="{EA63905C-082C-4775-82F1-A03133EB16E4}" destId="{8DC3B787-F1DB-41DD-85A0-3FD2838C6547}" srcOrd="1" destOrd="0" presId="urn:microsoft.com/office/officeart/2005/8/layout/hierarchy2"/>
    <dgm:cxn modelId="{C0704A5E-6338-4BE4-99C4-076813BD567F}" type="presParOf" srcId="{C66523AF-D358-49EC-A176-35C40D9C039E}" destId="{E8B55A30-EC16-4F37-9D90-CD4A30A5B454}" srcOrd="2" destOrd="0" presId="urn:microsoft.com/office/officeart/2005/8/layout/hierarchy2"/>
    <dgm:cxn modelId="{D20C310E-95BB-43F3-99D0-A7154221F07C}" type="presParOf" srcId="{E8B55A30-EC16-4F37-9D90-CD4A30A5B454}" destId="{0DC7F419-4E5F-4886-87BA-5C2D7946B254}" srcOrd="0" destOrd="0" presId="urn:microsoft.com/office/officeart/2005/8/layout/hierarchy2"/>
    <dgm:cxn modelId="{568700FC-0451-4CE0-A6E0-0D12009474CA}" type="presParOf" srcId="{C66523AF-D358-49EC-A176-35C40D9C039E}" destId="{BD91D192-EB3C-4F3C-92A2-3B64E1877DCA}" srcOrd="3" destOrd="0" presId="urn:microsoft.com/office/officeart/2005/8/layout/hierarchy2"/>
    <dgm:cxn modelId="{31B36800-AABF-487D-BE97-F0A1E31F6496}" type="presParOf" srcId="{BD91D192-EB3C-4F3C-92A2-3B64E1877DCA}" destId="{271AEC27-CFD8-438F-B761-6383E51D7CF8}" srcOrd="0" destOrd="0" presId="urn:microsoft.com/office/officeart/2005/8/layout/hierarchy2"/>
    <dgm:cxn modelId="{09070A6A-474A-4877-AE15-019CCF143DE5}" type="presParOf" srcId="{BD91D192-EB3C-4F3C-92A2-3B64E1877DCA}" destId="{883BC120-AADA-4133-B7C6-9F9819D4B3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9ACB47-77F4-4851-8A64-0F9A8F885E22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0A91DF9A-B44F-463A-8989-6BE4F40CE92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38014-6BE3-4AFF-9829-8370B1F97605}" type="parTrans" cxnId="{ED99E5E5-14C8-4020-B709-43DDC02D337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8156C-91D8-42FE-9F3A-81EF25F79605}" type="sibTrans" cxnId="{ED99E5E5-14C8-4020-B709-43DDC02D337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D967F-CEF7-4620-A016-BEFE8857B18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6C8D5-105A-44E4-8273-0F17864440CF}" type="parTrans" cxnId="{9A16D09D-CA2D-4D55-A2BB-113F2AF8ABED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CEFCA-4118-4B8A-AD81-F852E6CD15E3}" type="sibTrans" cxnId="{9A16D09D-CA2D-4D55-A2BB-113F2AF8ABED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A2D05-1E3A-4AB6-907B-5FE024EC16C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Preguntas categóricas (Sí/No)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A4B7D-69D0-446C-A201-06AD5DD0863F}" type="parTrans" cxnId="{DF38A7D5-3B50-480E-923B-46AE1E7DBF8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9F463-4D94-4C6F-B026-86675E37B4BF}" type="sibTrans" cxnId="{DF38A7D5-3B50-480E-923B-46AE1E7DBF8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605C0-70CA-4D1A-980C-3943A082391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Preguntas numéricas (abiertas)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AD774-ADE5-4D6B-BD7F-D419E85E5731}" type="parTrans" cxnId="{CDFC5230-06A6-4C73-B3E5-A189521613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B9DF9-A2DF-42FB-B8A5-8A0A8E763948}" type="sibTrans" cxnId="{CDFC5230-06A6-4C73-B3E5-A189521613A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8C4D8-AC37-4F04-AF67-8D0C9309F83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Entrevista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F04F8-4C3D-4108-9D08-4528833CE61B}" type="parTrans" cxnId="{9160A49F-DF37-49A6-A85F-1C562DDCA63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98747-C436-426B-A102-984F04A72459}" type="sibTrans" cxnId="{9160A49F-DF37-49A6-A85F-1C562DDCA63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E02CD-1F27-4E41-98B0-3721211A55A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Stephanie González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BF5D5-9F13-4805-B0B3-43C9494862F0}" type="parTrans" cxnId="{7D1880A4-2063-4F84-BEE0-B6E80E6ECF9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E7237-E55F-4A8D-BE33-FC3A1775B226}" type="sibTrans" cxnId="{7D1880A4-2063-4F84-BEE0-B6E80E6ECF9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AC14F-889C-4516-AB2E-D84E7A592B34}" type="pres">
      <dgm:prSet presAssocID="{C39ACB47-77F4-4851-8A64-0F9A8F885E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F69736-54A7-4F3A-AC0A-A5836235E542}" type="pres">
      <dgm:prSet presAssocID="{0A91DF9A-B44F-463A-8989-6BE4F40CE921}" presName="root1" presStyleCnt="0"/>
      <dgm:spPr/>
    </dgm:pt>
    <dgm:pt modelId="{343B313E-D73E-4316-BE70-BC6F1271F6D2}" type="pres">
      <dgm:prSet presAssocID="{0A91DF9A-B44F-463A-8989-6BE4F40CE92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B7B586-04C7-4AAC-B047-CEBE5A55C599}" type="pres">
      <dgm:prSet presAssocID="{0A91DF9A-B44F-463A-8989-6BE4F40CE921}" presName="level2hierChild" presStyleCnt="0"/>
      <dgm:spPr/>
    </dgm:pt>
    <dgm:pt modelId="{D01CC55F-4A55-4E07-91C8-9CE335BE51A5}" type="pres">
      <dgm:prSet presAssocID="{3146C8D5-105A-44E4-8273-0F17864440CF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B2E210DE-6AE3-4DB1-8C20-5DA7C5401F67}" type="pres">
      <dgm:prSet presAssocID="{3146C8D5-105A-44E4-8273-0F17864440CF}" presName="connTx" presStyleLbl="parChTrans1D2" presStyleIdx="0" presStyleCnt="2"/>
      <dgm:spPr/>
      <dgm:t>
        <a:bodyPr/>
        <a:lstStyle/>
        <a:p>
          <a:endParaRPr lang="es-EC"/>
        </a:p>
      </dgm:t>
    </dgm:pt>
    <dgm:pt modelId="{7B5ABB33-8E9A-4604-9604-14EBAF5FE42D}" type="pres">
      <dgm:prSet presAssocID="{512D967F-CEF7-4620-A016-BEFE8857B18E}" presName="root2" presStyleCnt="0"/>
      <dgm:spPr/>
    </dgm:pt>
    <dgm:pt modelId="{6FE969E9-A6A8-4D78-AA6E-F99EAE4CFC7E}" type="pres">
      <dgm:prSet presAssocID="{512D967F-CEF7-4620-A016-BEFE8857B18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AE3C82-F1C2-4D8F-AB59-31B1F5045E7D}" type="pres">
      <dgm:prSet presAssocID="{512D967F-CEF7-4620-A016-BEFE8857B18E}" presName="level3hierChild" presStyleCnt="0"/>
      <dgm:spPr/>
    </dgm:pt>
    <dgm:pt modelId="{F0350731-A42D-42AA-8203-4422E4E56388}" type="pres">
      <dgm:prSet presAssocID="{A64A4B7D-69D0-446C-A201-06AD5DD0863F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14E36880-C1CC-4479-86BA-A0ACC1310376}" type="pres">
      <dgm:prSet presAssocID="{A64A4B7D-69D0-446C-A201-06AD5DD0863F}" presName="connTx" presStyleLbl="parChTrans1D3" presStyleIdx="0" presStyleCnt="3"/>
      <dgm:spPr/>
      <dgm:t>
        <a:bodyPr/>
        <a:lstStyle/>
        <a:p>
          <a:endParaRPr lang="es-EC"/>
        </a:p>
      </dgm:t>
    </dgm:pt>
    <dgm:pt modelId="{495CE3A8-3213-4A1F-AAA6-63772BE01E2B}" type="pres">
      <dgm:prSet presAssocID="{429A2D05-1E3A-4AB6-907B-5FE024EC16C2}" presName="root2" presStyleCnt="0"/>
      <dgm:spPr/>
    </dgm:pt>
    <dgm:pt modelId="{BEAC1758-D146-47E3-8BC7-5E26716F865F}" type="pres">
      <dgm:prSet presAssocID="{429A2D05-1E3A-4AB6-907B-5FE024EC16C2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D30173-3AE8-488C-AEBE-CF6FB527AED4}" type="pres">
      <dgm:prSet presAssocID="{429A2D05-1E3A-4AB6-907B-5FE024EC16C2}" presName="level3hierChild" presStyleCnt="0"/>
      <dgm:spPr/>
    </dgm:pt>
    <dgm:pt modelId="{4964DEE3-9C91-4273-9308-7D3F9568CD1B}" type="pres">
      <dgm:prSet presAssocID="{7A7AD774-ADE5-4D6B-BD7F-D419E85E5731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71D7F2E6-C6F7-4CDA-A77A-B8BB581AD53F}" type="pres">
      <dgm:prSet presAssocID="{7A7AD774-ADE5-4D6B-BD7F-D419E85E5731}" presName="connTx" presStyleLbl="parChTrans1D3" presStyleIdx="1" presStyleCnt="3"/>
      <dgm:spPr/>
      <dgm:t>
        <a:bodyPr/>
        <a:lstStyle/>
        <a:p>
          <a:endParaRPr lang="es-EC"/>
        </a:p>
      </dgm:t>
    </dgm:pt>
    <dgm:pt modelId="{B354500C-89DF-4C38-A0DC-924E67BE2BB5}" type="pres">
      <dgm:prSet presAssocID="{590605C0-70CA-4D1A-980C-3943A0823915}" presName="root2" presStyleCnt="0"/>
      <dgm:spPr/>
    </dgm:pt>
    <dgm:pt modelId="{72B5C3D4-BC4B-47B2-85F9-BE7AC45F3275}" type="pres">
      <dgm:prSet presAssocID="{590605C0-70CA-4D1A-980C-3943A082391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926865-5F89-4791-A505-D06A94354625}" type="pres">
      <dgm:prSet presAssocID="{590605C0-70CA-4D1A-980C-3943A0823915}" presName="level3hierChild" presStyleCnt="0"/>
      <dgm:spPr/>
    </dgm:pt>
    <dgm:pt modelId="{D59CE447-FAEF-4775-A7DE-B498989DF409}" type="pres">
      <dgm:prSet presAssocID="{BACF04F8-4C3D-4108-9D08-4528833CE61B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0183688A-00CA-482F-B86D-E9FBFD084A87}" type="pres">
      <dgm:prSet presAssocID="{BACF04F8-4C3D-4108-9D08-4528833CE61B}" presName="connTx" presStyleLbl="parChTrans1D2" presStyleIdx="1" presStyleCnt="2"/>
      <dgm:spPr/>
      <dgm:t>
        <a:bodyPr/>
        <a:lstStyle/>
        <a:p>
          <a:endParaRPr lang="es-EC"/>
        </a:p>
      </dgm:t>
    </dgm:pt>
    <dgm:pt modelId="{5A45AC4C-5309-471D-B037-3D183674ADAA}" type="pres">
      <dgm:prSet presAssocID="{0348C4D8-AC37-4F04-AF67-8D0C9309F830}" presName="root2" presStyleCnt="0"/>
      <dgm:spPr/>
    </dgm:pt>
    <dgm:pt modelId="{663A1EA6-E8AA-4F5B-BDB9-E241768BEA6F}" type="pres">
      <dgm:prSet presAssocID="{0348C4D8-AC37-4F04-AF67-8D0C9309F83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98C82C-2F03-4B41-8576-6049CDABBCE9}" type="pres">
      <dgm:prSet presAssocID="{0348C4D8-AC37-4F04-AF67-8D0C9309F830}" presName="level3hierChild" presStyleCnt="0"/>
      <dgm:spPr/>
    </dgm:pt>
    <dgm:pt modelId="{6AD4FC7D-ADD7-4C5B-B922-EC474D5F4D98}" type="pres">
      <dgm:prSet presAssocID="{CFABF5D5-9F13-4805-B0B3-43C9494862F0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2973F0BC-88BC-4942-B159-D1C9E8710D19}" type="pres">
      <dgm:prSet presAssocID="{CFABF5D5-9F13-4805-B0B3-43C9494862F0}" presName="connTx" presStyleLbl="parChTrans1D3" presStyleIdx="2" presStyleCnt="3"/>
      <dgm:spPr/>
      <dgm:t>
        <a:bodyPr/>
        <a:lstStyle/>
        <a:p>
          <a:endParaRPr lang="es-EC"/>
        </a:p>
      </dgm:t>
    </dgm:pt>
    <dgm:pt modelId="{F40867F9-C93C-44FF-B77E-023585226F9D}" type="pres">
      <dgm:prSet presAssocID="{46BE02CD-1F27-4E41-98B0-3721211A55A7}" presName="root2" presStyleCnt="0"/>
      <dgm:spPr/>
    </dgm:pt>
    <dgm:pt modelId="{E83D7AE0-C0B3-4934-BFEB-40EE309A3DC0}" type="pres">
      <dgm:prSet presAssocID="{46BE02CD-1F27-4E41-98B0-3721211A55A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1006EAE-DC09-46EC-AC22-080C35BAA9E3}" type="pres">
      <dgm:prSet presAssocID="{46BE02CD-1F27-4E41-98B0-3721211A55A7}" presName="level3hierChild" presStyleCnt="0"/>
      <dgm:spPr/>
    </dgm:pt>
  </dgm:ptLst>
  <dgm:cxnLst>
    <dgm:cxn modelId="{9160A49F-DF37-49A6-A85F-1C562DDCA63A}" srcId="{0A91DF9A-B44F-463A-8989-6BE4F40CE921}" destId="{0348C4D8-AC37-4F04-AF67-8D0C9309F830}" srcOrd="1" destOrd="0" parTransId="{BACF04F8-4C3D-4108-9D08-4528833CE61B}" sibTransId="{12F98747-C436-426B-A102-984F04A72459}"/>
    <dgm:cxn modelId="{977DA148-4C65-4110-A15D-E75E99B3E57F}" type="presOf" srcId="{C39ACB47-77F4-4851-8A64-0F9A8F885E22}" destId="{1CBAC14F-889C-4516-AB2E-D84E7A592B34}" srcOrd="0" destOrd="0" presId="urn:microsoft.com/office/officeart/2005/8/layout/hierarchy2"/>
    <dgm:cxn modelId="{73F31E42-E953-46EA-95B4-0E51648003F6}" type="presOf" srcId="{429A2D05-1E3A-4AB6-907B-5FE024EC16C2}" destId="{BEAC1758-D146-47E3-8BC7-5E26716F865F}" srcOrd="0" destOrd="0" presId="urn:microsoft.com/office/officeart/2005/8/layout/hierarchy2"/>
    <dgm:cxn modelId="{57A6EC19-07C2-4BE4-BFBE-64580FD94F34}" type="presOf" srcId="{0348C4D8-AC37-4F04-AF67-8D0C9309F830}" destId="{663A1EA6-E8AA-4F5B-BDB9-E241768BEA6F}" srcOrd="0" destOrd="0" presId="urn:microsoft.com/office/officeart/2005/8/layout/hierarchy2"/>
    <dgm:cxn modelId="{73183B79-88A6-4820-A7D4-4EB25C9208ED}" type="presOf" srcId="{A64A4B7D-69D0-446C-A201-06AD5DD0863F}" destId="{F0350731-A42D-42AA-8203-4422E4E56388}" srcOrd="0" destOrd="0" presId="urn:microsoft.com/office/officeart/2005/8/layout/hierarchy2"/>
    <dgm:cxn modelId="{CDFC5230-06A6-4C73-B3E5-A189521613A9}" srcId="{512D967F-CEF7-4620-A016-BEFE8857B18E}" destId="{590605C0-70CA-4D1A-980C-3943A0823915}" srcOrd="1" destOrd="0" parTransId="{7A7AD774-ADE5-4D6B-BD7F-D419E85E5731}" sibTransId="{5CAB9DF9-A2DF-42FB-B8A5-8A0A8E763948}"/>
    <dgm:cxn modelId="{F82ED8E3-21C0-46E9-A246-E3BE219A5FC3}" type="presOf" srcId="{3146C8D5-105A-44E4-8273-0F17864440CF}" destId="{B2E210DE-6AE3-4DB1-8C20-5DA7C5401F67}" srcOrd="1" destOrd="0" presId="urn:microsoft.com/office/officeart/2005/8/layout/hierarchy2"/>
    <dgm:cxn modelId="{81C1C22A-E987-4604-B582-8AA7938FE269}" type="presOf" srcId="{CFABF5D5-9F13-4805-B0B3-43C9494862F0}" destId="{6AD4FC7D-ADD7-4C5B-B922-EC474D5F4D98}" srcOrd="0" destOrd="0" presId="urn:microsoft.com/office/officeart/2005/8/layout/hierarchy2"/>
    <dgm:cxn modelId="{48F1D71F-1276-4B63-B60C-8E5C4D4D3989}" type="presOf" srcId="{512D967F-CEF7-4620-A016-BEFE8857B18E}" destId="{6FE969E9-A6A8-4D78-AA6E-F99EAE4CFC7E}" srcOrd="0" destOrd="0" presId="urn:microsoft.com/office/officeart/2005/8/layout/hierarchy2"/>
    <dgm:cxn modelId="{6450644A-7933-4B9E-89B3-4B70003B46B9}" type="presOf" srcId="{46BE02CD-1F27-4E41-98B0-3721211A55A7}" destId="{E83D7AE0-C0B3-4934-BFEB-40EE309A3DC0}" srcOrd="0" destOrd="0" presId="urn:microsoft.com/office/officeart/2005/8/layout/hierarchy2"/>
    <dgm:cxn modelId="{DF38A7D5-3B50-480E-923B-46AE1E7DBF8E}" srcId="{512D967F-CEF7-4620-A016-BEFE8857B18E}" destId="{429A2D05-1E3A-4AB6-907B-5FE024EC16C2}" srcOrd="0" destOrd="0" parTransId="{A64A4B7D-69D0-446C-A201-06AD5DD0863F}" sibTransId="{E8B9F463-4D94-4C6F-B026-86675E37B4BF}"/>
    <dgm:cxn modelId="{AE54358A-3B1B-4FF0-B392-B17174FA9492}" type="presOf" srcId="{7A7AD774-ADE5-4D6B-BD7F-D419E85E5731}" destId="{71D7F2E6-C6F7-4CDA-A77A-B8BB581AD53F}" srcOrd="1" destOrd="0" presId="urn:microsoft.com/office/officeart/2005/8/layout/hierarchy2"/>
    <dgm:cxn modelId="{DA0F9656-6418-4786-81B3-F926FD084366}" type="presOf" srcId="{3146C8D5-105A-44E4-8273-0F17864440CF}" destId="{D01CC55F-4A55-4E07-91C8-9CE335BE51A5}" srcOrd="0" destOrd="0" presId="urn:microsoft.com/office/officeart/2005/8/layout/hierarchy2"/>
    <dgm:cxn modelId="{9705954B-5FB3-4195-B97A-B4BD8EFB88F3}" type="presOf" srcId="{0A91DF9A-B44F-463A-8989-6BE4F40CE921}" destId="{343B313E-D73E-4316-BE70-BC6F1271F6D2}" srcOrd="0" destOrd="0" presId="urn:microsoft.com/office/officeart/2005/8/layout/hierarchy2"/>
    <dgm:cxn modelId="{E9B81005-DBB3-457F-AC96-81DF68294ED3}" type="presOf" srcId="{590605C0-70CA-4D1A-980C-3943A0823915}" destId="{72B5C3D4-BC4B-47B2-85F9-BE7AC45F3275}" srcOrd="0" destOrd="0" presId="urn:microsoft.com/office/officeart/2005/8/layout/hierarchy2"/>
    <dgm:cxn modelId="{1BFF41BF-7139-4A9F-A120-10DDFA944FF3}" type="presOf" srcId="{A64A4B7D-69D0-446C-A201-06AD5DD0863F}" destId="{14E36880-C1CC-4479-86BA-A0ACC1310376}" srcOrd="1" destOrd="0" presId="urn:microsoft.com/office/officeart/2005/8/layout/hierarchy2"/>
    <dgm:cxn modelId="{A5A3E996-7659-4C95-B0CE-0667B07CFECB}" type="presOf" srcId="{7A7AD774-ADE5-4D6B-BD7F-D419E85E5731}" destId="{4964DEE3-9C91-4273-9308-7D3F9568CD1B}" srcOrd="0" destOrd="0" presId="urn:microsoft.com/office/officeart/2005/8/layout/hierarchy2"/>
    <dgm:cxn modelId="{9A16D09D-CA2D-4D55-A2BB-113F2AF8ABED}" srcId="{0A91DF9A-B44F-463A-8989-6BE4F40CE921}" destId="{512D967F-CEF7-4620-A016-BEFE8857B18E}" srcOrd="0" destOrd="0" parTransId="{3146C8D5-105A-44E4-8273-0F17864440CF}" sibTransId="{38ACEFCA-4118-4B8A-AD81-F852E6CD15E3}"/>
    <dgm:cxn modelId="{E40D7D1D-3093-4F2E-92B5-93A26D892C29}" type="presOf" srcId="{CFABF5D5-9F13-4805-B0B3-43C9494862F0}" destId="{2973F0BC-88BC-4942-B159-D1C9E8710D19}" srcOrd="1" destOrd="0" presId="urn:microsoft.com/office/officeart/2005/8/layout/hierarchy2"/>
    <dgm:cxn modelId="{6DC07F84-9516-4857-BF0C-E486762D0C9E}" type="presOf" srcId="{BACF04F8-4C3D-4108-9D08-4528833CE61B}" destId="{D59CE447-FAEF-4775-A7DE-B498989DF409}" srcOrd="0" destOrd="0" presId="urn:microsoft.com/office/officeart/2005/8/layout/hierarchy2"/>
    <dgm:cxn modelId="{7D1880A4-2063-4F84-BEE0-B6E80E6ECF92}" srcId="{0348C4D8-AC37-4F04-AF67-8D0C9309F830}" destId="{46BE02CD-1F27-4E41-98B0-3721211A55A7}" srcOrd="0" destOrd="0" parTransId="{CFABF5D5-9F13-4805-B0B3-43C9494862F0}" sibTransId="{FB1E7237-E55F-4A8D-BE33-FC3A1775B226}"/>
    <dgm:cxn modelId="{8248D95D-4327-4820-A594-847C171612A2}" type="presOf" srcId="{BACF04F8-4C3D-4108-9D08-4528833CE61B}" destId="{0183688A-00CA-482F-B86D-E9FBFD084A87}" srcOrd="1" destOrd="0" presId="urn:microsoft.com/office/officeart/2005/8/layout/hierarchy2"/>
    <dgm:cxn modelId="{ED99E5E5-14C8-4020-B709-43DDC02D337F}" srcId="{C39ACB47-77F4-4851-8A64-0F9A8F885E22}" destId="{0A91DF9A-B44F-463A-8989-6BE4F40CE921}" srcOrd="0" destOrd="0" parTransId="{32B38014-6BE3-4AFF-9829-8370B1F97605}" sibTransId="{B0D8156C-91D8-42FE-9F3A-81EF25F79605}"/>
    <dgm:cxn modelId="{70868736-EFA3-47C7-9522-772C1EB08CA7}" type="presParOf" srcId="{1CBAC14F-889C-4516-AB2E-D84E7A592B34}" destId="{9BF69736-54A7-4F3A-AC0A-A5836235E542}" srcOrd="0" destOrd="0" presId="urn:microsoft.com/office/officeart/2005/8/layout/hierarchy2"/>
    <dgm:cxn modelId="{0888886F-2C7A-4BA2-A6E9-44DBFFFD96B1}" type="presParOf" srcId="{9BF69736-54A7-4F3A-AC0A-A5836235E542}" destId="{343B313E-D73E-4316-BE70-BC6F1271F6D2}" srcOrd="0" destOrd="0" presId="urn:microsoft.com/office/officeart/2005/8/layout/hierarchy2"/>
    <dgm:cxn modelId="{4868CBBF-DC92-4E12-9E7E-EC6FDC68EC9B}" type="presParOf" srcId="{9BF69736-54A7-4F3A-AC0A-A5836235E542}" destId="{ABB7B586-04C7-4AAC-B047-CEBE5A55C599}" srcOrd="1" destOrd="0" presId="urn:microsoft.com/office/officeart/2005/8/layout/hierarchy2"/>
    <dgm:cxn modelId="{E9D496D2-A2F2-4FFA-BC5D-8D13353E6DEE}" type="presParOf" srcId="{ABB7B586-04C7-4AAC-B047-CEBE5A55C599}" destId="{D01CC55F-4A55-4E07-91C8-9CE335BE51A5}" srcOrd="0" destOrd="0" presId="urn:microsoft.com/office/officeart/2005/8/layout/hierarchy2"/>
    <dgm:cxn modelId="{50F55BDE-A742-4318-BF35-0EE7116E4D9E}" type="presParOf" srcId="{D01CC55F-4A55-4E07-91C8-9CE335BE51A5}" destId="{B2E210DE-6AE3-4DB1-8C20-5DA7C5401F67}" srcOrd="0" destOrd="0" presId="urn:microsoft.com/office/officeart/2005/8/layout/hierarchy2"/>
    <dgm:cxn modelId="{DB773C11-6644-4CED-9569-9AA99691F7D0}" type="presParOf" srcId="{ABB7B586-04C7-4AAC-B047-CEBE5A55C599}" destId="{7B5ABB33-8E9A-4604-9604-14EBAF5FE42D}" srcOrd="1" destOrd="0" presId="urn:microsoft.com/office/officeart/2005/8/layout/hierarchy2"/>
    <dgm:cxn modelId="{174CF89C-43C8-402F-8CA3-17556A4D8F17}" type="presParOf" srcId="{7B5ABB33-8E9A-4604-9604-14EBAF5FE42D}" destId="{6FE969E9-A6A8-4D78-AA6E-F99EAE4CFC7E}" srcOrd="0" destOrd="0" presId="urn:microsoft.com/office/officeart/2005/8/layout/hierarchy2"/>
    <dgm:cxn modelId="{65F7BF16-ECAB-4C39-9E61-F8F9F2D43A54}" type="presParOf" srcId="{7B5ABB33-8E9A-4604-9604-14EBAF5FE42D}" destId="{B4AE3C82-F1C2-4D8F-AB59-31B1F5045E7D}" srcOrd="1" destOrd="0" presId="urn:microsoft.com/office/officeart/2005/8/layout/hierarchy2"/>
    <dgm:cxn modelId="{1D9BCFAF-8866-4BB0-9917-1A50CF7AAF08}" type="presParOf" srcId="{B4AE3C82-F1C2-4D8F-AB59-31B1F5045E7D}" destId="{F0350731-A42D-42AA-8203-4422E4E56388}" srcOrd="0" destOrd="0" presId="urn:microsoft.com/office/officeart/2005/8/layout/hierarchy2"/>
    <dgm:cxn modelId="{4AAEF342-539E-44F3-AEF4-470BDBC96036}" type="presParOf" srcId="{F0350731-A42D-42AA-8203-4422E4E56388}" destId="{14E36880-C1CC-4479-86BA-A0ACC1310376}" srcOrd="0" destOrd="0" presId="urn:microsoft.com/office/officeart/2005/8/layout/hierarchy2"/>
    <dgm:cxn modelId="{C3D7B5FF-2038-4091-958D-0D77DF0AFF2A}" type="presParOf" srcId="{B4AE3C82-F1C2-4D8F-AB59-31B1F5045E7D}" destId="{495CE3A8-3213-4A1F-AAA6-63772BE01E2B}" srcOrd="1" destOrd="0" presId="urn:microsoft.com/office/officeart/2005/8/layout/hierarchy2"/>
    <dgm:cxn modelId="{3F519E9B-FECB-4E3F-B4B1-2F0CB9031240}" type="presParOf" srcId="{495CE3A8-3213-4A1F-AAA6-63772BE01E2B}" destId="{BEAC1758-D146-47E3-8BC7-5E26716F865F}" srcOrd="0" destOrd="0" presId="urn:microsoft.com/office/officeart/2005/8/layout/hierarchy2"/>
    <dgm:cxn modelId="{9A8AF9E7-8EBD-4E93-97FB-B5C4EE4D26DE}" type="presParOf" srcId="{495CE3A8-3213-4A1F-AAA6-63772BE01E2B}" destId="{63D30173-3AE8-488C-AEBE-CF6FB527AED4}" srcOrd="1" destOrd="0" presId="urn:microsoft.com/office/officeart/2005/8/layout/hierarchy2"/>
    <dgm:cxn modelId="{504FE643-FE35-4CE1-9270-55B468AA0616}" type="presParOf" srcId="{B4AE3C82-F1C2-4D8F-AB59-31B1F5045E7D}" destId="{4964DEE3-9C91-4273-9308-7D3F9568CD1B}" srcOrd="2" destOrd="0" presId="urn:microsoft.com/office/officeart/2005/8/layout/hierarchy2"/>
    <dgm:cxn modelId="{EDFCCCB1-12D6-43E2-8278-99C64DD42ADB}" type="presParOf" srcId="{4964DEE3-9C91-4273-9308-7D3F9568CD1B}" destId="{71D7F2E6-C6F7-4CDA-A77A-B8BB581AD53F}" srcOrd="0" destOrd="0" presId="urn:microsoft.com/office/officeart/2005/8/layout/hierarchy2"/>
    <dgm:cxn modelId="{2C1D8B20-9D9B-4AC7-9D07-772B3261051B}" type="presParOf" srcId="{B4AE3C82-F1C2-4D8F-AB59-31B1F5045E7D}" destId="{B354500C-89DF-4C38-A0DC-924E67BE2BB5}" srcOrd="3" destOrd="0" presId="urn:microsoft.com/office/officeart/2005/8/layout/hierarchy2"/>
    <dgm:cxn modelId="{ACF5C45C-5180-4290-8019-9AFAA94844FE}" type="presParOf" srcId="{B354500C-89DF-4C38-A0DC-924E67BE2BB5}" destId="{72B5C3D4-BC4B-47B2-85F9-BE7AC45F3275}" srcOrd="0" destOrd="0" presId="urn:microsoft.com/office/officeart/2005/8/layout/hierarchy2"/>
    <dgm:cxn modelId="{544CC983-3E36-4FD4-B7F8-ECF8DD6F9F7E}" type="presParOf" srcId="{B354500C-89DF-4C38-A0DC-924E67BE2BB5}" destId="{6A926865-5F89-4791-A505-D06A94354625}" srcOrd="1" destOrd="0" presId="urn:microsoft.com/office/officeart/2005/8/layout/hierarchy2"/>
    <dgm:cxn modelId="{03626527-B713-4F00-B1A7-C6ADD47A17F6}" type="presParOf" srcId="{ABB7B586-04C7-4AAC-B047-CEBE5A55C599}" destId="{D59CE447-FAEF-4775-A7DE-B498989DF409}" srcOrd="2" destOrd="0" presId="urn:microsoft.com/office/officeart/2005/8/layout/hierarchy2"/>
    <dgm:cxn modelId="{5B832FA2-2907-4C0B-8E72-71DD59C27129}" type="presParOf" srcId="{D59CE447-FAEF-4775-A7DE-B498989DF409}" destId="{0183688A-00CA-482F-B86D-E9FBFD084A87}" srcOrd="0" destOrd="0" presId="urn:microsoft.com/office/officeart/2005/8/layout/hierarchy2"/>
    <dgm:cxn modelId="{B6653EAF-D407-4652-8DE5-77DFCE8C2791}" type="presParOf" srcId="{ABB7B586-04C7-4AAC-B047-CEBE5A55C599}" destId="{5A45AC4C-5309-471D-B037-3D183674ADAA}" srcOrd="3" destOrd="0" presId="urn:microsoft.com/office/officeart/2005/8/layout/hierarchy2"/>
    <dgm:cxn modelId="{C3876283-37CD-4E83-95D3-29AF68C92D61}" type="presParOf" srcId="{5A45AC4C-5309-471D-B037-3D183674ADAA}" destId="{663A1EA6-E8AA-4F5B-BDB9-E241768BEA6F}" srcOrd="0" destOrd="0" presId="urn:microsoft.com/office/officeart/2005/8/layout/hierarchy2"/>
    <dgm:cxn modelId="{3552B46C-51EB-4FE8-B2B0-C93A1EB8BF28}" type="presParOf" srcId="{5A45AC4C-5309-471D-B037-3D183674ADAA}" destId="{DC98C82C-2F03-4B41-8576-6049CDABBCE9}" srcOrd="1" destOrd="0" presId="urn:microsoft.com/office/officeart/2005/8/layout/hierarchy2"/>
    <dgm:cxn modelId="{D0F268D1-2CF9-420D-B89A-A3EC90292DB9}" type="presParOf" srcId="{DC98C82C-2F03-4B41-8576-6049CDABBCE9}" destId="{6AD4FC7D-ADD7-4C5B-B922-EC474D5F4D98}" srcOrd="0" destOrd="0" presId="urn:microsoft.com/office/officeart/2005/8/layout/hierarchy2"/>
    <dgm:cxn modelId="{003155F3-03F0-4EF4-A6CA-F76B00CFF9C8}" type="presParOf" srcId="{6AD4FC7D-ADD7-4C5B-B922-EC474D5F4D98}" destId="{2973F0BC-88BC-4942-B159-D1C9E8710D19}" srcOrd="0" destOrd="0" presId="urn:microsoft.com/office/officeart/2005/8/layout/hierarchy2"/>
    <dgm:cxn modelId="{844066D9-9877-4013-A31F-703023150DD8}" type="presParOf" srcId="{DC98C82C-2F03-4B41-8576-6049CDABBCE9}" destId="{F40867F9-C93C-44FF-B77E-023585226F9D}" srcOrd="1" destOrd="0" presId="urn:microsoft.com/office/officeart/2005/8/layout/hierarchy2"/>
    <dgm:cxn modelId="{85ADBB30-0DCC-414D-810C-784E9E40C5EC}" type="presParOf" srcId="{F40867F9-C93C-44FF-B77E-023585226F9D}" destId="{E83D7AE0-C0B3-4934-BFEB-40EE309A3DC0}" srcOrd="0" destOrd="0" presId="urn:microsoft.com/office/officeart/2005/8/layout/hierarchy2"/>
    <dgm:cxn modelId="{87CEB85D-2E1C-48F8-A727-3AA18AD314B5}" type="presParOf" srcId="{F40867F9-C93C-44FF-B77E-023585226F9D}" destId="{11006EAE-DC09-46EC-AC22-080C35BAA9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E13CFF-1919-42B5-9D46-E2DD56D3598F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84751154-3BA3-4703-BB04-CE6C854BC20A}">
      <dgm:prSet phldrT="[Texto]" custT="1"/>
      <dgm:spPr/>
      <dgm:t>
        <a:bodyPr/>
        <a:lstStyle/>
        <a:p>
          <a:pPr algn="ctr"/>
          <a:r>
            <a:rPr lang="es-EC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endógenos</a:t>
          </a:r>
          <a:endParaRPr lang="es-EC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4D17B-7153-42AF-A867-48DA1E4259C0}" type="parTrans" cxnId="{ABB998E0-3CF2-4DB1-A239-934FFB2680A9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E745D-6CFD-4055-88F0-86E27F7DF12C}" type="sibTrans" cxnId="{ABB998E0-3CF2-4DB1-A239-934FFB2680A9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F5339-0D89-4E4D-BDDA-8FBE4F3930E6}">
      <dgm:prSet phldrT="[Texto]" custT="1"/>
      <dgm:spPr/>
      <dgm:t>
        <a:bodyPr/>
        <a:lstStyle/>
        <a:p>
          <a:pPr algn="l"/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0BCB3-2F36-4A7B-8FB2-E930BC8A0FD3}" type="parTrans" cxnId="{4527169B-0945-4AC6-B867-67A09B79019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92802-7747-4232-A17D-5E73968A5098}" type="sibTrans" cxnId="{4527169B-0945-4AC6-B867-67A09B79019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5EC58-10D3-47A6-9EF6-503FAAFA1D44}">
      <dgm:prSet phldrT="[Texto]" custT="1"/>
      <dgm:spPr/>
      <dgm:t>
        <a:bodyPr/>
        <a:lstStyle/>
        <a:p>
          <a:pPr algn="ctr"/>
          <a:r>
            <a:rPr lang="es-EC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exógenos</a:t>
          </a:r>
          <a:endParaRPr lang="es-EC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65136-30DE-471D-B518-91CE98755A44}" type="parTrans" cxnId="{D38B6C55-6510-4DA5-9D67-5CA1259F2FD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75BF0-EB8E-4701-99DF-F7EDA3374805}" type="sibTrans" cxnId="{D38B6C55-6510-4DA5-9D67-5CA1259F2FD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3D1C0-8011-497C-BCEE-4A9CF70D66A3}">
      <dgm:prSet phldrT="[Texto]" custT="1"/>
      <dgm:spPr/>
      <dgm:t>
        <a:bodyPr/>
        <a:lstStyle/>
        <a:p>
          <a:pPr algn="l"/>
          <a:r>
            <a:rPr lang="es-EC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Docente</a:t>
          </a:r>
          <a:endParaRPr lang="es-EC" sz="1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4DDA6-B089-4F85-B6C9-300E885F49B0}" type="parTrans" cxnId="{361200F2-F010-4F3C-8096-5471EFDD5D9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482CC-E755-4144-B6E4-B8C0D5595458}" type="sibTrans" cxnId="{361200F2-F010-4F3C-8096-5471EFDD5D9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0C5B7-4E53-4DBC-BD96-16B22D161B0C}">
      <dgm:prSet phldrT="[Texto]" custT="1"/>
      <dgm:spPr/>
      <dgm:t>
        <a:bodyPr/>
        <a:lstStyle/>
        <a:p>
          <a:pPr algn="l"/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Económicos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71489-81D8-4D30-8452-2838B322D4E9}" type="parTrans" cxnId="{32C3559F-2505-4C22-B847-CDE6747B5E31}">
      <dgm:prSet/>
      <dgm:spPr/>
      <dgm:t>
        <a:bodyPr/>
        <a:lstStyle/>
        <a:p>
          <a:endParaRPr lang="es-EC"/>
        </a:p>
      </dgm:t>
    </dgm:pt>
    <dgm:pt modelId="{8C8A086A-B153-46EE-B762-58D5C3EF01EE}" type="sibTrans" cxnId="{32C3559F-2505-4C22-B847-CDE6747B5E31}">
      <dgm:prSet/>
      <dgm:spPr/>
      <dgm:t>
        <a:bodyPr/>
        <a:lstStyle/>
        <a:p>
          <a:endParaRPr lang="es-EC"/>
        </a:p>
      </dgm:t>
    </dgm:pt>
    <dgm:pt modelId="{6F97EA60-49FD-496A-BD07-CCC3FCAD7645}">
      <dgm:prSet phldrT="[Texto]" custT="1"/>
      <dgm:spPr/>
      <dgm:t>
        <a:bodyPr/>
        <a:lstStyle/>
        <a:p>
          <a:pPr algn="l"/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Familiares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64BDB-5141-491C-8AD1-4A1777817E83}" type="parTrans" cxnId="{F4EED7F1-AFFF-4FC4-BE0B-0ED50D85C74F}">
      <dgm:prSet/>
      <dgm:spPr/>
      <dgm:t>
        <a:bodyPr/>
        <a:lstStyle/>
        <a:p>
          <a:endParaRPr lang="es-EC"/>
        </a:p>
      </dgm:t>
    </dgm:pt>
    <dgm:pt modelId="{6115F161-438C-4628-B143-61034FE34AE1}" type="sibTrans" cxnId="{F4EED7F1-AFFF-4FC4-BE0B-0ED50D85C74F}">
      <dgm:prSet/>
      <dgm:spPr/>
      <dgm:t>
        <a:bodyPr/>
        <a:lstStyle/>
        <a:p>
          <a:endParaRPr lang="es-EC"/>
        </a:p>
      </dgm:t>
    </dgm:pt>
    <dgm:pt modelId="{C91A4424-B9CE-48FA-A511-EC2484C896DA}">
      <dgm:prSet phldrT="[Texto]" custT="1"/>
      <dgm:spPr/>
      <dgm:t>
        <a:bodyPr/>
        <a:lstStyle/>
        <a:p>
          <a:pPr algn="l"/>
          <a:r>
            <a:rPr lang="es-EC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Motivacionales</a:t>
          </a:r>
          <a:endParaRPr lang="es-EC" sz="1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9BE68-52A6-42E6-B392-5DF41E33B5E7}" type="parTrans" cxnId="{25CB4A30-9B0F-4451-812B-8A149962F58E}">
      <dgm:prSet/>
      <dgm:spPr/>
      <dgm:t>
        <a:bodyPr/>
        <a:lstStyle/>
        <a:p>
          <a:endParaRPr lang="es-EC"/>
        </a:p>
      </dgm:t>
    </dgm:pt>
    <dgm:pt modelId="{F3189663-A19F-4FD9-B1D9-13316DEE1D31}" type="sibTrans" cxnId="{25CB4A30-9B0F-4451-812B-8A149962F58E}">
      <dgm:prSet/>
      <dgm:spPr/>
      <dgm:t>
        <a:bodyPr/>
        <a:lstStyle/>
        <a:p>
          <a:endParaRPr lang="es-EC"/>
        </a:p>
      </dgm:t>
    </dgm:pt>
    <dgm:pt modelId="{4BE782E9-7AFB-434D-96AF-7BAEA7857DA7}">
      <dgm:prSet phldrT="[Texto]" custT="1"/>
      <dgm:spPr/>
      <dgm:t>
        <a:bodyPr/>
        <a:lstStyle/>
        <a:p>
          <a:pPr algn="l"/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56C1D-7E05-4D98-8595-DBEB83F5C1AD}" type="parTrans" cxnId="{F51B4C34-BE0E-4802-A376-1AB2FCA334CD}">
      <dgm:prSet/>
      <dgm:spPr/>
      <dgm:t>
        <a:bodyPr/>
        <a:lstStyle/>
        <a:p>
          <a:endParaRPr lang="es-EC"/>
        </a:p>
      </dgm:t>
    </dgm:pt>
    <dgm:pt modelId="{9A871B89-B8BB-4D82-8C2F-68AFCD33FE59}" type="sibTrans" cxnId="{F51B4C34-BE0E-4802-A376-1AB2FCA334CD}">
      <dgm:prSet/>
      <dgm:spPr/>
      <dgm:t>
        <a:bodyPr/>
        <a:lstStyle/>
        <a:p>
          <a:endParaRPr lang="es-EC"/>
        </a:p>
      </dgm:t>
    </dgm:pt>
    <dgm:pt modelId="{D650129B-B0AA-4516-8232-5B5DABCAF606}">
      <dgm:prSet phldrT="[Texto]" custT="1"/>
      <dgm:spPr/>
      <dgm:t>
        <a:bodyPr/>
        <a:lstStyle/>
        <a:p>
          <a:pPr algn="l"/>
          <a:r>
            <a:rPr lang="es-EC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Institución</a:t>
          </a:r>
          <a:endParaRPr lang="es-EC" sz="1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D194B-66EE-4245-BECB-C3B716D9EB66}" type="parTrans" cxnId="{9181F7B1-8CF9-4A9D-95BF-BC5860749E3A}">
      <dgm:prSet/>
      <dgm:spPr/>
      <dgm:t>
        <a:bodyPr/>
        <a:lstStyle/>
        <a:p>
          <a:endParaRPr lang="es-EC"/>
        </a:p>
      </dgm:t>
    </dgm:pt>
    <dgm:pt modelId="{232612E4-1966-4CF7-8722-71592B2B3EAF}" type="sibTrans" cxnId="{9181F7B1-8CF9-4A9D-95BF-BC5860749E3A}">
      <dgm:prSet/>
      <dgm:spPr/>
      <dgm:t>
        <a:bodyPr/>
        <a:lstStyle/>
        <a:p>
          <a:endParaRPr lang="es-EC"/>
        </a:p>
      </dgm:t>
    </dgm:pt>
    <dgm:pt modelId="{35E0E384-8EDE-407B-BADC-6029F16DDA02}">
      <dgm:prSet phldrT="[Texto]" custT="1"/>
      <dgm:spPr/>
      <dgm:t>
        <a:bodyPr/>
        <a:lstStyle/>
        <a:p>
          <a:pPr algn="l"/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Académicos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3616-BBC8-4940-BD74-A5933B4EACDE}" type="parTrans" cxnId="{4D100069-1031-4C65-984F-AC44EFB7A35A}">
      <dgm:prSet/>
      <dgm:spPr/>
      <dgm:t>
        <a:bodyPr/>
        <a:lstStyle/>
        <a:p>
          <a:endParaRPr lang="es-EC"/>
        </a:p>
      </dgm:t>
    </dgm:pt>
    <dgm:pt modelId="{B3A5A2DA-C173-43A9-B8C3-1D70C4874535}" type="sibTrans" cxnId="{4D100069-1031-4C65-984F-AC44EFB7A35A}">
      <dgm:prSet/>
      <dgm:spPr/>
      <dgm:t>
        <a:bodyPr/>
        <a:lstStyle/>
        <a:p>
          <a:endParaRPr lang="es-EC"/>
        </a:p>
      </dgm:t>
    </dgm:pt>
    <dgm:pt modelId="{44D14D2F-E443-407C-84CB-EF533AD2D063}" type="pres">
      <dgm:prSet presAssocID="{1CE13CFF-1919-42B5-9D46-E2DD56D35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D8941B-C28F-4514-983B-DBA7E3E1AA09}" type="pres">
      <dgm:prSet presAssocID="{84751154-3BA3-4703-BB04-CE6C854BC20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5B1F05-0C12-4872-92A1-01FD187D23A2}" type="pres">
      <dgm:prSet presAssocID="{021E745D-6CFD-4055-88F0-86E27F7DF12C}" presName="sibTrans" presStyleLbl="sibTrans2D1" presStyleIdx="0" presStyleCnt="1"/>
      <dgm:spPr/>
      <dgm:t>
        <a:bodyPr/>
        <a:lstStyle/>
        <a:p>
          <a:endParaRPr lang="es-EC"/>
        </a:p>
      </dgm:t>
    </dgm:pt>
    <dgm:pt modelId="{29434EBD-6E0A-47D3-B623-DD5C5C1ECA5B}" type="pres">
      <dgm:prSet presAssocID="{021E745D-6CFD-4055-88F0-86E27F7DF12C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801024FF-902C-4C89-B88F-F56AA9AB5D41}" type="pres">
      <dgm:prSet presAssocID="{4CA5EC58-10D3-47A6-9EF6-503FAAFA1D4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06821F-C3D1-4754-A746-A96ED8BBD05E}" type="presOf" srcId="{84751154-3BA3-4703-BB04-CE6C854BC20A}" destId="{B2D8941B-C28F-4514-983B-DBA7E3E1AA09}" srcOrd="0" destOrd="0" presId="urn:microsoft.com/office/officeart/2005/8/layout/process1"/>
    <dgm:cxn modelId="{6B3004FB-D08E-45B3-98DB-6E43F7A0BE60}" type="presOf" srcId="{35E0E384-8EDE-407B-BADC-6029F16DDA02}" destId="{B2D8941B-C28F-4514-983B-DBA7E3E1AA09}" srcOrd="0" destOrd="2" presId="urn:microsoft.com/office/officeart/2005/8/layout/process1"/>
    <dgm:cxn modelId="{361200F2-F010-4F3C-8096-5471EFDD5D9B}" srcId="{4CA5EC58-10D3-47A6-9EF6-503FAAFA1D44}" destId="{5463D1C0-8011-497C-BCEE-4A9CF70D66A3}" srcOrd="0" destOrd="0" parTransId="{CA54DDA6-B089-4F85-B6C9-300E885F49B0}" sibTransId="{379482CC-E755-4144-B6E4-B8C0D5595458}"/>
    <dgm:cxn modelId="{3336ACCD-757C-4442-BD5B-79EC2EDDDD8C}" type="presOf" srcId="{412F5339-0D89-4E4D-BDDA-8FBE4F3930E6}" destId="{B2D8941B-C28F-4514-983B-DBA7E3E1AA09}" srcOrd="0" destOrd="1" presId="urn:microsoft.com/office/officeart/2005/8/layout/process1"/>
    <dgm:cxn modelId="{2029EC68-3AFA-4E4E-B4D1-9B51D3D4089D}" type="presOf" srcId="{1CE13CFF-1919-42B5-9D46-E2DD56D3598F}" destId="{44D14D2F-E443-407C-84CB-EF533AD2D063}" srcOrd="0" destOrd="0" presId="urn:microsoft.com/office/officeart/2005/8/layout/process1"/>
    <dgm:cxn modelId="{194F8AAF-0812-438C-B40D-B41D56F92ABF}" type="presOf" srcId="{021E745D-6CFD-4055-88F0-86E27F7DF12C}" destId="{035B1F05-0C12-4872-92A1-01FD187D23A2}" srcOrd="0" destOrd="0" presId="urn:microsoft.com/office/officeart/2005/8/layout/process1"/>
    <dgm:cxn modelId="{F4EED7F1-AFFF-4FC4-BE0B-0ED50D85C74F}" srcId="{84751154-3BA3-4703-BB04-CE6C854BC20A}" destId="{6F97EA60-49FD-496A-BD07-CCC3FCAD7645}" srcOrd="3" destOrd="0" parTransId="{E2264BDB-5141-491C-8AD1-4A1777817E83}" sibTransId="{6115F161-438C-4628-B143-61034FE34AE1}"/>
    <dgm:cxn modelId="{CF9A0D32-526F-4F7E-9E46-3A546EF5C13D}" type="presOf" srcId="{5760C5B7-4E53-4DBC-BD96-16B22D161B0C}" destId="{B2D8941B-C28F-4514-983B-DBA7E3E1AA09}" srcOrd="0" destOrd="3" presId="urn:microsoft.com/office/officeart/2005/8/layout/process1"/>
    <dgm:cxn modelId="{4527169B-0945-4AC6-B867-67A09B790190}" srcId="{84751154-3BA3-4703-BB04-CE6C854BC20A}" destId="{412F5339-0D89-4E4D-BDDA-8FBE4F3930E6}" srcOrd="0" destOrd="0" parTransId="{6910BCB3-2F36-4A7B-8FB2-E930BC8A0FD3}" sibTransId="{B9392802-7747-4232-A17D-5E73968A5098}"/>
    <dgm:cxn modelId="{73315181-6D96-4185-A06D-2B21D6B3FA8C}" type="presOf" srcId="{5463D1C0-8011-497C-BCEE-4A9CF70D66A3}" destId="{801024FF-902C-4C89-B88F-F56AA9AB5D41}" srcOrd="0" destOrd="1" presId="urn:microsoft.com/office/officeart/2005/8/layout/process1"/>
    <dgm:cxn modelId="{DC1127C8-8ECC-43A2-917F-77ABBBC21226}" type="presOf" srcId="{D650129B-B0AA-4516-8232-5B5DABCAF606}" destId="{801024FF-902C-4C89-B88F-F56AA9AB5D41}" srcOrd="0" destOrd="2" presId="urn:microsoft.com/office/officeart/2005/8/layout/process1"/>
    <dgm:cxn modelId="{ABB998E0-3CF2-4DB1-A239-934FFB2680A9}" srcId="{1CE13CFF-1919-42B5-9D46-E2DD56D3598F}" destId="{84751154-3BA3-4703-BB04-CE6C854BC20A}" srcOrd="0" destOrd="0" parTransId="{59D4D17B-7153-42AF-A867-48DA1E4259C0}" sibTransId="{021E745D-6CFD-4055-88F0-86E27F7DF12C}"/>
    <dgm:cxn modelId="{FE8B9D5E-DE65-4C0D-AFA4-D3AAD2054546}" type="presOf" srcId="{4CA5EC58-10D3-47A6-9EF6-503FAAFA1D44}" destId="{801024FF-902C-4C89-B88F-F56AA9AB5D41}" srcOrd="0" destOrd="0" presId="urn:microsoft.com/office/officeart/2005/8/layout/process1"/>
    <dgm:cxn modelId="{5963534D-E088-4098-9181-47A864F3B375}" type="presOf" srcId="{C91A4424-B9CE-48FA-A511-EC2484C896DA}" destId="{B2D8941B-C28F-4514-983B-DBA7E3E1AA09}" srcOrd="0" destOrd="5" presId="urn:microsoft.com/office/officeart/2005/8/layout/process1"/>
    <dgm:cxn modelId="{32C3559F-2505-4C22-B847-CDE6747B5E31}" srcId="{84751154-3BA3-4703-BB04-CE6C854BC20A}" destId="{5760C5B7-4E53-4DBC-BD96-16B22D161B0C}" srcOrd="2" destOrd="0" parTransId="{3D471489-81D8-4D30-8452-2838B322D4E9}" sibTransId="{8C8A086A-B153-46EE-B762-58D5C3EF01EE}"/>
    <dgm:cxn modelId="{4D100069-1031-4C65-984F-AC44EFB7A35A}" srcId="{84751154-3BA3-4703-BB04-CE6C854BC20A}" destId="{35E0E384-8EDE-407B-BADC-6029F16DDA02}" srcOrd="1" destOrd="0" parTransId="{A0513616-BBC8-4940-BD74-A5933B4EACDE}" sibTransId="{B3A5A2DA-C173-43A9-B8C3-1D70C4874535}"/>
    <dgm:cxn modelId="{F51B4C34-BE0E-4802-A376-1AB2FCA334CD}" srcId="{84751154-3BA3-4703-BB04-CE6C854BC20A}" destId="{4BE782E9-7AFB-434D-96AF-7BAEA7857DA7}" srcOrd="5" destOrd="0" parTransId="{11956C1D-7E05-4D98-8595-DBEB83F5C1AD}" sibTransId="{9A871B89-B8BB-4D82-8C2F-68AFCD33FE59}"/>
    <dgm:cxn modelId="{D38B6C55-6510-4DA5-9D67-5CA1259F2FD7}" srcId="{1CE13CFF-1919-42B5-9D46-E2DD56D3598F}" destId="{4CA5EC58-10D3-47A6-9EF6-503FAAFA1D44}" srcOrd="1" destOrd="0" parTransId="{9E665136-30DE-471D-B518-91CE98755A44}" sibTransId="{EB375BF0-EB8E-4701-99DF-F7EDA3374805}"/>
    <dgm:cxn modelId="{9181F7B1-8CF9-4A9D-95BF-BC5860749E3A}" srcId="{4CA5EC58-10D3-47A6-9EF6-503FAAFA1D44}" destId="{D650129B-B0AA-4516-8232-5B5DABCAF606}" srcOrd="1" destOrd="0" parTransId="{805D194B-66EE-4245-BECB-C3B716D9EB66}" sibTransId="{232612E4-1966-4CF7-8722-71592B2B3EAF}"/>
    <dgm:cxn modelId="{25CB4A30-9B0F-4451-812B-8A149962F58E}" srcId="{84751154-3BA3-4703-BB04-CE6C854BC20A}" destId="{C91A4424-B9CE-48FA-A511-EC2484C896DA}" srcOrd="4" destOrd="0" parTransId="{4399BE68-52A6-42E6-B392-5DF41E33B5E7}" sibTransId="{F3189663-A19F-4FD9-B1D9-13316DEE1D31}"/>
    <dgm:cxn modelId="{963DB514-26C4-45EC-96AB-15FB43DCFE91}" type="presOf" srcId="{4BE782E9-7AFB-434D-96AF-7BAEA7857DA7}" destId="{B2D8941B-C28F-4514-983B-DBA7E3E1AA09}" srcOrd="0" destOrd="6" presId="urn:microsoft.com/office/officeart/2005/8/layout/process1"/>
    <dgm:cxn modelId="{8619B376-6F4F-48DC-9D75-4FB55D000C6C}" type="presOf" srcId="{021E745D-6CFD-4055-88F0-86E27F7DF12C}" destId="{29434EBD-6E0A-47D3-B623-DD5C5C1ECA5B}" srcOrd="1" destOrd="0" presId="urn:microsoft.com/office/officeart/2005/8/layout/process1"/>
    <dgm:cxn modelId="{B3EBF723-5D1F-43CD-8A71-D98D6A1BDE1C}" type="presOf" srcId="{6F97EA60-49FD-496A-BD07-CCC3FCAD7645}" destId="{B2D8941B-C28F-4514-983B-DBA7E3E1AA09}" srcOrd="0" destOrd="4" presId="urn:microsoft.com/office/officeart/2005/8/layout/process1"/>
    <dgm:cxn modelId="{3B6EAD18-0C21-4DAF-9D40-5DC5B6C809F1}" type="presParOf" srcId="{44D14D2F-E443-407C-84CB-EF533AD2D063}" destId="{B2D8941B-C28F-4514-983B-DBA7E3E1AA09}" srcOrd="0" destOrd="0" presId="urn:microsoft.com/office/officeart/2005/8/layout/process1"/>
    <dgm:cxn modelId="{913C78B9-3228-4218-A301-2507164D0D4C}" type="presParOf" srcId="{44D14D2F-E443-407C-84CB-EF533AD2D063}" destId="{035B1F05-0C12-4872-92A1-01FD187D23A2}" srcOrd="1" destOrd="0" presId="urn:microsoft.com/office/officeart/2005/8/layout/process1"/>
    <dgm:cxn modelId="{6103E948-720E-4114-B820-D712A74A0E01}" type="presParOf" srcId="{035B1F05-0C12-4872-92A1-01FD187D23A2}" destId="{29434EBD-6E0A-47D3-B623-DD5C5C1ECA5B}" srcOrd="0" destOrd="0" presId="urn:microsoft.com/office/officeart/2005/8/layout/process1"/>
    <dgm:cxn modelId="{71B0A76B-EC9E-4BC6-BEB8-1E49BBA8D664}" type="presParOf" srcId="{44D14D2F-E443-407C-84CB-EF533AD2D063}" destId="{801024FF-902C-4C89-B88F-F56AA9AB5D4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9D5454-CCC4-4366-B477-168745A359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B2D2E87A-0F8C-496F-9984-5E0E637E5CBF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4F9E8-CF31-4447-9FA5-47CE36ABB62C}" type="par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784D9-FF10-4F1D-ACE4-735CAC5FDE47}" type="sib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9CDB3-D3C6-44FA-BA63-69C2E499935C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BADC6-B31C-42DE-AA74-B4DF5492BDB8}" type="par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38A4-48BB-4895-B356-DCC194698BC1}" type="sib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5C486-D254-4B8B-9919-3792A47DE161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E3BA7-822C-4557-9E0D-E8023E1793DB}" type="par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288D-4E1D-4302-ABBD-24BB951F377F}" type="sib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2F4B5-16BD-41E5-B43D-413FF42AD9EC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A9BC9-1984-4CFC-AAA1-F1D457092C48}" type="par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D111CC6-3303-4271-AD8D-FD89F1513132}" type="sib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B248557E-D8BA-4338-AA95-C08A9748A3C0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44DBF-8D02-4682-BA8F-61898CA3F873}" type="par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2C614D0-8C0B-4BB5-92E7-FC6CC341F29D}" type="sib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B791CF6-CD91-4E69-81D0-4F94D48DBDE0}" type="pres">
      <dgm:prSet presAssocID="{9D9D5454-CCC4-4366-B477-168745A359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C831B13-9E7F-4A49-B375-7D167FF2E3BA}" type="pres">
      <dgm:prSet presAssocID="{9D9D5454-CCC4-4366-B477-168745A359DE}" presName="Name1" presStyleCnt="0"/>
      <dgm:spPr/>
      <dgm:t>
        <a:bodyPr/>
        <a:lstStyle/>
        <a:p>
          <a:endParaRPr lang="es-EC"/>
        </a:p>
      </dgm:t>
    </dgm:pt>
    <dgm:pt modelId="{FA2C1537-8FCC-4443-994A-0A3848D7457B}" type="pres">
      <dgm:prSet presAssocID="{9D9D5454-CCC4-4366-B477-168745A359DE}" presName="cycle" presStyleCnt="0"/>
      <dgm:spPr/>
      <dgm:t>
        <a:bodyPr/>
        <a:lstStyle/>
        <a:p>
          <a:endParaRPr lang="es-EC"/>
        </a:p>
      </dgm:t>
    </dgm:pt>
    <dgm:pt modelId="{69EDEECC-62AA-4A20-8A54-ED2CF4AE32A0}" type="pres">
      <dgm:prSet presAssocID="{9D9D5454-CCC4-4366-B477-168745A359DE}" presName="srcNode" presStyleLbl="node1" presStyleIdx="0" presStyleCnt="5"/>
      <dgm:spPr/>
      <dgm:t>
        <a:bodyPr/>
        <a:lstStyle/>
        <a:p>
          <a:endParaRPr lang="es-EC"/>
        </a:p>
      </dgm:t>
    </dgm:pt>
    <dgm:pt modelId="{A9CA4199-9475-4196-951D-B482F08448AD}" type="pres">
      <dgm:prSet presAssocID="{9D9D5454-CCC4-4366-B477-168745A359DE}" presName="conn" presStyleLbl="parChTrans1D2" presStyleIdx="0" presStyleCnt="1"/>
      <dgm:spPr/>
      <dgm:t>
        <a:bodyPr/>
        <a:lstStyle/>
        <a:p>
          <a:endParaRPr lang="es-EC"/>
        </a:p>
      </dgm:t>
    </dgm:pt>
    <dgm:pt modelId="{B3984F75-3845-4474-A2F5-527B1AC91615}" type="pres">
      <dgm:prSet presAssocID="{9D9D5454-CCC4-4366-B477-168745A359DE}" presName="extraNode" presStyleLbl="node1" presStyleIdx="0" presStyleCnt="5"/>
      <dgm:spPr/>
      <dgm:t>
        <a:bodyPr/>
        <a:lstStyle/>
        <a:p>
          <a:endParaRPr lang="es-EC"/>
        </a:p>
      </dgm:t>
    </dgm:pt>
    <dgm:pt modelId="{13967F0F-9FC6-48F0-9814-875415450E73}" type="pres">
      <dgm:prSet presAssocID="{9D9D5454-CCC4-4366-B477-168745A359DE}" presName="dstNode" presStyleLbl="node1" presStyleIdx="0" presStyleCnt="5"/>
      <dgm:spPr/>
      <dgm:t>
        <a:bodyPr/>
        <a:lstStyle/>
        <a:p>
          <a:endParaRPr lang="es-EC"/>
        </a:p>
      </dgm:t>
    </dgm:pt>
    <dgm:pt modelId="{19C1539F-4960-43B3-A038-AD64DA542EA2}" type="pres">
      <dgm:prSet presAssocID="{B2D2E87A-0F8C-496F-9984-5E0E637E5C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070ED1-8A9C-4C0F-A22D-6271500FB2AC}" type="pres">
      <dgm:prSet presAssocID="{B2D2E87A-0F8C-496F-9984-5E0E637E5CBF}" presName="accent_1" presStyleCnt="0"/>
      <dgm:spPr/>
      <dgm:t>
        <a:bodyPr/>
        <a:lstStyle/>
        <a:p>
          <a:endParaRPr lang="es-EC"/>
        </a:p>
      </dgm:t>
    </dgm:pt>
    <dgm:pt modelId="{1416761D-1202-489D-A5C5-2A0243801AB0}" type="pres">
      <dgm:prSet presAssocID="{B2D2E87A-0F8C-496F-9984-5E0E637E5CBF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F04E85CC-3301-4548-A0F4-DEBC9BD3AEE7}" type="pres">
      <dgm:prSet presAssocID="{C379CDB3-D3C6-44FA-BA63-69C2E49993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49C3CE-EE3E-4DA2-9813-99CF6C855372}" type="pres">
      <dgm:prSet presAssocID="{C379CDB3-D3C6-44FA-BA63-69C2E499935C}" presName="accent_2" presStyleCnt="0"/>
      <dgm:spPr/>
      <dgm:t>
        <a:bodyPr/>
        <a:lstStyle/>
        <a:p>
          <a:endParaRPr lang="es-EC"/>
        </a:p>
      </dgm:t>
    </dgm:pt>
    <dgm:pt modelId="{AAEC09D5-138E-43D8-9B79-26C3C02ED108}" type="pres">
      <dgm:prSet presAssocID="{C379CDB3-D3C6-44FA-BA63-69C2E499935C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F48C2610-DA96-4F8E-BF2C-EE10A3E833A9}" type="pres">
      <dgm:prSet presAssocID="{A195C486-D254-4B8B-9919-3792A47DE1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33C9F-BFCE-44F5-8479-12FD6F06269B}" type="pres">
      <dgm:prSet presAssocID="{A195C486-D254-4B8B-9919-3792A47DE161}" presName="accent_3" presStyleCnt="0"/>
      <dgm:spPr/>
      <dgm:t>
        <a:bodyPr/>
        <a:lstStyle/>
        <a:p>
          <a:endParaRPr lang="es-EC"/>
        </a:p>
      </dgm:t>
    </dgm:pt>
    <dgm:pt modelId="{41A5B9FC-590E-49E7-8264-6FAAC861C4E7}" type="pres">
      <dgm:prSet presAssocID="{A195C486-D254-4B8B-9919-3792A47DE161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6A62EB06-A5E6-4697-856E-8AE0C671736A}" type="pres">
      <dgm:prSet presAssocID="{C5A2F4B5-16BD-41E5-B43D-413FF42AD9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BB183-5EF0-4B5B-8600-03D048F0069E}" type="pres">
      <dgm:prSet presAssocID="{C5A2F4B5-16BD-41E5-B43D-413FF42AD9EC}" presName="accent_4" presStyleCnt="0"/>
      <dgm:spPr/>
      <dgm:t>
        <a:bodyPr/>
        <a:lstStyle/>
        <a:p>
          <a:endParaRPr lang="es-EC"/>
        </a:p>
      </dgm:t>
    </dgm:pt>
    <dgm:pt modelId="{65542CCE-3B38-4280-97E0-92C3CBF68DE9}" type="pres">
      <dgm:prSet presAssocID="{C5A2F4B5-16BD-41E5-B43D-413FF42AD9EC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7B20F826-B9C7-4E55-9C32-C64A897AE26D}" type="pres">
      <dgm:prSet presAssocID="{B248557E-D8BA-4338-AA95-C08A9748A3C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6BC15F-BF3E-494C-B346-76F75CDC899B}" type="pres">
      <dgm:prSet presAssocID="{B248557E-D8BA-4338-AA95-C08A9748A3C0}" presName="accent_5" presStyleCnt="0"/>
      <dgm:spPr/>
      <dgm:t>
        <a:bodyPr/>
        <a:lstStyle/>
        <a:p>
          <a:endParaRPr lang="es-EC"/>
        </a:p>
      </dgm:t>
    </dgm:pt>
    <dgm:pt modelId="{6B728950-97F4-4334-BECF-AAFCBE9D12A8}" type="pres">
      <dgm:prSet presAssocID="{B248557E-D8BA-4338-AA95-C08A9748A3C0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41A83E10-6271-4308-B5AD-F2AD0C91C4E3}" type="presOf" srcId="{B5E784D9-FF10-4F1D-ACE4-735CAC5FDE47}" destId="{A9CA4199-9475-4196-951D-B482F08448AD}" srcOrd="0" destOrd="0" presId="urn:microsoft.com/office/officeart/2008/layout/VerticalCurvedList"/>
    <dgm:cxn modelId="{D7B6DD12-19B2-45B2-95A1-228BF8E530FE}" type="presOf" srcId="{B248557E-D8BA-4338-AA95-C08A9748A3C0}" destId="{7B20F826-B9C7-4E55-9C32-C64A897AE26D}" srcOrd="0" destOrd="0" presId="urn:microsoft.com/office/officeart/2008/layout/VerticalCurvedList"/>
    <dgm:cxn modelId="{37180003-C7C2-4ACE-A0B7-77C3DAB770F0}" srcId="{9D9D5454-CCC4-4366-B477-168745A359DE}" destId="{A195C486-D254-4B8B-9919-3792A47DE161}" srcOrd="2" destOrd="0" parTransId="{8F8E3BA7-822C-4557-9E0D-E8023E1793DB}" sibTransId="{553F288D-4E1D-4302-ABBD-24BB951F377F}"/>
    <dgm:cxn modelId="{DE5CB913-995F-44C9-AF74-1DFA56072085}" srcId="{9D9D5454-CCC4-4366-B477-168745A359DE}" destId="{B2D2E87A-0F8C-496F-9984-5E0E637E5CBF}" srcOrd="0" destOrd="0" parTransId="{8464F9E8-CF31-4447-9FA5-47CE36ABB62C}" sibTransId="{B5E784D9-FF10-4F1D-ACE4-735CAC5FDE47}"/>
    <dgm:cxn modelId="{5A17A490-FB5A-4A54-A92E-F33B3027F308}" srcId="{9D9D5454-CCC4-4366-B477-168745A359DE}" destId="{C5A2F4B5-16BD-41E5-B43D-413FF42AD9EC}" srcOrd="3" destOrd="0" parTransId="{9F1A9BC9-1984-4CFC-AAA1-F1D457092C48}" sibTransId="{ED111CC6-3303-4271-AD8D-FD89F1513132}"/>
    <dgm:cxn modelId="{FD3FF146-5163-4CF8-890C-E5CFC8632007}" type="presOf" srcId="{A195C486-D254-4B8B-9919-3792A47DE161}" destId="{F48C2610-DA96-4F8E-BF2C-EE10A3E833A9}" srcOrd="0" destOrd="0" presId="urn:microsoft.com/office/officeart/2008/layout/VerticalCurvedList"/>
    <dgm:cxn modelId="{0AA7A538-3A1C-4366-B2E4-3D2C81D5BA93}" srcId="{9D9D5454-CCC4-4366-B477-168745A359DE}" destId="{C379CDB3-D3C6-44FA-BA63-69C2E499935C}" srcOrd="1" destOrd="0" parTransId="{25ABADC6-B31C-42DE-AA74-B4DF5492BDB8}" sibTransId="{81D738A4-48BB-4895-B356-DCC194698BC1}"/>
    <dgm:cxn modelId="{CB20FF84-9500-4717-8207-346919D5A12E}" type="presOf" srcId="{C379CDB3-D3C6-44FA-BA63-69C2E499935C}" destId="{F04E85CC-3301-4548-A0F4-DEBC9BD3AEE7}" srcOrd="0" destOrd="0" presId="urn:microsoft.com/office/officeart/2008/layout/VerticalCurvedList"/>
    <dgm:cxn modelId="{3C8FE8B0-F0FF-47E2-8C40-ED9B8C5CB2F8}" type="presOf" srcId="{9D9D5454-CCC4-4366-B477-168745A359DE}" destId="{8B791CF6-CD91-4E69-81D0-4F94D48DBDE0}" srcOrd="0" destOrd="0" presId="urn:microsoft.com/office/officeart/2008/layout/VerticalCurvedList"/>
    <dgm:cxn modelId="{029134FC-A516-4D57-AEDE-A581A5D984B0}" type="presOf" srcId="{B2D2E87A-0F8C-496F-9984-5E0E637E5CBF}" destId="{19C1539F-4960-43B3-A038-AD64DA542EA2}" srcOrd="0" destOrd="0" presId="urn:microsoft.com/office/officeart/2008/layout/VerticalCurvedList"/>
    <dgm:cxn modelId="{3EF0BE75-C018-4626-AD43-34A67D202913}" srcId="{9D9D5454-CCC4-4366-B477-168745A359DE}" destId="{B248557E-D8BA-4338-AA95-C08A9748A3C0}" srcOrd="4" destOrd="0" parTransId="{28844DBF-8D02-4682-BA8F-61898CA3F873}" sibTransId="{E2C614D0-8C0B-4BB5-92E7-FC6CC341F29D}"/>
    <dgm:cxn modelId="{5A135CD8-4EF7-4AAE-A5F9-A4F01477DA57}" type="presOf" srcId="{C5A2F4B5-16BD-41E5-B43D-413FF42AD9EC}" destId="{6A62EB06-A5E6-4697-856E-8AE0C671736A}" srcOrd="0" destOrd="0" presId="urn:microsoft.com/office/officeart/2008/layout/VerticalCurvedList"/>
    <dgm:cxn modelId="{C80D298E-DC51-42AE-9B37-2E7224336E13}" type="presParOf" srcId="{8B791CF6-CD91-4E69-81D0-4F94D48DBDE0}" destId="{5C831B13-9E7F-4A49-B375-7D167FF2E3BA}" srcOrd="0" destOrd="0" presId="urn:microsoft.com/office/officeart/2008/layout/VerticalCurvedList"/>
    <dgm:cxn modelId="{4532BBCE-7603-430B-A041-437B03FADFA8}" type="presParOf" srcId="{5C831B13-9E7F-4A49-B375-7D167FF2E3BA}" destId="{FA2C1537-8FCC-4443-994A-0A3848D7457B}" srcOrd="0" destOrd="0" presId="urn:microsoft.com/office/officeart/2008/layout/VerticalCurvedList"/>
    <dgm:cxn modelId="{4A8878AB-6ADB-40A1-B1D3-40277C64E57C}" type="presParOf" srcId="{FA2C1537-8FCC-4443-994A-0A3848D7457B}" destId="{69EDEECC-62AA-4A20-8A54-ED2CF4AE32A0}" srcOrd="0" destOrd="0" presId="urn:microsoft.com/office/officeart/2008/layout/VerticalCurvedList"/>
    <dgm:cxn modelId="{D3EFF543-6EBD-4CE8-A792-2D9A342EA52D}" type="presParOf" srcId="{FA2C1537-8FCC-4443-994A-0A3848D7457B}" destId="{A9CA4199-9475-4196-951D-B482F08448AD}" srcOrd="1" destOrd="0" presId="urn:microsoft.com/office/officeart/2008/layout/VerticalCurvedList"/>
    <dgm:cxn modelId="{C13E15D2-DE4F-489B-A26C-5571EAFEF901}" type="presParOf" srcId="{FA2C1537-8FCC-4443-994A-0A3848D7457B}" destId="{B3984F75-3845-4474-A2F5-527B1AC91615}" srcOrd="2" destOrd="0" presId="urn:microsoft.com/office/officeart/2008/layout/VerticalCurvedList"/>
    <dgm:cxn modelId="{564C6857-71C4-4E9A-BD42-27F8472B642A}" type="presParOf" srcId="{FA2C1537-8FCC-4443-994A-0A3848D7457B}" destId="{13967F0F-9FC6-48F0-9814-875415450E73}" srcOrd="3" destOrd="0" presId="urn:microsoft.com/office/officeart/2008/layout/VerticalCurvedList"/>
    <dgm:cxn modelId="{F83E19DE-60B4-4EA6-9F46-A2A9C9895F13}" type="presParOf" srcId="{5C831B13-9E7F-4A49-B375-7D167FF2E3BA}" destId="{19C1539F-4960-43B3-A038-AD64DA542EA2}" srcOrd="1" destOrd="0" presId="urn:microsoft.com/office/officeart/2008/layout/VerticalCurvedList"/>
    <dgm:cxn modelId="{E0D00D06-3F9A-4BC3-92C2-238B2B496F28}" type="presParOf" srcId="{5C831B13-9E7F-4A49-B375-7D167FF2E3BA}" destId="{3C070ED1-8A9C-4C0F-A22D-6271500FB2AC}" srcOrd="2" destOrd="0" presId="urn:microsoft.com/office/officeart/2008/layout/VerticalCurvedList"/>
    <dgm:cxn modelId="{CF43D0C9-DD85-4B8A-8A60-396834AD183D}" type="presParOf" srcId="{3C070ED1-8A9C-4C0F-A22D-6271500FB2AC}" destId="{1416761D-1202-489D-A5C5-2A0243801AB0}" srcOrd="0" destOrd="0" presId="urn:microsoft.com/office/officeart/2008/layout/VerticalCurvedList"/>
    <dgm:cxn modelId="{3B02CBA2-0312-4E7F-B8ED-AA8F9B8BDA9A}" type="presParOf" srcId="{5C831B13-9E7F-4A49-B375-7D167FF2E3BA}" destId="{F04E85CC-3301-4548-A0F4-DEBC9BD3AEE7}" srcOrd="3" destOrd="0" presId="urn:microsoft.com/office/officeart/2008/layout/VerticalCurvedList"/>
    <dgm:cxn modelId="{3E6839CB-4E34-4CFD-AB3C-0119E865D109}" type="presParOf" srcId="{5C831B13-9E7F-4A49-B375-7D167FF2E3BA}" destId="{E149C3CE-EE3E-4DA2-9813-99CF6C855372}" srcOrd="4" destOrd="0" presId="urn:microsoft.com/office/officeart/2008/layout/VerticalCurvedList"/>
    <dgm:cxn modelId="{5601DA47-FEA3-4596-A0D5-7C38B1E1ECCF}" type="presParOf" srcId="{E149C3CE-EE3E-4DA2-9813-99CF6C855372}" destId="{AAEC09D5-138E-43D8-9B79-26C3C02ED108}" srcOrd="0" destOrd="0" presId="urn:microsoft.com/office/officeart/2008/layout/VerticalCurvedList"/>
    <dgm:cxn modelId="{E3BCE261-B536-4B13-886D-BED06AF9CEFD}" type="presParOf" srcId="{5C831B13-9E7F-4A49-B375-7D167FF2E3BA}" destId="{F48C2610-DA96-4F8E-BF2C-EE10A3E833A9}" srcOrd="5" destOrd="0" presId="urn:microsoft.com/office/officeart/2008/layout/VerticalCurvedList"/>
    <dgm:cxn modelId="{E4EE37E3-38E9-45CF-AC5A-646299F3CB5E}" type="presParOf" srcId="{5C831B13-9E7F-4A49-B375-7D167FF2E3BA}" destId="{28A33C9F-BFCE-44F5-8479-12FD6F06269B}" srcOrd="6" destOrd="0" presId="urn:microsoft.com/office/officeart/2008/layout/VerticalCurvedList"/>
    <dgm:cxn modelId="{D7C47034-CBF6-49B5-AA94-CC0BDD570AD6}" type="presParOf" srcId="{28A33C9F-BFCE-44F5-8479-12FD6F06269B}" destId="{41A5B9FC-590E-49E7-8264-6FAAC861C4E7}" srcOrd="0" destOrd="0" presId="urn:microsoft.com/office/officeart/2008/layout/VerticalCurvedList"/>
    <dgm:cxn modelId="{BC900464-FE94-40FD-B2C0-C5ECE489E89B}" type="presParOf" srcId="{5C831B13-9E7F-4A49-B375-7D167FF2E3BA}" destId="{6A62EB06-A5E6-4697-856E-8AE0C671736A}" srcOrd="7" destOrd="0" presId="urn:microsoft.com/office/officeart/2008/layout/VerticalCurvedList"/>
    <dgm:cxn modelId="{19A891D5-3043-4C8A-94B8-70D3D4993EA9}" type="presParOf" srcId="{5C831B13-9E7F-4A49-B375-7D167FF2E3BA}" destId="{33CBB183-5EF0-4B5B-8600-03D048F0069E}" srcOrd="8" destOrd="0" presId="urn:microsoft.com/office/officeart/2008/layout/VerticalCurvedList"/>
    <dgm:cxn modelId="{7E9866B9-ACB5-442E-8E2D-F7D124E06297}" type="presParOf" srcId="{33CBB183-5EF0-4B5B-8600-03D048F0069E}" destId="{65542CCE-3B38-4280-97E0-92C3CBF68DE9}" srcOrd="0" destOrd="0" presId="urn:microsoft.com/office/officeart/2008/layout/VerticalCurvedList"/>
    <dgm:cxn modelId="{8736902B-DE03-4CBA-8D93-15B45941BB7B}" type="presParOf" srcId="{5C831B13-9E7F-4A49-B375-7D167FF2E3BA}" destId="{7B20F826-B9C7-4E55-9C32-C64A897AE26D}" srcOrd="9" destOrd="0" presId="urn:microsoft.com/office/officeart/2008/layout/VerticalCurvedList"/>
    <dgm:cxn modelId="{195AC023-E595-4349-B3FC-CB3B5F166155}" type="presParOf" srcId="{5C831B13-9E7F-4A49-B375-7D167FF2E3BA}" destId="{316BC15F-BF3E-494C-B346-76F75CDC899B}" srcOrd="10" destOrd="0" presId="urn:microsoft.com/office/officeart/2008/layout/VerticalCurvedList"/>
    <dgm:cxn modelId="{8D32587D-732F-4FC1-9A1D-3DFD886010A4}" type="presParOf" srcId="{316BC15F-BF3E-494C-B346-76F75CDC899B}" destId="{6B728950-97F4-4334-BECF-AAFCBE9D1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9D5454-CCC4-4366-B477-168745A359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B2D2E87A-0F8C-496F-9984-5E0E637E5CBF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4F9E8-CF31-4447-9FA5-47CE36ABB62C}" type="par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784D9-FF10-4F1D-ACE4-735CAC5FDE47}" type="sib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9CDB3-D3C6-44FA-BA63-69C2E499935C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BADC6-B31C-42DE-AA74-B4DF5492BDB8}" type="par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38A4-48BB-4895-B356-DCC194698BC1}" type="sib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5C486-D254-4B8B-9919-3792A47DE161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E3BA7-822C-4557-9E0D-E8023E1793DB}" type="par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288D-4E1D-4302-ABBD-24BB951F377F}" type="sib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2F4B5-16BD-41E5-B43D-413FF42AD9EC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A9BC9-1984-4CFC-AAA1-F1D457092C48}" type="par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D111CC6-3303-4271-AD8D-FD89F1513132}" type="sib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B248557E-D8BA-4338-AA95-C08A9748A3C0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44DBF-8D02-4682-BA8F-61898CA3F873}" type="par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2C614D0-8C0B-4BB5-92E7-FC6CC341F29D}" type="sib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B791CF6-CD91-4E69-81D0-4F94D48DBDE0}" type="pres">
      <dgm:prSet presAssocID="{9D9D5454-CCC4-4366-B477-168745A359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C831B13-9E7F-4A49-B375-7D167FF2E3BA}" type="pres">
      <dgm:prSet presAssocID="{9D9D5454-CCC4-4366-B477-168745A359DE}" presName="Name1" presStyleCnt="0"/>
      <dgm:spPr/>
      <dgm:t>
        <a:bodyPr/>
        <a:lstStyle/>
        <a:p>
          <a:endParaRPr lang="es-EC"/>
        </a:p>
      </dgm:t>
    </dgm:pt>
    <dgm:pt modelId="{FA2C1537-8FCC-4443-994A-0A3848D7457B}" type="pres">
      <dgm:prSet presAssocID="{9D9D5454-CCC4-4366-B477-168745A359DE}" presName="cycle" presStyleCnt="0"/>
      <dgm:spPr/>
      <dgm:t>
        <a:bodyPr/>
        <a:lstStyle/>
        <a:p>
          <a:endParaRPr lang="es-EC"/>
        </a:p>
      </dgm:t>
    </dgm:pt>
    <dgm:pt modelId="{69EDEECC-62AA-4A20-8A54-ED2CF4AE32A0}" type="pres">
      <dgm:prSet presAssocID="{9D9D5454-CCC4-4366-B477-168745A359DE}" presName="srcNode" presStyleLbl="node1" presStyleIdx="0" presStyleCnt="5"/>
      <dgm:spPr/>
      <dgm:t>
        <a:bodyPr/>
        <a:lstStyle/>
        <a:p>
          <a:endParaRPr lang="es-EC"/>
        </a:p>
      </dgm:t>
    </dgm:pt>
    <dgm:pt modelId="{A9CA4199-9475-4196-951D-B482F08448AD}" type="pres">
      <dgm:prSet presAssocID="{9D9D5454-CCC4-4366-B477-168745A359DE}" presName="conn" presStyleLbl="parChTrans1D2" presStyleIdx="0" presStyleCnt="1"/>
      <dgm:spPr/>
      <dgm:t>
        <a:bodyPr/>
        <a:lstStyle/>
        <a:p>
          <a:endParaRPr lang="es-EC"/>
        </a:p>
      </dgm:t>
    </dgm:pt>
    <dgm:pt modelId="{B3984F75-3845-4474-A2F5-527B1AC91615}" type="pres">
      <dgm:prSet presAssocID="{9D9D5454-CCC4-4366-B477-168745A359DE}" presName="extraNode" presStyleLbl="node1" presStyleIdx="0" presStyleCnt="5"/>
      <dgm:spPr/>
      <dgm:t>
        <a:bodyPr/>
        <a:lstStyle/>
        <a:p>
          <a:endParaRPr lang="es-EC"/>
        </a:p>
      </dgm:t>
    </dgm:pt>
    <dgm:pt modelId="{13967F0F-9FC6-48F0-9814-875415450E73}" type="pres">
      <dgm:prSet presAssocID="{9D9D5454-CCC4-4366-B477-168745A359DE}" presName="dstNode" presStyleLbl="node1" presStyleIdx="0" presStyleCnt="5"/>
      <dgm:spPr/>
      <dgm:t>
        <a:bodyPr/>
        <a:lstStyle/>
        <a:p>
          <a:endParaRPr lang="es-EC"/>
        </a:p>
      </dgm:t>
    </dgm:pt>
    <dgm:pt modelId="{19C1539F-4960-43B3-A038-AD64DA542EA2}" type="pres">
      <dgm:prSet presAssocID="{B2D2E87A-0F8C-496F-9984-5E0E637E5C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070ED1-8A9C-4C0F-A22D-6271500FB2AC}" type="pres">
      <dgm:prSet presAssocID="{B2D2E87A-0F8C-496F-9984-5E0E637E5CBF}" presName="accent_1" presStyleCnt="0"/>
      <dgm:spPr/>
      <dgm:t>
        <a:bodyPr/>
        <a:lstStyle/>
        <a:p>
          <a:endParaRPr lang="es-EC"/>
        </a:p>
      </dgm:t>
    </dgm:pt>
    <dgm:pt modelId="{1416761D-1202-489D-A5C5-2A0243801AB0}" type="pres">
      <dgm:prSet presAssocID="{B2D2E87A-0F8C-496F-9984-5E0E637E5CBF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F04E85CC-3301-4548-A0F4-DEBC9BD3AEE7}" type="pres">
      <dgm:prSet presAssocID="{C379CDB3-D3C6-44FA-BA63-69C2E49993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49C3CE-EE3E-4DA2-9813-99CF6C855372}" type="pres">
      <dgm:prSet presAssocID="{C379CDB3-D3C6-44FA-BA63-69C2E499935C}" presName="accent_2" presStyleCnt="0"/>
      <dgm:spPr/>
      <dgm:t>
        <a:bodyPr/>
        <a:lstStyle/>
        <a:p>
          <a:endParaRPr lang="es-EC"/>
        </a:p>
      </dgm:t>
    </dgm:pt>
    <dgm:pt modelId="{AAEC09D5-138E-43D8-9B79-26C3C02ED108}" type="pres">
      <dgm:prSet presAssocID="{C379CDB3-D3C6-44FA-BA63-69C2E499935C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F48C2610-DA96-4F8E-BF2C-EE10A3E833A9}" type="pres">
      <dgm:prSet presAssocID="{A195C486-D254-4B8B-9919-3792A47DE1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33C9F-BFCE-44F5-8479-12FD6F06269B}" type="pres">
      <dgm:prSet presAssocID="{A195C486-D254-4B8B-9919-3792A47DE161}" presName="accent_3" presStyleCnt="0"/>
      <dgm:spPr/>
      <dgm:t>
        <a:bodyPr/>
        <a:lstStyle/>
        <a:p>
          <a:endParaRPr lang="es-EC"/>
        </a:p>
      </dgm:t>
    </dgm:pt>
    <dgm:pt modelId="{41A5B9FC-590E-49E7-8264-6FAAC861C4E7}" type="pres">
      <dgm:prSet presAssocID="{A195C486-D254-4B8B-9919-3792A47DE161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6A62EB06-A5E6-4697-856E-8AE0C671736A}" type="pres">
      <dgm:prSet presAssocID="{C5A2F4B5-16BD-41E5-B43D-413FF42AD9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BB183-5EF0-4B5B-8600-03D048F0069E}" type="pres">
      <dgm:prSet presAssocID="{C5A2F4B5-16BD-41E5-B43D-413FF42AD9EC}" presName="accent_4" presStyleCnt="0"/>
      <dgm:spPr/>
      <dgm:t>
        <a:bodyPr/>
        <a:lstStyle/>
        <a:p>
          <a:endParaRPr lang="es-EC"/>
        </a:p>
      </dgm:t>
    </dgm:pt>
    <dgm:pt modelId="{65542CCE-3B38-4280-97E0-92C3CBF68DE9}" type="pres">
      <dgm:prSet presAssocID="{C5A2F4B5-16BD-41E5-B43D-413FF42AD9EC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7B20F826-B9C7-4E55-9C32-C64A897AE26D}" type="pres">
      <dgm:prSet presAssocID="{B248557E-D8BA-4338-AA95-C08A9748A3C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6BC15F-BF3E-494C-B346-76F75CDC899B}" type="pres">
      <dgm:prSet presAssocID="{B248557E-D8BA-4338-AA95-C08A9748A3C0}" presName="accent_5" presStyleCnt="0"/>
      <dgm:spPr/>
      <dgm:t>
        <a:bodyPr/>
        <a:lstStyle/>
        <a:p>
          <a:endParaRPr lang="es-EC"/>
        </a:p>
      </dgm:t>
    </dgm:pt>
    <dgm:pt modelId="{6B728950-97F4-4334-BECF-AAFCBE9D12A8}" type="pres">
      <dgm:prSet presAssocID="{B248557E-D8BA-4338-AA95-C08A9748A3C0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37180003-C7C2-4ACE-A0B7-77C3DAB770F0}" srcId="{9D9D5454-CCC4-4366-B477-168745A359DE}" destId="{A195C486-D254-4B8B-9919-3792A47DE161}" srcOrd="2" destOrd="0" parTransId="{8F8E3BA7-822C-4557-9E0D-E8023E1793DB}" sibTransId="{553F288D-4E1D-4302-ABBD-24BB951F377F}"/>
    <dgm:cxn modelId="{DE5CB913-995F-44C9-AF74-1DFA56072085}" srcId="{9D9D5454-CCC4-4366-B477-168745A359DE}" destId="{B2D2E87A-0F8C-496F-9984-5E0E637E5CBF}" srcOrd="0" destOrd="0" parTransId="{8464F9E8-CF31-4447-9FA5-47CE36ABB62C}" sibTransId="{B5E784D9-FF10-4F1D-ACE4-735CAC5FDE47}"/>
    <dgm:cxn modelId="{7DA238D3-0E64-4364-9452-32B187946F23}" type="presOf" srcId="{B2D2E87A-0F8C-496F-9984-5E0E637E5CBF}" destId="{19C1539F-4960-43B3-A038-AD64DA542EA2}" srcOrd="0" destOrd="0" presId="urn:microsoft.com/office/officeart/2008/layout/VerticalCurvedList"/>
    <dgm:cxn modelId="{5A17A490-FB5A-4A54-A92E-F33B3027F308}" srcId="{9D9D5454-CCC4-4366-B477-168745A359DE}" destId="{C5A2F4B5-16BD-41E5-B43D-413FF42AD9EC}" srcOrd="3" destOrd="0" parTransId="{9F1A9BC9-1984-4CFC-AAA1-F1D457092C48}" sibTransId="{ED111CC6-3303-4271-AD8D-FD89F1513132}"/>
    <dgm:cxn modelId="{F7706714-442D-4C49-A664-9CFB33085E12}" type="presOf" srcId="{C379CDB3-D3C6-44FA-BA63-69C2E499935C}" destId="{F04E85CC-3301-4548-A0F4-DEBC9BD3AEE7}" srcOrd="0" destOrd="0" presId="urn:microsoft.com/office/officeart/2008/layout/VerticalCurvedList"/>
    <dgm:cxn modelId="{BB9BD493-A738-43D7-94CD-3A7474848EBA}" type="presOf" srcId="{A195C486-D254-4B8B-9919-3792A47DE161}" destId="{F48C2610-DA96-4F8E-BF2C-EE10A3E833A9}" srcOrd="0" destOrd="0" presId="urn:microsoft.com/office/officeart/2008/layout/VerticalCurvedList"/>
    <dgm:cxn modelId="{7347D7AB-009D-452A-A1E3-65031BA50E2F}" type="presOf" srcId="{9D9D5454-CCC4-4366-B477-168745A359DE}" destId="{8B791CF6-CD91-4E69-81D0-4F94D48DBDE0}" srcOrd="0" destOrd="0" presId="urn:microsoft.com/office/officeart/2008/layout/VerticalCurvedList"/>
    <dgm:cxn modelId="{0AA7A538-3A1C-4366-B2E4-3D2C81D5BA93}" srcId="{9D9D5454-CCC4-4366-B477-168745A359DE}" destId="{C379CDB3-D3C6-44FA-BA63-69C2E499935C}" srcOrd="1" destOrd="0" parTransId="{25ABADC6-B31C-42DE-AA74-B4DF5492BDB8}" sibTransId="{81D738A4-48BB-4895-B356-DCC194698BC1}"/>
    <dgm:cxn modelId="{480763A3-6410-43CF-B24B-55D77A38D472}" type="presOf" srcId="{C5A2F4B5-16BD-41E5-B43D-413FF42AD9EC}" destId="{6A62EB06-A5E6-4697-856E-8AE0C671736A}" srcOrd="0" destOrd="0" presId="urn:microsoft.com/office/officeart/2008/layout/VerticalCurvedList"/>
    <dgm:cxn modelId="{11E18983-216A-4DB0-BD3C-3D5462195962}" type="presOf" srcId="{B248557E-D8BA-4338-AA95-C08A9748A3C0}" destId="{7B20F826-B9C7-4E55-9C32-C64A897AE26D}" srcOrd="0" destOrd="0" presId="urn:microsoft.com/office/officeart/2008/layout/VerticalCurvedList"/>
    <dgm:cxn modelId="{D23659F5-53CC-4CC4-BEB2-4C8AFC06A594}" type="presOf" srcId="{B5E784D9-FF10-4F1D-ACE4-735CAC5FDE47}" destId="{A9CA4199-9475-4196-951D-B482F08448AD}" srcOrd="0" destOrd="0" presId="urn:microsoft.com/office/officeart/2008/layout/VerticalCurvedList"/>
    <dgm:cxn modelId="{3EF0BE75-C018-4626-AD43-34A67D202913}" srcId="{9D9D5454-CCC4-4366-B477-168745A359DE}" destId="{B248557E-D8BA-4338-AA95-C08A9748A3C0}" srcOrd="4" destOrd="0" parTransId="{28844DBF-8D02-4682-BA8F-61898CA3F873}" sibTransId="{E2C614D0-8C0B-4BB5-92E7-FC6CC341F29D}"/>
    <dgm:cxn modelId="{596545CF-817D-4B30-923D-2251E3231650}" type="presParOf" srcId="{8B791CF6-CD91-4E69-81D0-4F94D48DBDE0}" destId="{5C831B13-9E7F-4A49-B375-7D167FF2E3BA}" srcOrd="0" destOrd="0" presId="urn:microsoft.com/office/officeart/2008/layout/VerticalCurvedList"/>
    <dgm:cxn modelId="{1D01F828-5009-4C8A-9A34-545872E4A5F7}" type="presParOf" srcId="{5C831B13-9E7F-4A49-B375-7D167FF2E3BA}" destId="{FA2C1537-8FCC-4443-994A-0A3848D7457B}" srcOrd="0" destOrd="0" presId="urn:microsoft.com/office/officeart/2008/layout/VerticalCurvedList"/>
    <dgm:cxn modelId="{397F1133-6A0C-4999-8975-27727A874666}" type="presParOf" srcId="{FA2C1537-8FCC-4443-994A-0A3848D7457B}" destId="{69EDEECC-62AA-4A20-8A54-ED2CF4AE32A0}" srcOrd="0" destOrd="0" presId="urn:microsoft.com/office/officeart/2008/layout/VerticalCurvedList"/>
    <dgm:cxn modelId="{5E80C4F9-F082-40F2-BC8C-E4D0940A0FC5}" type="presParOf" srcId="{FA2C1537-8FCC-4443-994A-0A3848D7457B}" destId="{A9CA4199-9475-4196-951D-B482F08448AD}" srcOrd="1" destOrd="0" presId="urn:microsoft.com/office/officeart/2008/layout/VerticalCurvedList"/>
    <dgm:cxn modelId="{5DD48CD4-5B46-415F-AFC3-CE854789A7A3}" type="presParOf" srcId="{FA2C1537-8FCC-4443-994A-0A3848D7457B}" destId="{B3984F75-3845-4474-A2F5-527B1AC91615}" srcOrd="2" destOrd="0" presId="urn:microsoft.com/office/officeart/2008/layout/VerticalCurvedList"/>
    <dgm:cxn modelId="{6D24BEF2-CD1E-45EC-9295-E47D1C280E69}" type="presParOf" srcId="{FA2C1537-8FCC-4443-994A-0A3848D7457B}" destId="{13967F0F-9FC6-48F0-9814-875415450E73}" srcOrd="3" destOrd="0" presId="urn:microsoft.com/office/officeart/2008/layout/VerticalCurvedList"/>
    <dgm:cxn modelId="{1C8C8317-27B4-417C-A9CF-A7CF504D0BDA}" type="presParOf" srcId="{5C831B13-9E7F-4A49-B375-7D167FF2E3BA}" destId="{19C1539F-4960-43B3-A038-AD64DA542EA2}" srcOrd="1" destOrd="0" presId="urn:microsoft.com/office/officeart/2008/layout/VerticalCurvedList"/>
    <dgm:cxn modelId="{F787F093-9936-43CD-84B8-5F24D037375D}" type="presParOf" srcId="{5C831B13-9E7F-4A49-B375-7D167FF2E3BA}" destId="{3C070ED1-8A9C-4C0F-A22D-6271500FB2AC}" srcOrd="2" destOrd="0" presId="urn:microsoft.com/office/officeart/2008/layout/VerticalCurvedList"/>
    <dgm:cxn modelId="{6D03CEB2-B3A8-49CD-A60F-1BB69D49F7EC}" type="presParOf" srcId="{3C070ED1-8A9C-4C0F-A22D-6271500FB2AC}" destId="{1416761D-1202-489D-A5C5-2A0243801AB0}" srcOrd="0" destOrd="0" presId="urn:microsoft.com/office/officeart/2008/layout/VerticalCurvedList"/>
    <dgm:cxn modelId="{14A58FEB-860E-4756-AE4D-54AFE80E7C99}" type="presParOf" srcId="{5C831B13-9E7F-4A49-B375-7D167FF2E3BA}" destId="{F04E85CC-3301-4548-A0F4-DEBC9BD3AEE7}" srcOrd="3" destOrd="0" presId="urn:microsoft.com/office/officeart/2008/layout/VerticalCurvedList"/>
    <dgm:cxn modelId="{823F12D2-C686-4453-9A1E-685B841D5174}" type="presParOf" srcId="{5C831B13-9E7F-4A49-B375-7D167FF2E3BA}" destId="{E149C3CE-EE3E-4DA2-9813-99CF6C855372}" srcOrd="4" destOrd="0" presId="urn:microsoft.com/office/officeart/2008/layout/VerticalCurvedList"/>
    <dgm:cxn modelId="{2207C94A-25AF-4FBF-8286-732975E97D47}" type="presParOf" srcId="{E149C3CE-EE3E-4DA2-9813-99CF6C855372}" destId="{AAEC09D5-138E-43D8-9B79-26C3C02ED108}" srcOrd="0" destOrd="0" presId="urn:microsoft.com/office/officeart/2008/layout/VerticalCurvedList"/>
    <dgm:cxn modelId="{CCF5C713-16D8-47DD-AEF2-71AAAF479619}" type="presParOf" srcId="{5C831B13-9E7F-4A49-B375-7D167FF2E3BA}" destId="{F48C2610-DA96-4F8E-BF2C-EE10A3E833A9}" srcOrd="5" destOrd="0" presId="urn:microsoft.com/office/officeart/2008/layout/VerticalCurvedList"/>
    <dgm:cxn modelId="{035E065B-F83B-484B-8022-1B7477FF98F0}" type="presParOf" srcId="{5C831B13-9E7F-4A49-B375-7D167FF2E3BA}" destId="{28A33C9F-BFCE-44F5-8479-12FD6F06269B}" srcOrd="6" destOrd="0" presId="urn:microsoft.com/office/officeart/2008/layout/VerticalCurvedList"/>
    <dgm:cxn modelId="{65918132-DE09-4AE0-8483-D26E67C5534E}" type="presParOf" srcId="{28A33C9F-BFCE-44F5-8479-12FD6F06269B}" destId="{41A5B9FC-590E-49E7-8264-6FAAC861C4E7}" srcOrd="0" destOrd="0" presId="urn:microsoft.com/office/officeart/2008/layout/VerticalCurvedList"/>
    <dgm:cxn modelId="{6F3122BC-44E6-4584-8093-8EED35708E3A}" type="presParOf" srcId="{5C831B13-9E7F-4A49-B375-7D167FF2E3BA}" destId="{6A62EB06-A5E6-4697-856E-8AE0C671736A}" srcOrd="7" destOrd="0" presId="urn:microsoft.com/office/officeart/2008/layout/VerticalCurvedList"/>
    <dgm:cxn modelId="{72C26688-DE94-4FED-874F-DF6582576C57}" type="presParOf" srcId="{5C831B13-9E7F-4A49-B375-7D167FF2E3BA}" destId="{33CBB183-5EF0-4B5B-8600-03D048F0069E}" srcOrd="8" destOrd="0" presId="urn:microsoft.com/office/officeart/2008/layout/VerticalCurvedList"/>
    <dgm:cxn modelId="{7046B8E7-6F41-4F60-A721-C573DB97A77C}" type="presParOf" srcId="{33CBB183-5EF0-4B5B-8600-03D048F0069E}" destId="{65542CCE-3B38-4280-97E0-92C3CBF68DE9}" srcOrd="0" destOrd="0" presId="urn:microsoft.com/office/officeart/2008/layout/VerticalCurvedList"/>
    <dgm:cxn modelId="{0B832BC7-B3B1-4B73-875A-89D519A02BCE}" type="presParOf" srcId="{5C831B13-9E7F-4A49-B375-7D167FF2E3BA}" destId="{7B20F826-B9C7-4E55-9C32-C64A897AE26D}" srcOrd="9" destOrd="0" presId="urn:microsoft.com/office/officeart/2008/layout/VerticalCurvedList"/>
    <dgm:cxn modelId="{F0E1FCDC-2B42-4E42-81F7-C27B4AB8AD46}" type="presParOf" srcId="{5C831B13-9E7F-4A49-B375-7D167FF2E3BA}" destId="{316BC15F-BF3E-494C-B346-76F75CDC899B}" srcOrd="10" destOrd="0" presId="urn:microsoft.com/office/officeart/2008/layout/VerticalCurvedList"/>
    <dgm:cxn modelId="{D3BA94F3-7746-4E99-B136-122982536094}" type="presParOf" srcId="{316BC15F-BF3E-494C-B346-76F75CDC899B}" destId="{6B728950-97F4-4334-BECF-AAFCBE9D1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602D71-A82F-4FA6-9CB0-37B841AB07C9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A0D38557-36FC-454C-AACE-C8B2BF73949B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656A5-5E75-4209-A62C-2ED84A94D4AD}" type="parTrans" cxnId="{1847DAAB-479B-47D6-8BCE-1E8B661439CD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EE766-078C-4449-97B3-C9108251CB34}" type="sibTrans" cxnId="{1847DAAB-479B-47D6-8BCE-1E8B661439CD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2045B-ED9E-4CE1-BDF9-726B91F9C719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8CDC1-40F3-44C7-9F16-5B61071E9A9E}" type="parTrans" cxnId="{2BDD103F-D32B-4401-847F-F4EA13BBE76A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F975C-FCEF-4B94-8732-DE66D9F53004}" type="sibTrans" cxnId="{2BDD103F-D32B-4401-847F-F4EA13BBE76A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9A059-CB6A-4B10-A5F2-A5F2BDC0AA16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2758F-E018-4BE2-AD32-735C0E24CDF3}" type="parTrans" cxnId="{64DB5D1E-C784-47E7-864C-DE5864F7F0E9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C93BA-289C-4820-8991-264C38A675BC}" type="sibTrans" cxnId="{64DB5D1E-C784-47E7-864C-DE5864F7F0E9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79947-F110-42E4-9C24-B460FE802DCC}" type="pres">
      <dgm:prSet presAssocID="{53602D71-A82F-4FA6-9CB0-37B841AB0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EF5CA1-B6A8-4452-B56D-7F0825912045}" type="pres">
      <dgm:prSet presAssocID="{A0D38557-36FC-454C-AACE-C8B2BF73949B}" presName="linNode" presStyleCnt="0"/>
      <dgm:spPr/>
    </dgm:pt>
    <dgm:pt modelId="{B865F10B-2677-4243-8D86-15D079C83174}" type="pres">
      <dgm:prSet presAssocID="{A0D38557-36FC-454C-AACE-C8B2BF73949B}" presName="parentText" presStyleLbl="node1" presStyleIdx="0" presStyleCnt="3" custScaleX="29311" custLinFactX="-20865" custLinFactNeighborX="-100000" custLinFactNeighborY="46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41064E-56DD-4E8C-B56D-5FEDA2F83D53}" type="pres">
      <dgm:prSet presAssocID="{64BEE766-078C-4449-97B3-C9108251CB34}" presName="sp" presStyleCnt="0"/>
      <dgm:spPr/>
    </dgm:pt>
    <dgm:pt modelId="{29AC9670-D524-4D97-8312-322B6588D042}" type="pres">
      <dgm:prSet presAssocID="{F112045B-ED9E-4CE1-BDF9-726B91F9C719}" presName="linNode" presStyleCnt="0"/>
      <dgm:spPr/>
    </dgm:pt>
    <dgm:pt modelId="{5B9560F1-FC8E-438C-929D-815A6F02F0B5}" type="pres">
      <dgm:prSet presAssocID="{F112045B-ED9E-4CE1-BDF9-726B91F9C719}" presName="parentText" presStyleLbl="node1" presStyleIdx="1" presStyleCnt="3" custScaleX="28161" custLinFactX="-20401" custLinFactNeighborX="-100000" custLinFactNeighborY="451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691BC-D95A-4A9C-AF82-389AB1B3140D}" type="pres">
      <dgm:prSet presAssocID="{BA6F975C-FCEF-4B94-8732-DE66D9F53004}" presName="sp" presStyleCnt="0"/>
      <dgm:spPr/>
    </dgm:pt>
    <dgm:pt modelId="{B29265D9-3932-41F9-A4B8-AF75F97F107A}" type="pres">
      <dgm:prSet presAssocID="{8F89A059-CB6A-4B10-A5F2-A5F2BDC0AA16}" presName="linNode" presStyleCnt="0"/>
      <dgm:spPr/>
    </dgm:pt>
    <dgm:pt modelId="{E9210623-DEF9-4DA5-A025-9E9004C8C122}" type="pres">
      <dgm:prSet presAssocID="{8F89A059-CB6A-4B10-A5F2-A5F2BDC0AA16}" presName="parentText" presStyleLbl="node1" presStyleIdx="2" presStyleCnt="3" custScaleX="29310" custLinFactX="-20864" custLinFactNeighborX="-100000" custLinFactNeighborY="1695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47DAAB-479B-47D6-8BCE-1E8B661439CD}" srcId="{53602D71-A82F-4FA6-9CB0-37B841AB07C9}" destId="{A0D38557-36FC-454C-AACE-C8B2BF73949B}" srcOrd="0" destOrd="0" parTransId="{228656A5-5E75-4209-A62C-2ED84A94D4AD}" sibTransId="{64BEE766-078C-4449-97B3-C9108251CB34}"/>
    <dgm:cxn modelId="{D3CC6869-53A1-49B8-BDCC-2BD687EF6084}" type="presOf" srcId="{8F89A059-CB6A-4B10-A5F2-A5F2BDC0AA16}" destId="{E9210623-DEF9-4DA5-A025-9E9004C8C122}" srcOrd="0" destOrd="0" presId="urn:microsoft.com/office/officeart/2005/8/layout/vList5"/>
    <dgm:cxn modelId="{2BDD103F-D32B-4401-847F-F4EA13BBE76A}" srcId="{53602D71-A82F-4FA6-9CB0-37B841AB07C9}" destId="{F112045B-ED9E-4CE1-BDF9-726B91F9C719}" srcOrd="1" destOrd="0" parTransId="{23B8CDC1-40F3-44C7-9F16-5B61071E9A9E}" sibTransId="{BA6F975C-FCEF-4B94-8732-DE66D9F53004}"/>
    <dgm:cxn modelId="{18B41AF6-DFA4-473E-8D1D-BBA517F1A470}" type="presOf" srcId="{F112045B-ED9E-4CE1-BDF9-726B91F9C719}" destId="{5B9560F1-FC8E-438C-929D-815A6F02F0B5}" srcOrd="0" destOrd="0" presId="urn:microsoft.com/office/officeart/2005/8/layout/vList5"/>
    <dgm:cxn modelId="{B719A1C4-831B-4EE7-8ABA-DE4A61E109B0}" type="presOf" srcId="{53602D71-A82F-4FA6-9CB0-37B841AB07C9}" destId="{80279947-F110-42E4-9C24-B460FE802DCC}" srcOrd="0" destOrd="0" presId="urn:microsoft.com/office/officeart/2005/8/layout/vList5"/>
    <dgm:cxn modelId="{64DB5D1E-C784-47E7-864C-DE5864F7F0E9}" srcId="{53602D71-A82F-4FA6-9CB0-37B841AB07C9}" destId="{8F89A059-CB6A-4B10-A5F2-A5F2BDC0AA16}" srcOrd="2" destOrd="0" parTransId="{0AC2758F-E018-4BE2-AD32-735C0E24CDF3}" sibTransId="{CA4C93BA-289C-4820-8991-264C38A675BC}"/>
    <dgm:cxn modelId="{1624D3AD-1F2D-432A-9126-B52480EE8EAD}" type="presOf" srcId="{A0D38557-36FC-454C-AACE-C8B2BF73949B}" destId="{B865F10B-2677-4243-8D86-15D079C83174}" srcOrd="0" destOrd="0" presId="urn:microsoft.com/office/officeart/2005/8/layout/vList5"/>
    <dgm:cxn modelId="{F37D29BB-5138-4D62-BCDD-5390D8439289}" type="presParOf" srcId="{80279947-F110-42E4-9C24-B460FE802DCC}" destId="{78EF5CA1-B6A8-4452-B56D-7F0825912045}" srcOrd="0" destOrd="0" presId="urn:microsoft.com/office/officeart/2005/8/layout/vList5"/>
    <dgm:cxn modelId="{E3E8C1D6-C8CF-44CA-99C0-986A145B8C26}" type="presParOf" srcId="{78EF5CA1-B6A8-4452-B56D-7F0825912045}" destId="{B865F10B-2677-4243-8D86-15D079C83174}" srcOrd="0" destOrd="0" presId="urn:microsoft.com/office/officeart/2005/8/layout/vList5"/>
    <dgm:cxn modelId="{FF5A74A1-CB9B-4C42-8E1C-DB1F719607A7}" type="presParOf" srcId="{80279947-F110-42E4-9C24-B460FE802DCC}" destId="{6041064E-56DD-4E8C-B56D-5FEDA2F83D53}" srcOrd="1" destOrd="0" presId="urn:microsoft.com/office/officeart/2005/8/layout/vList5"/>
    <dgm:cxn modelId="{0AF0DF67-D549-4C0C-B0C3-AE498599595D}" type="presParOf" srcId="{80279947-F110-42E4-9C24-B460FE802DCC}" destId="{29AC9670-D524-4D97-8312-322B6588D042}" srcOrd="2" destOrd="0" presId="urn:microsoft.com/office/officeart/2005/8/layout/vList5"/>
    <dgm:cxn modelId="{F94E5535-83B4-4F9A-94D4-939B7203A21F}" type="presParOf" srcId="{29AC9670-D524-4D97-8312-322B6588D042}" destId="{5B9560F1-FC8E-438C-929D-815A6F02F0B5}" srcOrd="0" destOrd="0" presId="urn:microsoft.com/office/officeart/2005/8/layout/vList5"/>
    <dgm:cxn modelId="{88C66CAD-61A7-4860-9375-4EF16A60AEA0}" type="presParOf" srcId="{80279947-F110-42E4-9C24-B460FE802DCC}" destId="{DD0691BC-D95A-4A9C-AF82-389AB1B3140D}" srcOrd="3" destOrd="0" presId="urn:microsoft.com/office/officeart/2005/8/layout/vList5"/>
    <dgm:cxn modelId="{C7D8830C-45B1-4CE1-8956-EF5E2CA274B3}" type="presParOf" srcId="{80279947-F110-42E4-9C24-B460FE802DCC}" destId="{B29265D9-3932-41F9-A4B8-AF75F97F107A}" srcOrd="4" destOrd="0" presId="urn:microsoft.com/office/officeart/2005/8/layout/vList5"/>
    <dgm:cxn modelId="{C539694D-A940-4669-A3FD-C0DC995F2BAA}" type="presParOf" srcId="{B29265D9-3932-41F9-A4B8-AF75F97F107A}" destId="{E9210623-DEF9-4DA5-A025-9E9004C8C1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602D71-A82F-4FA6-9CB0-37B841AB07C9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3D75B8E5-CEDC-4CC8-BA88-9FD978659F2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196B2-387C-4B13-A8F8-BB184D62938A}" type="parTrans" cxnId="{57977235-598C-4B49-8615-31012D8FED20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8E013-EE59-4DD6-BFC9-625799D33BA1}" type="sibTrans" cxnId="{57977235-598C-4B49-8615-31012D8FED20}">
      <dgm:prSet/>
      <dgm:spPr/>
      <dgm:t>
        <a:bodyPr/>
        <a:lstStyle/>
        <a:p>
          <a:endParaRPr lang="es-EC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79947-F110-42E4-9C24-B460FE802DCC}" type="pres">
      <dgm:prSet presAssocID="{53602D71-A82F-4FA6-9CB0-37B841AB0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217935-D93B-4742-8A90-FD024478B0BD}" type="pres">
      <dgm:prSet presAssocID="{3D75B8E5-CEDC-4CC8-BA88-9FD978659F2F}" presName="linNode" presStyleCnt="0"/>
      <dgm:spPr/>
    </dgm:pt>
    <dgm:pt modelId="{1156B1F6-B53B-4EE4-AD4B-9230EBA95A5D}" type="pres">
      <dgm:prSet presAssocID="{3D75B8E5-CEDC-4CC8-BA88-9FD978659F2F}" presName="parentText" presStyleLbl="node1" presStyleIdx="0" presStyleCnt="1" custScaleX="31473" custScaleY="100000" custLinFactX="-23152" custLinFactNeighborX="-100000" custLinFactNeighborY="373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16D77C-4D34-403B-ABEB-3D25EC2AAE60}" type="presOf" srcId="{53602D71-A82F-4FA6-9CB0-37B841AB07C9}" destId="{80279947-F110-42E4-9C24-B460FE802DCC}" srcOrd="0" destOrd="0" presId="urn:microsoft.com/office/officeart/2005/8/layout/vList5"/>
    <dgm:cxn modelId="{57977235-598C-4B49-8615-31012D8FED20}" srcId="{53602D71-A82F-4FA6-9CB0-37B841AB07C9}" destId="{3D75B8E5-CEDC-4CC8-BA88-9FD978659F2F}" srcOrd="0" destOrd="0" parTransId="{40A196B2-387C-4B13-A8F8-BB184D62938A}" sibTransId="{19B8E013-EE59-4DD6-BFC9-625799D33BA1}"/>
    <dgm:cxn modelId="{B209EEB2-CCC1-4337-93BA-0F177666782D}" type="presOf" srcId="{3D75B8E5-CEDC-4CC8-BA88-9FD978659F2F}" destId="{1156B1F6-B53B-4EE4-AD4B-9230EBA95A5D}" srcOrd="0" destOrd="0" presId="urn:microsoft.com/office/officeart/2005/8/layout/vList5"/>
    <dgm:cxn modelId="{67BE0DA9-A623-4615-B344-507DCD5079DF}" type="presParOf" srcId="{80279947-F110-42E4-9C24-B460FE802DCC}" destId="{97217935-D93B-4742-8A90-FD024478B0BD}" srcOrd="0" destOrd="0" presId="urn:microsoft.com/office/officeart/2005/8/layout/vList5"/>
    <dgm:cxn modelId="{39768A38-4FE1-4618-B005-52A11B78E0A6}" type="presParOf" srcId="{97217935-D93B-4742-8A90-FD024478B0BD}" destId="{1156B1F6-B53B-4EE4-AD4B-9230EBA95A5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9D5454-CCC4-4366-B477-168745A359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B2D2E87A-0F8C-496F-9984-5E0E637E5CBF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4F9E8-CF31-4447-9FA5-47CE36ABB62C}" type="par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784D9-FF10-4F1D-ACE4-735CAC5FDE47}" type="sib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9CDB3-D3C6-44FA-BA63-69C2E499935C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BADC6-B31C-42DE-AA74-B4DF5492BDB8}" type="par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38A4-48BB-4895-B356-DCC194698BC1}" type="sib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5C486-D254-4B8B-9919-3792A47DE161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E3BA7-822C-4557-9E0D-E8023E1793DB}" type="par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288D-4E1D-4302-ABBD-24BB951F377F}" type="sib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2F4B5-16BD-41E5-B43D-413FF42AD9EC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A9BC9-1984-4CFC-AAA1-F1D457092C48}" type="par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D111CC6-3303-4271-AD8D-FD89F1513132}" type="sib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B248557E-D8BA-4338-AA95-C08A9748A3C0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44DBF-8D02-4682-BA8F-61898CA3F873}" type="par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2C614D0-8C0B-4BB5-92E7-FC6CC341F29D}" type="sib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B791CF6-CD91-4E69-81D0-4F94D48DBDE0}" type="pres">
      <dgm:prSet presAssocID="{9D9D5454-CCC4-4366-B477-168745A359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C831B13-9E7F-4A49-B375-7D167FF2E3BA}" type="pres">
      <dgm:prSet presAssocID="{9D9D5454-CCC4-4366-B477-168745A359DE}" presName="Name1" presStyleCnt="0"/>
      <dgm:spPr/>
      <dgm:t>
        <a:bodyPr/>
        <a:lstStyle/>
        <a:p>
          <a:endParaRPr lang="es-EC"/>
        </a:p>
      </dgm:t>
    </dgm:pt>
    <dgm:pt modelId="{FA2C1537-8FCC-4443-994A-0A3848D7457B}" type="pres">
      <dgm:prSet presAssocID="{9D9D5454-CCC4-4366-B477-168745A359DE}" presName="cycle" presStyleCnt="0"/>
      <dgm:spPr/>
      <dgm:t>
        <a:bodyPr/>
        <a:lstStyle/>
        <a:p>
          <a:endParaRPr lang="es-EC"/>
        </a:p>
      </dgm:t>
    </dgm:pt>
    <dgm:pt modelId="{69EDEECC-62AA-4A20-8A54-ED2CF4AE32A0}" type="pres">
      <dgm:prSet presAssocID="{9D9D5454-CCC4-4366-B477-168745A359DE}" presName="srcNode" presStyleLbl="node1" presStyleIdx="0" presStyleCnt="5"/>
      <dgm:spPr/>
      <dgm:t>
        <a:bodyPr/>
        <a:lstStyle/>
        <a:p>
          <a:endParaRPr lang="es-EC"/>
        </a:p>
      </dgm:t>
    </dgm:pt>
    <dgm:pt modelId="{A9CA4199-9475-4196-951D-B482F08448AD}" type="pres">
      <dgm:prSet presAssocID="{9D9D5454-CCC4-4366-B477-168745A359DE}" presName="conn" presStyleLbl="parChTrans1D2" presStyleIdx="0" presStyleCnt="1"/>
      <dgm:spPr/>
      <dgm:t>
        <a:bodyPr/>
        <a:lstStyle/>
        <a:p>
          <a:endParaRPr lang="es-EC"/>
        </a:p>
      </dgm:t>
    </dgm:pt>
    <dgm:pt modelId="{B3984F75-3845-4474-A2F5-527B1AC91615}" type="pres">
      <dgm:prSet presAssocID="{9D9D5454-CCC4-4366-B477-168745A359DE}" presName="extraNode" presStyleLbl="node1" presStyleIdx="0" presStyleCnt="5"/>
      <dgm:spPr/>
      <dgm:t>
        <a:bodyPr/>
        <a:lstStyle/>
        <a:p>
          <a:endParaRPr lang="es-EC"/>
        </a:p>
      </dgm:t>
    </dgm:pt>
    <dgm:pt modelId="{13967F0F-9FC6-48F0-9814-875415450E73}" type="pres">
      <dgm:prSet presAssocID="{9D9D5454-CCC4-4366-B477-168745A359DE}" presName="dstNode" presStyleLbl="node1" presStyleIdx="0" presStyleCnt="5"/>
      <dgm:spPr/>
      <dgm:t>
        <a:bodyPr/>
        <a:lstStyle/>
        <a:p>
          <a:endParaRPr lang="es-EC"/>
        </a:p>
      </dgm:t>
    </dgm:pt>
    <dgm:pt modelId="{19C1539F-4960-43B3-A038-AD64DA542EA2}" type="pres">
      <dgm:prSet presAssocID="{B2D2E87A-0F8C-496F-9984-5E0E637E5C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070ED1-8A9C-4C0F-A22D-6271500FB2AC}" type="pres">
      <dgm:prSet presAssocID="{B2D2E87A-0F8C-496F-9984-5E0E637E5CBF}" presName="accent_1" presStyleCnt="0"/>
      <dgm:spPr/>
      <dgm:t>
        <a:bodyPr/>
        <a:lstStyle/>
        <a:p>
          <a:endParaRPr lang="es-EC"/>
        </a:p>
      </dgm:t>
    </dgm:pt>
    <dgm:pt modelId="{1416761D-1202-489D-A5C5-2A0243801AB0}" type="pres">
      <dgm:prSet presAssocID="{B2D2E87A-0F8C-496F-9984-5E0E637E5CBF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F04E85CC-3301-4548-A0F4-DEBC9BD3AEE7}" type="pres">
      <dgm:prSet presAssocID="{C379CDB3-D3C6-44FA-BA63-69C2E49993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49C3CE-EE3E-4DA2-9813-99CF6C855372}" type="pres">
      <dgm:prSet presAssocID="{C379CDB3-D3C6-44FA-BA63-69C2E499935C}" presName="accent_2" presStyleCnt="0"/>
      <dgm:spPr/>
      <dgm:t>
        <a:bodyPr/>
        <a:lstStyle/>
        <a:p>
          <a:endParaRPr lang="es-EC"/>
        </a:p>
      </dgm:t>
    </dgm:pt>
    <dgm:pt modelId="{AAEC09D5-138E-43D8-9B79-26C3C02ED108}" type="pres">
      <dgm:prSet presAssocID="{C379CDB3-D3C6-44FA-BA63-69C2E499935C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F48C2610-DA96-4F8E-BF2C-EE10A3E833A9}" type="pres">
      <dgm:prSet presAssocID="{A195C486-D254-4B8B-9919-3792A47DE1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33C9F-BFCE-44F5-8479-12FD6F06269B}" type="pres">
      <dgm:prSet presAssocID="{A195C486-D254-4B8B-9919-3792A47DE161}" presName="accent_3" presStyleCnt="0"/>
      <dgm:spPr/>
      <dgm:t>
        <a:bodyPr/>
        <a:lstStyle/>
        <a:p>
          <a:endParaRPr lang="es-EC"/>
        </a:p>
      </dgm:t>
    </dgm:pt>
    <dgm:pt modelId="{41A5B9FC-590E-49E7-8264-6FAAC861C4E7}" type="pres">
      <dgm:prSet presAssocID="{A195C486-D254-4B8B-9919-3792A47DE161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6A62EB06-A5E6-4697-856E-8AE0C671736A}" type="pres">
      <dgm:prSet presAssocID="{C5A2F4B5-16BD-41E5-B43D-413FF42AD9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BB183-5EF0-4B5B-8600-03D048F0069E}" type="pres">
      <dgm:prSet presAssocID="{C5A2F4B5-16BD-41E5-B43D-413FF42AD9EC}" presName="accent_4" presStyleCnt="0"/>
      <dgm:spPr/>
      <dgm:t>
        <a:bodyPr/>
        <a:lstStyle/>
        <a:p>
          <a:endParaRPr lang="es-EC"/>
        </a:p>
      </dgm:t>
    </dgm:pt>
    <dgm:pt modelId="{65542CCE-3B38-4280-97E0-92C3CBF68DE9}" type="pres">
      <dgm:prSet presAssocID="{C5A2F4B5-16BD-41E5-B43D-413FF42AD9EC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7B20F826-B9C7-4E55-9C32-C64A897AE26D}" type="pres">
      <dgm:prSet presAssocID="{B248557E-D8BA-4338-AA95-C08A9748A3C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6BC15F-BF3E-494C-B346-76F75CDC899B}" type="pres">
      <dgm:prSet presAssocID="{B248557E-D8BA-4338-AA95-C08A9748A3C0}" presName="accent_5" presStyleCnt="0"/>
      <dgm:spPr/>
      <dgm:t>
        <a:bodyPr/>
        <a:lstStyle/>
        <a:p>
          <a:endParaRPr lang="es-EC"/>
        </a:p>
      </dgm:t>
    </dgm:pt>
    <dgm:pt modelId="{6B728950-97F4-4334-BECF-AAFCBE9D12A8}" type="pres">
      <dgm:prSet presAssocID="{B248557E-D8BA-4338-AA95-C08A9748A3C0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CD421EBE-B01D-47A6-A3FF-A97332F2DEBD}" type="presOf" srcId="{C5A2F4B5-16BD-41E5-B43D-413FF42AD9EC}" destId="{6A62EB06-A5E6-4697-856E-8AE0C671736A}" srcOrd="0" destOrd="0" presId="urn:microsoft.com/office/officeart/2008/layout/VerticalCurvedList"/>
    <dgm:cxn modelId="{37180003-C7C2-4ACE-A0B7-77C3DAB770F0}" srcId="{9D9D5454-CCC4-4366-B477-168745A359DE}" destId="{A195C486-D254-4B8B-9919-3792A47DE161}" srcOrd="2" destOrd="0" parTransId="{8F8E3BA7-822C-4557-9E0D-E8023E1793DB}" sibTransId="{553F288D-4E1D-4302-ABBD-24BB951F377F}"/>
    <dgm:cxn modelId="{DE5CB913-995F-44C9-AF74-1DFA56072085}" srcId="{9D9D5454-CCC4-4366-B477-168745A359DE}" destId="{B2D2E87A-0F8C-496F-9984-5E0E637E5CBF}" srcOrd="0" destOrd="0" parTransId="{8464F9E8-CF31-4447-9FA5-47CE36ABB62C}" sibTransId="{B5E784D9-FF10-4F1D-ACE4-735CAC5FDE47}"/>
    <dgm:cxn modelId="{5A17A490-FB5A-4A54-A92E-F33B3027F308}" srcId="{9D9D5454-CCC4-4366-B477-168745A359DE}" destId="{C5A2F4B5-16BD-41E5-B43D-413FF42AD9EC}" srcOrd="3" destOrd="0" parTransId="{9F1A9BC9-1984-4CFC-AAA1-F1D457092C48}" sibTransId="{ED111CC6-3303-4271-AD8D-FD89F1513132}"/>
    <dgm:cxn modelId="{8AF8F8B7-359E-4BCF-9F4F-0299BAE1F51A}" type="presOf" srcId="{A195C486-D254-4B8B-9919-3792A47DE161}" destId="{F48C2610-DA96-4F8E-BF2C-EE10A3E833A9}" srcOrd="0" destOrd="0" presId="urn:microsoft.com/office/officeart/2008/layout/VerticalCurvedList"/>
    <dgm:cxn modelId="{0AA7A538-3A1C-4366-B2E4-3D2C81D5BA93}" srcId="{9D9D5454-CCC4-4366-B477-168745A359DE}" destId="{C379CDB3-D3C6-44FA-BA63-69C2E499935C}" srcOrd="1" destOrd="0" parTransId="{25ABADC6-B31C-42DE-AA74-B4DF5492BDB8}" sibTransId="{81D738A4-48BB-4895-B356-DCC194698BC1}"/>
    <dgm:cxn modelId="{1B0DBA21-FA29-4C57-8D7E-BA3453462723}" type="presOf" srcId="{B2D2E87A-0F8C-496F-9984-5E0E637E5CBF}" destId="{19C1539F-4960-43B3-A038-AD64DA542EA2}" srcOrd="0" destOrd="0" presId="urn:microsoft.com/office/officeart/2008/layout/VerticalCurvedList"/>
    <dgm:cxn modelId="{1314112B-3CC6-4CD1-BE76-CBDCC0BC8D45}" type="presOf" srcId="{B248557E-D8BA-4338-AA95-C08A9748A3C0}" destId="{7B20F826-B9C7-4E55-9C32-C64A897AE26D}" srcOrd="0" destOrd="0" presId="urn:microsoft.com/office/officeart/2008/layout/VerticalCurvedList"/>
    <dgm:cxn modelId="{B60C26B1-3DC2-49F8-8211-E5B1F1A89E93}" type="presOf" srcId="{9D9D5454-CCC4-4366-B477-168745A359DE}" destId="{8B791CF6-CD91-4E69-81D0-4F94D48DBDE0}" srcOrd="0" destOrd="0" presId="urn:microsoft.com/office/officeart/2008/layout/VerticalCurvedList"/>
    <dgm:cxn modelId="{6D396565-F54F-4FBE-B898-82EFF22E84DA}" type="presOf" srcId="{C379CDB3-D3C6-44FA-BA63-69C2E499935C}" destId="{F04E85CC-3301-4548-A0F4-DEBC9BD3AEE7}" srcOrd="0" destOrd="0" presId="urn:microsoft.com/office/officeart/2008/layout/VerticalCurvedList"/>
    <dgm:cxn modelId="{3EF0BE75-C018-4626-AD43-34A67D202913}" srcId="{9D9D5454-CCC4-4366-B477-168745A359DE}" destId="{B248557E-D8BA-4338-AA95-C08A9748A3C0}" srcOrd="4" destOrd="0" parTransId="{28844DBF-8D02-4682-BA8F-61898CA3F873}" sibTransId="{E2C614D0-8C0B-4BB5-92E7-FC6CC341F29D}"/>
    <dgm:cxn modelId="{780B1707-ADBB-4D15-8CF5-246D57A228B7}" type="presOf" srcId="{B5E784D9-FF10-4F1D-ACE4-735CAC5FDE47}" destId="{A9CA4199-9475-4196-951D-B482F08448AD}" srcOrd="0" destOrd="0" presId="urn:microsoft.com/office/officeart/2008/layout/VerticalCurvedList"/>
    <dgm:cxn modelId="{0E0CBB63-83E9-4B09-A83A-F6B2ECD63F16}" type="presParOf" srcId="{8B791CF6-CD91-4E69-81D0-4F94D48DBDE0}" destId="{5C831B13-9E7F-4A49-B375-7D167FF2E3BA}" srcOrd="0" destOrd="0" presId="urn:microsoft.com/office/officeart/2008/layout/VerticalCurvedList"/>
    <dgm:cxn modelId="{7ABC042C-DA25-4243-9A60-3CECB1A889CC}" type="presParOf" srcId="{5C831B13-9E7F-4A49-B375-7D167FF2E3BA}" destId="{FA2C1537-8FCC-4443-994A-0A3848D7457B}" srcOrd="0" destOrd="0" presId="urn:microsoft.com/office/officeart/2008/layout/VerticalCurvedList"/>
    <dgm:cxn modelId="{EE230152-DC0B-465A-8C56-7454822E5877}" type="presParOf" srcId="{FA2C1537-8FCC-4443-994A-0A3848D7457B}" destId="{69EDEECC-62AA-4A20-8A54-ED2CF4AE32A0}" srcOrd="0" destOrd="0" presId="urn:microsoft.com/office/officeart/2008/layout/VerticalCurvedList"/>
    <dgm:cxn modelId="{8DCAC08B-5771-4006-90E9-ACECC448C46D}" type="presParOf" srcId="{FA2C1537-8FCC-4443-994A-0A3848D7457B}" destId="{A9CA4199-9475-4196-951D-B482F08448AD}" srcOrd="1" destOrd="0" presId="urn:microsoft.com/office/officeart/2008/layout/VerticalCurvedList"/>
    <dgm:cxn modelId="{FD82A5E0-E32E-476A-8BC3-6A633D370749}" type="presParOf" srcId="{FA2C1537-8FCC-4443-994A-0A3848D7457B}" destId="{B3984F75-3845-4474-A2F5-527B1AC91615}" srcOrd="2" destOrd="0" presId="urn:microsoft.com/office/officeart/2008/layout/VerticalCurvedList"/>
    <dgm:cxn modelId="{ABB23DDE-B630-4F4C-8EB4-304B158C224E}" type="presParOf" srcId="{FA2C1537-8FCC-4443-994A-0A3848D7457B}" destId="{13967F0F-9FC6-48F0-9814-875415450E73}" srcOrd="3" destOrd="0" presId="urn:microsoft.com/office/officeart/2008/layout/VerticalCurvedList"/>
    <dgm:cxn modelId="{4D74FFCF-9206-4A55-9E18-6D089A56CB4E}" type="presParOf" srcId="{5C831B13-9E7F-4A49-B375-7D167FF2E3BA}" destId="{19C1539F-4960-43B3-A038-AD64DA542EA2}" srcOrd="1" destOrd="0" presId="urn:microsoft.com/office/officeart/2008/layout/VerticalCurvedList"/>
    <dgm:cxn modelId="{EAE3E491-85FA-43D1-90A8-0745D77179B7}" type="presParOf" srcId="{5C831B13-9E7F-4A49-B375-7D167FF2E3BA}" destId="{3C070ED1-8A9C-4C0F-A22D-6271500FB2AC}" srcOrd="2" destOrd="0" presId="urn:microsoft.com/office/officeart/2008/layout/VerticalCurvedList"/>
    <dgm:cxn modelId="{846CEB03-9E6A-48D9-B28D-25EBA8E6562C}" type="presParOf" srcId="{3C070ED1-8A9C-4C0F-A22D-6271500FB2AC}" destId="{1416761D-1202-489D-A5C5-2A0243801AB0}" srcOrd="0" destOrd="0" presId="urn:microsoft.com/office/officeart/2008/layout/VerticalCurvedList"/>
    <dgm:cxn modelId="{3E6D17B1-FCE0-4443-8E7E-68A127826C9C}" type="presParOf" srcId="{5C831B13-9E7F-4A49-B375-7D167FF2E3BA}" destId="{F04E85CC-3301-4548-A0F4-DEBC9BD3AEE7}" srcOrd="3" destOrd="0" presId="urn:microsoft.com/office/officeart/2008/layout/VerticalCurvedList"/>
    <dgm:cxn modelId="{EBB5A003-5822-4C89-A748-BE342AD2FFFE}" type="presParOf" srcId="{5C831B13-9E7F-4A49-B375-7D167FF2E3BA}" destId="{E149C3CE-EE3E-4DA2-9813-99CF6C855372}" srcOrd="4" destOrd="0" presId="urn:microsoft.com/office/officeart/2008/layout/VerticalCurvedList"/>
    <dgm:cxn modelId="{4A120900-EC5B-45E1-83E2-D502E2D5822A}" type="presParOf" srcId="{E149C3CE-EE3E-4DA2-9813-99CF6C855372}" destId="{AAEC09D5-138E-43D8-9B79-26C3C02ED108}" srcOrd="0" destOrd="0" presId="urn:microsoft.com/office/officeart/2008/layout/VerticalCurvedList"/>
    <dgm:cxn modelId="{1D09B0DA-94AC-40A1-9D8B-445F3A848A01}" type="presParOf" srcId="{5C831B13-9E7F-4A49-B375-7D167FF2E3BA}" destId="{F48C2610-DA96-4F8E-BF2C-EE10A3E833A9}" srcOrd="5" destOrd="0" presId="urn:microsoft.com/office/officeart/2008/layout/VerticalCurvedList"/>
    <dgm:cxn modelId="{92D04167-E002-4E97-88EE-BFF47C0F5AE4}" type="presParOf" srcId="{5C831B13-9E7F-4A49-B375-7D167FF2E3BA}" destId="{28A33C9F-BFCE-44F5-8479-12FD6F06269B}" srcOrd="6" destOrd="0" presId="urn:microsoft.com/office/officeart/2008/layout/VerticalCurvedList"/>
    <dgm:cxn modelId="{77127AC0-0319-4822-A034-8DD91A090765}" type="presParOf" srcId="{28A33C9F-BFCE-44F5-8479-12FD6F06269B}" destId="{41A5B9FC-590E-49E7-8264-6FAAC861C4E7}" srcOrd="0" destOrd="0" presId="urn:microsoft.com/office/officeart/2008/layout/VerticalCurvedList"/>
    <dgm:cxn modelId="{6AA1B3D7-4EDA-4D9E-943D-0363E4CBE1B4}" type="presParOf" srcId="{5C831B13-9E7F-4A49-B375-7D167FF2E3BA}" destId="{6A62EB06-A5E6-4697-856E-8AE0C671736A}" srcOrd="7" destOrd="0" presId="urn:microsoft.com/office/officeart/2008/layout/VerticalCurvedList"/>
    <dgm:cxn modelId="{527DD85E-EE10-4EFF-9884-7D8E1760E1ED}" type="presParOf" srcId="{5C831B13-9E7F-4A49-B375-7D167FF2E3BA}" destId="{33CBB183-5EF0-4B5B-8600-03D048F0069E}" srcOrd="8" destOrd="0" presId="urn:microsoft.com/office/officeart/2008/layout/VerticalCurvedList"/>
    <dgm:cxn modelId="{4122B3A5-25F7-4E22-956A-7148D3BB3CAF}" type="presParOf" srcId="{33CBB183-5EF0-4B5B-8600-03D048F0069E}" destId="{65542CCE-3B38-4280-97E0-92C3CBF68DE9}" srcOrd="0" destOrd="0" presId="urn:microsoft.com/office/officeart/2008/layout/VerticalCurvedList"/>
    <dgm:cxn modelId="{7870EB23-CCAB-4982-BE6A-7DF025DB15E0}" type="presParOf" srcId="{5C831B13-9E7F-4A49-B375-7D167FF2E3BA}" destId="{7B20F826-B9C7-4E55-9C32-C64A897AE26D}" srcOrd="9" destOrd="0" presId="urn:microsoft.com/office/officeart/2008/layout/VerticalCurvedList"/>
    <dgm:cxn modelId="{135C8020-4050-4E82-9333-D52EAF9426BF}" type="presParOf" srcId="{5C831B13-9E7F-4A49-B375-7D167FF2E3BA}" destId="{316BC15F-BF3E-494C-B346-76F75CDC899B}" srcOrd="10" destOrd="0" presId="urn:microsoft.com/office/officeart/2008/layout/VerticalCurvedList"/>
    <dgm:cxn modelId="{2C86AC88-2C57-46D9-8836-0DD005F94595}" type="presParOf" srcId="{316BC15F-BF3E-494C-B346-76F75CDC899B}" destId="{6B728950-97F4-4334-BECF-AAFCBE9D1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38F3C6-2991-484E-AD6D-3FAA48ABF350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570255FE-79CA-4F92-82F6-7B31F09C558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recuperación pedagógica</a:t>
          </a:r>
        </a:p>
        <a:p>
          <a:endParaRPr lang="es-EC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Conjunto de acciones que los docentes adoptan para dirigirlas a los alumnos que presentan dificultades académicas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(Suárez, 2012).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B47C6-CE4E-4F6C-ABD6-30BE03832C65}" type="parTrans" cxnId="{80ACCEC1-B83A-4B1B-83A9-7BDFE5F42CA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FC676-5448-4E82-8854-1835A20F5173}" type="sibTrans" cxnId="{80ACCEC1-B83A-4B1B-83A9-7BDFE5F42CA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7A98E-7AFD-4F3D-BAB7-C357B05FBCD4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Lograr aprendizajes significativos, desarrollar aptitudes y habilidades en el alumno.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DE29C-0DCB-4FF3-9F47-6669409DCA87}" type="parTrans" cxnId="{F0EB632A-E7B7-44CD-802F-7B5EC5F2BF2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873B9-6211-40B0-8E67-23754F89BE81}" type="sibTrans" cxnId="{F0EB632A-E7B7-44CD-802F-7B5EC5F2BF2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5A41F-CAC7-4403-AD1F-0BEF0588BDE3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Adquirir una capacidad de reflexión, de interiorización y de concienciación para que, por sí mismos, “aprendan a aprender”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(Guzmán y </a:t>
          </a:r>
          <a:r>
            <a:rPr lang="es-EC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Muzha</a:t>
          </a:r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2009).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0E732-5F63-4DDE-BF83-75B1529CE099}" type="parTrans" cxnId="{500686FE-382A-4CD5-A628-81D409706BD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180A2-E2E0-4FA5-8C81-EF6A99FBCB3F}" type="sibTrans" cxnId="{500686FE-382A-4CD5-A628-81D409706BD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58F0E-AF32-4FA0-AC5C-7282E844DEC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Periodo en el que el estudiante asiste a clases, después de las clases regulares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(Aimara, 2017).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498D9-4E27-4CEC-B5FA-7421452F2582}" type="parTrans" cxnId="{DDD1C7B8-08FA-4016-B610-EEBD999B872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7E62B-2FF7-4794-9CA4-4C71EFD2BC0D}" type="sibTrans" cxnId="{DDD1C7B8-08FA-4016-B610-EEBD999B872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9D9CC-7EC9-41E3-B71E-31583DDD7BBC}" type="pres">
      <dgm:prSet presAssocID="{6F38F3C6-2991-484E-AD6D-3FAA48ABF3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BC3D7C-23C9-4F82-9A28-AD21EACDC644}" type="pres">
      <dgm:prSet presAssocID="{570255FE-79CA-4F92-82F6-7B31F09C5587}" presName="node" presStyleLbl="node1" presStyleIdx="0" presStyleCnt="4" custLinFactNeighborX="-37197" custLinFactNeighborY="-17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216C86-0571-4514-A0C1-B66F6A1F017A}" type="pres">
      <dgm:prSet presAssocID="{5F5FC676-5448-4E82-8854-1835A20F5173}" presName="sibTrans" presStyleCnt="0"/>
      <dgm:spPr/>
    </dgm:pt>
    <dgm:pt modelId="{3B9E01B4-CD29-4957-91E5-FBDA6FE95ABC}" type="pres">
      <dgm:prSet presAssocID="{7BD58F0E-AF32-4FA0-AC5C-7282E844DECE}" presName="node" presStyleLbl="node1" presStyleIdx="1" presStyleCnt="4" custLinFactNeighborX="44222" custLinFactNeighborY="-55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312709-866D-4D07-A5A3-DEA6A064A61F}" type="pres">
      <dgm:prSet presAssocID="{CF37E62B-2FF7-4794-9CA4-4C71EFD2BC0D}" presName="sibTrans" presStyleCnt="0"/>
      <dgm:spPr/>
    </dgm:pt>
    <dgm:pt modelId="{F05B407A-E1C3-4259-811B-0A1F396867D1}" type="pres">
      <dgm:prSet presAssocID="{1757A98E-7AFD-4F3D-BAB7-C357B05FBCD4}" presName="node" presStyleLbl="node1" presStyleIdx="2" presStyleCnt="4" custLinFactNeighborX="-48728" custLinFactNeighborY="33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6894CD-0DC0-4DF0-9249-886F02AEB447}" type="pres">
      <dgm:prSet presAssocID="{F7C873B9-6211-40B0-8E67-23754F89BE81}" presName="sibTrans" presStyleCnt="0"/>
      <dgm:spPr/>
    </dgm:pt>
    <dgm:pt modelId="{62BB4636-1B8C-4421-B0F8-D298A51A0E7E}" type="pres">
      <dgm:prSet presAssocID="{C0D5A41F-CAC7-4403-AD1F-0BEF0588BDE3}" presName="node" presStyleLbl="node1" presStyleIdx="3" presStyleCnt="4" custLinFactNeighborX="44222" custLinFactNeighborY="26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7EB1BC-0C6D-49EA-AC09-28C4EDBFEEB4}" type="presOf" srcId="{7BD58F0E-AF32-4FA0-AC5C-7282E844DECE}" destId="{3B9E01B4-CD29-4957-91E5-FBDA6FE95ABC}" srcOrd="0" destOrd="0" presId="urn:microsoft.com/office/officeart/2005/8/layout/default"/>
    <dgm:cxn modelId="{B2B7B91E-D481-4ECB-A038-38397772E9CB}" type="presOf" srcId="{570255FE-79CA-4F92-82F6-7B31F09C5587}" destId="{ABBC3D7C-23C9-4F82-9A28-AD21EACDC644}" srcOrd="0" destOrd="0" presId="urn:microsoft.com/office/officeart/2005/8/layout/default"/>
    <dgm:cxn modelId="{80ACCEC1-B83A-4B1B-83A9-7BDFE5F42CA7}" srcId="{6F38F3C6-2991-484E-AD6D-3FAA48ABF350}" destId="{570255FE-79CA-4F92-82F6-7B31F09C5587}" srcOrd="0" destOrd="0" parTransId="{B44B47C6-CE4E-4F6C-ABD6-30BE03832C65}" sibTransId="{5F5FC676-5448-4E82-8854-1835A20F5173}"/>
    <dgm:cxn modelId="{4197C898-349A-4026-9B8E-A936E12AAC4B}" type="presOf" srcId="{6F38F3C6-2991-484E-AD6D-3FAA48ABF350}" destId="{9C09D9CC-7EC9-41E3-B71E-31583DDD7BBC}" srcOrd="0" destOrd="0" presId="urn:microsoft.com/office/officeart/2005/8/layout/default"/>
    <dgm:cxn modelId="{500686FE-382A-4CD5-A628-81D409706BDE}" srcId="{6F38F3C6-2991-484E-AD6D-3FAA48ABF350}" destId="{C0D5A41F-CAC7-4403-AD1F-0BEF0588BDE3}" srcOrd="3" destOrd="0" parTransId="{EF00E732-5F63-4DDE-BF83-75B1529CE099}" sibTransId="{343180A2-E2E0-4FA5-8C81-EF6A99FBCB3F}"/>
    <dgm:cxn modelId="{DDD1C7B8-08FA-4016-B610-EEBD999B8728}" srcId="{6F38F3C6-2991-484E-AD6D-3FAA48ABF350}" destId="{7BD58F0E-AF32-4FA0-AC5C-7282E844DECE}" srcOrd="1" destOrd="0" parTransId="{B84498D9-4E27-4CEC-B5FA-7421452F2582}" sibTransId="{CF37E62B-2FF7-4794-9CA4-4C71EFD2BC0D}"/>
    <dgm:cxn modelId="{CF2974C2-83A6-410B-B1D4-8E36A179BFE6}" type="presOf" srcId="{C0D5A41F-CAC7-4403-AD1F-0BEF0588BDE3}" destId="{62BB4636-1B8C-4421-B0F8-D298A51A0E7E}" srcOrd="0" destOrd="0" presId="urn:microsoft.com/office/officeart/2005/8/layout/default"/>
    <dgm:cxn modelId="{F0EB632A-E7B7-44CD-802F-7B5EC5F2BF22}" srcId="{6F38F3C6-2991-484E-AD6D-3FAA48ABF350}" destId="{1757A98E-7AFD-4F3D-BAB7-C357B05FBCD4}" srcOrd="2" destOrd="0" parTransId="{08CDE29C-0DCB-4FF3-9F47-6669409DCA87}" sibTransId="{F7C873B9-6211-40B0-8E67-23754F89BE81}"/>
    <dgm:cxn modelId="{60DA1541-6694-4CCC-A4DE-0D75C0334749}" type="presOf" srcId="{1757A98E-7AFD-4F3D-BAB7-C357B05FBCD4}" destId="{F05B407A-E1C3-4259-811B-0A1F396867D1}" srcOrd="0" destOrd="0" presId="urn:microsoft.com/office/officeart/2005/8/layout/default"/>
    <dgm:cxn modelId="{8ACAA6A5-2036-4552-B54E-FD08B7C9A8E6}" type="presParOf" srcId="{9C09D9CC-7EC9-41E3-B71E-31583DDD7BBC}" destId="{ABBC3D7C-23C9-4F82-9A28-AD21EACDC644}" srcOrd="0" destOrd="0" presId="urn:microsoft.com/office/officeart/2005/8/layout/default"/>
    <dgm:cxn modelId="{6A55B781-C39E-46E9-9CD8-BD1C56E1D7AD}" type="presParOf" srcId="{9C09D9CC-7EC9-41E3-B71E-31583DDD7BBC}" destId="{56216C86-0571-4514-A0C1-B66F6A1F017A}" srcOrd="1" destOrd="0" presId="urn:microsoft.com/office/officeart/2005/8/layout/default"/>
    <dgm:cxn modelId="{E1D5CE03-B864-46D2-92CD-A107C95F0419}" type="presParOf" srcId="{9C09D9CC-7EC9-41E3-B71E-31583DDD7BBC}" destId="{3B9E01B4-CD29-4957-91E5-FBDA6FE95ABC}" srcOrd="2" destOrd="0" presId="urn:microsoft.com/office/officeart/2005/8/layout/default"/>
    <dgm:cxn modelId="{4275E697-D02B-4F2D-B6C2-25A6D43A24ED}" type="presParOf" srcId="{9C09D9CC-7EC9-41E3-B71E-31583DDD7BBC}" destId="{9C312709-866D-4D07-A5A3-DEA6A064A61F}" srcOrd="3" destOrd="0" presId="urn:microsoft.com/office/officeart/2005/8/layout/default"/>
    <dgm:cxn modelId="{573A95A0-538D-4DE2-AF42-69203B16475A}" type="presParOf" srcId="{9C09D9CC-7EC9-41E3-B71E-31583DDD7BBC}" destId="{F05B407A-E1C3-4259-811B-0A1F396867D1}" srcOrd="4" destOrd="0" presId="urn:microsoft.com/office/officeart/2005/8/layout/default"/>
    <dgm:cxn modelId="{D8A89FB7-C0DA-4D23-92E2-ED6700303AD5}" type="presParOf" srcId="{9C09D9CC-7EC9-41E3-B71E-31583DDD7BBC}" destId="{886894CD-0DC0-4DF0-9249-886F02AEB447}" srcOrd="5" destOrd="0" presId="urn:microsoft.com/office/officeart/2005/8/layout/default"/>
    <dgm:cxn modelId="{9C50C10E-9816-4D62-A8F3-FB4CAE98F97D}" type="presParOf" srcId="{9C09D9CC-7EC9-41E3-B71E-31583DDD7BBC}" destId="{62BB4636-1B8C-4421-B0F8-D298A51A0E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5DEFB-8ED2-43E9-918B-91C9DA03245F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ADDCBBCE-56E4-4304-8231-964435E9194E}">
      <dgm:prSet phldrT="[Texto]" custT="1"/>
      <dgm:spPr/>
      <dgm:t>
        <a:bodyPr/>
        <a:lstStyle/>
        <a:p>
          <a:r>
            <a:rPr lang="es-EC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Repitencia</a:t>
          </a:r>
        </a:p>
        <a:p>
          <a:r>
            <a:rPr lang="es-EC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Indicador de deficiencia en las IES. </a:t>
          </a:r>
        </a:p>
        <a:p>
          <a:r>
            <a:rPr lang="es-EC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(Torres et al., 2015</a:t>
          </a: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0EE2E-2DDA-45AF-85F8-4655DF978B70}" type="parTrans" cxnId="{FA4FC9C6-FCC3-4257-8B80-6F7FD6D7E81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110F2-5FF0-4DB3-BE1D-8F97C83F01B7}" type="sibTrans" cxnId="{FA4FC9C6-FCC3-4257-8B80-6F7FD6D7E810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39E3F-7B0A-4FD7-B2DB-ECD5EE9D88A9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Efectos</a:t>
          </a:r>
        </a:p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Estado, sociedad, familias, alumno.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BB9F7-4044-4C36-B718-C69E0A95D858}" type="parTrans" cxnId="{180DF29B-A568-4ED7-AF0F-3CAC1DAE644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2EAAC-A534-4FA8-B4AC-12546F5F574F}" type="sibTrans" cxnId="{180DF29B-A568-4ED7-AF0F-3CAC1DAE644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E2193-1126-4A5B-BC3C-412DF46466EC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Causales</a:t>
          </a:r>
        </a:p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Gama de marcos explicativos.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9BDA8-5FEE-4319-8D05-AAF65138DEE3}" type="parTrans" cxnId="{37785980-B41D-4536-8737-1EC761316ED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B8664-1D75-4E5C-ADB1-E920FC6E662B}" type="sibTrans" cxnId="{37785980-B41D-4536-8737-1EC761316ED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A532F-1BE2-4DBE-BB38-63F8BF7EED2D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Bajo rendimiento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8AC63-5643-4D04-82CB-DB30A1ABB5E7}" type="parTrans" cxnId="{2A419151-5CA0-4616-889B-CE97E2C9DB8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77BC6-E786-4ADB-BC97-68A808E952E6}" type="sibTrans" cxnId="{2A419151-5CA0-4616-889B-CE97E2C9DB8F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59936-ED4D-4CF4-88DF-4E888FEED3AC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Carreras que no son de su agrado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8C17B-022A-44AE-8943-A118DEFA189C}" type="parTrans" cxnId="{2B0BF754-5E5B-432E-A3C8-EF2D4F15207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C84C5-4244-40D7-96E2-A3C8937BAA93}" type="sibTrans" cxnId="{2B0BF754-5E5B-432E-A3C8-EF2D4F15207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F5EAF-4F59-4DC1-B10D-E4E7720A7FCE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Bajo nivel de habilidades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2CFDB-C75C-4C59-A875-FED1C7C028A2}" type="parTrans" cxnId="{4746F469-E2AD-4CA8-810B-2F3A4C7B692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8237E-44A5-4942-9850-AC9D0FD22CA2}" type="sibTrans" cxnId="{4746F469-E2AD-4CA8-810B-2F3A4C7B6924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4BDED-E6F6-436C-BE32-3366DDB87980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Difícil transición 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D7E34-503D-4AB2-AB40-C6EA4D245FA1}" type="parTrans" cxnId="{F340A877-B5F1-499F-94CD-FA5236C388F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5F98C-4346-419A-B1F2-B13C32A29DFF}" type="sibTrans" cxnId="{F340A877-B5F1-499F-94CD-FA5236C388F6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4268D-EB04-4D68-8BBC-F8C49B46091D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 de formación y profesionalización del docente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E3CF9-6457-468A-87E1-096FCAD4A6F3}" type="parTrans" cxnId="{F9328BF7-8410-40DB-AE1D-C28B9AC6184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44A05-6862-4D0F-911F-5AABD7CCCD0A}" type="sibTrans" cxnId="{F9328BF7-8410-40DB-AE1D-C28B9AC61843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6B703-A12E-444A-ABAD-EEDB1A5B6174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Inadecuada publicidad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A37E7-3B88-4842-8A44-C7DE6597A25D}" type="parTrans" cxnId="{23E9842D-A231-4F93-8021-BF4F68610DB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524F8-9209-4F2E-99F8-7B5C4F8A197F}" type="sibTrans" cxnId="{23E9842D-A231-4F93-8021-BF4F68610DBD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052E9-07F0-4261-86B4-D3D7D355D572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Falta de recursos económicos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251D0-C06A-4537-A823-58E572D9AE5C}" type="parTrans" cxnId="{39518D86-5ACA-404E-AC83-4F90D48E5C5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5AEE4-F619-4A95-AAE0-74E1E6BA7631}" type="sibTrans" cxnId="{39518D86-5ACA-404E-AC83-4F90D48E5C5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45951-94DA-4FC7-9AB2-241F53737605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Escasos conocimientos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510F3-E8B3-4A50-8149-48430EB4697C}" type="parTrans" cxnId="{9129624B-2AA8-4CDD-8BB3-66027E6F804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D1556-723C-473A-B8C0-16BA21D05770}" type="sibTrans" cxnId="{9129624B-2AA8-4CDD-8BB3-66027E6F804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B0F5B-931D-4B02-8F69-034753365668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Heterogeneidad 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8986C-8116-47FC-8764-49757CA13AEF}" type="parTrans" cxnId="{B865375D-082D-4E42-95BD-F5C28230D05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CABB8-396B-4404-AC3D-4DA8EE1EA8F4}" type="sibTrans" cxnId="{B865375D-082D-4E42-95BD-F5C28230D05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5F673-27F5-47F1-ADF7-5E33505DC4F5}" type="pres">
      <dgm:prSet presAssocID="{5D95DEFB-8ED2-43E9-918B-91C9DA0324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207485-F10D-47B1-A54A-73B2C5C48A2E}" type="pres">
      <dgm:prSet presAssocID="{ADDCBBCE-56E4-4304-8231-964435E9194E}" presName="node" presStyleLbl="node1" presStyleIdx="0" presStyleCnt="12" custScaleY="1053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1111BE-F47C-433B-BB6E-C9E41D36882F}" type="pres">
      <dgm:prSet presAssocID="{3B3110F2-5FF0-4DB3-BE1D-8F97C83F01B7}" presName="sibTrans" presStyleCnt="0"/>
      <dgm:spPr/>
      <dgm:t>
        <a:bodyPr/>
        <a:lstStyle/>
        <a:p>
          <a:endParaRPr lang="es-EC"/>
        </a:p>
      </dgm:t>
    </dgm:pt>
    <dgm:pt modelId="{D5131E83-9429-468A-9C9F-4565781C29FA}" type="pres">
      <dgm:prSet presAssocID="{78F39E3F-7B0A-4FD7-B2DB-ECD5EE9D88A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B3DEAC-A7D2-422E-93F7-B1E839978676}" type="pres">
      <dgm:prSet presAssocID="{9DD2EAAC-A534-4FA8-B4AC-12546F5F574F}" presName="sibTrans" presStyleCnt="0"/>
      <dgm:spPr/>
      <dgm:t>
        <a:bodyPr/>
        <a:lstStyle/>
        <a:p>
          <a:endParaRPr lang="es-EC"/>
        </a:p>
      </dgm:t>
    </dgm:pt>
    <dgm:pt modelId="{19811B02-F99C-4C96-80AF-AB47D2773CB1}" type="pres">
      <dgm:prSet presAssocID="{8C9E2193-1126-4A5B-BC3C-412DF46466E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7C1F05-C78A-48C6-9830-A191188CF1AF}" type="pres">
      <dgm:prSet presAssocID="{CF8B8664-1D75-4E5C-ADB1-E920FC6E662B}" presName="sibTrans" presStyleCnt="0"/>
      <dgm:spPr/>
      <dgm:t>
        <a:bodyPr/>
        <a:lstStyle/>
        <a:p>
          <a:endParaRPr lang="es-EC"/>
        </a:p>
      </dgm:t>
    </dgm:pt>
    <dgm:pt modelId="{7A6D7E49-979D-444C-8841-5524E3DC5647}" type="pres">
      <dgm:prSet presAssocID="{718A532F-1BE2-4DBE-BB38-63F8BF7EED2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679BD9-69E9-450F-8E6C-6CE52E6846C0}" type="pres">
      <dgm:prSet presAssocID="{47377BC6-E786-4ADB-BC97-68A808E952E6}" presName="sibTrans" presStyleCnt="0"/>
      <dgm:spPr/>
      <dgm:t>
        <a:bodyPr/>
        <a:lstStyle/>
        <a:p>
          <a:endParaRPr lang="es-EC"/>
        </a:p>
      </dgm:t>
    </dgm:pt>
    <dgm:pt modelId="{A24A8989-9E03-4B95-85E1-37D9F6CD356E}" type="pres">
      <dgm:prSet presAssocID="{C7859936-ED4D-4CF4-88DF-4E888FEED3A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605F1D-2D08-429C-A958-F2567CB00866}" type="pres">
      <dgm:prSet presAssocID="{DF2C84C5-4244-40D7-96E2-A3C8937BAA93}" presName="sibTrans" presStyleCnt="0"/>
      <dgm:spPr/>
      <dgm:t>
        <a:bodyPr/>
        <a:lstStyle/>
        <a:p>
          <a:endParaRPr lang="es-EC"/>
        </a:p>
      </dgm:t>
    </dgm:pt>
    <dgm:pt modelId="{3024B109-DE05-4939-87B2-65BEECD5A8EB}" type="pres">
      <dgm:prSet presAssocID="{BA1F5EAF-4F59-4DC1-B10D-E4E7720A7FC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4EC88-7114-4EEA-A786-78FFD3F077FA}" type="pres">
      <dgm:prSet presAssocID="{6B88237E-44A5-4942-9850-AC9D0FD22CA2}" presName="sibTrans" presStyleCnt="0"/>
      <dgm:spPr/>
      <dgm:t>
        <a:bodyPr/>
        <a:lstStyle/>
        <a:p>
          <a:endParaRPr lang="es-EC"/>
        </a:p>
      </dgm:t>
    </dgm:pt>
    <dgm:pt modelId="{3097E612-D163-4C5C-B5A1-DFBF49ACB3EC}" type="pres">
      <dgm:prSet presAssocID="{8994BDED-E6F6-436C-BE32-3366DDB8798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B35E04-C082-419D-A880-FCFAF29669BF}" type="pres">
      <dgm:prSet presAssocID="{DCF5F98C-4346-419A-B1F2-B13C32A29DFF}" presName="sibTrans" presStyleCnt="0"/>
      <dgm:spPr/>
      <dgm:t>
        <a:bodyPr/>
        <a:lstStyle/>
        <a:p>
          <a:endParaRPr lang="es-EC"/>
        </a:p>
      </dgm:t>
    </dgm:pt>
    <dgm:pt modelId="{AF5A2FA7-9FE2-4785-8208-F60F01E0EF82}" type="pres">
      <dgm:prSet presAssocID="{82C4268D-EB04-4D68-8BBC-F8C49B46091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F6F853-49FA-48C2-A097-E47711A8808F}" type="pres">
      <dgm:prSet presAssocID="{A5544A05-6862-4D0F-911F-5AABD7CCCD0A}" presName="sibTrans" presStyleCnt="0"/>
      <dgm:spPr/>
      <dgm:t>
        <a:bodyPr/>
        <a:lstStyle/>
        <a:p>
          <a:endParaRPr lang="es-EC"/>
        </a:p>
      </dgm:t>
    </dgm:pt>
    <dgm:pt modelId="{3751E71A-A086-41CF-954A-C1CD9608C36B}" type="pres">
      <dgm:prSet presAssocID="{99F6B703-A12E-444A-ABAD-EEDB1A5B617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3B0C9C-F55D-4CF6-A149-292ECEE21172}" type="pres">
      <dgm:prSet presAssocID="{39B524F8-9209-4F2E-99F8-7B5C4F8A197F}" presName="sibTrans" presStyleCnt="0"/>
      <dgm:spPr/>
      <dgm:t>
        <a:bodyPr/>
        <a:lstStyle/>
        <a:p>
          <a:endParaRPr lang="es-EC"/>
        </a:p>
      </dgm:t>
    </dgm:pt>
    <dgm:pt modelId="{CC730488-F21A-4929-AF53-9D8130754E1C}" type="pres">
      <dgm:prSet presAssocID="{B7F052E9-07F0-4261-86B4-D3D7D355D57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AE491D-7693-4036-9360-8015D605A0BF}" type="pres">
      <dgm:prSet presAssocID="{A6A5AEE4-F619-4A95-AAE0-74E1E6BA7631}" presName="sibTrans" presStyleCnt="0"/>
      <dgm:spPr/>
      <dgm:t>
        <a:bodyPr/>
        <a:lstStyle/>
        <a:p>
          <a:endParaRPr lang="es-EC"/>
        </a:p>
      </dgm:t>
    </dgm:pt>
    <dgm:pt modelId="{A42F34A6-C4BC-413E-824B-42B280BB138A}" type="pres">
      <dgm:prSet presAssocID="{C8345951-94DA-4FC7-9AB2-241F5373760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A9CA4D-9B52-417D-B6F5-8ABE995DA45F}" type="pres">
      <dgm:prSet presAssocID="{F25D1556-723C-473A-B8C0-16BA21D05770}" presName="sibTrans" presStyleCnt="0"/>
      <dgm:spPr/>
      <dgm:t>
        <a:bodyPr/>
        <a:lstStyle/>
        <a:p>
          <a:endParaRPr lang="es-EC"/>
        </a:p>
      </dgm:t>
    </dgm:pt>
    <dgm:pt modelId="{085CA421-6E84-4B61-8E30-A4C61004EA5B}" type="pres">
      <dgm:prSet presAssocID="{59FB0F5B-931D-4B02-8F69-03475336566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870EFC-10EE-4883-872F-F25397A9B873}" type="presOf" srcId="{718A532F-1BE2-4DBE-BB38-63F8BF7EED2D}" destId="{7A6D7E49-979D-444C-8841-5524E3DC5647}" srcOrd="0" destOrd="0" presId="urn:microsoft.com/office/officeart/2005/8/layout/default"/>
    <dgm:cxn modelId="{2B0BF754-5E5B-432E-A3C8-EF2D4F15207E}" srcId="{5D95DEFB-8ED2-43E9-918B-91C9DA03245F}" destId="{C7859936-ED4D-4CF4-88DF-4E888FEED3AC}" srcOrd="4" destOrd="0" parTransId="{B578C17B-022A-44AE-8943-A118DEFA189C}" sibTransId="{DF2C84C5-4244-40D7-96E2-A3C8937BAA93}"/>
    <dgm:cxn modelId="{5CAB3112-6094-4588-BA66-3DC14C7324CB}" type="presOf" srcId="{82C4268D-EB04-4D68-8BBC-F8C49B46091D}" destId="{AF5A2FA7-9FE2-4785-8208-F60F01E0EF82}" srcOrd="0" destOrd="0" presId="urn:microsoft.com/office/officeart/2005/8/layout/default"/>
    <dgm:cxn modelId="{68F29459-9005-43B9-B12F-D2AAE552414F}" type="presOf" srcId="{5D95DEFB-8ED2-43E9-918B-91C9DA03245F}" destId="{58F5F673-27F5-47F1-ADF7-5E33505DC4F5}" srcOrd="0" destOrd="0" presId="urn:microsoft.com/office/officeart/2005/8/layout/default"/>
    <dgm:cxn modelId="{9129624B-2AA8-4CDD-8BB3-66027E6F804E}" srcId="{5D95DEFB-8ED2-43E9-918B-91C9DA03245F}" destId="{C8345951-94DA-4FC7-9AB2-241F53737605}" srcOrd="10" destOrd="0" parTransId="{CEE510F3-E8B3-4A50-8149-48430EB4697C}" sibTransId="{F25D1556-723C-473A-B8C0-16BA21D05770}"/>
    <dgm:cxn modelId="{9A2C7516-300E-4968-A3DC-07A6D5D7EE2A}" type="presOf" srcId="{8C9E2193-1126-4A5B-BC3C-412DF46466EC}" destId="{19811B02-F99C-4C96-80AF-AB47D2773CB1}" srcOrd="0" destOrd="0" presId="urn:microsoft.com/office/officeart/2005/8/layout/default"/>
    <dgm:cxn modelId="{F340A877-B5F1-499F-94CD-FA5236C388F6}" srcId="{5D95DEFB-8ED2-43E9-918B-91C9DA03245F}" destId="{8994BDED-E6F6-436C-BE32-3366DDB87980}" srcOrd="6" destOrd="0" parTransId="{47DD7E34-503D-4AB2-AB40-C6EA4D245FA1}" sibTransId="{DCF5F98C-4346-419A-B1F2-B13C32A29DFF}"/>
    <dgm:cxn modelId="{4746F469-E2AD-4CA8-810B-2F3A4C7B6924}" srcId="{5D95DEFB-8ED2-43E9-918B-91C9DA03245F}" destId="{BA1F5EAF-4F59-4DC1-B10D-E4E7720A7FCE}" srcOrd="5" destOrd="0" parTransId="{C9E2CFDB-C75C-4C59-A875-FED1C7C028A2}" sibTransId="{6B88237E-44A5-4942-9850-AC9D0FD22CA2}"/>
    <dgm:cxn modelId="{180DF29B-A568-4ED7-AF0F-3CAC1DAE6447}" srcId="{5D95DEFB-8ED2-43E9-918B-91C9DA03245F}" destId="{78F39E3F-7B0A-4FD7-B2DB-ECD5EE9D88A9}" srcOrd="1" destOrd="0" parTransId="{605BB9F7-4044-4C36-B718-C69E0A95D858}" sibTransId="{9DD2EAAC-A534-4FA8-B4AC-12546F5F574F}"/>
    <dgm:cxn modelId="{B865375D-082D-4E42-95BD-F5C28230D05A}" srcId="{5D95DEFB-8ED2-43E9-918B-91C9DA03245F}" destId="{59FB0F5B-931D-4B02-8F69-034753365668}" srcOrd="11" destOrd="0" parTransId="{68A8986C-8116-47FC-8764-49757CA13AEF}" sibTransId="{A5FCABB8-396B-4404-AC3D-4DA8EE1EA8F4}"/>
    <dgm:cxn modelId="{19ACDD33-8C91-4561-AC32-7226FFE34298}" type="presOf" srcId="{ADDCBBCE-56E4-4304-8231-964435E9194E}" destId="{10207485-F10D-47B1-A54A-73B2C5C48A2E}" srcOrd="0" destOrd="0" presId="urn:microsoft.com/office/officeart/2005/8/layout/default"/>
    <dgm:cxn modelId="{8C1904A3-D98A-4E6E-9CD9-16D86588B76C}" type="presOf" srcId="{59FB0F5B-931D-4B02-8F69-034753365668}" destId="{085CA421-6E84-4B61-8E30-A4C61004EA5B}" srcOrd="0" destOrd="0" presId="urn:microsoft.com/office/officeart/2005/8/layout/default"/>
    <dgm:cxn modelId="{3B98361C-F477-4148-BC1C-59A6142D069F}" type="presOf" srcId="{BA1F5EAF-4F59-4DC1-B10D-E4E7720A7FCE}" destId="{3024B109-DE05-4939-87B2-65BEECD5A8EB}" srcOrd="0" destOrd="0" presId="urn:microsoft.com/office/officeart/2005/8/layout/default"/>
    <dgm:cxn modelId="{0DE1870B-162D-4BCD-91B5-61C213E8501F}" type="presOf" srcId="{8994BDED-E6F6-436C-BE32-3366DDB87980}" destId="{3097E612-D163-4C5C-B5A1-DFBF49ACB3EC}" srcOrd="0" destOrd="0" presId="urn:microsoft.com/office/officeart/2005/8/layout/default"/>
    <dgm:cxn modelId="{2A419151-5CA0-4616-889B-CE97E2C9DB8F}" srcId="{5D95DEFB-8ED2-43E9-918B-91C9DA03245F}" destId="{718A532F-1BE2-4DBE-BB38-63F8BF7EED2D}" srcOrd="3" destOrd="0" parTransId="{8908AC63-5643-4D04-82CB-DB30A1ABB5E7}" sibTransId="{47377BC6-E786-4ADB-BC97-68A808E952E6}"/>
    <dgm:cxn modelId="{36D4FB4E-B964-4706-99FC-59EFA1A44864}" type="presOf" srcId="{B7F052E9-07F0-4261-86B4-D3D7D355D572}" destId="{CC730488-F21A-4929-AF53-9D8130754E1C}" srcOrd="0" destOrd="0" presId="urn:microsoft.com/office/officeart/2005/8/layout/default"/>
    <dgm:cxn modelId="{FA4FC9C6-FCC3-4257-8B80-6F7FD6D7E810}" srcId="{5D95DEFB-8ED2-43E9-918B-91C9DA03245F}" destId="{ADDCBBCE-56E4-4304-8231-964435E9194E}" srcOrd="0" destOrd="0" parTransId="{D320EE2E-2DDA-45AF-85F8-4655DF978B70}" sibTransId="{3B3110F2-5FF0-4DB3-BE1D-8F97C83F01B7}"/>
    <dgm:cxn modelId="{37785980-B41D-4536-8737-1EC761316EDE}" srcId="{5D95DEFB-8ED2-43E9-918B-91C9DA03245F}" destId="{8C9E2193-1126-4A5B-BC3C-412DF46466EC}" srcOrd="2" destOrd="0" parTransId="{89B9BDA8-5FEE-4319-8D05-AAF65138DEE3}" sibTransId="{CF8B8664-1D75-4E5C-ADB1-E920FC6E662B}"/>
    <dgm:cxn modelId="{39518D86-5ACA-404E-AC83-4F90D48E5C5A}" srcId="{5D95DEFB-8ED2-43E9-918B-91C9DA03245F}" destId="{B7F052E9-07F0-4261-86B4-D3D7D355D572}" srcOrd="9" destOrd="0" parTransId="{4E2251D0-C06A-4537-A823-58E572D9AE5C}" sibTransId="{A6A5AEE4-F619-4A95-AAE0-74E1E6BA7631}"/>
    <dgm:cxn modelId="{46C9D175-28BE-4EAE-90AF-45BD8AFE9F36}" type="presOf" srcId="{99F6B703-A12E-444A-ABAD-EEDB1A5B6174}" destId="{3751E71A-A086-41CF-954A-C1CD9608C36B}" srcOrd="0" destOrd="0" presId="urn:microsoft.com/office/officeart/2005/8/layout/default"/>
    <dgm:cxn modelId="{23E9842D-A231-4F93-8021-BF4F68610DBD}" srcId="{5D95DEFB-8ED2-43E9-918B-91C9DA03245F}" destId="{99F6B703-A12E-444A-ABAD-EEDB1A5B6174}" srcOrd="8" destOrd="0" parTransId="{5CFA37E7-3B88-4842-8A44-C7DE6597A25D}" sibTransId="{39B524F8-9209-4F2E-99F8-7B5C4F8A197F}"/>
    <dgm:cxn modelId="{8817429F-83D6-4D94-AA61-CB42BED97EDC}" type="presOf" srcId="{C8345951-94DA-4FC7-9AB2-241F53737605}" destId="{A42F34A6-C4BC-413E-824B-42B280BB138A}" srcOrd="0" destOrd="0" presId="urn:microsoft.com/office/officeart/2005/8/layout/default"/>
    <dgm:cxn modelId="{F9328BF7-8410-40DB-AE1D-C28B9AC61843}" srcId="{5D95DEFB-8ED2-43E9-918B-91C9DA03245F}" destId="{82C4268D-EB04-4D68-8BBC-F8C49B46091D}" srcOrd="7" destOrd="0" parTransId="{0B9E3CF9-6457-468A-87E1-096FCAD4A6F3}" sibTransId="{A5544A05-6862-4D0F-911F-5AABD7CCCD0A}"/>
    <dgm:cxn modelId="{3CA9EC2E-FF7D-45F3-9B3F-04F1BFA816BD}" type="presOf" srcId="{78F39E3F-7B0A-4FD7-B2DB-ECD5EE9D88A9}" destId="{D5131E83-9429-468A-9C9F-4565781C29FA}" srcOrd="0" destOrd="0" presId="urn:microsoft.com/office/officeart/2005/8/layout/default"/>
    <dgm:cxn modelId="{331650B2-8644-49F0-B23C-ED828F79C6BE}" type="presOf" srcId="{C7859936-ED4D-4CF4-88DF-4E888FEED3AC}" destId="{A24A8989-9E03-4B95-85E1-37D9F6CD356E}" srcOrd="0" destOrd="0" presId="urn:microsoft.com/office/officeart/2005/8/layout/default"/>
    <dgm:cxn modelId="{AD0AEE12-9179-4851-8E69-5F6D7C082413}" type="presParOf" srcId="{58F5F673-27F5-47F1-ADF7-5E33505DC4F5}" destId="{10207485-F10D-47B1-A54A-73B2C5C48A2E}" srcOrd="0" destOrd="0" presId="urn:microsoft.com/office/officeart/2005/8/layout/default"/>
    <dgm:cxn modelId="{5154E784-9BDA-4BDC-BCA4-072B7E80AD70}" type="presParOf" srcId="{58F5F673-27F5-47F1-ADF7-5E33505DC4F5}" destId="{381111BE-F47C-433B-BB6E-C9E41D36882F}" srcOrd="1" destOrd="0" presId="urn:microsoft.com/office/officeart/2005/8/layout/default"/>
    <dgm:cxn modelId="{7B38CF89-0994-4B9D-8DDD-DDDE70AE6E63}" type="presParOf" srcId="{58F5F673-27F5-47F1-ADF7-5E33505DC4F5}" destId="{D5131E83-9429-468A-9C9F-4565781C29FA}" srcOrd="2" destOrd="0" presId="urn:microsoft.com/office/officeart/2005/8/layout/default"/>
    <dgm:cxn modelId="{EDB06FF2-1900-48D2-ACD2-BFEE34AF2021}" type="presParOf" srcId="{58F5F673-27F5-47F1-ADF7-5E33505DC4F5}" destId="{81B3DEAC-A7D2-422E-93F7-B1E839978676}" srcOrd="3" destOrd="0" presId="urn:microsoft.com/office/officeart/2005/8/layout/default"/>
    <dgm:cxn modelId="{AC223495-9DE0-4076-B5D1-4ED9C2CBF82B}" type="presParOf" srcId="{58F5F673-27F5-47F1-ADF7-5E33505DC4F5}" destId="{19811B02-F99C-4C96-80AF-AB47D2773CB1}" srcOrd="4" destOrd="0" presId="urn:microsoft.com/office/officeart/2005/8/layout/default"/>
    <dgm:cxn modelId="{432AD412-9B2C-4282-8829-57B1629039F8}" type="presParOf" srcId="{58F5F673-27F5-47F1-ADF7-5E33505DC4F5}" destId="{C37C1F05-C78A-48C6-9830-A191188CF1AF}" srcOrd="5" destOrd="0" presId="urn:microsoft.com/office/officeart/2005/8/layout/default"/>
    <dgm:cxn modelId="{88673462-7985-4B90-9AEF-E8EE29E06F5A}" type="presParOf" srcId="{58F5F673-27F5-47F1-ADF7-5E33505DC4F5}" destId="{7A6D7E49-979D-444C-8841-5524E3DC5647}" srcOrd="6" destOrd="0" presId="urn:microsoft.com/office/officeart/2005/8/layout/default"/>
    <dgm:cxn modelId="{9F020640-5FE3-48F4-A4EA-B338245D104F}" type="presParOf" srcId="{58F5F673-27F5-47F1-ADF7-5E33505DC4F5}" destId="{EE679BD9-69E9-450F-8E6C-6CE52E6846C0}" srcOrd="7" destOrd="0" presId="urn:microsoft.com/office/officeart/2005/8/layout/default"/>
    <dgm:cxn modelId="{CAE3F7A5-FDDE-41B4-9CC8-B5120B0A1AA9}" type="presParOf" srcId="{58F5F673-27F5-47F1-ADF7-5E33505DC4F5}" destId="{A24A8989-9E03-4B95-85E1-37D9F6CD356E}" srcOrd="8" destOrd="0" presId="urn:microsoft.com/office/officeart/2005/8/layout/default"/>
    <dgm:cxn modelId="{F1ED9EEB-901D-4549-A4E5-72A8AA1A7E92}" type="presParOf" srcId="{58F5F673-27F5-47F1-ADF7-5E33505DC4F5}" destId="{A4605F1D-2D08-429C-A958-F2567CB00866}" srcOrd="9" destOrd="0" presId="urn:microsoft.com/office/officeart/2005/8/layout/default"/>
    <dgm:cxn modelId="{2A93F990-8238-44D4-97AE-B0725731F595}" type="presParOf" srcId="{58F5F673-27F5-47F1-ADF7-5E33505DC4F5}" destId="{3024B109-DE05-4939-87B2-65BEECD5A8EB}" srcOrd="10" destOrd="0" presId="urn:microsoft.com/office/officeart/2005/8/layout/default"/>
    <dgm:cxn modelId="{220041CA-BEA2-47E7-8891-8794F6406477}" type="presParOf" srcId="{58F5F673-27F5-47F1-ADF7-5E33505DC4F5}" destId="{43D4EC88-7114-4EEA-A786-78FFD3F077FA}" srcOrd="11" destOrd="0" presId="urn:microsoft.com/office/officeart/2005/8/layout/default"/>
    <dgm:cxn modelId="{DA53B50D-EF64-40E8-BEC4-064CA32D684A}" type="presParOf" srcId="{58F5F673-27F5-47F1-ADF7-5E33505DC4F5}" destId="{3097E612-D163-4C5C-B5A1-DFBF49ACB3EC}" srcOrd="12" destOrd="0" presId="urn:microsoft.com/office/officeart/2005/8/layout/default"/>
    <dgm:cxn modelId="{AF6B5BC3-4845-46BB-AD62-A0B8619CFFC0}" type="presParOf" srcId="{58F5F673-27F5-47F1-ADF7-5E33505DC4F5}" destId="{65B35E04-C082-419D-A880-FCFAF29669BF}" srcOrd="13" destOrd="0" presId="urn:microsoft.com/office/officeart/2005/8/layout/default"/>
    <dgm:cxn modelId="{5C9F65BA-5E9F-4642-B492-E18790984D4A}" type="presParOf" srcId="{58F5F673-27F5-47F1-ADF7-5E33505DC4F5}" destId="{AF5A2FA7-9FE2-4785-8208-F60F01E0EF82}" srcOrd="14" destOrd="0" presId="urn:microsoft.com/office/officeart/2005/8/layout/default"/>
    <dgm:cxn modelId="{4DD7F176-7D46-49F0-BA1B-1911BC8F274C}" type="presParOf" srcId="{58F5F673-27F5-47F1-ADF7-5E33505DC4F5}" destId="{EAF6F853-49FA-48C2-A097-E47711A8808F}" srcOrd="15" destOrd="0" presId="urn:microsoft.com/office/officeart/2005/8/layout/default"/>
    <dgm:cxn modelId="{B22C6DB0-BC5E-459B-9B22-C5F5829812FE}" type="presParOf" srcId="{58F5F673-27F5-47F1-ADF7-5E33505DC4F5}" destId="{3751E71A-A086-41CF-954A-C1CD9608C36B}" srcOrd="16" destOrd="0" presId="urn:microsoft.com/office/officeart/2005/8/layout/default"/>
    <dgm:cxn modelId="{144921DE-C277-4FD7-A0AB-8134D479F7F4}" type="presParOf" srcId="{58F5F673-27F5-47F1-ADF7-5E33505DC4F5}" destId="{173B0C9C-F55D-4CF6-A149-292ECEE21172}" srcOrd="17" destOrd="0" presId="urn:microsoft.com/office/officeart/2005/8/layout/default"/>
    <dgm:cxn modelId="{CA6B71F5-67EE-48CB-81E1-FB9B2375107B}" type="presParOf" srcId="{58F5F673-27F5-47F1-ADF7-5E33505DC4F5}" destId="{CC730488-F21A-4929-AF53-9D8130754E1C}" srcOrd="18" destOrd="0" presId="urn:microsoft.com/office/officeart/2005/8/layout/default"/>
    <dgm:cxn modelId="{E44F4B3C-098D-40F9-98B6-07C380453854}" type="presParOf" srcId="{58F5F673-27F5-47F1-ADF7-5E33505DC4F5}" destId="{3CAE491D-7693-4036-9360-8015D605A0BF}" srcOrd="19" destOrd="0" presId="urn:microsoft.com/office/officeart/2005/8/layout/default"/>
    <dgm:cxn modelId="{33E81236-7903-47B0-8430-A0834852733B}" type="presParOf" srcId="{58F5F673-27F5-47F1-ADF7-5E33505DC4F5}" destId="{A42F34A6-C4BC-413E-824B-42B280BB138A}" srcOrd="20" destOrd="0" presId="urn:microsoft.com/office/officeart/2005/8/layout/default"/>
    <dgm:cxn modelId="{EB663605-77A7-4995-8E82-7E55457F1E52}" type="presParOf" srcId="{58F5F673-27F5-47F1-ADF7-5E33505DC4F5}" destId="{B0A9CA4D-9B52-417D-B6F5-8ABE995DA45F}" srcOrd="21" destOrd="0" presId="urn:microsoft.com/office/officeart/2005/8/layout/default"/>
    <dgm:cxn modelId="{5F45F099-9BF7-4D75-A3DE-97D119DA6623}" type="presParOf" srcId="{58F5F673-27F5-47F1-ADF7-5E33505DC4F5}" destId="{085CA421-6E84-4B61-8E30-A4C61004EA5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DBD0DD-5113-4177-8BF8-76FBA238DE02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F67AD66C-7438-477B-A9AF-167D0583C08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Análisis de resultados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793C4-9909-4969-B7EB-83D92C2A4B1B}" type="parTrans" cxnId="{96D6EF5E-19F8-4E64-B0FB-8A9A2AA0423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BCA6F-131A-4956-B087-5FECAE029201}" type="sibTrans" cxnId="{96D6EF5E-19F8-4E64-B0FB-8A9A2AA04237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75CF7-2839-49D2-8806-120F2F38736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 económico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Alumno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trabajador </a:t>
          </a:r>
        </a:p>
      </dgm:t>
    </dgm:pt>
    <dgm:pt modelId="{B38F086D-7B72-4EE5-B53E-84961A1CF733}" type="parTrans" cxnId="{2BD02259-AF4C-490A-B3A0-13FE77BAD9B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5A381-B086-4D1B-8D23-C8AC2AE39166}" type="sibTrans" cxnId="{2BD02259-AF4C-490A-B3A0-13FE77BAD9B3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37851-7B02-44DA-A150-700F0091E45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ESPE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Institución pública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400C6-AE93-4482-B555-B307B933D8ED}" type="parTrans" cxnId="{0B839E83-992E-4852-A860-93179DD67C7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2F45A-FDA1-432B-B0FD-892A1B22EF78}" type="sibTrans" cxnId="{0B839E83-992E-4852-A860-93179DD67C74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1671A-A289-47E3-A3BB-E91311E9E5F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Apertura gratuita de cursos de recuperación durante el período de verano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C3B60-95E4-448E-9893-79D20D037C12}" type="parTrans" cxnId="{AF0523FB-B9D3-4F4A-B19E-48052CB7C3A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FBF1A-0404-412E-9249-33013B535736}" type="sibTrans" cxnId="{AF0523FB-B9D3-4F4A-B19E-48052CB7C3A7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A18A8-D75F-4A73-87DB-75BCA6C4463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Retomar las asignaturas en las que no alcanzaron la ponderación necesaria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120A3-8800-43E8-906F-D7AB12E29092}" type="parTrans" cxnId="{2C851F73-0B15-40B1-9403-4821209224F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4FA4B-2CCE-4A5E-B50E-A537164EFAE5}" type="sibTrans" cxnId="{2C851F73-0B15-40B1-9403-4821209224F5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BAA39-7566-4D1A-B120-13EA7A0D440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adelantar materias</a:t>
          </a:r>
        </a:p>
        <a:p>
          <a:endParaRPr lang="es-EC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es un semestre regular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C6431-2459-4A2A-9562-8661FF0150C1}" type="parTrans" cxnId="{E9CD4693-F97C-43FB-9BD3-5AC00B6190A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73505-E792-42E5-AD19-127040278A50}" type="sibTrans" cxnId="{E9CD4693-F97C-43FB-9BD3-5AC00B6190A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289BD-0717-47DC-9493-846A05F7131C}" type="pres">
      <dgm:prSet presAssocID="{48DBD0DD-5113-4177-8BF8-76FBA238DE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F255CE-5F28-461C-8047-08F5CE634E84}" type="pres">
      <dgm:prSet presAssocID="{F67AD66C-7438-477B-A9AF-167D0583C08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659ED-C97F-4229-B33C-EFBC9A052917}" type="pres">
      <dgm:prSet presAssocID="{983BCA6F-131A-4956-B087-5FECAE029201}" presName="sibTrans" presStyleLbl="sibTrans2D1" presStyleIdx="0" presStyleCnt="5"/>
      <dgm:spPr/>
      <dgm:t>
        <a:bodyPr/>
        <a:lstStyle/>
        <a:p>
          <a:endParaRPr lang="es-EC"/>
        </a:p>
      </dgm:t>
    </dgm:pt>
    <dgm:pt modelId="{6D9B4D7F-E6EE-464D-B611-0A72B9DBB5A6}" type="pres">
      <dgm:prSet presAssocID="{983BCA6F-131A-4956-B087-5FECAE029201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2EA31C97-1FF8-4675-9422-20FAE684E767}" type="pres">
      <dgm:prSet presAssocID="{C4F75CF7-2839-49D2-8806-120F2F38736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C98E89-41C0-40F0-8657-49E1A504D0EE}" type="pres">
      <dgm:prSet presAssocID="{1535A381-B086-4D1B-8D23-C8AC2AE39166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65AFE28-D03E-4EA6-BE75-C072F05775FE}" type="pres">
      <dgm:prSet presAssocID="{1535A381-B086-4D1B-8D23-C8AC2AE3916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4DDFBB31-85F1-4E03-A711-83990175E87F}" type="pres">
      <dgm:prSet presAssocID="{01D37851-7B02-44DA-A150-700F0091E4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277F9-C1E7-4F8B-B814-DB10BB6B2BA7}" type="pres">
      <dgm:prSet presAssocID="{DCF2F45A-FDA1-432B-B0FD-892A1B22EF78}" presName="sibTrans" presStyleLbl="sibTrans2D1" presStyleIdx="2" presStyleCnt="5"/>
      <dgm:spPr/>
      <dgm:t>
        <a:bodyPr/>
        <a:lstStyle/>
        <a:p>
          <a:endParaRPr lang="es-EC"/>
        </a:p>
      </dgm:t>
    </dgm:pt>
    <dgm:pt modelId="{96FC5E8D-F34B-48C7-9B01-EA0AC2CE293B}" type="pres">
      <dgm:prSet presAssocID="{DCF2F45A-FDA1-432B-B0FD-892A1B22EF78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C20B66D6-CA9E-4569-8D20-6476F4AFD18A}" type="pres">
      <dgm:prSet presAssocID="{FEE1671A-A289-47E3-A3BB-E91311E9E5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595EE6-7E18-4BBB-B96C-4F15A68563A2}" type="pres">
      <dgm:prSet presAssocID="{E0BFBF1A-0404-412E-9249-33013B53573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09B2591E-3929-4A18-A09F-63E308DDA832}" type="pres">
      <dgm:prSet presAssocID="{E0BFBF1A-0404-412E-9249-33013B535736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C2FE5287-8F22-4962-9A3B-A6FB7BC31191}" type="pres">
      <dgm:prSet presAssocID="{DCEA18A8-D75F-4A73-87DB-75BCA6C44632}" presName="node" presStyleLbl="node1" presStyleIdx="4" presStyleCnt="6" custScaleX="1299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9A3CF-7A1A-4099-9701-F860090D5204}" type="pres">
      <dgm:prSet presAssocID="{24D4FA4B-2CCE-4A5E-B50E-A537164EFAE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DE90C911-94DE-4E69-8AFE-3E118ADBDC67}" type="pres">
      <dgm:prSet presAssocID="{24D4FA4B-2CCE-4A5E-B50E-A537164EFAE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8DF43B50-A93A-4732-96DB-B9D0E234F260}" type="pres">
      <dgm:prSet presAssocID="{232BAA39-7566-4D1A-B120-13EA7A0D44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E6C91E-6194-4F51-9A81-B2B79DF9C57E}" type="presOf" srcId="{C4F75CF7-2839-49D2-8806-120F2F387361}" destId="{2EA31C97-1FF8-4675-9422-20FAE684E767}" srcOrd="0" destOrd="0" presId="urn:microsoft.com/office/officeart/2005/8/layout/process1"/>
    <dgm:cxn modelId="{04000EEA-3554-40CA-B784-F2F21F5C2716}" type="presOf" srcId="{48DBD0DD-5113-4177-8BF8-76FBA238DE02}" destId="{F8D289BD-0717-47DC-9493-846A05F7131C}" srcOrd="0" destOrd="0" presId="urn:microsoft.com/office/officeart/2005/8/layout/process1"/>
    <dgm:cxn modelId="{67F6CD26-2895-4515-A7FD-2E32B82CC13F}" type="presOf" srcId="{F67AD66C-7438-477B-A9AF-167D0583C081}" destId="{81F255CE-5F28-461C-8047-08F5CE634E84}" srcOrd="0" destOrd="0" presId="urn:microsoft.com/office/officeart/2005/8/layout/process1"/>
    <dgm:cxn modelId="{96D6EF5E-19F8-4E64-B0FB-8A9A2AA04237}" srcId="{48DBD0DD-5113-4177-8BF8-76FBA238DE02}" destId="{F67AD66C-7438-477B-A9AF-167D0583C081}" srcOrd="0" destOrd="0" parTransId="{1C8793C4-9909-4969-B7EB-83D92C2A4B1B}" sibTransId="{983BCA6F-131A-4956-B087-5FECAE029201}"/>
    <dgm:cxn modelId="{7146F6AD-72E9-450F-8994-664941310CC4}" type="presOf" srcId="{983BCA6F-131A-4956-B087-5FECAE029201}" destId="{BFA659ED-C97F-4229-B33C-EFBC9A052917}" srcOrd="0" destOrd="0" presId="urn:microsoft.com/office/officeart/2005/8/layout/process1"/>
    <dgm:cxn modelId="{B1E581F5-F60D-44F8-A905-8EEE197EAE5B}" type="presOf" srcId="{24D4FA4B-2CCE-4A5E-B50E-A537164EFAE5}" destId="{8549A3CF-7A1A-4099-9701-F860090D5204}" srcOrd="0" destOrd="0" presId="urn:microsoft.com/office/officeart/2005/8/layout/process1"/>
    <dgm:cxn modelId="{AF0523FB-B9D3-4F4A-B19E-48052CB7C3A7}" srcId="{48DBD0DD-5113-4177-8BF8-76FBA238DE02}" destId="{FEE1671A-A289-47E3-A3BB-E91311E9E5FE}" srcOrd="3" destOrd="0" parTransId="{60AC3B60-95E4-448E-9893-79D20D037C12}" sibTransId="{E0BFBF1A-0404-412E-9249-33013B535736}"/>
    <dgm:cxn modelId="{BE799B18-56CE-4CCC-9AE9-81EE2DB11267}" type="presOf" srcId="{FEE1671A-A289-47E3-A3BB-E91311E9E5FE}" destId="{C20B66D6-CA9E-4569-8D20-6476F4AFD18A}" srcOrd="0" destOrd="0" presId="urn:microsoft.com/office/officeart/2005/8/layout/process1"/>
    <dgm:cxn modelId="{21C2EFEB-DC48-4543-96DA-04CA17E3B336}" type="presOf" srcId="{E0BFBF1A-0404-412E-9249-33013B535736}" destId="{09B2591E-3929-4A18-A09F-63E308DDA832}" srcOrd="1" destOrd="0" presId="urn:microsoft.com/office/officeart/2005/8/layout/process1"/>
    <dgm:cxn modelId="{DE7AE653-1C27-4741-A45C-ECCA8BE59FF0}" type="presOf" srcId="{24D4FA4B-2CCE-4A5E-B50E-A537164EFAE5}" destId="{DE90C911-94DE-4E69-8AFE-3E118ADBDC67}" srcOrd="1" destOrd="0" presId="urn:microsoft.com/office/officeart/2005/8/layout/process1"/>
    <dgm:cxn modelId="{3A87BC62-DE6D-45EA-A2B9-3F39B8A90C15}" type="presOf" srcId="{DCF2F45A-FDA1-432B-B0FD-892A1B22EF78}" destId="{96FC5E8D-F34B-48C7-9B01-EA0AC2CE293B}" srcOrd="1" destOrd="0" presId="urn:microsoft.com/office/officeart/2005/8/layout/process1"/>
    <dgm:cxn modelId="{82849F49-3082-4875-8DAA-6F9E26A6D469}" type="presOf" srcId="{1535A381-B086-4D1B-8D23-C8AC2AE39166}" destId="{E65AFE28-D03E-4EA6-BE75-C072F05775FE}" srcOrd="1" destOrd="0" presId="urn:microsoft.com/office/officeart/2005/8/layout/process1"/>
    <dgm:cxn modelId="{2C851F73-0B15-40B1-9403-4821209224F5}" srcId="{48DBD0DD-5113-4177-8BF8-76FBA238DE02}" destId="{DCEA18A8-D75F-4A73-87DB-75BCA6C44632}" srcOrd="4" destOrd="0" parTransId="{728120A3-8800-43E8-906F-D7AB12E29092}" sibTransId="{24D4FA4B-2CCE-4A5E-B50E-A537164EFAE5}"/>
    <dgm:cxn modelId="{E9161015-5DAA-44FE-868E-E701A32390E4}" type="presOf" srcId="{E0BFBF1A-0404-412E-9249-33013B535736}" destId="{62595EE6-7E18-4BBB-B96C-4F15A68563A2}" srcOrd="0" destOrd="0" presId="urn:microsoft.com/office/officeart/2005/8/layout/process1"/>
    <dgm:cxn modelId="{03123CEA-05FE-468A-82BF-841AF57CF40B}" type="presOf" srcId="{983BCA6F-131A-4956-B087-5FECAE029201}" destId="{6D9B4D7F-E6EE-464D-B611-0A72B9DBB5A6}" srcOrd="1" destOrd="0" presId="urn:microsoft.com/office/officeart/2005/8/layout/process1"/>
    <dgm:cxn modelId="{AE360EA4-B753-48CC-B069-B34921EFDCD7}" type="presOf" srcId="{DCEA18A8-D75F-4A73-87DB-75BCA6C44632}" destId="{C2FE5287-8F22-4962-9A3B-A6FB7BC31191}" srcOrd="0" destOrd="0" presId="urn:microsoft.com/office/officeart/2005/8/layout/process1"/>
    <dgm:cxn modelId="{2BD02259-AF4C-490A-B3A0-13FE77BAD9B3}" srcId="{48DBD0DD-5113-4177-8BF8-76FBA238DE02}" destId="{C4F75CF7-2839-49D2-8806-120F2F387361}" srcOrd="1" destOrd="0" parTransId="{B38F086D-7B72-4EE5-B53E-84961A1CF733}" sibTransId="{1535A381-B086-4D1B-8D23-C8AC2AE39166}"/>
    <dgm:cxn modelId="{0B839E83-992E-4852-A860-93179DD67C74}" srcId="{48DBD0DD-5113-4177-8BF8-76FBA238DE02}" destId="{01D37851-7B02-44DA-A150-700F0091E45D}" srcOrd="2" destOrd="0" parTransId="{235400C6-AE93-4482-B555-B307B933D8ED}" sibTransId="{DCF2F45A-FDA1-432B-B0FD-892A1B22EF78}"/>
    <dgm:cxn modelId="{9502F7FC-B87F-464F-966D-50B7EFA29659}" type="presOf" srcId="{232BAA39-7566-4D1A-B120-13EA7A0D440E}" destId="{8DF43B50-A93A-4732-96DB-B9D0E234F260}" srcOrd="0" destOrd="0" presId="urn:microsoft.com/office/officeart/2005/8/layout/process1"/>
    <dgm:cxn modelId="{E9CD4693-F97C-43FB-9BD3-5AC00B6190AE}" srcId="{48DBD0DD-5113-4177-8BF8-76FBA238DE02}" destId="{232BAA39-7566-4D1A-B120-13EA7A0D440E}" srcOrd="5" destOrd="0" parTransId="{F01C6431-2459-4A2A-9562-8661FF0150C1}" sibTransId="{61473505-E792-42E5-AD19-127040278A50}"/>
    <dgm:cxn modelId="{C772D534-16C7-4099-8F5E-C13A8F2D94AC}" type="presOf" srcId="{DCF2F45A-FDA1-432B-B0FD-892A1B22EF78}" destId="{6CE277F9-C1E7-4F8B-B814-DB10BB6B2BA7}" srcOrd="0" destOrd="0" presId="urn:microsoft.com/office/officeart/2005/8/layout/process1"/>
    <dgm:cxn modelId="{9A4B7603-446B-46D3-A2B0-47A6C1BB88CE}" type="presOf" srcId="{1535A381-B086-4D1B-8D23-C8AC2AE39166}" destId="{F0C98E89-41C0-40F0-8657-49E1A504D0EE}" srcOrd="0" destOrd="0" presId="urn:microsoft.com/office/officeart/2005/8/layout/process1"/>
    <dgm:cxn modelId="{9E494D5B-15D5-47F2-86A3-040CDBAAE0F0}" type="presOf" srcId="{01D37851-7B02-44DA-A150-700F0091E45D}" destId="{4DDFBB31-85F1-4E03-A711-83990175E87F}" srcOrd="0" destOrd="0" presId="urn:microsoft.com/office/officeart/2005/8/layout/process1"/>
    <dgm:cxn modelId="{D4E887CC-A374-4932-9038-EA72993C436A}" type="presParOf" srcId="{F8D289BD-0717-47DC-9493-846A05F7131C}" destId="{81F255CE-5F28-461C-8047-08F5CE634E84}" srcOrd="0" destOrd="0" presId="urn:microsoft.com/office/officeart/2005/8/layout/process1"/>
    <dgm:cxn modelId="{7893A6AA-003B-451B-94A6-C03107621626}" type="presParOf" srcId="{F8D289BD-0717-47DC-9493-846A05F7131C}" destId="{BFA659ED-C97F-4229-B33C-EFBC9A052917}" srcOrd="1" destOrd="0" presId="urn:microsoft.com/office/officeart/2005/8/layout/process1"/>
    <dgm:cxn modelId="{481ED661-23AE-43FF-9954-201354291743}" type="presParOf" srcId="{BFA659ED-C97F-4229-B33C-EFBC9A052917}" destId="{6D9B4D7F-E6EE-464D-B611-0A72B9DBB5A6}" srcOrd="0" destOrd="0" presId="urn:microsoft.com/office/officeart/2005/8/layout/process1"/>
    <dgm:cxn modelId="{D8443154-D108-4D60-8C09-91E9A42A4EA4}" type="presParOf" srcId="{F8D289BD-0717-47DC-9493-846A05F7131C}" destId="{2EA31C97-1FF8-4675-9422-20FAE684E767}" srcOrd="2" destOrd="0" presId="urn:microsoft.com/office/officeart/2005/8/layout/process1"/>
    <dgm:cxn modelId="{0BC34DF4-F61A-4907-8E1F-5AF5704D17CC}" type="presParOf" srcId="{F8D289BD-0717-47DC-9493-846A05F7131C}" destId="{F0C98E89-41C0-40F0-8657-49E1A504D0EE}" srcOrd="3" destOrd="0" presId="urn:microsoft.com/office/officeart/2005/8/layout/process1"/>
    <dgm:cxn modelId="{A9C78E55-C417-49C3-942B-C7138D05BA2C}" type="presParOf" srcId="{F0C98E89-41C0-40F0-8657-49E1A504D0EE}" destId="{E65AFE28-D03E-4EA6-BE75-C072F05775FE}" srcOrd="0" destOrd="0" presId="urn:microsoft.com/office/officeart/2005/8/layout/process1"/>
    <dgm:cxn modelId="{5969A9C7-DDC9-4CEE-AF16-1B041B3CD377}" type="presParOf" srcId="{F8D289BD-0717-47DC-9493-846A05F7131C}" destId="{4DDFBB31-85F1-4E03-A711-83990175E87F}" srcOrd="4" destOrd="0" presId="urn:microsoft.com/office/officeart/2005/8/layout/process1"/>
    <dgm:cxn modelId="{054BCC12-4BBA-4373-AA79-EF410DA3F750}" type="presParOf" srcId="{F8D289BD-0717-47DC-9493-846A05F7131C}" destId="{6CE277F9-C1E7-4F8B-B814-DB10BB6B2BA7}" srcOrd="5" destOrd="0" presId="urn:microsoft.com/office/officeart/2005/8/layout/process1"/>
    <dgm:cxn modelId="{C4861B0B-91A9-47FD-BB2B-5A25AE8A728A}" type="presParOf" srcId="{6CE277F9-C1E7-4F8B-B814-DB10BB6B2BA7}" destId="{96FC5E8D-F34B-48C7-9B01-EA0AC2CE293B}" srcOrd="0" destOrd="0" presId="urn:microsoft.com/office/officeart/2005/8/layout/process1"/>
    <dgm:cxn modelId="{915DC3EE-C40D-4FF8-8757-432B18036C69}" type="presParOf" srcId="{F8D289BD-0717-47DC-9493-846A05F7131C}" destId="{C20B66D6-CA9E-4569-8D20-6476F4AFD18A}" srcOrd="6" destOrd="0" presId="urn:microsoft.com/office/officeart/2005/8/layout/process1"/>
    <dgm:cxn modelId="{3B58D2DD-97B9-43AC-BF8A-E1732F5D5267}" type="presParOf" srcId="{F8D289BD-0717-47DC-9493-846A05F7131C}" destId="{62595EE6-7E18-4BBB-B96C-4F15A68563A2}" srcOrd="7" destOrd="0" presId="urn:microsoft.com/office/officeart/2005/8/layout/process1"/>
    <dgm:cxn modelId="{E1B2435A-9F23-49D1-B698-A2926745FB45}" type="presParOf" srcId="{62595EE6-7E18-4BBB-B96C-4F15A68563A2}" destId="{09B2591E-3929-4A18-A09F-63E308DDA832}" srcOrd="0" destOrd="0" presId="urn:microsoft.com/office/officeart/2005/8/layout/process1"/>
    <dgm:cxn modelId="{D8F2EEDD-185B-49CB-BB9D-253FE372B8B6}" type="presParOf" srcId="{F8D289BD-0717-47DC-9493-846A05F7131C}" destId="{C2FE5287-8F22-4962-9A3B-A6FB7BC31191}" srcOrd="8" destOrd="0" presId="urn:microsoft.com/office/officeart/2005/8/layout/process1"/>
    <dgm:cxn modelId="{A2D0F4E2-B123-4015-BF03-ABFCCA6C057D}" type="presParOf" srcId="{F8D289BD-0717-47DC-9493-846A05F7131C}" destId="{8549A3CF-7A1A-4099-9701-F860090D5204}" srcOrd="9" destOrd="0" presId="urn:microsoft.com/office/officeart/2005/8/layout/process1"/>
    <dgm:cxn modelId="{5905CC63-3F33-4C41-B6E6-65E2D58A1C40}" type="presParOf" srcId="{8549A3CF-7A1A-4099-9701-F860090D5204}" destId="{DE90C911-94DE-4E69-8AFE-3E118ADBDC67}" srcOrd="0" destOrd="0" presId="urn:microsoft.com/office/officeart/2005/8/layout/process1"/>
    <dgm:cxn modelId="{A8E54BE8-6D1A-4586-A1BD-C4C59EFF1FDE}" type="presParOf" srcId="{F8D289BD-0717-47DC-9493-846A05F7131C}" destId="{8DF43B50-A93A-4732-96DB-B9D0E234F26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8DBD0DD-5113-4177-8BF8-76FBA238DE02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F67AD66C-7438-477B-A9AF-167D0583C081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Considerado dentro de la planificación anual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Costos</a:t>
          </a: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Presupuesto</a:t>
          </a:r>
          <a:endParaRPr lang="es-EC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793C4-9909-4969-B7EB-83D92C2A4B1B}" type="parTrans" cxnId="{96D6EF5E-19F8-4E64-B0FB-8A9A2AA04237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BCA6F-131A-4956-B087-5FECAE029201}" type="sibTrans" cxnId="{96D6EF5E-19F8-4E64-B0FB-8A9A2AA04237}">
      <dgm:prSet custT="1"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75CF7-2839-49D2-8806-120F2F387361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Gratuidad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Retroalimentación</a:t>
          </a: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círculo vicioso</a:t>
          </a:r>
        </a:p>
      </dgm:t>
    </dgm:pt>
    <dgm:pt modelId="{B38F086D-7B72-4EE5-B53E-84961A1CF733}" type="parTrans" cxnId="{2BD02259-AF4C-490A-B3A0-13FE77BAD9B3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5A381-B086-4D1B-8D23-C8AC2AE39166}" type="sibTrans" cxnId="{2BD02259-AF4C-490A-B3A0-13FE77BAD9B3}">
      <dgm:prSet custT="1"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37851-7B02-44DA-A150-700F0091E45D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Disposiciones ministeriales 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Normativa vigente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(Reglamento de Régimen Académico)</a:t>
          </a:r>
          <a:endParaRPr lang="es-EC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400C6-AE93-4482-B555-B307B933D8ED}" type="parTrans" cxnId="{0B839E83-992E-4852-A860-93179DD67C74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2F45A-FDA1-432B-B0FD-892A1B22EF78}" type="sibTrans" cxnId="{0B839E83-992E-4852-A860-93179DD67C74}">
      <dgm:prSet custT="1"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1671A-A289-47E3-A3BB-E91311E9E5FE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IES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Recuperación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Trabajos de refuerzo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Tareas dirigidas 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Exámenes remediales/gracia </a:t>
          </a:r>
          <a:endParaRPr lang="es-EC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C3B60-95E4-448E-9893-79D20D037C12}" type="parTrans" cxnId="{AF0523FB-B9D3-4F4A-B19E-48052CB7C3A7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FBF1A-0404-412E-9249-33013B535736}" type="sibTrans" cxnId="{AF0523FB-B9D3-4F4A-B19E-48052CB7C3A7}">
      <dgm:prSet custT="1"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A18A8-D75F-4A73-87DB-75BCA6C44632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Estatutos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Reglamentos internos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Planes de contingencia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Políticas de evaluación flexibles</a:t>
          </a:r>
          <a:endParaRPr lang="es-EC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120A3-8800-43E8-906F-D7AB12E29092}" type="parTrans" cxnId="{2C851F73-0B15-40B1-9403-4821209224F5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4FA4B-2CCE-4A5E-B50E-A537164EFAE5}" type="sibTrans" cxnId="{2C851F73-0B15-40B1-9403-4821209224F5}">
      <dgm:prSet custT="1"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BAA39-7566-4D1A-B120-13EA7A0D440E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Buen nivel académico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Evitar la permanencia prolongada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Aumentar la retención</a:t>
          </a:r>
        </a:p>
        <a:p>
          <a:endParaRPr lang="es-EC" sz="11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 cumplimiento normativa</a:t>
          </a:r>
          <a:endParaRPr lang="es-EC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C6431-2459-4A2A-9562-8661FF0150C1}" type="parTrans" cxnId="{E9CD4693-F97C-43FB-9BD3-5AC00B6190AE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73505-E792-42E5-AD19-127040278A50}" type="sibTrans" cxnId="{E9CD4693-F97C-43FB-9BD3-5AC00B6190AE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289BD-0717-47DC-9493-846A05F7131C}" type="pres">
      <dgm:prSet presAssocID="{48DBD0DD-5113-4177-8BF8-76FBA238DE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F255CE-5F28-461C-8047-08F5CE634E84}" type="pres">
      <dgm:prSet presAssocID="{F67AD66C-7438-477B-A9AF-167D0583C08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659ED-C97F-4229-B33C-EFBC9A052917}" type="pres">
      <dgm:prSet presAssocID="{983BCA6F-131A-4956-B087-5FECAE029201}" presName="sibTrans" presStyleLbl="sibTrans2D1" presStyleIdx="0" presStyleCnt="5"/>
      <dgm:spPr/>
      <dgm:t>
        <a:bodyPr/>
        <a:lstStyle/>
        <a:p>
          <a:endParaRPr lang="es-EC"/>
        </a:p>
      </dgm:t>
    </dgm:pt>
    <dgm:pt modelId="{6D9B4D7F-E6EE-464D-B611-0A72B9DBB5A6}" type="pres">
      <dgm:prSet presAssocID="{983BCA6F-131A-4956-B087-5FECAE029201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2EA31C97-1FF8-4675-9422-20FAE684E767}" type="pres">
      <dgm:prSet presAssocID="{C4F75CF7-2839-49D2-8806-120F2F387361}" presName="node" presStyleLbl="node1" presStyleIdx="1" presStyleCnt="6" custScaleX="1615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C98E89-41C0-40F0-8657-49E1A504D0EE}" type="pres">
      <dgm:prSet presAssocID="{1535A381-B086-4D1B-8D23-C8AC2AE39166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65AFE28-D03E-4EA6-BE75-C072F05775FE}" type="pres">
      <dgm:prSet presAssocID="{1535A381-B086-4D1B-8D23-C8AC2AE3916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4DDFBB31-85F1-4E03-A711-83990175E87F}" type="pres">
      <dgm:prSet presAssocID="{01D37851-7B02-44DA-A150-700F0091E4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E277F9-C1E7-4F8B-B814-DB10BB6B2BA7}" type="pres">
      <dgm:prSet presAssocID="{DCF2F45A-FDA1-432B-B0FD-892A1B22EF78}" presName="sibTrans" presStyleLbl="sibTrans2D1" presStyleIdx="2" presStyleCnt="5"/>
      <dgm:spPr/>
      <dgm:t>
        <a:bodyPr/>
        <a:lstStyle/>
        <a:p>
          <a:endParaRPr lang="es-EC"/>
        </a:p>
      </dgm:t>
    </dgm:pt>
    <dgm:pt modelId="{96FC5E8D-F34B-48C7-9B01-EA0AC2CE293B}" type="pres">
      <dgm:prSet presAssocID="{DCF2F45A-FDA1-432B-B0FD-892A1B22EF78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C20B66D6-CA9E-4569-8D20-6476F4AFD18A}" type="pres">
      <dgm:prSet presAssocID="{FEE1671A-A289-47E3-A3BB-E91311E9E5FE}" presName="node" presStyleLbl="node1" presStyleIdx="3" presStyleCnt="6" custScaleX="1267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595EE6-7E18-4BBB-B96C-4F15A68563A2}" type="pres">
      <dgm:prSet presAssocID="{E0BFBF1A-0404-412E-9249-33013B53573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09B2591E-3929-4A18-A09F-63E308DDA832}" type="pres">
      <dgm:prSet presAssocID="{E0BFBF1A-0404-412E-9249-33013B535736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C2FE5287-8F22-4962-9A3B-A6FB7BC31191}" type="pres">
      <dgm:prSet presAssocID="{DCEA18A8-D75F-4A73-87DB-75BCA6C44632}" presName="node" presStyleLbl="node1" presStyleIdx="4" presStyleCnt="6" custScaleX="1299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9A3CF-7A1A-4099-9701-F860090D5204}" type="pres">
      <dgm:prSet presAssocID="{24D4FA4B-2CCE-4A5E-B50E-A537164EFAE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DE90C911-94DE-4E69-8AFE-3E118ADBDC67}" type="pres">
      <dgm:prSet presAssocID="{24D4FA4B-2CCE-4A5E-B50E-A537164EFAE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8DF43B50-A93A-4732-96DB-B9D0E234F260}" type="pres">
      <dgm:prSet presAssocID="{232BAA39-7566-4D1A-B120-13EA7A0D44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A25E65-99A4-41E1-A304-DB2E28B4BC5E}" type="presOf" srcId="{FEE1671A-A289-47E3-A3BB-E91311E9E5FE}" destId="{C20B66D6-CA9E-4569-8D20-6476F4AFD18A}" srcOrd="0" destOrd="0" presId="urn:microsoft.com/office/officeart/2005/8/layout/process1"/>
    <dgm:cxn modelId="{4CD560F4-15E8-4D15-A416-3C69C0CA70C9}" type="presOf" srcId="{983BCA6F-131A-4956-B087-5FECAE029201}" destId="{6D9B4D7F-E6EE-464D-B611-0A72B9DBB5A6}" srcOrd="1" destOrd="0" presId="urn:microsoft.com/office/officeart/2005/8/layout/process1"/>
    <dgm:cxn modelId="{2BD02259-AF4C-490A-B3A0-13FE77BAD9B3}" srcId="{48DBD0DD-5113-4177-8BF8-76FBA238DE02}" destId="{C4F75CF7-2839-49D2-8806-120F2F387361}" srcOrd="1" destOrd="0" parTransId="{B38F086D-7B72-4EE5-B53E-84961A1CF733}" sibTransId="{1535A381-B086-4D1B-8D23-C8AC2AE39166}"/>
    <dgm:cxn modelId="{E9CD4693-F97C-43FB-9BD3-5AC00B6190AE}" srcId="{48DBD0DD-5113-4177-8BF8-76FBA238DE02}" destId="{232BAA39-7566-4D1A-B120-13EA7A0D440E}" srcOrd="5" destOrd="0" parTransId="{F01C6431-2459-4A2A-9562-8661FF0150C1}" sibTransId="{61473505-E792-42E5-AD19-127040278A50}"/>
    <dgm:cxn modelId="{C18E989C-0B24-44D1-A3FE-70A66DB3713B}" type="presOf" srcId="{983BCA6F-131A-4956-B087-5FECAE029201}" destId="{BFA659ED-C97F-4229-B33C-EFBC9A052917}" srcOrd="0" destOrd="0" presId="urn:microsoft.com/office/officeart/2005/8/layout/process1"/>
    <dgm:cxn modelId="{E0B22494-9CED-4173-8BE5-2F07BE9C1F16}" type="presOf" srcId="{232BAA39-7566-4D1A-B120-13EA7A0D440E}" destId="{8DF43B50-A93A-4732-96DB-B9D0E234F260}" srcOrd="0" destOrd="0" presId="urn:microsoft.com/office/officeart/2005/8/layout/process1"/>
    <dgm:cxn modelId="{C38850F3-809C-44FC-9A14-1353E9418615}" type="presOf" srcId="{01D37851-7B02-44DA-A150-700F0091E45D}" destId="{4DDFBB31-85F1-4E03-A711-83990175E87F}" srcOrd="0" destOrd="0" presId="urn:microsoft.com/office/officeart/2005/8/layout/process1"/>
    <dgm:cxn modelId="{0B839E83-992E-4852-A860-93179DD67C74}" srcId="{48DBD0DD-5113-4177-8BF8-76FBA238DE02}" destId="{01D37851-7B02-44DA-A150-700F0091E45D}" srcOrd="2" destOrd="0" parTransId="{235400C6-AE93-4482-B555-B307B933D8ED}" sibTransId="{DCF2F45A-FDA1-432B-B0FD-892A1B22EF78}"/>
    <dgm:cxn modelId="{79CBF563-82D4-469E-A0BF-B449F8B52D0F}" type="presOf" srcId="{1535A381-B086-4D1B-8D23-C8AC2AE39166}" destId="{F0C98E89-41C0-40F0-8657-49E1A504D0EE}" srcOrd="0" destOrd="0" presId="urn:microsoft.com/office/officeart/2005/8/layout/process1"/>
    <dgm:cxn modelId="{AF0523FB-B9D3-4F4A-B19E-48052CB7C3A7}" srcId="{48DBD0DD-5113-4177-8BF8-76FBA238DE02}" destId="{FEE1671A-A289-47E3-A3BB-E91311E9E5FE}" srcOrd="3" destOrd="0" parTransId="{60AC3B60-95E4-448E-9893-79D20D037C12}" sibTransId="{E0BFBF1A-0404-412E-9249-33013B535736}"/>
    <dgm:cxn modelId="{D16F032A-FE68-4FBD-83A2-F0D85D665836}" type="presOf" srcId="{24D4FA4B-2CCE-4A5E-B50E-A537164EFAE5}" destId="{8549A3CF-7A1A-4099-9701-F860090D5204}" srcOrd="0" destOrd="0" presId="urn:microsoft.com/office/officeart/2005/8/layout/process1"/>
    <dgm:cxn modelId="{BCA67C6E-F0CE-47C7-B36E-F9C5FABB9169}" type="presOf" srcId="{DCF2F45A-FDA1-432B-B0FD-892A1B22EF78}" destId="{96FC5E8D-F34B-48C7-9B01-EA0AC2CE293B}" srcOrd="1" destOrd="0" presId="urn:microsoft.com/office/officeart/2005/8/layout/process1"/>
    <dgm:cxn modelId="{BAD8BFC5-5CB3-43B1-B6B1-8FFF96C8C9E0}" type="presOf" srcId="{E0BFBF1A-0404-412E-9249-33013B535736}" destId="{09B2591E-3929-4A18-A09F-63E308DDA832}" srcOrd="1" destOrd="0" presId="urn:microsoft.com/office/officeart/2005/8/layout/process1"/>
    <dgm:cxn modelId="{02836DEF-F15A-4BD3-8F98-406E3F16D1FD}" type="presOf" srcId="{DCF2F45A-FDA1-432B-B0FD-892A1B22EF78}" destId="{6CE277F9-C1E7-4F8B-B814-DB10BB6B2BA7}" srcOrd="0" destOrd="0" presId="urn:microsoft.com/office/officeart/2005/8/layout/process1"/>
    <dgm:cxn modelId="{72B8B6FC-AAEA-408D-A7BC-3C898B324166}" type="presOf" srcId="{48DBD0DD-5113-4177-8BF8-76FBA238DE02}" destId="{F8D289BD-0717-47DC-9493-846A05F7131C}" srcOrd="0" destOrd="0" presId="urn:microsoft.com/office/officeart/2005/8/layout/process1"/>
    <dgm:cxn modelId="{178E82C8-8157-4D1C-BC01-B4785AE55074}" type="presOf" srcId="{1535A381-B086-4D1B-8D23-C8AC2AE39166}" destId="{E65AFE28-D03E-4EA6-BE75-C072F05775FE}" srcOrd="1" destOrd="0" presId="urn:microsoft.com/office/officeart/2005/8/layout/process1"/>
    <dgm:cxn modelId="{8DAD132B-975B-43B5-B825-78C86D09BD01}" type="presOf" srcId="{C4F75CF7-2839-49D2-8806-120F2F387361}" destId="{2EA31C97-1FF8-4675-9422-20FAE684E767}" srcOrd="0" destOrd="0" presId="urn:microsoft.com/office/officeart/2005/8/layout/process1"/>
    <dgm:cxn modelId="{675E2E6C-C86E-42D3-8AC5-16FD33AF445C}" type="presOf" srcId="{E0BFBF1A-0404-412E-9249-33013B535736}" destId="{62595EE6-7E18-4BBB-B96C-4F15A68563A2}" srcOrd="0" destOrd="0" presId="urn:microsoft.com/office/officeart/2005/8/layout/process1"/>
    <dgm:cxn modelId="{E57B49D6-7D8D-41F2-A7BB-894A0C3E0F9E}" type="presOf" srcId="{F67AD66C-7438-477B-A9AF-167D0583C081}" destId="{81F255CE-5F28-461C-8047-08F5CE634E84}" srcOrd="0" destOrd="0" presId="urn:microsoft.com/office/officeart/2005/8/layout/process1"/>
    <dgm:cxn modelId="{01CD631F-CD1D-4B7B-BFBC-D2F154A97F0F}" type="presOf" srcId="{24D4FA4B-2CCE-4A5E-B50E-A537164EFAE5}" destId="{DE90C911-94DE-4E69-8AFE-3E118ADBDC67}" srcOrd="1" destOrd="0" presId="urn:microsoft.com/office/officeart/2005/8/layout/process1"/>
    <dgm:cxn modelId="{38B07D23-F1E0-4640-BE32-2DC14C873427}" type="presOf" srcId="{DCEA18A8-D75F-4A73-87DB-75BCA6C44632}" destId="{C2FE5287-8F22-4962-9A3B-A6FB7BC31191}" srcOrd="0" destOrd="0" presId="urn:microsoft.com/office/officeart/2005/8/layout/process1"/>
    <dgm:cxn modelId="{2C851F73-0B15-40B1-9403-4821209224F5}" srcId="{48DBD0DD-5113-4177-8BF8-76FBA238DE02}" destId="{DCEA18A8-D75F-4A73-87DB-75BCA6C44632}" srcOrd="4" destOrd="0" parTransId="{728120A3-8800-43E8-906F-D7AB12E29092}" sibTransId="{24D4FA4B-2CCE-4A5E-B50E-A537164EFAE5}"/>
    <dgm:cxn modelId="{96D6EF5E-19F8-4E64-B0FB-8A9A2AA04237}" srcId="{48DBD0DD-5113-4177-8BF8-76FBA238DE02}" destId="{F67AD66C-7438-477B-A9AF-167D0583C081}" srcOrd="0" destOrd="0" parTransId="{1C8793C4-9909-4969-B7EB-83D92C2A4B1B}" sibTransId="{983BCA6F-131A-4956-B087-5FECAE029201}"/>
    <dgm:cxn modelId="{DEA8FB92-8130-4BCF-9B91-944DE067FAB3}" type="presParOf" srcId="{F8D289BD-0717-47DC-9493-846A05F7131C}" destId="{81F255CE-5F28-461C-8047-08F5CE634E84}" srcOrd="0" destOrd="0" presId="urn:microsoft.com/office/officeart/2005/8/layout/process1"/>
    <dgm:cxn modelId="{3863BA2D-D35C-41B5-90F2-C0612F735FFB}" type="presParOf" srcId="{F8D289BD-0717-47DC-9493-846A05F7131C}" destId="{BFA659ED-C97F-4229-B33C-EFBC9A052917}" srcOrd="1" destOrd="0" presId="urn:microsoft.com/office/officeart/2005/8/layout/process1"/>
    <dgm:cxn modelId="{8B288038-73D0-439C-A4EC-D1EEF33552F2}" type="presParOf" srcId="{BFA659ED-C97F-4229-B33C-EFBC9A052917}" destId="{6D9B4D7F-E6EE-464D-B611-0A72B9DBB5A6}" srcOrd="0" destOrd="0" presId="urn:microsoft.com/office/officeart/2005/8/layout/process1"/>
    <dgm:cxn modelId="{615764A8-6A02-42CA-979F-56FB751B807B}" type="presParOf" srcId="{F8D289BD-0717-47DC-9493-846A05F7131C}" destId="{2EA31C97-1FF8-4675-9422-20FAE684E767}" srcOrd="2" destOrd="0" presId="urn:microsoft.com/office/officeart/2005/8/layout/process1"/>
    <dgm:cxn modelId="{B2487521-067F-4A9C-851C-B4E381F99DDC}" type="presParOf" srcId="{F8D289BD-0717-47DC-9493-846A05F7131C}" destId="{F0C98E89-41C0-40F0-8657-49E1A504D0EE}" srcOrd="3" destOrd="0" presId="urn:microsoft.com/office/officeart/2005/8/layout/process1"/>
    <dgm:cxn modelId="{6ACFE629-33B7-4B2D-B511-2C33081BE929}" type="presParOf" srcId="{F0C98E89-41C0-40F0-8657-49E1A504D0EE}" destId="{E65AFE28-D03E-4EA6-BE75-C072F05775FE}" srcOrd="0" destOrd="0" presId="urn:microsoft.com/office/officeart/2005/8/layout/process1"/>
    <dgm:cxn modelId="{FEF51EE1-E599-433E-AFD8-57F1845D5D40}" type="presParOf" srcId="{F8D289BD-0717-47DC-9493-846A05F7131C}" destId="{4DDFBB31-85F1-4E03-A711-83990175E87F}" srcOrd="4" destOrd="0" presId="urn:microsoft.com/office/officeart/2005/8/layout/process1"/>
    <dgm:cxn modelId="{7C46C299-393B-4D91-9A54-77EBE75A3911}" type="presParOf" srcId="{F8D289BD-0717-47DC-9493-846A05F7131C}" destId="{6CE277F9-C1E7-4F8B-B814-DB10BB6B2BA7}" srcOrd="5" destOrd="0" presId="urn:microsoft.com/office/officeart/2005/8/layout/process1"/>
    <dgm:cxn modelId="{6A4265EF-AA7F-4AEB-AB6F-61EE1636F3D6}" type="presParOf" srcId="{6CE277F9-C1E7-4F8B-B814-DB10BB6B2BA7}" destId="{96FC5E8D-F34B-48C7-9B01-EA0AC2CE293B}" srcOrd="0" destOrd="0" presId="urn:microsoft.com/office/officeart/2005/8/layout/process1"/>
    <dgm:cxn modelId="{5C7CEF7F-18DD-4D59-B65D-DAE1A399FB59}" type="presParOf" srcId="{F8D289BD-0717-47DC-9493-846A05F7131C}" destId="{C20B66D6-CA9E-4569-8D20-6476F4AFD18A}" srcOrd="6" destOrd="0" presId="urn:microsoft.com/office/officeart/2005/8/layout/process1"/>
    <dgm:cxn modelId="{BAB7BD1D-9DC8-4CE5-B107-45AF3DB3916C}" type="presParOf" srcId="{F8D289BD-0717-47DC-9493-846A05F7131C}" destId="{62595EE6-7E18-4BBB-B96C-4F15A68563A2}" srcOrd="7" destOrd="0" presId="urn:microsoft.com/office/officeart/2005/8/layout/process1"/>
    <dgm:cxn modelId="{AA932DFC-045F-45A6-AB77-B9D10F2BDDD9}" type="presParOf" srcId="{62595EE6-7E18-4BBB-B96C-4F15A68563A2}" destId="{09B2591E-3929-4A18-A09F-63E308DDA832}" srcOrd="0" destOrd="0" presId="urn:microsoft.com/office/officeart/2005/8/layout/process1"/>
    <dgm:cxn modelId="{8A45F0F6-B513-459C-9C7B-08426525C6BD}" type="presParOf" srcId="{F8D289BD-0717-47DC-9493-846A05F7131C}" destId="{C2FE5287-8F22-4962-9A3B-A6FB7BC31191}" srcOrd="8" destOrd="0" presId="urn:microsoft.com/office/officeart/2005/8/layout/process1"/>
    <dgm:cxn modelId="{4647DF1D-2E01-4876-8A57-93835B731C1D}" type="presParOf" srcId="{F8D289BD-0717-47DC-9493-846A05F7131C}" destId="{8549A3CF-7A1A-4099-9701-F860090D5204}" srcOrd="9" destOrd="0" presId="urn:microsoft.com/office/officeart/2005/8/layout/process1"/>
    <dgm:cxn modelId="{F0585C41-BCF7-4BB3-B565-DACCA99202D9}" type="presParOf" srcId="{8549A3CF-7A1A-4099-9701-F860090D5204}" destId="{DE90C911-94DE-4E69-8AFE-3E118ADBDC67}" srcOrd="0" destOrd="0" presId="urn:microsoft.com/office/officeart/2005/8/layout/process1"/>
    <dgm:cxn modelId="{24C8318C-FD36-4985-B607-897E9B4CBB90}" type="presParOf" srcId="{F8D289BD-0717-47DC-9493-846A05F7131C}" destId="{8DF43B50-A93A-4732-96DB-B9D0E234F26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AE60431-A7C5-4093-887D-15B21C22D63E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E714D48B-D3F1-4F82-B66C-6E2F1B48551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Curso de  recuperación o “de verano”; en el período de descanso entre los períodos ordinarios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6FDFC-186F-4A72-9B12-2AFE505A9C07}" type="parTrans" cxnId="{93E24C77-BC43-4B99-9C61-8268B7E90C6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938DD-E497-4D1E-B5AC-FDB54FFC41A1}" type="sibTrans" cxnId="{93E24C77-BC43-4B99-9C61-8268B7E90C6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0690B-55A9-49C0-8DD0-2DCCE1E97813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Gratuidad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1B9AA-DFF9-44D7-91C6-230133B25967}" type="parTrans" cxnId="{D6C2225C-62DF-4189-9967-EF57CF67AD6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BC80D-7490-43CF-9DAC-032AC3F98EEB}" type="sibTrans" cxnId="{D6C2225C-62DF-4189-9967-EF57CF67AD6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1A678-F4D6-4374-A1AB-E13EC092EA1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Intensivo; análisis o diagnóstico sobre los contenidos a tratar (ficha)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67E7A-DEB2-431F-B8EA-7804F60849E8}" type="parTrans" cxnId="{499627F0-A349-4DA7-B507-A15508B2B9C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4D5B6-F020-44BB-A89C-3B94F413CE16}" type="sibTrans" cxnId="{499627F0-A349-4DA7-B507-A15508B2B9C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3BC95-4410-4113-80B6-2A076C6DDB0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Aulas/bloques (los mismos); máximo 25 alumnos. Fácil desplazamiento e interacción. Control de ruidos y de temperatura.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CBE2F-B36A-4A1A-9FB6-D1E37F37C063}" type="parTrans" cxnId="{3ED2EF4D-8782-4FD0-A0F7-BE4AC334210D}">
      <dgm:prSet/>
      <dgm:spPr/>
      <dgm:t>
        <a:bodyPr/>
        <a:lstStyle/>
        <a:p>
          <a:endParaRPr lang="es-EC" sz="1200"/>
        </a:p>
      </dgm:t>
    </dgm:pt>
    <dgm:pt modelId="{70B1A474-E389-49CA-891C-F0835F93A249}" type="sibTrans" cxnId="{3ED2EF4D-8782-4FD0-A0F7-BE4AC334210D}">
      <dgm:prSet/>
      <dgm:spPr/>
      <dgm:t>
        <a:bodyPr/>
        <a:lstStyle/>
        <a:p>
          <a:endParaRPr lang="es-EC" sz="1200"/>
        </a:p>
      </dgm:t>
    </dgm:pt>
    <dgm:pt modelId="{ADADE468-B355-445E-ADCA-549930F5DF6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Horarios en la mañana (no cargas familiares); tardes y noches dedicarse a sus estudios; hora de 60 min; jornada igual a la jornada laboral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00040-4D5E-48C5-903A-35DA6F8FDCFB}" type="parTrans" cxnId="{B58FEA62-30E2-4607-A373-EF4503BE351D}">
      <dgm:prSet/>
      <dgm:spPr/>
      <dgm:t>
        <a:bodyPr/>
        <a:lstStyle/>
        <a:p>
          <a:endParaRPr lang="es-EC" sz="1200"/>
        </a:p>
      </dgm:t>
    </dgm:pt>
    <dgm:pt modelId="{CF025EE5-F454-42A9-B1BE-7C8641B1B940}" type="sibTrans" cxnId="{B58FEA62-30E2-4607-A373-EF4503BE351D}">
      <dgm:prSet/>
      <dgm:spPr/>
      <dgm:t>
        <a:bodyPr/>
        <a:lstStyle/>
        <a:p>
          <a:endParaRPr lang="es-EC" sz="1200"/>
        </a:p>
      </dgm:t>
    </dgm:pt>
    <dgm:pt modelId="{F35E7F37-0573-4EE1-B3DC-C7E5B73B3E5B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Duración de 3 semanas efectivas + 1 semana de evaluación (antes del período de matriculas ordinario)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BBB26-2795-42CD-A0F5-BD6235396697}" type="parTrans" cxnId="{1CD11CCD-1290-4947-AC0C-1E61BF67D929}">
      <dgm:prSet/>
      <dgm:spPr/>
      <dgm:t>
        <a:bodyPr/>
        <a:lstStyle/>
        <a:p>
          <a:endParaRPr lang="es-EC" sz="1200"/>
        </a:p>
      </dgm:t>
    </dgm:pt>
    <dgm:pt modelId="{AEF68793-9FA4-449B-A8A3-71A18D674D42}" type="sibTrans" cxnId="{1CD11CCD-1290-4947-AC0C-1E61BF67D929}">
      <dgm:prSet/>
      <dgm:spPr/>
      <dgm:t>
        <a:bodyPr/>
        <a:lstStyle/>
        <a:p>
          <a:endParaRPr lang="es-EC" sz="1200"/>
        </a:p>
      </dgm:t>
    </dgm:pt>
    <dgm:pt modelId="{8ECC31B3-666E-459C-99AD-943A0FD58F8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Nota del examen tendrá carácter </a:t>
          </a:r>
          <a:r>
            <a:rPr lang="es-EC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complexivo</a:t>
          </a:r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no reemplaza la nota promedio original</a:t>
          </a:r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ponderación </a:t>
          </a:r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(40% asignatura reprobada + 60% examen final del curso); 80% asistencia (documentos </a:t>
          </a:r>
          <a:r>
            <a:rPr lang="es-EC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sustentatorios</a:t>
          </a:r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CB0CA-2B69-41FB-989F-E5103C5BC9F3}" type="parTrans" cxnId="{C73FE31E-413F-46D0-8BE0-D904A7B26F57}">
      <dgm:prSet/>
      <dgm:spPr/>
      <dgm:t>
        <a:bodyPr/>
        <a:lstStyle/>
        <a:p>
          <a:endParaRPr lang="es-EC" sz="1200"/>
        </a:p>
      </dgm:t>
    </dgm:pt>
    <dgm:pt modelId="{0E48F4B5-C4D3-472D-AC9C-2033ACCBA391}" type="sibTrans" cxnId="{C73FE31E-413F-46D0-8BE0-D904A7B26F57}">
      <dgm:prSet/>
      <dgm:spPr/>
      <dgm:t>
        <a:bodyPr/>
        <a:lstStyle/>
        <a:p>
          <a:endParaRPr lang="es-EC" sz="1200"/>
        </a:p>
      </dgm:t>
    </dgm:pt>
    <dgm:pt modelId="{FC6DE5CC-40A5-474C-83A3-66FC0417FFCE}" type="pres">
      <dgm:prSet presAssocID="{1AE60431-A7C5-4093-887D-15B21C22D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47DE25-155A-44E7-85A5-8DF0540FB1B8}" type="pres">
      <dgm:prSet presAssocID="{E714D48B-D3F1-4F82-B66C-6E2F1B48551D}" presName="parentLin" presStyleCnt="0"/>
      <dgm:spPr/>
    </dgm:pt>
    <dgm:pt modelId="{C667446F-E2FE-4034-8605-AD4FE35EF34D}" type="pres">
      <dgm:prSet presAssocID="{E714D48B-D3F1-4F82-B66C-6E2F1B48551D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ED32186F-8449-46D0-B5D9-422636D8E012}" type="pres">
      <dgm:prSet presAssocID="{E714D48B-D3F1-4F82-B66C-6E2F1B48551D}" presName="parentText" presStyleLbl="node1" presStyleIdx="0" presStyleCnt="7" custScaleX="11552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F39492-31DB-47F4-AA6C-9B07CC41971A}" type="pres">
      <dgm:prSet presAssocID="{E714D48B-D3F1-4F82-B66C-6E2F1B48551D}" presName="negativeSpace" presStyleCnt="0"/>
      <dgm:spPr/>
    </dgm:pt>
    <dgm:pt modelId="{B592C8C7-DD4E-43BB-93EA-601ADD62ADA4}" type="pres">
      <dgm:prSet presAssocID="{E714D48B-D3F1-4F82-B66C-6E2F1B48551D}" presName="childText" presStyleLbl="conFgAcc1" presStyleIdx="0" presStyleCnt="7">
        <dgm:presLayoutVars>
          <dgm:bulletEnabled val="1"/>
        </dgm:presLayoutVars>
      </dgm:prSet>
      <dgm:spPr/>
    </dgm:pt>
    <dgm:pt modelId="{C88C4C0A-AF45-4C95-8365-4429DF762119}" type="pres">
      <dgm:prSet presAssocID="{A40938DD-E497-4D1E-B5AC-FDB54FFC41A1}" presName="spaceBetweenRectangles" presStyleCnt="0"/>
      <dgm:spPr/>
    </dgm:pt>
    <dgm:pt modelId="{E9CD293B-F732-4685-822E-C19169B4F36B}" type="pres">
      <dgm:prSet presAssocID="{D420690B-55A9-49C0-8DD0-2DCCE1E97813}" presName="parentLin" presStyleCnt="0"/>
      <dgm:spPr/>
    </dgm:pt>
    <dgm:pt modelId="{B5923199-D2BD-4BA9-93A6-1786730C96F8}" type="pres">
      <dgm:prSet presAssocID="{D420690B-55A9-49C0-8DD0-2DCCE1E97813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53C35F72-EAC4-4ACA-92B5-BA3AD6D63C24}" type="pres">
      <dgm:prSet presAssocID="{D420690B-55A9-49C0-8DD0-2DCCE1E9781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4CD967-70D6-43A2-8EF3-E031B47A4A04}" type="pres">
      <dgm:prSet presAssocID="{D420690B-55A9-49C0-8DD0-2DCCE1E97813}" presName="negativeSpace" presStyleCnt="0"/>
      <dgm:spPr/>
    </dgm:pt>
    <dgm:pt modelId="{5F76CFF7-DDB6-4776-B00D-695950F7AF55}" type="pres">
      <dgm:prSet presAssocID="{D420690B-55A9-49C0-8DD0-2DCCE1E97813}" presName="childText" presStyleLbl="conFgAcc1" presStyleIdx="1" presStyleCnt="7">
        <dgm:presLayoutVars>
          <dgm:bulletEnabled val="1"/>
        </dgm:presLayoutVars>
      </dgm:prSet>
      <dgm:spPr/>
    </dgm:pt>
    <dgm:pt modelId="{4C3CFD74-5C3F-427A-88C3-0EACE944F1DD}" type="pres">
      <dgm:prSet presAssocID="{D01BC80D-7490-43CF-9DAC-032AC3F98EEB}" presName="spaceBetweenRectangles" presStyleCnt="0"/>
      <dgm:spPr/>
    </dgm:pt>
    <dgm:pt modelId="{23ADF9F6-E530-4734-BC5E-1271AEEEE6F2}" type="pres">
      <dgm:prSet presAssocID="{F671A678-F4D6-4374-A1AB-E13EC092EA11}" presName="parentLin" presStyleCnt="0"/>
      <dgm:spPr/>
    </dgm:pt>
    <dgm:pt modelId="{80516C59-1DE1-4EBC-8A48-13855F8E9170}" type="pres">
      <dgm:prSet presAssocID="{F671A678-F4D6-4374-A1AB-E13EC092EA11}" presName="parentLeftMargin" presStyleLbl="node1" presStyleIdx="1" presStyleCnt="7"/>
      <dgm:spPr/>
      <dgm:t>
        <a:bodyPr/>
        <a:lstStyle/>
        <a:p>
          <a:endParaRPr lang="es-EC"/>
        </a:p>
      </dgm:t>
    </dgm:pt>
    <dgm:pt modelId="{743A8EE3-5785-409D-8326-4C4170ADC05E}" type="pres">
      <dgm:prSet presAssocID="{F671A678-F4D6-4374-A1AB-E13EC092EA1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18BC81-D497-4103-9EF1-F840116CC761}" type="pres">
      <dgm:prSet presAssocID="{F671A678-F4D6-4374-A1AB-E13EC092EA11}" presName="negativeSpace" presStyleCnt="0"/>
      <dgm:spPr/>
    </dgm:pt>
    <dgm:pt modelId="{F6DF15DB-A264-4420-B988-087C8EA7167A}" type="pres">
      <dgm:prSet presAssocID="{F671A678-F4D6-4374-A1AB-E13EC092EA11}" presName="childText" presStyleLbl="conFgAcc1" presStyleIdx="2" presStyleCnt="7">
        <dgm:presLayoutVars>
          <dgm:bulletEnabled val="1"/>
        </dgm:presLayoutVars>
      </dgm:prSet>
      <dgm:spPr/>
    </dgm:pt>
    <dgm:pt modelId="{011E814A-8B29-4879-B32B-3B682348DD66}" type="pres">
      <dgm:prSet presAssocID="{40D4D5B6-F020-44BB-A89C-3B94F413CE16}" presName="spaceBetweenRectangles" presStyleCnt="0"/>
      <dgm:spPr/>
    </dgm:pt>
    <dgm:pt modelId="{651A5339-3548-43EF-BA19-0FE364EB58AB}" type="pres">
      <dgm:prSet presAssocID="{9C53BC95-4410-4113-80B6-2A076C6DDB02}" presName="parentLin" presStyleCnt="0"/>
      <dgm:spPr/>
    </dgm:pt>
    <dgm:pt modelId="{0CD753A5-556C-4E2B-BF59-AFA5AC3F04BA}" type="pres">
      <dgm:prSet presAssocID="{9C53BC95-4410-4113-80B6-2A076C6DDB02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B9E26D8D-ED90-4D38-AA87-7DC8A84E81DE}" type="pres">
      <dgm:prSet presAssocID="{9C53BC95-4410-4113-80B6-2A076C6DDB02}" presName="parentText" presStyleLbl="node1" presStyleIdx="3" presStyleCnt="7" custScaleX="12173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B59660-3D11-462F-AB79-FF3AB6C4C74E}" type="pres">
      <dgm:prSet presAssocID="{9C53BC95-4410-4113-80B6-2A076C6DDB02}" presName="negativeSpace" presStyleCnt="0"/>
      <dgm:spPr/>
    </dgm:pt>
    <dgm:pt modelId="{FA938301-5A32-4378-897E-05C6EEDBF8C4}" type="pres">
      <dgm:prSet presAssocID="{9C53BC95-4410-4113-80B6-2A076C6DDB02}" presName="childText" presStyleLbl="conFgAcc1" presStyleIdx="3" presStyleCnt="7">
        <dgm:presLayoutVars>
          <dgm:bulletEnabled val="1"/>
        </dgm:presLayoutVars>
      </dgm:prSet>
      <dgm:spPr/>
    </dgm:pt>
    <dgm:pt modelId="{C3CA8A99-DBC6-4A46-9C8D-9E6FAFB53D8D}" type="pres">
      <dgm:prSet presAssocID="{70B1A474-E389-49CA-891C-F0835F93A249}" presName="spaceBetweenRectangles" presStyleCnt="0"/>
      <dgm:spPr/>
    </dgm:pt>
    <dgm:pt modelId="{D9E272B6-9446-4581-82C1-C01EF4000AD2}" type="pres">
      <dgm:prSet presAssocID="{ADADE468-B355-445E-ADCA-549930F5DF6D}" presName="parentLin" presStyleCnt="0"/>
      <dgm:spPr/>
    </dgm:pt>
    <dgm:pt modelId="{687796C9-09C7-4828-8518-5046D4B33BD5}" type="pres">
      <dgm:prSet presAssocID="{ADADE468-B355-445E-ADCA-549930F5DF6D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31B18971-570F-4C6F-86B1-1E58165FE593}" type="pres">
      <dgm:prSet presAssocID="{ADADE468-B355-445E-ADCA-549930F5DF6D}" presName="parentText" presStyleLbl="node1" presStyleIdx="4" presStyleCnt="7" custScaleX="1279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EB3C25-332E-4724-AFDC-A17B12B6BD8E}" type="pres">
      <dgm:prSet presAssocID="{ADADE468-B355-445E-ADCA-549930F5DF6D}" presName="negativeSpace" presStyleCnt="0"/>
      <dgm:spPr/>
    </dgm:pt>
    <dgm:pt modelId="{C57946C3-8F02-4DA5-B085-1C393ECDE87F}" type="pres">
      <dgm:prSet presAssocID="{ADADE468-B355-445E-ADCA-549930F5DF6D}" presName="childText" presStyleLbl="conFgAcc1" presStyleIdx="4" presStyleCnt="7">
        <dgm:presLayoutVars>
          <dgm:bulletEnabled val="1"/>
        </dgm:presLayoutVars>
      </dgm:prSet>
      <dgm:spPr/>
    </dgm:pt>
    <dgm:pt modelId="{A5F4A42E-E033-454D-8CF6-5B8A98FE861C}" type="pres">
      <dgm:prSet presAssocID="{CF025EE5-F454-42A9-B1BE-7C8641B1B940}" presName="spaceBetweenRectangles" presStyleCnt="0"/>
      <dgm:spPr/>
    </dgm:pt>
    <dgm:pt modelId="{D96A1DD0-5BD8-4824-8A34-0340D0132357}" type="pres">
      <dgm:prSet presAssocID="{F35E7F37-0573-4EE1-B3DC-C7E5B73B3E5B}" presName="parentLin" presStyleCnt="0"/>
      <dgm:spPr/>
    </dgm:pt>
    <dgm:pt modelId="{95C443D3-448C-415C-9729-A2EEF998EF98}" type="pres">
      <dgm:prSet presAssocID="{F35E7F37-0573-4EE1-B3DC-C7E5B73B3E5B}" presName="parentLeftMargin" presStyleLbl="node1" presStyleIdx="4" presStyleCnt="7"/>
      <dgm:spPr/>
      <dgm:t>
        <a:bodyPr/>
        <a:lstStyle/>
        <a:p>
          <a:endParaRPr lang="es-EC"/>
        </a:p>
      </dgm:t>
    </dgm:pt>
    <dgm:pt modelId="{DF459BD3-0F2C-4E89-8D6E-345558F6F787}" type="pres">
      <dgm:prSet presAssocID="{F35E7F37-0573-4EE1-B3DC-C7E5B73B3E5B}" presName="parentText" presStyleLbl="node1" presStyleIdx="5" presStyleCnt="7" custScaleX="1279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961B21-2C93-4863-A767-9861F4760676}" type="pres">
      <dgm:prSet presAssocID="{F35E7F37-0573-4EE1-B3DC-C7E5B73B3E5B}" presName="negativeSpace" presStyleCnt="0"/>
      <dgm:spPr/>
    </dgm:pt>
    <dgm:pt modelId="{C8A46971-1DB4-4944-A2DE-651A865863D3}" type="pres">
      <dgm:prSet presAssocID="{F35E7F37-0573-4EE1-B3DC-C7E5B73B3E5B}" presName="childText" presStyleLbl="conFgAcc1" presStyleIdx="5" presStyleCnt="7">
        <dgm:presLayoutVars>
          <dgm:bulletEnabled val="1"/>
        </dgm:presLayoutVars>
      </dgm:prSet>
      <dgm:spPr/>
    </dgm:pt>
    <dgm:pt modelId="{376DFF71-8897-432C-B2D7-C8BF4F17A87B}" type="pres">
      <dgm:prSet presAssocID="{AEF68793-9FA4-449B-A8A3-71A18D674D42}" presName="spaceBetweenRectangles" presStyleCnt="0"/>
      <dgm:spPr/>
    </dgm:pt>
    <dgm:pt modelId="{A12A3A77-2D82-4681-9851-F851F47AED2F}" type="pres">
      <dgm:prSet presAssocID="{8ECC31B3-666E-459C-99AD-943A0FD58F87}" presName="parentLin" presStyleCnt="0"/>
      <dgm:spPr/>
    </dgm:pt>
    <dgm:pt modelId="{C4619034-8AE9-4DB2-9923-81E591060996}" type="pres">
      <dgm:prSet presAssocID="{8ECC31B3-666E-459C-99AD-943A0FD58F87}" presName="parentLeftMargin" presStyleLbl="node1" presStyleIdx="5" presStyleCnt="7"/>
      <dgm:spPr/>
      <dgm:t>
        <a:bodyPr/>
        <a:lstStyle/>
        <a:p>
          <a:endParaRPr lang="es-EC"/>
        </a:p>
      </dgm:t>
    </dgm:pt>
    <dgm:pt modelId="{C590357C-37C3-45DA-A8E9-F69DE566C981}" type="pres">
      <dgm:prSet presAssocID="{8ECC31B3-666E-459C-99AD-943A0FD58F87}" presName="parentText" presStyleLbl="node1" presStyleIdx="6" presStyleCnt="7" custScaleX="1279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C59247-47C4-4E73-8AD1-6AABC549E23F}" type="pres">
      <dgm:prSet presAssocID="{8ECC31B3-666E-459C-99AD-943A0FD58F87}" presName="negativeSpace" presStyleCnt="0"/>
      <dgm:spPr/>
    </dgm:pt>
    <dgm:pt modelId="{B80B8BD1-305C-4FE3-BE20-7EEB068AED09}" type="pres">
      <dgm:prSet presAssocID="{8ECC31B3-666E-459C-99AD-943A0FD58F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58FEA62-30E2-4607-A373-EF4503BE351D}" srcId="{1AE60431-A7C5-4093-887D-15B21C22D63E}" destId="{ADADE468-B355-445E-ADCA-549930F5DF6D}" srcOrd="4" destOrd="0" parTransId="{CA400040-4D5E-48C5-903A-35DA6F8FDCFB}" sibTransId="{CF025EE5-F454-42A9-B1BE-7C8641B1B940}"/>
    <dgm:cxn modelId="{19EED455-443D-410A-859D-71F83BAD6B39}" type="presOf" srcId="{F35E7F37-0573-4EE1-B3DC-C7E5B73B3E5B}" destId="{95C443D3-448C-415C-9729-A2EEF998EF98}" srcOrd="0" destOrd="0" presId="urn:microsoft.com/office/officeart/2005/8/layout/list1"/>
    <dgm:cxn modelId="{C73FE31E-413F-46D0-8BE0-D904A7B26F57}" srcId="{1AE60431-A7C5-4093-887D-15B21C22D63E}" destId="{8ECC31B3-666E-459C-99AD-943A0FD58F87}" srcOrd="6" destOrd="0" parTransId="{434CB0CA-2B69-41FB-989F-E5103C5BC9F3}" sibTransId="{0E48F4B5-C4D3-472D-AC9C-2033ACCBA391}"/>
    <dgm:cxn modelId="{CBFBBC43-215B-4DED-8103-788CFB7F371A}" type="presOf" srcId="{D420690B-55A9-49C0-8DD0-2DCCE1E97813}" destId="{53C35F72-EAC4-4ACA-92B5-BA3AD6D63C24}" srcOrd="1" destOrd="0" presId="urn:microsoft.com/office/officeart/2005/8/layout/list1"/>
    <dgm:cxn modelId="{F8EB6AFF-C890-4A62-A30D-FC92671555B3}" type="presOf" srcId="{9C53BC95-4410-4113-80B6-2A076C6DDB02}" destId="{B9E26D8D-ED90-4D38-AA87-7DC8A84E81DE}" srcOrd="1" destOrd="0" presId="urn:microsoft.com/office/officeart/2005/8/layout/list1"/>
    <dgm:cxn modelId="{93E24C77-BC43-4B99-9C61-8268B7E90C65}" srcId="{1AE60431-A7C5-4093-887D-15B21C22D63E}" destId="{E714D48B-D3F1-4F82-B66C-6E2F1B48551D}" srcOrd="0" destOrd="0" parTransId="{65B6FDFC-186F-4A72-9B12-2AFE505A9C07}" sibTransId="{A40938DD-E497-4D1E-B5AC-FDB54FFC41A1}"/>
    <dgm:cxn modelId="{3ED2EF4D-8782-4FD0-A0F7-BE4AC334210D}" srcId="{1AE60431-A7C5-4093-887D-15B21C22D63E}" destId="{9C53BC95-4410-4113-80B6-2A076C6DDB02}" srcOrd="3" destOrd="0" parTransId="{E0DCBE2F-B36A-4A1A-9FB6-D1E37F37C063}" sibTransId="{70B1A474-E389-49CA-891C-F0835F93A249}"/>
    <dgm:cxn modelId="{1AAACABD-5381-4BE3-843D-BD5FAD4F872A}" type="presOf" srcId="{D420690B-55A9-49C0-8DD0-2DCCE1E97813}" destId="{B5923199-D2BD-4BA9-93A6-1786730C96F8}" srcOrd="0" destOrd="0" presId="urn:microsoft.com/office/officeart/2005/8/layout/list1"/>
    <dgm:cxn modelId="{4C74FEBB-7A2A-4FD1-96FA-64355F968C3B}" type="presOf" srcId="{E714D48B-D3F1-4F82-B66C-6E2F1B48551D}" destId="{C667446F-E2FE-4034-8605-AD4FE35EF34D}" srcOrd="0" destOrd="0" presId="urn:microsoft.com/office/officeart/2005/8/layout/list1"/>
    <dgm:cxn modelId="{CD306583-F254-4796-9506-C82FC79AE058}" type="presOf" srcId="{E714D48B-D3F1-4F82-B66C-6E2F1B48551D}" destId="{ED32186F-8449-46D0-B5D9-422636D8E012}" srcOrd="1" destOrd="0" presId="urn:microsoft.com/office/officeart/2005/8/layout/list1"/>
    <dgm:cxn modelId="{1CD11CCD-1290-4947-AC0C-1E61BF67D929}" srcId="{1AE60431-A7C5-4093-887D-15B21C22D63E}" destId="{F35E7F37-0573-4EE1-B3DC-C7E5B73B3E5B}" srcOrd="5" destOrd="0" parTransId="{E63BBB26-2795-42CD-A0F5-BD6235396697}" sibTransId="{AEF68793-9FA4-449B-A8A3-71A18D674D42}"/>
    <dgm:cxn modelId="{5BA6B14A-FBAC-4335-A3FF-F7158EE58667}" type="presOf" srcId="{1AE60431-A7C5-4093-887D-15B21C22D63E}" destId="{FC6DE5CC-40A5-474C-83A3-66FC0417FFCE}" srcOrd="0" destOrd="0" presId="urn:microsoft.com/office/officeart/2005/8/layout/list1"/>
    <dgm:cxn modelId="{0674DD8C-3DDB-4C23-AB41-7500BC9FAC9D}" type="presOf" srcId="{ADADE468-B355-445E-ADCA-549930F5DF6D}" destId="{31B18971-570F-4C6F-86B1-1E58165FE593}" srcOrd="1" destOrd="0" presId="urn:microsoft.com/office/officeart/2005/8/layout/list1"/>
    <dgm:cxn modelId="{C3658A6D-0A6F-461C-8DB9-3715D8AAC428}" type="presOf" srcId="{F35E7F37-0573-4EE1-B3DC-C7E5B73B3E5B}" destId="{DF459BD3-0F2C-4E89-8D6E-345558F6F787}" srcOrd="1" destOrd="0" presId="urn:microsoft.com/office/officeart/2005/8/layout/list1"/>
    <dgm:cxn modelId="{38947EAA-8DA2-40D7-802E-989263579F6C}" type="presOf" srcId="{8ECC31B3-666E-459C-99AD-943A0FD58F87}" destId="{C590357C-37C3-45DA-A8E9-F69DE566C981}" srcOrd="1" destOrd="0" presId="urn:microsoft.com/office/officeart/2005/8/layout/list1"/>
    <dgm:cxn modelId="{03CD6992-DFCA-4538-B489-028CD1516B18}" type="presOf" srcId="{9C53BC95-4410-4113-80B6-2A076C6DDB02}" destId="{0CD753A5-556C-4E2B-BF59-AFA5AC3F04BA}" srcOrd="0" destOrd="0" presId="urn:microsoft.com/office/officeart/2005/8/layout/list1"/>
    <dgm:cxn modelId="{966FC557-F73F-45E0-8C0C-5F54AA7D268D}" type="presOf" srcId="{F671A678-F4D6-4374-A1AB-E13EC092EA11}" destId="{80516C59-1DE1-4EBC-8A48-13855F8E9170}" srcOrd="0" destOrd="0" presId="urn:microsoft.com/office/officeart/2005/8/layout/list1"/>
    <dgm:cxn modelId="{0F347217-0714-4CD3-B3E2-E7E706B7FE93}" type="presOf" srcId="{8ECC31B3-666E-459C-99AD-943A0FD58F87}" destId="{C4619034-8AE9-4DB2-9923-81E591060996}" srcOrd="0" destOrd="0" presId="urn:microsoft.com/office/officeart/2005/8/layout/list1"/>
    <dgm:cxn modelId="{E70AD10B-78CF-437E-99E9-E021D5579BCB}" type="presOf" srcId="{F671A678-F4D6-4374-A1AB-E13EC092EA11}" destId="{743A8EE3-5785-409D-8326-4C4170ADC05E}" srcOrd="1" destOrd="0" presId="urn:microsoft.com/office/officeart/2005/8/layout/list1"/>
    <dgm:cxn modelId="{D6C2225C-62DF-4189-9967-EF57CF67AD64}" srcId="{1AE60431-A7C5-4093-887D-15B21C22D63E}" destId="{D420690B-55A9-49C0-8DD0-2DCCE1E97813}" srcOrd="1" destOrd="0" parTransId="{1601B9AA-DFF9-44D7-91C6-230133B25967}" sibTransId="{D01BC80D-7490-43CF-9DAC-032AC3F98EEB}"/>
    <dgm:cxn modelId="{499627F0-A349-4DA7-B507-A15508B2B9CD}" srcId="{1AE60431-A7C5-4093-887D-15B21C22D63E}" destId="{F671A678-F4D6-4374-A1AB-E13EC092EA11}" srcOrd="2" destOrd="0" parTransId="{C6467E7A-DEB2-431F-B8EA-7804F60849E8}" sibTransId="{40D4D5B6-F020-44BB-A89C-3B94F413CE16}"/>
    <dgm:cxn modelId="{E863AECD-3052-45C9-B1BC-187685172556}" type="presOf" srcId="{ADADE468-B355-445E-ADCA-549930F5DF6D}" destId="{687796C9-09C7-4828-8518-5046D4B33BD5}" srcOrd="0" destOrd="0" presId="urn:microsoft.com/office/officeart/2005/8/layout/list1"/>
    <dgm:cxn modelId="{1D7E6299-BCBD-472C-9FB4-2792B8A9BBAA}" type="presParOf" srcId="{FC6DE5CC-40A5-474C-83A3-66FC0417FFCE}" destId="{C847DE25-155A-44E7-85A5-8DF0540FB1B8}" srcOrd="0" destOrd="0" presId="urn:microsoft.com/office/officeart/2005/8/layout/list1"/>
    <dgm:cxn modelId="{C9BF9023-D2F2-45A9-8EA7-C05EAEE969D3}" type="presParOf" srcId="{C847DE25-155A-44E7-85A5-8DF0540FB1B8}" destId="{C667446F-E2FE-4034-8605-AD4FE35EF34D}" srcOrd="0" destOrd="0" presId="urn:microsoft.com/office/officeart/2005/8/layout/list1"/>
    <dgm:cxn modelId="{128BB442-F411-489D-8265-7B7238551C96}" type="presParOf" srcId="{C847DE25-155A-44E7-85A5-8DF0540FB1B8}" destId="{ED32186F-8449-46D0-B5D9-422636D8E012}" srcOrd="1" destOrd="0" presId="urn:microsoft.com/office/officeart/2005/8/layout/list1"/>
    <dgm:cxn modelId="{BD142BC6-91F7-4FB0-AC3D-34F04CC6AD0C}" type="presParOf" srcId="{FC6DE5CC-40A5-474C-83A3-66FC0417FFCE}" destId="{4EF39492-31DB-47F4-AA6C-9B07CC41971A}" srcOrd="1" destOrd="0" presId="urn:microsoft.com/office/officeart/2005/8/layout/list1"/>
    <dgm:cxn modelId="{92027A99-91DA-463F-9A77-577034E8EA8C}" type="presParOf" srcId="{FC6DE5CC-40A5-474C-83A3-66FC0417FFCE}" destId="{B592C8C7-DD4E-43BB-93EA-601ADD62ADA4}" srcOrd="2" destOrd="0" presId="urn:microsoft.com/office/officeart/2005/8/layout/list1"/>
    <dgm:cxn modelId="{F01FC9EE-8D50-4F32-88D2-95070DACFA0D}" type="presParOf" srcId="{FC6DE5CC-40A5-474C-83A3-66FC0417FFCE}" destId="{C88C4C0A-AF45-4C95-8365-4429DF762119}" srcOrd="3" destOrd="0" presId="urn:microsoft.com/office/officeart/2005/8/layout/list1"/>
    <dgm:cxn modelId="{DD95C1AD-7130-4FA3-A3B9-4B0A0E8E4760}" type="presParOf" srcId="{FC6DE5CC-40A5-474C-83A3-66FC0417FFCE}" destId="{E9CD293B-F732-4685-822E-C19169B4F36B}" srcOrd="4" destOrd="0" presId="urn:microsoft.com/office/officeart/2005/8/layout/list1"/>
    <dgm:cxn modelId="{ECEC620C-6CA7-422B-A840-A80F3A03BC4B}" type="presParOf" srcId="{E9CD293B-F732-4685-822E-C19169B4F36B}" destId="{B5923199-D2BD-4BA9-93A6-1786730C96F8}" srcOrd="0" destOrd="0" presId="urn:microsoft.com/office/officeart/2005/8/layout/list1"/>
    <dgm:cxn modelId="{63CCD8D3-5D80-42E9-82BB-F4EA738CEF01}" type="presParOf" srcId="{E9CD293B-F732-4685-822E-C19169B4F36B}" destId="{53C35F72-EAC4-4ACA-92B5-BA3AD6D63C24}" srcOrd="1" destOrd="0" presId="urn:microsoft.com/office/officeart/2005/8/layout/list1"/>
    <dgm:cxn modelId="{B9D04A21-4713-4A27-A67B-A7906CF9B2A9}" type="presParOf" srcId="{FC6DE5CC-40A5-474C-83A3-66FC0417FFCE}" destId="{894CD967-70D6-43A2-8EF3-E031B47A4A04}" srcOrd="5" destOrd="0" presId="urn:microsoft.com/office/officeart/2005/8/layout/list1"/>
    <dgm:cxn modelId="{C0BE9C1C-A74A-47C9-8CF6-D7E5A60F4492}" type="presParOf" srcId="{FC6DE5CC-40A5-474C-83A3-66FC0417FFCE}" destId="{5F76CFF7-DDB6-4776-B00D-695950F7AF55}" srcOrd="6" destOrd="0" presId="urn:microsoft.com/office/officeart/2005/8/layout/list1"/>
    <dgm:cxn modelId="{9B077F7A-79E4-4F9B-B87C-64B981019F6E}" type="presParOf" srcId="{FC6DE5CC-40A5-474C-83A3-66FC0417FFCE}" destId="{4C3CFD74-5C3F-427A-88C3-0EACE944F1DD}" srcOrd="7" destOrd="0" presId="urn:microsoft.com/office/officeart/2005/8/layout/list1"/>
    <dgm:cxn modelId="{130840A6-B009-42DA-A4C8-5F1E82CBCEBB}" type="presParOf" srcId="{FC6DE5CC-40A5-474C-83A3-66FC0417FFCE}" destId="{23ADF9F6-E530-4734-BC5E-1271AEEEE6F2}" srcOrd="8" destOrd="0" presId="urn:microsoft.com/office/officeart/2005/8/layout/list1"/>
    <dgm:cxn modelId="{28EB7267-64B5-4A6C-B45D-038167EB2130}" type="presParOf" srcId="{23ADF9F6-E530-4734-BC5E-1271AEEEE6F2}" destId="{80516C59-1DE1-4EBC-8A48-13855F8E9170}" srcOrd="0" destOrd="0" presId="urn:microsoft.com/office/officeart/2005/8/layout/list1"/>
    <dgm:cxn modelId="{E44DADCB-6A2B-4B37-9680-B6B78E6160C8}" type="presParOf" srcId="{23ADF9F6-E530-4734-BC5E-1271AEEEE6F2}" destId="{743A8EE3-5785-409D-8326-4C4170ADC05E}" srcOrd="1" destOrd="0" presId="urn:microsoft.com/office/officeart/2005/8/layout/list1"/>
    <dgm:cxn modelId="{F4A4C858-74F0-4181-A6D4-9E1E821C0D55}" type="presParOf" srcId="{FC6DE5CC-40A5-474C-83A3-66FC0417FFCE}" destId="{CF18BC81-D497-4103-9EF1-F840116CC761}" srcOrd="9" destOrd="0" presId="urn:microsoft.com/office/officeart/2005/8/layout/list1"/>
    <dgm:cxn modelId="{E00A367A-B77C-42A4-BA0C-FF6F8C39F214}" type="presParOf" srcId="{FC6DE5CC-40A5-474C-83A3-66FC0417FFCE}" destId="{F6DF15DB-A264-4420-B988-087C8EA7167A}" srcOrd="10" destOrd="0" presId="urn:microsoft.com/office/officeart/2005/8/layout/list1"/>
    <dgm:cxn modelId="{453A92D6-FC0D-46DA-9633-461214CA291E}" type="presParOf" srcId="{FC6DE5CC-40A5-474C-83A3-66FC0417FFCE}" destId="{011E814A-8B29-4879-B32B-3B682348DD66}" srcOrd="11" destOrd="0" presId="urn:microsoft.com/office/officeart/2005/8/layout/list1"/>
    <dgm:cxn modelId="{6E6688F9-7597-44B6-82AC-8B8CF3B9C970}" type="presParOf" srcId="{FC6DE5CC-40A5-474C-83A3-66FC0417FFCE}" destId="{651A5339-3548-43EF-BA19-0FE364EB58AB}" srcOrd="12" destOrd="0" presId="urn:microsoft.com/office/officeart/2005/8/layout/list1"/>
    <dgm:cxn modelId="{22DCC262-0BE9-4D7E-BEE9-8C6F2B8F6A76}" type="presParOf" srcId="{651A5339-3548-43EF-BA19-0FE364EB58AB}" destId="{0CD753A5-556C-4E2B-BF59-AFA5AC3F04BA}" srcOrd="0" destOrd="0" presId="urn:microsoft.com/office/officeart/2005/8/layout/list1"/>
    <dgm:cxn modelId="{DDEEAE21-8308-4910-B5DD-37D707D3F6DD}" type="presParOf" srcId="{651A5339-3548-43EF-BA19-0FE364EB58AB}" destId="{B9E26D8D-ED90-4D38-AA87-7DC8A84E81DE}" srcOrd="1" destOrd="0" presId="urn:microsoft.com/office/officeart/2005/8/layout/list1"/>
    <dgm:cxn modelId="{15BCB1B5-F42A-47F6-BD11-E73E0EA83DEC}" type="presParOf" srcId="{FC6DE5CC-40A5-474C-83A3-66FC0417FFCE}" destId="{68B59660-3D11-462F-AB79-FF3AB6C4C74E}" srcOrd="13" destOrd="0" presId="urn:microsoft.com/office/officeart/2005/8/layout/list1"/>
    <dgm:cxn modelId="{743146EA-CCBE-46FF-AE2F-9C8CF5C9769C}" type="presParOf" srcId="{FC6DE5CC-40A5-474C-83A3-66FC0417FFCE}" destId="{FA938301-5A32-4378-897E-05C6EEDBF8C4}" srcOrd="14" destOrd="0" presId="urn:microsoft.com/office/officeart/2005/8/layout/list1"/>
    <dgm:cxn modelId="{E3EB4A2B-AABF-4956-8522-8A611F8C2499}" type="presParOf" srcId="{FC6DE5CC-40A5-474C-83A3-66FC0417FFCE}" destId="{C3CA8A99-DBC6-4A46-9C8D-9E6FAFB53D8D}" srcOrd="15" destOrd="0" presId="urn:microsoft.com/office/officeart/2005/8/layout/list1"/>
    <dgm:cxn modelId="{39720C4A-A398-4C53-863B-1B91EFECC010}" type="presParOf" srcId="{FC6DE5CC-40A5-474C-83A3-66FC0417FFCE}" destId="{D9E272B6-9446-4581-82C1-C01EF4000AD2}" srcOrd="16" destOrd="0" presId="urn:microsoft.com/office/officeart/2005/8/layout/list1"/>
    <dgm:cxn modelId="{756DE128-7264-4BC1-A48D-5857C1A6D48A}" type="presParOf" srcId="{D9E272B6-9446-4581-82C1-C01EF4000AD2}" destId="{687796C9-09C7-4828-8518-5046D4B33BD5}" srcOrd="0" destOrd="0" presId="urn:microsoft.com/office/officeart/2005/8/layout/list1"/>
    <dgm:cxn modelId="{F4579B49-982C-4C8C-ADF0-8FCB3DFE399C}" type="presParOf" srcId="{D9E272B6-9446-4581-82C1-C01EF4000AD2}" destId="{31B18971-570F-4C6F-86B1-1E58165FE593}" srcOrd="1" destOrd="0" presId="urn:microsoft.com/office/officeart/2005/8/layout/list1"/>
    <dgm:cxn modelId="{2C27B8C7-394B-4834-9D85-8806A111613D}" type="presParOf" srcId="{FC6DE5CC-40A5-474C-83A3-66FC0417FFCE}" destId="{CCEB3C25-332E-4724-AFDC-A17B12B6BD8E}" srcOrd="17" destOrd="0" presId="urn:microsoft.com/office/officeart/2005/8/layout/list1"/>
    <dgm:cxn modelId="{F8DA0461-BD9F-4032-B84E-66DFAE0F9DB2}" type="presParOf" srcId="{FC6DE5CC-40A5-474C-83A3-66FC0417FFCE}" destId="{C57946C3-8F02-4DA5-B085-1C393ECDE87F}" srcOrd="18" destOrd="0" presId="urn:microsoft.com/office/officeart/2005/8/layout/list1"/>
    <dgm:cxn modelId="{760D62F7-784A-4D66-9E88-5619BD1307DB}" type="presParOf" srcId="{FC6DE5CC-40A5-474C-83A3-66FC0417FFCE}" destId="{A5F4A42E-E033-454D-8CF6-5B8A98FE861C}" srcOrd="19" destOrd="0" presId="urn:microsoft.com/office/officeart/2005/8/layout/list1"/>
    <dgm:cxn modelId="{1F5888D1-B68E-4083-BA01-872DC450EAF1}" type="presParOf" srcId="{FC6DE5CC-40A5-474C-83A3-66FC0417FFCE}" destId="{D96A1DD0-5BD8-4824-8A34-0340D0132357}" srcOrd="20" destOrd="0" presId="urn:microsoft.com/office/officeart/2005/8/layout/list1"/>
    <dgm:cxn modelId="{CC3F24F1-4534-41DE-BE83-5B557631704D}" type="presParOf" srcId="{D96A1DD0-5BD8-4824-8A34-0340D0132357}" destId="{95C443D3-448C-415C-9729-A2EEF998EF98}" srcOrd="0" destOrd="0" presId="urn:microsoft.com/office/officeart/2005/8/layout/list1"/>
    <dgm:cxn modelId="{1244A90E-24FB-4D38-8ACF-8E0F84AD168B}" type="presParOf" srcId="{D96A1DD0-5BD8-4824-8A34-0340D0132357}" destId="{DF459BD3-0F2C-4E89-8D6E-345558F6F787}" srcOrd="1" destOrd="0" presId="urn:microsoft.com/office/officeart/2005/8/layout/list1"/>
    <dgm:cxn modelId="{5275F2AA-7560-4928-881D-9D5EC855988A}" type="presParOf" srcId="{FC6DE5CC-40A5-474C-83A3-66FC0417FFCE}" destId="{F9961B21-2C93-4863-A767-9861F4760676}" srcOrd="21" destOrd="0" presId="urn:microsoft.com/office/officeart/2005/8/layout/list1"/>
    <dgm:cxn modelId="{F125697F-9EA6-463B-BB0F-C5ECAB2565A2}" type="presParOf" srcId="{FC6DE5CC-40A5-474C-83A3-66FC0417FFCE}" destId="{C8A46971-1DB4-4944-A2DE-651A865863D3}" srcOrd="22" destOrd="0" presId="urn:microsoft.com/office/officeart/2005/8/layout/list1"/>
    <dgm:cxn modelId="{801B2376-FAEB-447A-AB13-157354282481}" type="presParOf" srcId="{FC6DE5CC-40A5-474C-83A3-66FC0417FFCE}" destId="{376DFF71-8897-432C-B2D7-C8BF4F17A87B}" srcOrd="23" destOrd="0" presId="urn:microsoft.com/office/officeart/2005/8/layout/list1"/>
    <dgm:cxn modelId="{80B56B8C-656F-4122-9738-6E2BC46D676D}" type="presParOf" srcId="{FC6DE5CC-40A5-474C-83A3-66FC0417FFCE}" destId="{A12A3A77-2D82-4681-9851-F851F47AED2F}" srcOrd="24" destOrd="0" presId="urn:microsoft.com/office/officeart/2005/8/layout/list1"/>
    <dgm:cxn modelId="{71C47AC0-EEF0-45B6-8B77-8BD63134B5BD}" type="presParOf" srcId="{A12A3A77-2D82-4681-9851-F851F47AED2F}" destId="{C4619034-8AE9-4DB2-9923-81E591060996}" srcOrd="0" destOrd="0" presId="urn:microsoft.com/office/officeart/2005/8/layout/list1"/>
    <dgm:cxn modelId="{BC2CAB93-7217-48FE-862E-C7CCA5E16F86}" type="presParOf" srcId="{A12A3A77-2D82-4681-9851-F851F47AED2F}" destId="{C590357C-37C3-45DA-A8E9-F69DE566C981}" srcOrd="1" destOrd="0" presId="urn:microsoft.com/office/officeart/2005/8/layout/list1"/>
    <dgm:cxn modelId="{A6A92B94-D7C0-4D46-95EF-0414C0583C73}" type="presParOf" srcId="{FC6DE5CC-40A5-474C-83A3-66FC0417FFCE}" destId="{06C59247-47C4-4E73-8AD1-6AABC549E23F}" srcOrd="25" destOrd="0" presId="urn:microsoft.com/office/officeart/2005/8/layout/list1"/>
    <dgm:cxn modelId="{2C1F6796-6C57-4A63-BA97-A24B51A7A38C}" type="presParOf" srcId="{FC6DE5CC-40A5-474C-83A3-66FC0417FFCE}" destId="{B80B8BD1-305C-4FE3-BE20-7EEB068AED0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FB3E967-BA20-45C4-8509-C081816BE54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842A107C-F3BB-45A2-923A-F7D6F63CBBD9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Órganos responsables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942B8-51B8-4E75-AD35-EF3B84B00316}" type="parTrans" cxnId="{2F6FE5E8-9DD8-4BE5-B181-719967381F3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5ECEF-6E24-4F24-ADA6-6411AB971531}" type="sibTrans" cxnId="{2F6FE5E8-9DD8-4BE5-B181-719967381F3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E2CF6-595F-4515-9ED0-E7908342C96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ejecución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BE227-BFEF-4D42-AE97-F03AC7622665}" type="parTrans" cxnId="{8F2B2E27-F537-43F6-B85E-98F767217434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ECC86-DCF1-44E1-BF5E-41C5E3444069}" type="sibTrans" cxnId="{8F2B2E27-F537-43F6-B85E-98F76721743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62276-AA34-4408-BC96-EF90B8886B6A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Vicerrectorado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28DA1-A0F9-4E9C-9D0C-98368B9C46B6}" type="parTrans" cxnId="{7F85341C-69C3-4921-A5A7-CDF1BBA3D0AA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A9A49-3E5C-4170-8634-2A6A6C1C304A}" type="sibTrans" cxnId="{7F85341C-69C3-4921-A5A7-CDF1BBA3D0A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FA97B-D2C3-4115-B686-6BF70D88D83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Directores de Departamento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8FDF6-A36D-46E8-B08B-50AE767E529F}" type="parTrans" cxnId="{2134FC7A-CD0B-424E-AB3A-FACCC0DBE61C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F2F09-F335-46A2-A2F3-523A4A96FC3B}" type="sibTrans" cxnId="{2134FC7A-CD0B-424E-AB3A-FACCC0DBE61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9C642-5696-4C50-8F4D-6C35699EEB3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Directores de Carreras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E34B4-87AD-4D5F-B0A0-1E9BA3C4DDFA}" type="parTrans" cxnId="{E6F29385-D4EF-43C1-B382-15CB26066AC4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B7108-76A1-4760-B46E-F74E49B1C409}" type="sibTrans" cxnId="{E6F29385-D4EF-43C1-B382-15CB26066AC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4EDBE-7CB1-4321-85EF-5A4013D2D4F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Director de la Unidad de Educación Continua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5EFCD-4BBD-4FED-8D72-1B1F0FF5C2D7}" type="parTrans" cxnId="{72971243-2D5F-4F09-9BD8-17AC7FEB5A7B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0B584-D722-4B35-8EE8-29DD7106884E}" type="sibTrans" cxnId="{72971243-2D5F-4F09-9BD8-17AC7FEB5A7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6A598-5B8A-4CE1-98C8-976AAA703B60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apoyo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9D126-3D25-4E53-A900-CCA63994F33E}" type="parTrans" cxnId="{7DC480C5-FF33-455B-9754-07F24CD03F0E}">
      <dgm:prSet/>
      <dgm:spPr/>
      <dgm:t>
        <a:bodyPr/>
        <a:lstStyle/>
        <a:p>
          <a:endParaRPr lang="es-EC"/>
        </a:p>
      </dgm:t>
    </dgm:pt>
    <dgm:pt modelId="{F61BFFB9-DBAD-445D-A9A0-93805AC29623}" type="sibTrans" cxnId="{7DC480C5-FF33-455B-9754-07F24CD03F0E}">
      <dgm:prSet/>
      <dgm:spPr/>
      <dgm:t>
        <a:bodyPr/>
        <a:lstStyle/>
        <a:p>
          <a:endParaRPr lang="es-EC"/>
        </a:p>
      </dgm:t>
    </dgm:pt>
    <dgm:pt modelId="{55685BE2-84FC-43BF-87ED-1F2ABE3B9824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 docente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E353D-D687-49DC-B45B-6B34F2A6BE03}" type="parTrans" cxnId="{CCA16542-0349-4A34-AAB2-E020B6377BE9}">
      <dgm:prSet/>
      <dgm:spPr/>
      <dgm:t>
        <a:bodyPr/>
        <a:lstStyle/>
        <a:p>
          <a:endParaRPr lang="es-EC"/>
        </a:p>
      </dgm:t>
    </dgm:pt>
    <dgm:pt modelId="{30C6EE75-B676-43DB-98E7-544094E7D109}" type="sibTrans" cxnId="{CCA16542-0349-4A34-AAB2-E020B6377BE9}">
      <dgm:prSet/>
      <dgm:spPr/>
      <dgm:t>
        <a:bodyPr/>
        <a:lstStyle/>
        <a:p>
          <a:endParaRPr lang="es-EC"/>
        </a:p>
      </dgm:t>
    </dgm:pt>
    <dgm:pt modelId="{2B817766-3D3D-45D2-9DE8-6D346652AE5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 de la Unidad de Educación Continua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BDBA5A-AA07-4D5C-B213-8DBF2C335C33}" type="parTrans" cxnId="{86AFC4E0-E76F-47F2-B46E-6D465E451F16}">
      <dgm:prSet/>
      <dgm:spPr/>
      <dgm:t>
        <a:bodyPr/>
        <a:lstStyle/>
        <a:p>
          <a:endParaRPr lang="es-EC"/>
        </a:p>
      </dgm:t>
    </dgm:pt>
    <dgm:pt modelId="{F2AE2740-5F0A-4958-B9E9-2BFF1ADB8759}" type="sibTrans" cxnId="{86AFC4E0-E76F-47F2-B46E-6D465E451F16}">
      <dgm:prSet/>
      <dgm:spPr/>
      <dgm:t>
        <a:bodyPr/>
        <a:lstStyle/>
        <a:p>
          <a:endParaRPr lang="es-EC"/>
        </a:p>
      </dgm:t>
    </dgm:pt>
    <dgm:pt modelId="{87D0AAE6-D186-4E59-A67E-744B8EDFE59A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 </a:t>
          </a:r>
          <a:r>
            <a:rPr lang="es-EC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adminstrativo</a:t>
          </a:r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-financiero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4F01F-EFB1-4E18-A8A5-DCFD3277D3FB}" type="parTrans" cxnId="{9A921BF0-0268-4502-863A-50D5D0692FD4}">
      <dgm:prSet/>
      <dgm:spPr/>
      <dgm:t>
        <a:bodyPr/>
        <a:lstStyle/>
        <a:p>
          <a:endParaRPr lang="es-EC"/>
        </a:p>
      </dgm:t>
    </dgm:pt>
    <dgm:pt modelId="{71A870D4-9B70-4C89-A192-F4A1BEC1BD44}" type="sibTrans" cxnId="{9A921BF0-0268-4502-863A-50D5D0692FD4}">
      <dgm:prSet/>
      <dgm:spPr/>
      <dgm:t>
        <a:bodyPr/>
        <a:lstStyle/>
        <a:p>
          <a:endParaRPr lang="es-EC"/>
        </a:p>
      </dgm:t>
    </dgm:pt>
    <dgm:pt modelId="{A5F4AEFF-622E-4F77-8B68-F4FACB1A3C2F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 de Educación Presencial </a:t>
          </a:r>
        </a:p>
      </dgm:t>
    </dgm:pt>
    <dgm:pt modelId="{E804B55B-9D5F-4A9C-9403-6632DE68C25B}" type="parTrans" cxnId="{FD3E2259-07F3-4AF7-8F58-2479AF9ECC61}">
      <dgm:prSet/>
      <dgm:spPr/>
      <dgm:t>
        <a:bodyPr/>
        <a:lstStyle/>
        <a:p>
          <a:endParaRPr lang="es-EC"/>
        </a:p>
      </dgm:t>
    </dgm:pt>
    <dgm:pt modelId="{B5F3058A-35A3-408C-9789-1E6DC7D822AA}" type="sibTrans" cxnId="{FD3E2259-07F3-4AF7-8F58-2479AF9ECC61}">
      <dgm:prSet/>
      <dgm:spPr/>
      <dgm:t>
        <a:bodyPr/>
        <a:lstStyle/>
        <a:p>
          <a:endParaRPr lang="es-EC"/>
        </a:p>
      </dgm:t>
    </dgm:pt>
    <dgm:pt modelId="{3CCE0D0A-80EE-4621-A200-F2011F8D5BC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 de Desarrollo Institucional</a:t>
          </a:r>
        </a:p>
      </dgm:t>
    </dgm:pt>
    <dgm:pt modelId="{9E282E2F-4851-4582-9B13-C000FBBDCCD4}" type="parTrans" cxnId="{A625585F-192B-4F0F-A9CC-3FFF111AC3C2}">
      <dgm:prSet/>
      <dgm:spPr/>
      <dgm:t>
        <a:bodyPr/>
        <a:lstStyle/>
        <a:p>
          <a:endParaRPr lang="es-EC"/>
        </a:p>
      </dgm:t>
    </dgm:pt>
    <dgm:pt modelId="{30F7EFF7-2F76-48DA-A6BC-872058270B36}" type="sibTrans" cxnId="{A625585F-192B-4F0F-A9CC-3FFF111AC3C2}">
      <dgm:prSet/>
      <dgm:spPr/>
      <dgm:t>
        <a:bodyPr/>
        <a:lstStyle/>
        <a:p>
          <a:endParaRPr lang="es-EC"/>
        </a:p>
      </dgm:t>
    </dgm:pt>
    <dgm:pt modelId="{55B6EE13-3108-4758-955C-9B20A8CFB25A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 Financiera</a:t>
          </a:r>
        </a:p>
      </dgm:t>
    </dgm:pt>
    <dgm:pt modelId="{12914F89-FEE6-4F43-AAF5-8DF1D06292D4}" type="parTrans" cxnId="{A098FBD0-3D86-4E05-8C9A-236D7371EEFB}">
      <dgm:prSet/>
      <dgm:spPr/>
      <dgm:t>
        <a:bodyPr/>
        <a:lstStyle/>
        <a:p>
          <a:endParaRPr lang="es-EC"/>
        </a:p>
      </dgm:t>
    </dgm:pt>
    <dgm:pt modelId="{7A16BEDC-DDD3-4F11-8E03-491430D8E306}" type="sibTrans" cxnId="{A098FBD0-3D86-4E05-8C9A-236D7371EEFB}">
      <dgm:prSet/>
      <dgm:spPr/>
      <dgm:t>
        <a:bodyPr/>
        <a:lstStyle/>
        <a:p>
          <a:endParaRPr lang="es-EC"/>
        </a:p>
      </dgm:t>
    </dgm:pt>
    <dgm:pt modelId="{0630D0C7-4B3E-4CA6-9B7C-2FD8A7F19961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 de TICs</a:t>
          </a:r>
        </a:p>
      </dgm:t>
    </dgm:pt>
    <dgm:pt modelId="{DAB82F18-CE42-45CB-A731-76BFF114B555}" type="parTrans" cxnId="{D8E727FD-1CA8-4DAD-8F77-6E25E0DB24C6}">
      <dgm:prSet/>
      <dgm:spPr/>
      <dgm:t>
        <a:bodyPr/>
        <a:lstStyle/>
        <a:p>
          <a:endParaRPr lang="es-EC"/>
        </a:p>
      </dgm:t>
    </dgm:pt>
    <dgm:pt modelId="{3568DA26-6265-41AF-A8A7-2AB19A0A0AF2}" type="sibTrans" cxnId="{D8E727FD-1CA8-4DAD-8F77-6E25E0DB24C6}">
      <dgm:prSet/>
      <dgm:spPr/>
      <dgm:t>
        <a:bodyPr/>
        <a:lstStyle/>
        <a:p>
          <a:endParaRPr lang="es-EC"/>
        </a:p>
      </dgm:t>
    </dgm:pt>
    <dgm:pt modelId="{62F21AB5-52FF-4070-A80E-498808C50C86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 de Talento Humano</a:t>
          </a:r>
        </a:p>
      </dgm:t>
    </dgm:pt>
    <dgm:pt modelId="{E92E93C1-0349-4F6B-B8EE-0D0117F05B61}" type="parTrans" cxnId="{6ECC4ED6-D26D-445E-8A5A-3440E31269AD}">
      <dgm:prSet/>
      <dgm:spPr/>
      <dgm:t>
        <a:bodyPr/>
        <a:lstStyle/>
        <a:p>
          <a:endParaRPr lang="es-EC"/>
        </a:p>
      </dgm:t>
    </dgm:pt>
    <dgm:pt modelId="{F86942D3-939B-4A25-BE59-E143BA483E60}" type="sibTrans" cxnId="{6ECC4ED6-D26D-445E-8A5A-3440E31269AD}">
      <dgm:prSet/>
      <dgm:spPr/>
      <dgm:t>
        <a:bodyPr/>
        <a:lstStyle/>
        <a:p>
          <a:endParaRPr lang="es-EC"/>
        </a:p>
      </dgm:t>
    </dgm:pt>
    <dgm:pt modelId="{B1CFCC98-C6D8-4333-8733-A1DDBEC88D2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 de Seguridad Física</a:t>
          </a:r>
        </a:p>
      </dgm:t>
    </dgm:pt>
    <dgm:pt modelId="{58DBA141-3084-4AF5-9E79-9A440975497A}" type="parTrans" cxnId="{6202B6C2-B934-41EC-B8C0-9C823ADCFF12}">
      <dgm:prSet/>
      <dgm:spPr/>
      <dgm:t>
        <a:bodyPr/>
        <a:lstStyle/>
        <a:p>
          <a:endParaRPr lang="es-EC"/>
        </a:p>
      </dgm:t>
    </dgm:pt>
    <dgm:pt modelId="{9371B3AE-E749-4C74-BC62-84295B77A166}" type="sibTrans" cxnId="{6202B6C2-B934-41EC-B8C0-9C823ADCFF12}">
      <dgm:prSet/>
      <dgm:spPr/>
      <dgm:t>
        <a:bodyPr/>
        <a:lstStyle/>
        <a:p>
          <a:endParaRPr lang="es-EC"/>
        </a:p>
      </dgm:t>
    </dgm:pt>
    <dgm:pt modelId="{49FC0AF2-0F4C-4E1F-B196-111572099999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 de Comunicación Social</a:t>
          </a:r>
        </a:p>
      </dgm:t>
    </dgm:pt>
    <dgm:pt modelId="{AD414580-FD45-41A7-B523-2C9BD2CAF6F2}" type="parTrans" cxnId="{D4CB7577-D4DA-465F-BAFF-43EBAF45B516}">
      <dgm:prSet/>
      <dgm:spPr/>
      <dgm:t>
        <a:bodyPr/>
        <a:lstStyle/>
        <a:p>
          <a:endParaRPr lang="es-EC"/>
        </a:p>
      </dgm:t>
    </dgm:pt>
    <dgm:pt modelId="{218BBE23-72DA-444B-8A4B-833260E11F0A}" type="sibTrans" cxnId="{D4CB7577-D4DA-465F-BAFF-43EBAF45B516}">
      <dgm:prSet/>
      <dgm:spPr/>
      <dgm:t>
        <a:bodyPr/>
        <a:lstStyle/>
        <a:p>
          <a:endParaRPr lang="es-EC"/>
        </a:p>
      </dgm:t>
    </dgm:pt>
    <dgm:pt modelId="{0434859B-D50E-468B-95F2-3C8E18107168}" type="pres">
      <dgm:prSet presAssocID="{BFB3E967-BA20-45C4-8509-C081816BE5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8C4613-AF80-430C-AF5D-6FA57C1410F7}" type="pres">
      <dgm:prSet presAssocID="{842A107C-F3BB-45A2-923A-F7D6F63CBBD9}" presName="root1" presStyleCnt="0"/>
      <dgm:spPr/>
    </dgm:pt>
    <dgm:pt modelId="{E3FE98BA-ABC2-4A31-9DB4-6C4850135D25}" type="pres">
      <dgm:prSet presAssocID="{842A107C-F3BB-45A2-923A-F7D6F63CBBD9}" presName="LevelOneTextNode" presStyleLbl="node0" presStyleIdx="0" presStyleCnt="1" custLinFactX="-99163" custLinFactNeighborX="-100000" custLinFactNeighborY="208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0DF5B05-1AA7-4072-A44C-B9235AC3A80B}" type="pres">
      <dgm:prSet presAssocID="{842A107C-F3BB-45A2-923A-F7D6F63CBBD9}" presName="level2hierChild" presStyleCnt="0"/>
      <dgm:spPr/>
    </dgm:pt>
    <dgm:pt modelId="{A8584A85-F547-4AC6-9836-59DD8007F436}" type="pres">
      <dgm:prSet presAssocID="{993BE227-BFEF-4D42-AE97-F03AC7622665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C2C32E3-143E-4BCA-9B77-4BF89B439788}" type="pres">
      <dgm:prSet presAssocID="{993BE227-BFEF-4D42-AE97-F03AC7622665}" presName="connTx" presStyleLbl="parChTrans1D2" presStyleIdx="0" presStyleCnt="2"/>
      <dgm:spPr/>
      <dgm:t>
        <a:bodyPr/>
        <a:lstStyle/>
        <a:p>
          <a:endParaRPr lang="es-EC"/>
        </a:p>
      </dgm:t>
    </dgm:pt>
    <dgm:pt modelId="{3254EBC1-B3AC-4257-A481-DAE7CF60F862}" type="pres">
      <dgm:prSet presAssocID="{4A2E2CF6-595F-4515-9ED0-E7908342C962}" presName="root2" presStyleCnt="0"/>
      <dgm:spPr/>
    </dgm:pt>
    <dgm:pt modelId="{3F123731-95F9-4CA1-BD42-A02287D7DC94}" type="pres">
      <dgm:prSet presAssocID="{4A2E2CF6-595F-4515-9ED0-E7908342C962}" presName="LevelTwoTextNode" presStyleLbl="node2" presStyleIdx="0" presStyleCnt="2" custLinFactNeighborX="-66082" custLinFactNeighborY="634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F3BA09-DAB7-4137-AD38-9DC383409854}" type="pres">
      <dgm:prSet presAssocID="{4A2E2CF6-595F-4515-9ED0-E7908342C962}" presName="level3hierChild" presStyleCnt="0"/>
      <dgm:spPr/>
    </dgm:pt>
    <dgm:pt modelId="{0250E1EF-653B-4141-9BAA-3E882EC05592}" type="pres">
      <dgm:prSet presAssocID="{BE728DA1-A0F9-4E9C-9D0C-98368B9C46B6}" presName="conn2-1" presStyleLbl="parChTrans1D3" presStyleIdx="0" presStyleCnt="7"/>
      <dgm:spPr/>
      <dgm:t>
        <a:bodyPr/>
        <a:lstStyle/>
        <a:p>
          <a:endParaRPr lang="es-EC"/>
        </a:p>
      </dgm:t>
    </dgm:pt>
    <dgm:pt modelId="{31534D02-FBB2-4330-BD50-9307E7C36D32}" type="pres">
      <dgm:prSet presAssocID="{BE728DA1-A0F9-4E9C-9D0C-98368B9C46B6}" presName="connTx" presStyleLbl="parChTrans1D3" presStyleIdx="0" presStyleCnt="7"/>
      <dgm:spPr/>
      <dgm:t>
        <a:bodyPr/>
        <a:lstStyle/>
        <a:p>
          <a:endParaRPr lang="es-EC"/>
        </a:p>
      </dgm:t>
    </dgm:pt>
    <dgm:pt modelId="{C88FF3C3-4A45-4D98-A68B-855AFED98558}" type="pres">
      <dgm:prSet presAssocID="{A5962276-AA34-4408-BC96-EF90B8886B6A}" presName="root2" presStyleCnt="0"/>
      <dgm:spPr/>
    </dgm:pt>
    <dgm:pt modelId="{7CAB8061-7A39-4D1D-98BE-312005066395}" type="pres">
      <dgm:prSet presAssocID="{A5962276-AA34-4408-BC96-EF90B8886B6A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62DC9A-2B95-430D-AE56-EF14DC18E0F4}" type="pres">
      <dgm:prSet presAssocID="{A5962276-AA34-4408-BC96-EF90B8886B6A}" presName="level3hierChild" presStyleCnt="0"/>
      <dgm:spPr/>
    </dgm:pt>
    <dgm:pt modelId="{6066DF55-F62D-4D87-88B9-1C5B6D4EE192}" type="pres">
      <dgm:prSet presAssocID="{9CC5EFCD-4BBD-4FED-8D72-1B1F0FF5C2D7}" presName="conn2-1" presStyleLbl="parChTrans1D3" presStyleIdx="1" presStyleCnt="7"/>
      <dgm:spPr/>
      <dgm:t>
        <a:bodyPr/>
        <a:lstStyle/>
        <a:p>
          <a:endParaRPr lang="es-EC"/>
        </a:p>
      </dgm:t>
    </dgm:pt>
    <dgm:pt modelId="{030D151C-5D89-4454-9C46-197B9E90B6A6}" type="pres">
      <dgm:prSet presAssocID="{9CC5EFCD-4BBD-4FED-8D72-1B1F0FF5C2D7}" presName="connTx" presStyleLbl="parChTrans1D3" presStyleIdx="1" presStyleCnt="7"/>
      <dgm:spPr/>
      <dgm:t>
        <a:bodyPr/>
        <a:lstStyle/>
        <a:p>
          <a:endParaRPr lang="es-EC"/>
        </a:p>
      </dgm:t>
    </dgm:pt>
    <dgm:pt modelId="{2A1BACB1-F393-411B-985E-ED580340E2CB}" type="pres">
      <dgm:prSet presAssocID="{0C04EDBE-7CB1-4321-85EF-5A4013D2D4F2}" presName="root2" presStyleCnt="0"/>
      <dgm:spPr/>
    </dgm:pt>
    <dgm:pt modelId="{64B3DDA3-15DE-4014-B93A-46ADC8301048}" type="pres">
      <dgm:prSet presAssocID="{0C04EDBE-7CB1-4321-85EF-5A4013D2D4F2}" presName="LevelTwoTextNode" presStyleLbl="node3" presStyleIdx="1" presStyleCnt="7" custScaleX="20259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AEA7CB-CAA9-4743-97DA-96119F29CCA9}" type="pres">
      <dgm:prSet presAssocID="{0C04EDBE-7CB1-4321-85EF-5A4013D2D4F2}" presName="level3hierChild" presStyleCnt="0"/>
      <dgm:spPr/>
    </dgm:pt>
    <dgm:pt modelId="{9AE5D5B4-D1DD-4B46-9778-127166B9F7EB}" type="pres">
      <dgm:prSet presAssocID="{8F58FDF6-A36D-46E8-B08B-50AE767E529F}" presName="conn2-1" presStyleLbl="parChTrans1D3" presStyleIdx="2" presStyleCnt="7"/>
      <dgm:spPr/>
      <dgm:t>
        <a:bodyPr/>
        <a:lstStyle/>
        <a:p>
          <a:endParaRPr lang="es-EC"/>
        </a:p>
      </dgm:t>
    </dgm:pt>
    <dgm:pt modelId="{9722A417-A797-4838-B5F5-DB0F69ED03A8}" type="pres">
      <dgm:prSet presAssocID="{8F58FDF6-A36D-46E8-B08B-50AE767E529F}" presName="connTx" presStyleLbl="parChTrans1D3" presStyleIdx="2" presStyleCnt="7"/>
      <dgm:spPr/>
      <dgm:t>
        <a:bodyPr/>
        <a:lstStyle/>
        <a:p>
          <a:endParaRPr lang="es-EC"/>
        </a:p>
      </dgm:t>
    </dgm:pt>
    <dgm:pt modelId="{78850FCF-0961-4483-BC17-E412ACEA06CE}" type="pres">
      <dgm:prSet presAssocID="{686FA97B-D2C3-4115-B686-6BF70D88D83E}" presName="root2" presStyleCnt="0"/>
      <dgm:spPr/>
    </dgm:pt>
    <dgm:pt modelId="{E1D7F6B4-C40F-4E46-9DBF-89ADB67C188D}" type="pres">
      <dgm:prSet presAssocID="{686FA97B-D2C3-4115-B686-6BF70D88D83E}" presName="LevelTwoTextNode" presStyleLbl="node3" presStyleIdx="2" presStyleCnt="7" custScaleX="2021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0487EE-E6E7-459E-BCFA-2388AD53C729}" type="pres">
      <dgm:prSet presAssocID="{686FA97B-D2C3-4115-B686-6BF70D88D83E}" presName="level3hierChild" presStyleCnt="0"/>
      <dgm:spPr/>
    </dgm:pt>
    <dgm:pt modelId="{FBB8C67E-7AD0-423A-A71C-3F7CF032CCA1}" type="pres">
      <dgm:prSet presAssocID="{143E34B4-87AD-4D5F-B0A0-1E9BA3C4DDFA}" presName="conn2-1" presStyleLbl="parChTrans1D3" presStyleIdx="3" presStyleCnt="7"/>
      <dgm:spPr/>
      <dgm:t>
        <a:bodyPr/>
        <a:lstStyle/>
        <a:p>
          <a:endParaRPr lang="es-EC"/>
        </a:p>
      </dgm:t>
    </dgm:pt>
    <dgm:pt modelId="{595F3C23-38E1-4D2C-BD67-C3BBF0E704F7}" type="pres">
      <dgm:prSet presAssocID="{143E34B4-87AD-4D5F-B0A0-1E9BA3C4DDFA}" presName="connTx" presStyleLbl="parChTrans1D3" presStyleIdx="3" presStyleCnt="7"/>
      <dgm:spPr/>
      <dgm:t>
        <a:bodyPr/>
        <a:lstStyle/>
        <a:p>
          <a:endParaRPr lang="es-EC"/>
        </a:p>
      </dgm:t>
    </dgm:pt>
    <dgm:pt modelId="{4CF935FD-794B-4CC8-B0DE-4D05736BA855}" type="pres">
      <dgm:prSet presAssocID="{8079C642-5696-4C50-8F4D-6C35699EEB32}" presName="root2" presStyleCnt="0"/>
      <dgm:spPr/>
    </dgm:pt>
    <dgm:pt modelId="{904FAAF7-5711-4B85-8921-E88665B7A674}" type="pres">
      <dgm:prSet presAssocID="{8079C642-5696-4C50-8F4D-6C35699EEB32}" presName="LevelTwoTextNode" presStyleLbl="node3" presStyleIdx="3" presStyleCnt="7" custScaleX="1766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DA339E-64EE-4AE9-9CA3-F30ECE2ABA09}" type="pres">
      <dgm:prSet presAssocID="{8079C642-5696-4C50-8F4D-6C35699EEB32}" presName="level3hierChild" presStyleCnt="0"/>
      <dgm:spPr/>
    </dgm:pt>
    <dgm:pt modelId="{19428E9C-011C-4CD0-9059-455CC99AB310}" type="pres">
      <dgm:prSet presAssocID="{9C89D126-3D25-4E53-A900-CCA63994F33E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2F37EFBB-FF8E-4B3B-99E4-8F40087AD2F8}" type="pres">
      <dgm:prSet presAssocID="{9C89D126-3D25-4E53-A900-CCA63994F33E}" presName="connTx" presStyleLbl="parChTrans1D2" presStyleIdx="1" presStyleCnt="2"/>
      <dgm:spPr/>
      <dgm:t>
        <a:bodyPr/>
        <a:lstStyle/>
        <a:p>
          <a:endParaRPr lang="es-EC"/>
        </a:p>
      </dgm:t>
    </dgm:pt>
    <dgm:pt modelId="{775C1AEC-E00D-4504-B112-6C82951E6977}" type="pres">
      <dgm:prSet presAssocID="{09B6A598-5B8A-4CE1-98C8-976AAA703B60}" presName="root2" presStyleCnt="0"/>
      <dgm:spPr/>
    </dgm:pt>
    <dgm:pt modelId="{181BC27A-B1A5-42E5-977C-A0AE768309B7}" type="pres">
      <dgm:prSet presAssocID="{09B6A598-5B8A-4CE1-98C8-976AAA703B60}" presName="LevelTwoTextNode" presStyleLbl="node2" presStyleIdx="1" presStyleCnt="2" custLinFactNeighborX="-66082" custLinFactNeighborY="-45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8808CBA-4AF2-4538-BC72-9C5EF4AF0390}" type="pres">
      <dgm:prSet presAssocID="{09B6A598-5B8A-4CE1-98C8-976AAA703B60}" presName="level3hierChild" presStyleCnt="0"/>
      <dgm:spPr/>
    </dgm:pt>
    <dgm:pt modelId="{BB80BFE1-5CAC-4ED7-8210-F646C4D7940B}" type="pres">
      <dgm:prSet presAssocID="{0D5E353D-D687-49DC-B45B-6B34F2A6BE03}" presName="conn2-1" presStyleLbl="parChTrans1D3" presStyleIdx="4" presStyleCnt="7"/>
      <dgm:spPr/>
      <dgm:t>
        <a:bodyPr/>
        <a:lstStyle/>
        <a:p>
          <a:endParaRPr lang="es-EC"/>
        </a:p>
      </dgm:t>
    </dgm:pt>
    <dgm:pt modelId="{439A4A52-F5C8-455E-B8BA-74B531EBA08C}" type="pres">
      <dgm:prSet presAssocID="{0D5E353D-D687-49DC-B45B-6B34F2A6BE03}" presName="connTx" presStyleLbl="parChTrans1D3" presStyleIdx="4" presStyleCnt="7"/>
      <dgm:spPr/>
      <dgm:t>
        <a:bodyPr/>
        <a:lstStyle/>
        <a:p>
          <a:endParaRPr lang="es-EC"/>
        </a:p>
      </dgm:t>
    </dgm:pt>
    <dgm:pt modelId="{C5139278-EE95-4128-9262-7AA21FB82432}" type="pres">
      <dgm:prSet presAssocID="{55685BE2-84FC-43BF-87ED-1F2ABE3B9824}" presName="root2" presStyleCnt="0"/>
      <dgm:spPr/>
    </dgm:pt>
    <dgm:pt modelId="{1BBD156A-EFDA-4B7B-B955-6B381DBC855D}" type="pres">
      <dgm:prSet presAssocID="{55685BE2-84FC-43BF-87ED-1F2ABE3B9824}" presName="LevelTwoTextNode" presStyleLbl="node3" presStyleIdx="4" presStyleCnt="7" custScaleX="1766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CC68A3-DA26-4380-B13D-CA3C55260B1F}" type="pres">
      <dgm:prSet presAssocID="{55685BE2-84FC-43BF-87ED-1F2ABE3B9824}" presName="level3hierChild" presStyleCnt="0"/>
      <dgm:spPr/>
    </dgm:pt>
    <dgm:pt modelId="{F7F879B2-DBDA-4305-8625-B6A8DE08F0D5}" type="pres">
      <dgm:prSet presAssocID="{52BDBA5A-AA07-4D5C-B213-8DBF2C335C33}" presName="conn2-1" presStyleLbl="parChTrans1D3" presStyleIdx="5" presStyleCnt="7"/>
      <dgm:spPr/>
      <dgm:t>
        <a:bodyPr/>
        <a:lstStyle/>
        <a:p>
          <a:endParaRPr lang="es-EC"/>
        </a:p>
      </dgm:t>
    </dgm:pt>
    <dgm:pt modelId="{7E4FF328-1EE6-48EC-9F65-E2D2A14886ED}" type="pres">
      <dgm:prSet presAssocID="{52BDBA5A-AA07-4D5C-B213-8DBF2C335C33}" presName="connTx" presStyleLbl="parChTrans1D3" presStyleIdx="5" presStyleCnt="7"/>
      <dgm:spPr/>
      <dgm:t>
        <a:bodyPr/>
        <a:lstStyle/>
        <a:p>
          <a:endParaRPr lang="es-EC"/>
        </a:p>
      </dgm:t>
    </dgm:pt>
    <dgm:pt modelId="{287D1605-7F4D-4876-818D-0A62FC435EE9}" type="pres">
      <dgm:prSet presAssocID="{2B817766-3D3D-45D2-9DE8-6D346652AE52}" presName="root2" presStyleCnt="0"/>
      <dgm:spPr/>
    </dgm:pt>
    <dgm:pt modelId="{1BC7D70A-2C49-48A1-8A32-F87C3D13182D}" type="pres">
      <dgm:prSet presAssocID="{2B817766-3D3D-45D2-9DE8-6D346652AE52}" presName="LevelTwoTextNode" presStyleLbl="node3" presStyleIdx="5" presStyleCnt="7" custScaleX="1766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DF7813-A77F-4E3C-9C99-3B4A17314C96}" type="pres">
      <dgm:prSet presAssocID="{2B817766-3D3D-45D2-9DE8-6D346652AE52}" presName="level3hierChild" presStyleCnt="0"/>
      <dgm:spPr/>
    </dgm:pt>
    <dgm:pt modelId="{849288AD-4B7B-4CB7-84B6-2DF5849DE11C}" type="pres">
      <dgm:prSet presAssocID="{D554F01F-EFB1-4E18-A8A5-DCFD3277D3FB}" presName="conn2-1" presStyleLbl="parChTrans1D3" presStyleIdx="6" presStyleCnt="7"/>
      <dgm:spPr/>
      <dgm:t>
        <a:bodyPr/>
        <a:lstStyle/>
        <a:p>
          <a:endParaRPr lang="es-EC"/>
        </a:p>
      </dgm:t>
    </dgm:pt>
    <dgm:pt modelId="{6C59213C-4EC7-4693-ABDE-80022100FB26}" type="pres">
      <dgm:prSet presAssocID="{D554F01F-EFB1-4E18-A8A5-DCFD3277D3FB}" presName="connTx" presStyleLbl="parChTrans1D3" presStyleIdx="6" presStyleCnt="7"/>
      <dgm:spPr/>
      <dgm:t>
        <a:bodyPr/>
        <a:lstStyle/>
        <a:p>
          <a:endParaRPr lang="es-EC"/>
        </a:p>
      </dgm:t>
    </dgm:pt>
    <dgm:pt modelId="{B05E4412-D686-4993-8DD9-3347131FA0FC}" type="pres">
      <dgm:prSet presAssocID="{87D0AAE6-D186-4E59-A67E-744B8EDFE59A}" presName="root2" presStyleCnt="0"/>
      <dgm:spPr/>
    </dgm:pt>
    <dgm:pt modelId="{4664467D-866A-474D-B1A7-CDBB1051D15E}" type="pres">
      <dgm:prSet presAssocID="{87D0AAE6-D186-4E59-A67E-744B8EDFE59A}" presName="LevelTwoTextNode" presStyleLbl="node3" presStyleIdx="6" presStyleCnt="7" custScaleX="1823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6AEF6C-5ECC-4006-9568-CAC7728BAF3A}" type="pres">
      <dgm:prSet presAssocID="{87D0AAE6-D186-4E59-A67E-744B8EDFE59A}" presName="level3hierChild" presStyleCnt="0"/>
      <dgm:spPr/>
    </dgm:pt>
    <dgm:pt modelId="{F4D072B8-8156-4509-9575-521305F931E5}" type="pres">
      <dgm:prSet presAssocID="{E804B55B-9D5F-4A9C-9403-6632DE68C25B}" presName="conn2-1" presStyleLbl="parChTrans1D4" presStyleIdx="0" presStyleCnt="7"/>
      <dgm:spPr/>
      <dgm:t>
        <a:bodyPr/>
        <a:lstStyle/>
        <a:p>
          <a:endParaRPr lang="es-EC"/>
        </a:p>
      </dgm:t>
    </dgm:pt>
    <dgm:pt modelId="{1AAA0C04-8171-45C5-846C-DFCD3DD33A7A}" type="pres">
      <dgm:prSet presAssocID="{E804B55B-9D5F-4A9C-9403-6632DE68C25B}" presName="connTx" presStyleLbl="parChTrans1D4" presStyleIdx="0" presStyleCnt="7"/>
      <dgm:spPr/>
      <dgm:t>
        <a:bodyPr/>
        <a:lstStyle/>
        <a:p>
          <a:endParaRPr lang="es-EC"/>
        </a:p>
      </dgm:t>
    </dgm:pt>
    <dgm:pt modelId="{65094FEE-FA94-4807-8E10-8DE25FA8CB0B}" type="pres">
      <dgm:prSet presAssocID="{A5F4AEFF-622E-4F77-8B68-F4FACB1A3C2F}" presName="root2" presStyleCnt="0"/>
      <dgm:spPr/>
    </dgm:pt>
    <dgm:pt modelId="{A6E20B47-C5AC-4CC7-AAAD-72137C210C6C}" type="pres">
      <dgm:prSet presAssocID="{A5F4AEFF-622E-4F77-8B68-F4FACB1A3C2F}" presName="LevelTwoTextNode" presStyleLbl="node4" presStyleIdx="0" presStyleCnt="7" custScaleX="250490" custLinFactNeighborX="584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C8102A-F99A-4754-B685-93322096D584}" type="pres">
      <dgm:prSet presAssocID="{A5F4AEFF-622E-4F77-8B68-F4FACB1A3C2F}" presName="level3hierChild" presStyleCnt="0"/>
      <dgm:spPr/>
    </dgm:pt>
    <dgm:pt modelId="{DEE4D3E8-3457-4B99-AAA4-6705AEF913AD}" type="pres">
      <dgm:prSet presAssocID="{9E282E2F-4851-4582-9B13-C000FBBDCCD4}" presName="conn2-1" presStyleLbl="parChTrans1D4" presStyleIdx="1" presStyleCnt="7"/>
      <dgm:spPr/>
      <dgm:t>
        <a:bodyPr/>
        <a:lstStyle/>
        <a:p>
          <a:endParaRPr lang="es-EC"/>
        </a:p>
      </dgm:t>
    </dgm:pt>
    <dgm:pt modelId="{5868774B-8542-4358-9F56-27AB2C06209F}" type="pres">
      <dgm:prSet presAssocID="{9E282E2F-4851-4582-9B13-C000FBBDCCD4}" presName="connTx" presStyleLbl="parChTrans1D4" presStyleIdx="1" presStyleCnt="7"/>
      <dgm:spPr/>
      <dgm:t>
        <a:bodyPr/>
        <a:lstStyle/>
        <a:p>
          <a:endParaRPr lang="es-EC"/>
        </a:p>
      </dgm:t>
    </dgm:pt>
    <dgm:pt modelId="{AFE8E888-E7FE-4608-8CD9-15B250BB6774}" type="pres">
      <dgm:prSet presAssocID="{3CCE0D0A-80EE-4621-A200-F2011F8D5BC7}" presName="root2" presStyleCnt="0"/>
      <dgm:spPr/>
    </dgm:pt>
    <dgm:pt modelId="{8C9D734F-A284-4A8A-B9D3-CA90C6722DBD}" type="pres">
      <dgm:prSet presAssocID="{3CCE0D0A-80EE-4621-A200-F2011F8D5BC7}" presName="LevelTwoTextNode" presStyleLbl="node4" presStyleIdx="1" presStyleCnt="7" custScaleX="255816" custLinFactNeighborX="558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70B970-2215-4545-89B6-3A471A733458}" type="pres">
      <dgm:prSet presAssocID="{3CCE0D0A-80EE-4621-A200-F2011F8D5BC7}" presName="level3hierChild" presStyleCnt="0"/>
      <dgm:spPr/>
    </dgm:pt>
    <dgm:pt modelId="{F1A43B7A-8883-4D55-977A-7C3182EB1894}" type="pres">
      <dgm:prSet presAssocID="{12914F89-FEE6-4F43-AAF5-8DF1D06292D4}" presName="conn2-1" presStyleLbl="parChTrans1D4" presStyleIdx="2" presStyleCnt="7"/>
      <dgm:spPr/>
      <dgm:t>
        <a:bodyPr/>
        <a:lstStyle/>
        <a:p>
          <a:endParaRPr lang="es-EC"/>
        </a:p>
      </dgm:t>
    </dgm:pt>
    <dgm:pt modelId="{0D5D1EBB-4D06-4436-9405-8EA7C51C1D02}" type="pres">
      <dgm:prSet presAssocID="{12914F89-FEE6-4F43-AAF5-8DF1D06292D4}" presName="connTx" presStyleLbl="parChTrans1D4" presStyleIdx="2" presStyleCnt="7"/>
      <dgm:spPr/>
      <dgm:t>
        <a:bodyPr/>
        <a:lstStyle/>
        <a:p>
          <a:endParaRPr lang="es-EC"/>
        </a:p>
      </dgm:t>
    </dgm:pt>
    <dgm:pt modelId="{3551AFCB-1C86-4545-916E-A8E8014C7181}" type="pres">
      <dgm:prSet presAssocID="{55B6EE13-3108-4758-955C-9B20A8CFB25A}" presName="root2" presStyleCnt="0"/>
      <dgm:spPr/>
    </dgm:pt>
    <dgm:pt modelId="{2E4738B9-7235-44E0-A7AE-F806D4FD968F}" type="pres">
      <dgm:prSet presAssocID="{55B6EE13-3108-4758-955C-9B20A8CFB25A}" presName="LevelTwoTextNode" presStyleLbl="node4" presStyleIdx="2" presStyleCnt="7" custScaleX="178786" custLinFactNeighborX="580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360FB9-2FD5-40C9-8FB6-35362518A93C}" type="pres">
      <dgm:prSet presAssocID="{55B6EE13-3108-4758-955C-9B20A8CFB25A}" presName="level3hierChild" presStyleCnt="0"/>
      <dgm:spPr/>
    </dgm:pt>
    <dgm:pt modelId="{ADCA78A1-FBA2-4F96-92AC-F3A007599CB2}" type="pres">
      <dgm:prSet presAssocID="{DAB82F18-CE42-45CB-A731-76BFF114B555}" presName="conn2-1" presStyleLbl="parChTrans1D4" presStyleIdx="3" presStyleCnt="7"/>
      <dgm:spPr/>
      <dgm:t>
        <a:bodyPr/>
        <a:lstStyle/>
        <a:p>
          <a:endParaRPr lang="es-EC"/>
        </a:p>
      </dgm:t>
    </dgm:pt>
    <dgm:pt modelId="{6E519AD8-822F-4864-A53E-9AAEC5C96E57}" type="pres">
      <dgm:prSet presAssocID="{DAB82F18-CE42-45CB-A731-76BFF114B555}" presName="connTx" presStyleLbl="parChTrans1D4" presStyleIdx="3" presStyleCnt="7"/>
      <dgm:spPr/>
      <dgm:t>
        <a:bodyPr/>
        <a:lstStyle/>
        <a:p>
          <a:endParaRPr lang="es-EC"/>
        </a:p>
      </dgm:t>
    </dgm:pt>
    <dgm:pt modelId="{EC4EDD3D-BF79-4757-A131-D9EBCB72AEB9}" type="pres">
      <dgm:prSet presAssocID="{0630D0C7-4B3E-4CA6-9B7C-2FD8A7F19961}" presName="root2" presStyleCnt="0"/>
      <dgm:spPr/>
    </dgm:pt>
    <dgm:pt modelId="{3DEA3B33-9903-4784-B25C-E6251F92918C}" type="pres">
      <dgm:prSet presAssocID="{0630D0C7-4B3E-4CA6-9B7C-2FD8A7F19961}" presName="LevelTwoTextNode" presStyleLbl="node4" presStyleIdx="3" presStyleCnt="7" custScaleX="164129" custLinFactNeighborX="551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64B03C0-BA10-4C5F-969F-BA9691FFB2AC}" type="pres">
      <dgm:prSet presAssocID="{0630D0C7-4B3E-4CA6-9B7C-2FD8A7F19961}" presName="level3hierChild" presStyleCnt="0"/>
      <dgm:spPr/>
    </dgm:pt>
    <dgm:pt modelId="{451AAC0E-637C-4A4F-A63A-AF3F169E21E9}" type="pres">
      <dgm:prSet presAssocID="{E92E93C1-0349-4F6B-B8EE-0D0117F05B61}" presName="conn2-1" presStyleLbl="parChTrans1D4" presStyleIdx="4" presStyleCnt="7"/>
      <dgm:spPr/>
      <dgm:t>
        <a:bodyPr/>
        <a:lstStyle/>
        <a:p>
          <a:endParaRPr lang="es-EC"/>
        </a:p>
      </dgm:t>
    </dgm:pt>
    <dgm:pt modelId="{8134B124-1392-4AC6-AAD2-898EA19797B4}" type="pres">
      <dgm:prSet presAssocID="{E92E93C1-0349-4F6B-B8EE-0D0117F05B61}" presName="connTx" presStyleLbl="parChTrans1D4" presStyleIdx="4" presStyleCnt="7"/>
      <dgm:spPr/>
      <dgm:t>
        <a:bodyPr/>
        <a:lstStyle/>
        <a:p>
          <a:endParaRPr lang="es-EC"/>
        </a:p>
      </dgm:t>
    </dgm:pt>
    <dgm:pt modelId="{A1BB1BDC-546B-425A-8911-2EC0A8208094}" type="pres">
      <dgm:prSet presAssocID="{62F21AB5-52FF-4070-A80E-498808C50C86}" presName="root2" presStyleCnt="0"/>
      <dgm:spPr/>
    </dgm:pt>
    <dgm:pt modelId="{57758A36-7E4A-4BF1-A0C7-67D8CBC0755F}" type="pres">
      <dgm:prSet presAssocID="{62F21AB5-52FF-4070-A80E-498808C50C86}" presName="LevelTwoTextNode" presStyleLbl="node4" presStyleIdx="4" presStyleCnt="7" custScaleX="178786" custLinFactNeighborX="551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851585-66AD-4C88-8492-5EAE83A1F6E6}" type="pres">
      <dgm:prSet presAssocID="{62F21AB5-52FF-4070-A80E-498808C50C86}" presName="level3hierChild" presStyleCnt="0"/>
      <dgm:spPr/>
    </dgm:pt>
    <dgm:pt modelId="{319FD677-333B-4E94-B396-0550877F65D3}" type="pres">
      <dgm:prSet presAssocID="{58DBA141-3084-4AF5-9E79-9A440975497A}" presName="conn2-1" presStyleLbl="parChTrans1D4" presStyleIdx="5" presStyleCnt="7"/>
      <dgm:spPr/>
      <dgm:t>
        <a:bodyPr/>
        <a:lstStyle/>
        <a:p>
          <a:endParaRPr lang="es-EC"/>
        </a:p>
      </dgm:t>
    </dgm:pt>
    <dgm:pt modelId="{600063FD-3809-4D4F-ABF7-221589112CD9}" type="pres">
      <dgm:prSet presAssocID="{58DBA141-3084-4AF5-9E79-9A440975497A}" presName="connTx" presStyleLbl="parChTrans1D4" presStyleIdx="5" presStyleCnt="7"/>
      <dgm:spPr/>
      <dgm:t>
        <a:bodyPr/>
        <a:lstStyle/>
        <a:p>
          <a:endParaRPr lang="es-EC"/>
        </a:p>
      </dgm:t>
    </dgm:pt>
    <dgm:pt modelId="{BBF5106C-66E6-4520-91ED-41EE00ED99AE}" type="pres">
      <dgm:prSet presAssocID="{B1CFCC98-C6D8-4333-8733-A1DDBEC88D2D}" presName="root2" presStyleCnt="0"/>
      <dgm:spPr/>
    </dgm:pt>
    <dgm:pt modelId="{ED0059EE-8D1E-46DF-B4AF-463D139470C7}" type="pres">
      <dgm:prSet presAssocID="{B1CFCC98-C6D8-4333-8733-A1DDBEC88D2D}" presName="LevelTwoTextNode" presStyleLbl="node4" presStyleIdx="5" presStyleCnt="7" custScaleX="195441" custLinFactNeighborX="531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AA2B45-D450-44C0-AB9F-3DF1433CB208}" type="pres">
      <dgm:prSet presAssocID="{B1CFCC98-C6D8-4333-8733-A1DDBEC88D2D}" presName="level3hierChild" presStyleCnt="0"/>
      <dgm:spPr/>
    </dgm:pt>
    <dgm:pt modelId="{B18B7C38-1F85-4E87-85D4-95EA2E90A03F}" type="pres">
      <dgm:prSet presAssocID="{AD414580-FD45-41A7-B523-2C9BD2CAF6F2}" presName="conn2-1" presStyleLbl="parChTrans1D4" presStyleIdx="6" presStyleCnt="7"/>
      <dgm:spPr/>
      <dgm:t>
        <a:bodyPr/>
        <a:lstStyle/>
        <a:p>
          <a:endParaRPr lang="es-EC"/>
        </a:p>
      </dgm:t>
    </dgm:pt>
    <dgm:pt modelId="{38A51B7C-5F82-40DC-A07C-EE62608108CD}" type="pres">
      <dgm:prSet presAssocID="{AD414580-FD45-41A7-B523-2C9BD2CAF6F2}" presName="connTx" presStyleLbl="parChTrans1D4" presStyleIdx="6" presStyleCnt="7"/>
      <dgm:spPr/>
      <dgm:t>
        <a:bodyPr/>
        <a:lstStyle/>
        <a:p>
          <a:endParaRPr lang="es-EC"/>
        </a:p>
      </dgm:t>
    </dgm:pt>
    <dgm:pt modelId="{C1494761-0B78-4D27-81B9-86B58C85265D}" type="pres">
      <dgm:prSet presAssocID="{49FC0AF2-0F4C-4E1F-B196-111572099999}" presName="root2" presStyleCnt="0"/>
      <dgm:spPr/>
    </dgm:pt>
    <dgm:pt modelId="{4CE57FE0-D5C3-4078-9A2A-39FB53084291}" type="pres">
      <dgm:prSet presAssocID="{49FC0AF2-0F4C-4E1F-B196-111572099999}" presName="LevelTwoTextNode" presStyleLbl="node4" presStyleIdx="6" presStyleCnt="7" custScaleX="217721" custLinFactNeighborX="528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B5791D-7945-4859-8079-0881CF5B9DAB}" type="pres">
      <dgm:prSet presAssocID="{49FC0AF2-0F4C-4E1F-B196-111572099999}" presName="level3hierChild" presStyleCnt="0"/>
      <dgm:spPr/>
    </dgm:pt>
  </dgm:ptLst>
  <dgm:cxnLst>
    <dgm:cxn modelId="{F5FEF95D-182A-43DE-9809-5CB14B6914C3}" type="presOf" srcId="{8079C642-5696-4C50-8F4D-6C35699EEB32}" destId="{904FAAF7-5711-4B85-8921-E88665B7A674}" srcOrd="0" destOrd="0" presId="urn:microsoft.com/office/officeart/2005/8/layout/hierarchy2"/>
    <dgm:cxn modelId="{7DC480C5-FF33-455B-9754-07F24CD03F0E}" srcId="{842A107C-F3BB-45A2-923A-F7D6F63CBBD9}" destId="{09B6A598-5B8A-4CE1-98C8-976AAA703B60}" srcOrd="1" destOrd="0" parTransId="{9C89D126-3D25-4E53-A900-CCA63994F33E}" sibTransId="{F61BFFB9-DBAD-445D-A9A0-93805AC29623}"/>
    <dgm:cxn modelId="{AFDB9AF4-1C1E-4920-8398-F0783D010919}" type="presOf" srcId="{842A107C-F3BB-45A2-923A-F7D6F63CBBD9}" destId="{E3FE98BA-ABC2-4A31-9DB4-6C4850135D25}" srcOrd="0" destOrd="0" presId="urn:microsoft.com/office/officeart/2005/8/layout/hierarchy2"/>
    <dgm:cxn modelId="{86AFC4E0-E76F-47F2-B46E-6D465E451F16}" srcId="{09B6A598-5B8A-4CE1-98C8-976AAA703B60}" destId="{2B817766-3D3D-45D2-9DE8-6D346652AE52}" srcOrd="1" destOrd="0" parTransId="{52BDBA5A-AA07-4D5C-B213-8DBF2C335C33}" sibTransId="{F2AE2740-5F0A-4958-B9E9-2BFF1ADB8759}"/>
    <dgm:cxn modelId="{4A83CE80-0034-4B5B-989B-B273D5EDE819}" type="presOf" srcId="{9C89D126-3D25-4E53-A900-CCA63994F33E}" destId="{19428E9C-011C-4CD0-9059-455CC99AB310}" srcOrd="0" destOrd="0" presId="urn:microsoft.com/office/officeart/2005/8/layout/hierarchy2"/>
    <dgm:cxn modelId="{6954C143-7114-4331-9EC3-89E3528FEA2A}" type="presOf" srcId="{D554F01F-EFB1-4E18-A8A5-DCFD3277D3FB}" destId="{6C59213C-4EC7-4693-ABDE-80022100FB26}" srcOrd="1" destOrd="0" presId="urn:microsoft.com/office/officeart/2005/8/layout/hierarchy2"/>
    <dgm:cxn modelId="{2EC4829C-661B-4090-BAFC-B39ADD2F6082}" type="presOf" srcId="{993BE227-BFEF-4D42-AE97-F03AC7622665}" destId="{FC2C32E3-143E-4BCA-9B77-4BF89B439788}" srcOrd="1" destOrd="0" presId="urn:microsoft.com/office/officeart/2005/8/layout/hierarchy2"/>
    <dgm:cxn modelId="{2F6FE5E8-9DD8-4BE5-B181-719967381F33}" srcId="{BFB3E967-BA20-45C4-8509-C081816BE54A}" destId="{842A107C-F3BB-45A2-923A-F7D6F63CBBD9}" srcOrd="0" destOrd="0" parTransId="{5AC942B8-51B8-4E75-AD35-EF3B84B00316}" sibTransId="{5EB5ECEF-6E24-4F24-ADA6-6411AB971531}"/>
    <dgm:cxn modelId="{8AEBFC31-5258-42ED-A6E0-24E1038659F8}" type="presOf" srcId="{62F21AB5-52FF-4070-A80E-498808C50C86}" destId="{57758A36-7E4A-4BF1-A0C7-67D8CBC0755F}" srcOrd="0" destOrd="0" presId="urn:microsoft.com/office/officeart/2005/8/layout/hierarchy2"/>
    <dgm:cxn modelId="{706AB593-CBE8-4CFE-9621-E2804650F635}" type="presOf" srcId="{55685BE2-84FC-43BF-87ED-1F2ABE3B9824}" destId="{1BBD156A-EFDA-4B7B-B955-6B381DBC855D}" srcOrd="0" destOrd="0" presId="urn:microsoft.com/office/officeart/2005/8/layout/hierarchy2"/>
    <dgm:cxn modelId="{F4ED04E3-5991-45E8-89E1-909C6DF1E43B}" type="presOf" srcId="{8F58FDF6-A36D-46E8-B08B-50AE767E529F}" destId="{9AE5D5B4-D1DD-4B46-9778-127166B9F7EB}" srcOrd="0" destOrd="0" presId="urn:microsoft.com/office/officeart/2005/8/layout/hierarchy2"/>
    <dgm:cxn modelId="{E6F29385-D4EF-43C1-B382-15CB26066AC4}" srcId="{4A2E2CF6-595F-4515-9ED0-E7908342C962}" destId="{8079C642-5696-4C50-8F4D-6C35699EEB32}" srcOrd="3" destOrd="0" parTransId="{143E34B4-87AD-4D5F-B0A0-1E9BA3C4DDFA}" sibTransId="{7B4B7108-76A1-4760-B46E-F74E49B1C409}"/>
    <dgm:cxn modelId="{E5A4A183-C982-4EDE-AF08-C05D73BAE4F3}" type="presOf" srcId="{A5962276-AA34-4408-BC96-EF90B8886B6A}" destId="{7CAB8061-7A39-4D1D-98BE-312005066395}" srcOrd="0" destOrd="0" presId="urn:microsoft.com/office/officeart/2005/8/layout/hierarchy2"/>
    <dgm:cxn modelId="{09AC6F69-FEA9-4E92-9075-4B31DE6C0C08}" type="presOf" srcId="{BFB3E967-BA20-45C4-8509-C081816BE54A}" destId="{0434859B-D50E-468B-95F2-3C8E18107168}" srcOrd="0" destOrd="0" presId="urn:microsoft.com/office/officeart/2005/8/layout/hierarchy2"/>
    <dgm:cxn modelId="{C5ABF93D-9BAD-4AF9-8A40-22C716F1FE94}" type="presOf" srcId="{2B817766-3D3D-45D2-9DE8-6D346652AE52}" destId="{1BC7D70A-2C49-48A1-8A32-F87C3D13182D}" srcOrd="0" destOrd="0" presId="urn:microsoft.com/office/officeart/2005/8/layout/hierarchy2"/>
    <dgm:cxn modelId="{00DB3A2A-701F-4487-8BF1-9149CA270D93}" type="presOf" srcId="{9E282E2F-4851-4582-9B13-C000FBBDCCD4}" destId="{DEE4D3E8-3457-4B99-AAA4-6705AEF913AD}" srcOrd="0" destOrd="0" presId="urn:microsoft.com/office/officeart/2005/8/layout/hierarchy2"/>
    <dgm:cxn modelId="{9E287AAB-D789-4F04-A0C6-02749CB52824}" type="presOf" srcId="{3CCE0D0A-80EE-4621-A200-F2011F8D5BC7}" destId="{8C9D734F-A284-4A8A-B9D3-CA90C6722DBD}" srcOrd="0" destOrd="0" presId="urn:microsoft.com/office/officeart/2005/8/layout/hierarchy2"/>
    <dgm:cxn modelId="{9CCE1638-8873-4A31-A213-D8EE54F0AF34}" type="presOf" srcId="{09B6A598-5B8A-4CE1-98C8-976AAA703B60}" destId="{181BC27A-B1A5-42E5-977C-A0AE768309B7}" srcOrd="0" destOrd="0" presId="urn:microsoft.com/office/officeart/2005/8/layout/hierarchy2"/>
    <dgm:cxn modelId="{F2AAD2FA-E25B-476A-BCF0-EDEF5FEF0F5E}" type="presOf" srcId="{AD414580-FD45-41A7-B523-2C9BD2CAF6F2}" destId="{38A51B7C-5F82-40DC-A07C-EE62608108CD}" srcOrd="1" destOrd="0" presId="urn:microsoft.com/office/officeart/2005/8/layout/hierarchy2"/>
    <dgm:cxn modelId="{20781FB4-D398-449A-B1C5-F28620CEA2E3}" type="presOf" srcId="{87D0AAE6-D186-4E59-A67E-744B8EDFE59A}" destId="{4664467D-866A-474D-B1A7-CDBB1051D15E}" srcOrd="0" destOrd="0" presId="urn:microsoft.com/office/officeart/2005/8/layout/hierarchy2"/>
    <dgm:cxn modelId="{779C0FFB-C8E8-4E34-A548-9382C01235C1}" type="presOf" srcId="{58DBA141-3084-4AF5-9E79-9A440975497A}" destId="{600063FD-3809-4D4F-ABF7-221589112CD9}" srcOrd="1" destOrd="0" presId="urn:microsoft.com/office/officeart/2005/8/layout/hierarchy2"/>
    <dgm:cxn modelId="{C19F6820-85B7-48D8-AF96-1AACBF6A03FC}" type="presOf" srcId="{DAB82F18-CE42-45CB-A731-76BFF114B555}" destId="{6E519AD8-822F-4864-A53E-9AAEC5C96E57}" srcOrd="1" destOrd="0" presId="urn:microsoft.com/office/officeart/2005/8/layout/hierarchy2"/>
    <dgm:cxn modelId="{C8D78EDE-1EDF-4928-B955-2E9A3B35D98E}" type="presOf" srcId="{9CC5EFCD-4BBD-4FED-8D72-1B1F0FF5C2D7}" destId="{6066DF55-F62D-4D87-88B9-1C5B6D4EE192}" srcOrd="0" destOrd="0" presId="urn:microsoft.com/office/officeart/2005/8/layout/hierarchy2"/>
    <dgm:cxn modelId="{A625585F-192B-4F0F-A9CC-3FFF111AC3C2}" srcId="{87D0AAE6-D186-4E59-A67E-744B8EDFE59A}" destId="{3CCE0D0A-80EE-4621-A200-F2011F8D5BC7}" srcOrd="1" destOrd="0" parTransId="{9E282E2F-4851-4582-9B13-C000FBBDCCD4}" sibTransId="{30F7EFF7-2F76-48DA-A6BC-872058270B36}"/>
    <dgm:cxn modelId="{7B32F6F9-8C5F-4B48-AD5F-53172730AA19}" type="presOf" srcId="{0D5E353D-D687-49DC-B45B-6B34F2A6BE03}" destId="{439A4A52-F5C8-455E-B8BA-74B531EBA08C}" srcOrd="1" destOrd="0" presId="urn:microsoft.com/office/officeart/2005/8/layout/hierarchy2"/>
    <dgm:cxn modelId="{FD4F7312-4AFC-4E28-9BF6-8D786087CB6D}" type="presOf" srcId="{BE728DA1-A0F9-4E9C-9D0C-98368B9C46B6}" destId="{31534D02-FBB2-4330-BD50-9307E7C36D32}" srcOrd="1" destOrd="0" presId="urn:microsoft.com/office/officeart/2005/8/layout/hierarchy2"/>
    <dgm:cxn modelId="{1CD2B093-2906-40F0-9BB6-4A2B4FD68AAD}" type="presOf" srcId="{9CC5EFCD-4BBD-4FED-8D72-1B1F0FF5C2D7}" destId="{030D151C-5D89-4454-9C46-197B9E90B6A6}" srcOrd="1" destOrd="0" presId="urn:microsoft.com/office/officeart/2005/8/layout/hierarchy2"/>
    <dgm:cxn modelId="{6ECC4ED6-D26D-445E-8A5A-3440E31269AD}" srcId="{87D0AAE6-D186-4E59-A67E-744B8EDFE59A}" destId="{62F21AB5-52FF-4070-A80E-498808C50C86}" srcOrd="4" destOrd="0" parTransId="{E92E93C1-0349-4F6B-B8EE-0D0117F05B61}" sibTransId="{F86942D3-939B-4A25-BE59-E143BA483E60}"/>
    <dgm:cxn modelId="{D4CB7577-D4DA-465F-BAFF-43EBAF45B516}" srcId="{87D0AAE6-D186-4E59-A67E-744B8EDFE59A}" destId="{49FC0AF2-0F4C-4E1F-B196-111572099999}" srcOrd="6" destOrd="0" parTransId="{AD414580-FD45-41A7-B523-2C9BD2CAF6F2}" sibTransId="{218BBE23-72DA-444B-8A4B-833260E11F0A}"/>
    <dgm:cxn modelId="{6202B6C2-B934-41EC-B8C0-9C823ADCFF12}" srcId="{87D0AAE6-D186-4E59-A67E-744B8EDFE59A}" destId="{B1CFCC98-C6D8-4333-8733-A1DDBEC88D2D}" srcOrd="5" destOrd="0" parTransId="{58DBA141-3084-4AF5-9E79-9A440975497A}" sibTransId="{9371B3AE-E749-4C74-BC62-84295B77A166}"/>
    <dgm:cxn modelId="{32EEC64D-2E99-45CB-A2BE-F90A694BD633}" type="presOf" srcId="{E92E93C1-0349-4F6B-B8EE-0D0117F05B61}" destId="{8134B124-1392-4AC6-AAD2-898EA19797B4}" srcOrd="1" destOrd="0" presId="urn:microsoft.com/office/officeart/2005/8/layout/hierarchy2"/>
    <dgm:cxn modelId="{9A921BF0-0268-4502-863A-50D5D0692FD4}" srcId="{09B6A598-5B8A-4CE1-98C8-976AAA703B60}" destId="{87D0AAE6-D186-4E59-A67E-744B8EDFE59A}" srcOrd="2" destOrd="0" parTransId="{D554F01F-EFB1-4E18-A8A5-DCFD3277D3FB}" sibTransId="{71A870D4-9B70-4C89-A192-F4A1BEC1BD44}"/>
    <dgm:cxn modelId="{D3D820B4-71DD-49A5-AAB5-F72AC14D829B}" type="presOf" srcId="{B1CFCC98-C6D8-4333-8733-A1DDBEC88D2D}" destId="{ED0059EE-8D1E-46DF-B4AF-463D139470C7}" srcOrd="0" destOrd="0" presId="urn:microsoft.com/office/officeart/2005/8/layout/hierarchy2"/>
    <dgm:cxn modelId="{CF8CA4E5-0618-4917-B17C-56724F20B9FC}" type="presOf" srcId="{4A2E2CF6-595F-4515-9ED0-E7908342C962}" destId="{3F123731-95F9-4CA1-BD42-A02287D7DC94}" srcOrd="0" destOrd="0" presId="urn:microsoft.com/office/officeart/2005/8/layout/hierarchy2"/>
    <dgm:cxn modelId="{8671787A-12A9-4A06-944F-A7930DE62F71}" type="presOf" srcId="{686FA97B-D2C3-4115-B686-6BF70D88D83E}" destId="{E1D7F6B4-C40F-4E46-9DBF-89ADB67C188D}" srcOrd="0" destOrd="0" presId="urn:microsoft.com/office/officeart/2005/8/layout/hierarchy2"/>
    <dgm:cxn modelId="{EDDE9ED0-2517-422F-8E28-23BAE5C08018}" type="presOf" srcId="{12914F89-FEE6-4F43-AAF5-8DF1D06292D4}" destId="{F1A43B7A-8883-4D55-977A-7C3182EB1894}" srcOrd="0" destOrd="0" presId="urn:microsoft.com/office/officeart/2005/8/layout/hierarchy2"/>
    <dgm:cxn modelId="{CCA16542-0349-4A34-AAB2-E020B6377BE9}" srcId="{09B6A598-5B8A-4CE1-98C8-976AAA703B60}" destId="{55685BE2-84FC-43BF-87ED-1F2ABE3B9824}" srcOrd="0" destOrd="0" parTransId="{0D5E353D-D687-49DC-B45B-6B34F2A6BE03}" sibTransId="{30C6EE75-B676-43DB-98E7-544094E7D109}"/>
    <dgm:cxn modelId="{8B765FF2-A65F-4943-B92F-6E31EE75E045}" type="presOf" srcId="{AD414580-FD45-41A7-B523-2C9BD2CAF6F2}" destId="{B18B7C38-1F85-4E87-85D4-95EA2E90A03F}" srcOrd="0" destOrd="0" presId="urn:microsoft.com/office/officeart/2005/8/layout/hierarchy2"/>
    <dgm:cxn modelId="{4AB064EB-11CF-4B15-A4F9-E8D01FCE658E}" type="presOf" srcId="{0C04EDBE-7CB1-4321-85EF-5A4013D2D4F2}" destId="{64B3DDA3-15DE-4014-B93A-46ADC8301048}" srcOrd="0" destOrd="0" presId="urn:microsoft.com/office/officeart/2005/8/layout/hierarchy2"/>
    <dgm:cxn modelId="{8604F638-5CA9-4041-B09E-2151276C7FD3}" type="presOf" srcId="{9E282E2F-4851-4582-9B13-C000FBBDCCD4}" destId="{5868774B-8542-4358-9F56-27AB2C06209F}" srcOrd="1" destOrd="0" presId="urn:microsoft.com/office/officeart/2005/8/layout/hierarchy2"/>
    <dgm:cxn modelId="{A33C7C5D-4162-421B-9EBB-9C22098C406F}" type="presOf" srcId="{A5F4AEFF-622E-4F77-8B68-F4FACB1A3C2F}" destId="{A6E20B47-C5AC-4CC7-AAAD-72137C210C6C}" srcOrd="0" destOrd="0" presId="urn:microsoft.com/office/officeart/2005/8/layout/hierarchy2"/>
    <dgm:cxn modelId="{94CF6ECE-F46C-4848-9E86-4E4A0B103849}" type="presOf" srcId="{DAB82F18-CE42-45CB-A731-76BFF114B555}" destId="{ADCA78A1-FBA2-4F96-92AC-F3A007599CB2}" srcOrd="0" destOrd="0" presId="urn:microsoft.com/office/officeart/2005/8/layout/hierarchy2"/>
    <dgm:cxn modelId="{90DDEF11-5C68-49E2-932C-2B739CDF2078}" type="presOf" srcId="{8F58FDF6-A36D-46E8-B08B-50AE767E529F}" destId="{9722A417-A797-4838-B5F5-DB0F69ED03A8}" srcOrd="1" destOrd="0" presId="urn:microsoft.com/office/officeart/2005/8/layout/hierarchy2"/>
    <dgm:cxn modelId="{B44ED92F-C1ED-4E25-BA05-3DBB552FF364}" type="presOf" srcId="{993BE227-BFEF-4D42-AE97-F03AC7622665}" destId="{A8584A85-F547-4AC6-9836-59DD8007F436}" srcOrd="0" destOrd="0" presId="urn:microsoft.com/office/officeart/2005/8/layout/hierarchy2"/>
    <dgm:cxn modelId="{68F73CA5-22E3-4DA6-8BB3-303D3695FEC8}" type="presOf" srcId="{0D5E353D-D687-49DC-B45B-6B34F2A6BE03}" destId="{BB80BFE1-5CAC-4ED7-8210-F646C4D7940B}" srcOrd="0" destOrd="0" presId="urn:microsoft.com/office/officeart/2005/8/layout/hierarchy2"/>
    <dgm:cxn modelId="{7F85341C-69C3-4921-A5A7-CDF1BBA3D0AA}" srcId="{4A2E2CF6-595F-4515-9ED0-E7908342C962}" destId="{A5962276-AA34-4408-BC96-EF90B8886B6A}" srcOrd="0" destOrd="0" parTransId="{BE728DA1-A0F9-4E9C-9D0C-98368B9C46B6}" sibTransId="{0C3A9A49-3E5C-4170-8634-2A6A6C1C304A}"/>
    <dgm:cxn modelId="{F87D83F1-9FFE-4B8D-B28D-F7DC6493887B}" type="presOf" srcId="{E804B55B-9D5F-4A9C-9403-6632DE68C25B}" destId="{F4D072B8-8156-4509-9575-521305F931E5}" srcOrd="0" destOrd="0" presId="urn:microsoft.com/office/officeart/2005/8/layout/hierarchy2"/>
    <dgm:cxn modelId="{C0A108E7-68E8-47FC-BC4E-A79D392FDAE4}" type="presOf" srcId="{143E34B4-87AD-4D5F-B0A0-1E9BA3C4DDFA}" destId="{595F3C23-38E1-4D2C-BD67-C3BBF0E704F7}" srcOrd="1" destOrd="0" presId="urn:microsoft.com/office/officeart/2005/8/layout/hierarchy2"/>
    <dgm:cxn modelId="{72971243-2D5F-4F09-9BD8-17AC7FEB5A7B}" srcId="{4A2E2CF6-595F-4515-9ED0-E7908342C962}" destId="{0C04EDBE-7CB1-4321-85EF-5A4013D2D4F2}" srcOrd="1" destOrd="0" parTransId="{9CC5EFCD-4BBD-4FED-8D72-1B1F0FF5C2D7}" sibTransId="{EEF0B584-D722-4B35-8EE8-29DD7106884E}"/>
    <dgm:cxn modelId="{A098FBD0-3D86-4E05-8C9A-236D7371EEFB}" srcId="{87D0AAE6-D186-4E59-A67E-744B8EDFE59A}" destId="{55B6EE13-3108-4758-955C-9B20A8CFB25A}" srcOrd="2" destOrd="0" parTransId="{12914F89-FEE6-4F43-AAF5-8DF1D06292D4}" sibTransId="{7A16BEDC-DDD3-4F11-8E03-491430D8E306}"/>
    <dgm:cxn modelId="{561365CA-27DA-4F13-B637-87C099E27B13}" type="presOf" srcId="{E804B55B-9D5F-4A9C-9403-6632DE68C25B}" destId="{1AAA0C04-8171-45C5-846C-DFCD3DD33A7A}" srcOrd="1" destOrd="0" presId="urn:microsoft.com/office/officeart/2005/8/layout/hierarchy2"/>
    <dgm:cxn modelId="{DF822EF7-FD21-40F7-856C-000B9749AFAA}" type="presOf" srcId="{D554F01F-EFB1-4E18-A8A5-DCFD3277D3FB}" destId="{849288AD-4B7B-4CB7-84B6-2DF5849DE11C}" srcOrd="0" destOrd="0" presId="urn:microsoft.com/office/officeart/2005/8/layout/hierarchy2"/>
    <dgm:cxn modelId="{F4F754CF-9CBC-4E62-82D2-4BE8D194E81D}" type="presOf" srcId="{143E34B4-87AD-4D5F-B0A0-1E9BA3C4DDFA}" destId="{FBB8C67E-7AD0-423A-A71C-3F7CF032CCA1}" srcOrd="0" destOrd="0" presId="urn:microsoft.com/office/officeart/2005/8/layout/hierarchy2"/>
    <dgm:cxn modelId="{8F2B2E27-F537-43F6-B85E-98F767217434}" srcId="{842A107C-F3BB-45A2-923A-F7D6F63CBBD9}" destId="{4A2E2CF6-595F-4515-9ED0-E7908342C962}" srcOrd="0" destOrd="0" parTransId="{993BE227-BFEF-4D42-AE97-F03AC7622665}" sibTransId="{8C9ECC86-DCF1-44E1-BF5E-41C5E3444069}"/>
    <dgm:cxn modelId="{FD3E2259-07F3-4AF7-8F58-2479AF9ECC61}" srcId="{87D0AAE6-D186-4E59-A67E-744B8EDFE59A}" destId="{A5F4AEFF-622E-4F77-8B68-F4FACB1A3C2F}" srcOrd="0" destOrd="0" parTransId="{E804B55B-9D5F-4A9C-9403-6632DE68C25B}" sibTransId="{B5F3058A-35A3-408C-9789-1E6DC7D822AA}"/>
    <dgm:cxn modelId="{99B95721-2B0D-4194-9CA8-CCDF430C06E1}" type="presOf" srcId="{52BDBA5A-AA07-4D5C-B213-8DBF2C335C33}" destId="{F7F879B2-DBDA-4305-8625-B6A8DE08F0D5}" srcOrd="0" destOrd="0" presId="urn:microsoft.com/office/officeart/2005/8/layout/hierarchy2"/>
    <dgm:cxn modelId="{2134FC7A-CD0B-424E-AB3A-FACCC0DBE61C}" srcId="{4A2E2CF6-595F-4515-9ED0-E7908342C962}" destId="{686FA97B-D2C3-4115-B686-6BF70D88D83E}" srcOrd="2" destOrd="0" parTransId="{8F58FDF6-A36D-46E8-B08B-50AE767E529F}" sibTransId="{B9CF2F09-F335-46A2-A2F3-523A4A96FC3B}"/>
    <dgm:cxn modelId="{142BC908-0227-4AF3-B7F8-C01AE7EE0593}" type="presOf" srcId="{55B6EE13-3108-4758-955C-9B20A8CFB25A}" destId="{2E4738B9-7235-44E0-A7AE-F806D4FD968F}" srcOrd="0" destOrd="0" presId="urn:microsoft.com/office/officeart/2005/8/layout/hierarchy2"/>
    <dgm:cxn modelId="{D505F143-B9EA-487D-B3A1-018B2A0A58EB}" type="presOf" srcId="{E92E93C1-0349-4F6B-B8EE-0D0117F05B61}" destId="{451AAC0E-637C-4A4F-A63A-AF3F169E21E9}" srcOrd="0" destOrd="0" presId="urn:microsoft.com/office/officeart/2005/8/layout/hierarchy2"/>
    <dgm:cxn modelId="{049E2533-3260-4CCB-AC91-B6D1D4152D18}" type="presOf" srcId="{52BDBA5A-AA07-4D5C-B213-8DBF2C335C33}" destId="{7E4FF328-1EE6-48EC-9F65-E2D2A14886ED}" srcOrd="1" destOrd="0" presId="urn:microsoft.com/office/officeart/2005/8/layout/hierarchy2"/>
    <dgm:cxn modelId="{D8E727FD-1CA8-4DAD-8F77-6E25E0DB24C6}" srcId="{87D0AAE6-D186-4E59-A67E-744B8EDFE59A}" destId="{0630D0C7-4B3E-4CA6-9B7C-2FD8A7F19961}" srcOrd="3" destOrd="0" parTransId="{DAB82F18-CE42-45CB-A731-76BFF114B555}" sibTransId="{3568DA26-6265-41AF-A8A7-2AB19A0A0AF2}"/>
    <dgm:cxn modelId="{7F84E511-50D7-4E9F-9112-3527D47019FC}" type="presOf" srcId="{49FC0AF2-0F4C-4E1F-B196-111572099999}" destId="{4CE57FE0-D5C3-4078-9A2A-39FB53084291}" srcOrd="0" destOrd="0" presId="urn:microsoft.com/office/officeart/2005/8/layout/hierarchy2"/>
    <dgm:cxn modelId="{794D1E08-1E8B-4744-B530-F119F18F2EB9}" type="presOf" srcId="{BE728DA1-A0F9-4E9C-9D0C-98368B9C46B6}" destId="{0250E1EF-653B-4141-9BAA-3E882EC05592}" srcOrd="0" destOrd="0" presId="urn:microsoft.com/office/officeart/2005/8/layout/hierarchy2"/>
    <dgm:cxn modelId="{453CE658-F0D3-40D0-906E-D54A59564597}" type="presOf" srcId="{58DBA141-3084-4AF5-9E79-9A440975497A}" destId="{319FD677-333B-4E94-B396-0550877F65D3}" srcOrd="0" destOrd="0" presId="urn:microsoft.com/office/officeart/2005/8/layout/hierarchy2"/>
    <dgm:cxn modelId="{EBF929F6-795A-4E8E-84C0-670D9BE9E6EF}" type="presOf" srcId="{9C89D126-3D25-4E53-A900-CCA63994F33E}" destId="{2F37EFBB-FF8E-4B3B-99E4-8F40087AD2F8}" srcOrd="1" destOrd="0" presId="urn:microsoft.com/office/officeart/2005/8/layout/hierarchy2"/>
    <dgm:cxn modelId="{8225BC91-B9C2-4753-B76C-53588270A763}" type="presOf" srcId="{0630D0C7-4B3E-4CA6-9B7C-2FD8A7F19961}" destId="{3DEA3B33-9903-4784-B25C-E6251F92918C}" srcOrd="0" destOrd="0" presId="urn:microsoft.com/office/officeart/2005/8/layout/hierarchy2"/>
    <dgm:cxn modelId="{9B0DB357-E123-455A-84A1-326AADC179A8}" type="presOf" srcId="{12914F89-FEE6-4F43-AAF5-8DF1D06292D4}" destId="{0D5D1EBB-4D06-4436-9405-8EA7C51C1D02}" srcOrd="1" destOrd="0" presId="urn:microsoft.com/office/officeart/2005/8/layout/hierarchy2"/>
    <dgm:cxn modelId="{9D8AFF46-952B-4107-903F-5037777DEAEB}" type="presParOf" srcId="{0434859B-D50E-468B-95F2-3C8E18107168}" destId="{1D8C4613-AF80-430C-AF5D-6FA57C1410F7}" srcOrd="0" destOrd="0" presId="urn:microsoft.com/office/officeart/2005/8/layout/hierarchy2"/>
    <dgm:cxn modelId="{BA7AFBF8-9F2F-47A1-8275-EAFA047A1BCE}" type="presParOf" srcId="{1D8C4613-AF80-430C-AF5D-6FA57C1410F7}" destId="{E3FE98BA-ABC2-4A31-9DB4-6C4850135D25}" srcOrd="0" destOrd="0" presId="urn:microsoft.com/office/officeart/2005/8/layout/hierarchy2"/>
    <dgm:cxn modelId="{7D5945E6-606C-498D-BE2C-8984404B8F2B}" type="presParOf" srcId="{1D8C4613-AF80-430C-AF5D-6FA57C1410F7}" destId="{90DF5B05-1AA7-4072-A44C-B9235AC3A80B}" srcOrd="1" destOrd="0" presId="urn:microsoft.com/office/officeart/2005/8/layout/hierarchy2"/>
    <dgm:cxn modelId="{1812346F-94FA-48B6-AA09-01B865A39324}" type="presParOf" srcId="{90DF5B05-1AA7-4072-A44C-B9235AC3A80B}" destId="{A8584A85-F547-4AC6-9836-59DD8007F436}" srcOrd="0" destOrd="0" presId="urn:microsoft.com/office/officeart/2005/8/layout/hierarchy2"/>
    <dgm:cxn modelId="{5EC23F6A-0261-45F9-A157-F0096D24FBE6}" type="presParOf" srcId="{A8584A85-F547-4AC6-9836-59DD8007F436}" destId="{FC2C32E3-143E-4BCA-9B77-4BF89B439788}" srcOrd="0" destOrd="0" presId="urn:microsoft.com/office/officeart/2005/8/layout/hierarchy2"/>
    <dgm:cxn modelId="{591225C5-5930-4F94-9817-0A862D0472B3}" type="presParOf" srcId="{90DF5B05-1AA7-4072-A44C-B9235AC3A80B}" destId="{3254EBC1-B3AC-4257-A481-DAE7CF60F862}" srcOrd="1" destOrd="0" presId="urn:microsoft.com/office/officeart/2005/8/layout/hierarchy2"/>
    <dgm:cxn modelId="{FCE57AB4-F9C7-4961-97D8-1A0DF67DAFEC}" type="presParOf" srcId="{3254EBC1-B3AC-4257-A481-DAE7CF60F862}" destId="{3F123731-95F9-4CA1-BD42-A02287D7DC94}" srcOrd="0" destOrd="0" presId="urn:microsoft.com/office/officeart/2005/8/layout/hierarchy2"/>
    <dgm:cxn modelId="{881340D2-D078-4D2B-AC01-06C47A826A0B}" type="presParOf" srcId="{3254EBC1-B3AC-4257-A481-DAE7CF60F862}" destId="{6BF3BA09-DAB7-4137-AD38-9DC383409854}" srcOrd="1" destOrd="0" presId="urn:microsoft.com/office/officeart/2005/8/layout/hierarchy2"/>
    <dgm:cxn modelId="{EEAFADB8-32B8-46B5-BCC6-F734366AE268}" type="presParOf" srcId="{6BF3BA09-DAB7-4137-AD38-9DC383409854}" destId="{0250E1EF-653B-4141-9BAA-3E882EC05592}" srcOrd="0" destOrd="0" presId="urn:microsoft.com/office/officeart/2005/8/layout/hierarchy2"/>
    <dgm:cxn modelId="{0F681356-ADCE-44F1-9468-EF47BE285DCF}" type="presParOf" srcId="{0250E1EF-653B-4141-9BAA-3E882EC05592}" destId="{31534D02-FBB2-4330-BD50-9307E7C36D32}" srcOrd="0" destOrd="0" presId="urn:microsoft.com/office/officeart/2005/8/layout/hierarchy2"/>
    <dgm:cxn modelId="{E9106B4C-1C1B-41C4-85D4-D597135B7834}" type="presParOf" srcId="{6BF3BA09-DAB7-4137-AD38-9DC383409854}" destId="{C88FF3C3-4A45-4D98-A68B-855AFED98558}" srcOrd="1" destOrd="0" presId="urn:microsoft.com/office/officeart/2005/8/layout/hierarchy2"/>
    <dgm:cxn modelId="{2C296C4E-2956-4B49-9E07-EC60A19E8FB8}" type="presParOf" srcId="{C88FF3C3-4A45-4D98-A68B-855AFED98558}" destId="{7CAB8061-7A39-4D1D-98BE-312005066395}" srcOrd="0" destOrd="0" presId="urn:microsoft.com/office/officeart/2005/8/layout/hierarchy2"/>
    <dgm:cxn modelId="{83FA8DB0-4FBE-4604-AF60-06CB0F72686D}" type="presParOf" srcId="{C88FF3C3-4A45-4D98-A68B-855AFED98558}" destId="{9762DC9A-2B95-430D-AE56-EF14DC18E0F4}" srcOrd="1" destOrd="0" presId="urn:microsoft.com/office/officeart/2005/8/layout/hierarchy2"/>
    <dgm:cxn modelId="{02D313E9-4589-4A94-A2DE-230AEB449145}" type="presParOf" srcId="{6BF3BA09-DAB7-4137-AD38-9DC383409854}" destId="{6066DF55-F62D-4D87-88B9-1C5B6D4EE192}" srcOrd="2" destOrd="0" presId="urn:microsoft.com/office/officeart/2005/8/layout/hierarchy2"/>
    <dgm:cxn modelId="{529E2B57-3CC8-429E-B869-77C08D71B880}" type="presParOf" srcId="{6066DF55-F62D-4D87-88B9-1C5B6D4EE192}" destId="{030D151C-5D89-4454-9C46-197B9E90B6A6}" srcOrd="0" destOrd="0" presId="urn:microsoft.com/office/officeart/2005/8/layout/hierarchy2"/>
    <dgm:cxn modelId="{4EAC6941-DB95-430D-9FCA-D2D9AEA1FAE9}" type="presParOf" srcId="{6BF3BA09-DAB7-4137-AD38-9DC383409854}" destId="{2A1BACB1-F393-411B-985E-ED580340E2CB}" srcOrd="3" destOrd="0" presId="urn:microsoft.com/office/officeart/2005/8/layout/hierarchy2"/>
    <dgm:cxn modelId="{81F07937-9F8E-4076-B43C-10A49C6BC37F}" type="presParOf" srcId="{2A1BACB1-F393-411B-985E-ED580340E2CB}" destId="{64B3DDA3-15DE-4014-B93A-46ADC8301048}" srcOrd="0" destOrd="0" presId="urn:microsoft.com/office/officeart/2005/8/layout/hierarchy2"/>
    <dgm:cxn modelId="{7D84C1A0-EF95-4F01-A4B9-7FBFBFC3261D}" type="presParOf" srcId="{2A1BACB1-F393-411B-985E-ED580340E2CB}" destId="{A0AEA7CB-CAA9-4743-97DA-96119F29CCA9}" srcOrd="1" destOrd="0" presId="urn:microsoft.com/office/officeart/2005/8/layout/hierarchy2"/>
    <dgm:cxn modelId="{AA3716D7-7ED0-4A57-B43E-7940796548A5}" type="presParOf" srcId="{6BF3BA09-DAB7-4137-AD38-9DC383409854}" destId="{9AE5D5B4-D1DD-4B46-9778-127166B9F7EB}" srcOrd="4" destOrd="0" presId="urn:microsoft.com/office/officeart/2005/8/layout/hierarchy2"/>
    <dgm:cxn modelId="{D6F2B4D5-D876-45DB-BD5A-4D2A1B9F6EA6}" type="presParOf" srcId="{9AE5D5B4-D1DD-4B46-9778-127166B9F7EB}" destId="{9722A417-A797-4838-B5F5-DB0F69ED03A8}" srcOrd="0" destOrd="0" presId="urn:microsoft.com/office/officeart/2005/8/layout/hierarchy2"/>
    <dgm:cxn modelId="{6C8DCD6C-45DA-4D9A-94CC-589D98F96F37}" type="presParOf" srcId="{6BF3BA09-DAB7-4137-AD38-9DC383409854}" destId="{78850FCF-0961-4483-BC17-E412ACEA06CE}" srcOrd="5" destOrd="0" presId="urn:microsoft.com/office/officeart/2005/8/layout/hierarchy2"/>
    <dgm:cxn modelId="{7A640AA0-D635-4FEA-8AF8-8BFE6637B2D7}" type="presParOf" srcId="{78850FCF-0961-4483-BC17-E412ACEA06CE}" destId="{E1D7F6B4-C40F-4E46-9DBF-89ADB67C188D}" srcOrd="0" destOrd="0" presId="urn:microsoft.com/office/officeart/2005/8/layout/hierarchy2"/>
    <dgm:cxn modelId="{158C42D4-31FA-4B83-9AD7-04F00535F1E8}" type="presParOf" srcId="{78850FCF-0961-4483-BC17-E412ACEA06CE}" destId="{0A0487EE-E6E7-459E-BCFA-2388AD53C729}" srcOrd="1" destOrd="0" presId="urn:microsoft.com/office/officeart/2005/8/layout/hierarchy2"/>
    <dgm:cxn modelId="{615CAAB3-49C4-4B2B-A26E-B7CA15DAF064}" type="presParOf" srcId="{6BF3BA09-DAB7-4137-AD38-9DC383409854}" destId="{FBB8C67E-7AD0-423A-A71C-3F7CF032CCA1}" srcOrd="6" destOrd="0" presId="urn:microsoft.com/office/officeart/2005/8/layout/hierarchy2"/>
    <dgm:cxn modelId="{E7F3E727-37AC-4C77-B036-767BD16AFD9C}" type="presParOf" srcId="{FBB8C67E-7AD0-423A-A71C-3F7CF032CCA1}" destId="{595F3C23-38E1-4D2C-BD67-C3BBF0E704F7}" srcOrd="0" destOrd="0" presId="urn:microsoft.com/office/officeart/2005/8/layout/hierarchy2"/>
    <dgm:cxn modelId="{D42AE267-10D4-4E5C-9729-01E880035A90}" type="presParOf" srcId="{6BF3BA09-DAB7-4137-AD38-9DC383409854}" destId="{4CF935FD-794B-4CC8-B0DE-4D05736BA855}" srcOrd="7" destOrd="0" presId="urn:microsoft.com/office/officeart/2005/8/layout/hierarchy2"/>
    <dgm:cxn modelId="{933937C0-B590-4F1D-BFEE-546533067D94}" type="presParOf" srcId="{4CF935FD-794B-4CC8-B0DE-4D05736BA855}" destId="{904FAAF7-5711-4B85-8921-E88665B7A674}" srcOrd="0" destOrd="0" presId="urn:microsoft.com/office/officeart/2005/8/layout/hierarchy2"/>
    <dgm:cxn modelId="{6D04F4A7-D13E-4036-B499-9CBFEEDCF2F5}" type="presParOf" srcId="{4CF935FD-794B-4CC8-B0DE-4D05736BA855}" destId="{E4DA339E-64EE-4AE9-9CA3-F30ECE2ABA09}" srcOrd="1" destOrd="0" presId="urn:microsoft.com/office/officeart/2005/8/layout/hierarchy2"/>
    <dgm:cxn modelId="{8D676200-9FC3-4603-8BDB-E7AE1414E270}" type="presParOf" srcId="{90DF5B05-1AA7-4072-A44C-B9235AC3A80B}" destId="{19428E9C-011C-4CD0-9059-455CC99AB310}" srcOrd="2" destOrd="0" presId="urn:microsoft.com/office/officeart/2005/8/layout/hierarchy2"/>
    <dgm:cxn modelId="{E89AAB38-BA3E-4FCE-AB34-CBFE4E77F7DE}" type="presParOf" srcId="{19428E9C-011C-4CD0-9059-455CC99AB310}" destId="{2F37EFBB-FF8E-4B3B-99E4-8F40087AD2F8}" srcOrd="0" destOrd="0" presId="urn:microsoft.com/office/officeart/2005/8/layout/hierarchy2"/>
    <dgm:cxn modelId="{369191CA-ADDF-4B0F-95F6-EE904B5FCAE1}" type="presParOf" srcId="{90DF5B05-1AA7-4072-A44C-B9235AC3A80B}" destId="{775C1AEC-E00D-4504-B112-6C82951E6977}" srcOrd="3" destOrd="0" presId="urn:microsoft.com/office/officeart/2005/8/layout/hierarchy2"/>
    <dgm:cxn modelId="{2DD9FC2B-AE25-4597-AE42-2F879F275FF7}" type="presParOf" srcId="{775C1AEC-E00D-4504-B112-6C82951E6977}" destId="{181BC27A-B1A5-42E5-977C-A0AE768309B7}" srcOrd="0" destOrd="0" presId="urn:microsoft.com/office/officeart/2005/8/layout/hierarchy2"/>
    <dgm:cxn modelId="{0CCB1BC8-A85E-4D5F-9C52-847CD31AEECE}" type="presParOf" srcId="{775C1AEC-E00D-4504-B112-6C82951E6977}" destId="{F8808CBA-4AF2-4538-BC72-9C5EF4AF0390}" srcOrd="1" destOrd="0" presId="urn:microsoft.com/office/officeart/2005/8/layout/hierarchy2"/>
    <dgm:cxn modelId="{98E173BE-A3BB-4B75-9638-90B6D98C614A}" type="presParOf" srcId="{F8808CBA-4AF2-4538-BC72-9C5EF4AF0390}" destId="{BB80BFE1-5CAC-4ED7-8210-F646C4D7940B}" srcOrd="0" destOrd="0" presId="urn:microsoft.com/office/officeart/2005/8/layout/hierarchy2"/>
    <dgm:cxn modelId="{F37D95C5-AED3-434C-AF2D-F3294782052C}" type="presParOf" srcId="{BB80BFE1-5CAC-4ED7-8210-F646C4D7940B}" destId="{439A4A52-F5C8-455E-B8BA-74B531EBA08C}" srcOrd="0" destOrd="0" presId="urn:microsoft.com/office/officeart/2005/8/layout/hierarchy2"/>
    <dgm:cxn modelId="{6984BA9D-EBFB-4F19-91A3-F2E18F78EBF1}" type="presParOf" srcId="{F8808CBA-4AF2-4538-BC72-9C5EF4AF0390}" destId="{C5139278-EE95-4128-9262-7AA21FB82432}" srcOrd="1" destOrd="0" presId="urn:microsoft.com/office/officeart/2005/8/layout/hierarchy2"/>
    <dgm:cxn modelId="{E05DA680-A074-4989-8366-E4E6825BCABC}" type="presParOf" srcId="{C5139278-EE95-4128-9262-7AA21FB82432}" destId="{1BBD156A-EFDA-4B7B-B955-6B381DBC855D}" srcOrd="0" destOrd="0" presId="urn:microsoft.com/office/officeart/2005/8/layout/hierarchy2"/>
    <dgm:cxn modelId="{B7B4D2F9-98CC-40D1-919B-E24AFA545666}" type="presParOf" srcId="{C5139278-EE95-4128-9262-7AA21FB82432}" destId="{B2CC68A3-DA26-4380-B13D-CA3C55260B1F}" srcOrd="1" destOrd="0" presId="urn:microsoft.com/office/officeart/2005/8/layout/hierarchy2"/>
    <dgm:cxn modelId="{B3C7D5DB-5027-4C08-8DBE-E6DC87FC5760}" type="presParOf" srcId="{F8808CBA-4AF2-4538-BC72-9C5EF4AF0390}" destId="{F7F879B2-DBDA-4305-8625-B6A8DE08F0D5}" srcOrd="2" destOrd="0" presId="urn:microsoft.com/office/officeart/2005/8/layout/hierarchy2"/>
    <dgm:cxn modelId="{2260DE09-548E-439B-A8A2-7794313BCF46}" type="presParOf" srcId="{F7F879B2-DBDA-4305-8625-B6A8DE08F0D5}" destId="{7E4FF328-1EE6-48EC-9F65-E2D2A14886ED}" srcOrd="0" destOrd="0" presId="urn:microsoft.com/office/officeart/2005/8/layout/hierarchy2"/>
    <dgm:cxn modelId="{11B9153C-0BBD-4427-8678-6C32F473D7E9}" type="presParOf" srcId="{F8808CBA-4AF2-4538-BC72-9C5EF4AF0390}" destId="{287D1605-7F4D-4876-818D-0A62FC435EE9}" srcOrd="3" destOrd="0" presId="urn:microsoft.com/office/officeart/2005/8/layout/hierarchy2"/>
    <dgm:cxn modelId="{61ADCD9B-0FEF-48C1-B044-ADE27030CE15}" type="presParOf" srcId="{287D1605-7F4D-4876-818D-0A62FC435EE9}" destId="{1BC7D70A-2C49-48A1-8A32-F87C3D13182D}" srcOrd="0" destOrd="0" presId="urn:microsoft.com/office/officeart/2005/8/layout/hierarchy2"/>
    <dgm:cxn modelId="{7CCDE897-B1F6-4539-B9EB-6AA8597B85D6}" type="presParOf" srcId="{287D1605-7F4D-4876-818D-0A62FC435EE9}" destId="{ECDF7813-A77F-4E3C-9C99-3B4A17314C96}" srcOrd="1" destOrd="0" presId="urn:microsoft.com/office/officeart/2005/8/layout/hierarchy2"/>
    <dgm:cxn modelId="{C91096AC-C156-44B5-9403-2A6EEC4F793A}" type="presParOf" srcId="{F8808CBA-4AF2-4538-BC72-9C5EF4AF0390}" destId="{849288AD-4B7B-4CB7-84B6-2DF5849DE11C}" srcOrd="4" destOrd="0" presId="urn:microsoft.com/office/officeart/2005/8/layout/hierarchy2"/>
    <dgm:cxn modelId="{047F67B9-57E1-41DB-87BD-57B5FFBA8025}" type="presParOf" srcId="{849288AD-4B7B-4CB7-84B6-2DF5849DE11C}" destId="{6C59213C-4EC7-4693-ABDE-80022100FB26}" srcOrd="0" destOrd="0" presId="urn:microsoft.com/office/officeart/2005/8/layout/hierarchy2"/>
    <dgm:cxn modelId="{5F8BD496-D7A8-4B36-8B83-2C00520F1554}" type="presParOf" srcId="{F8808CBA-4AF2-4538-BC72-9C5EF4AF0390}" destId="{B05E4412-D686-4993-8DD9-3347131FA0FC}" srcOrd="5" destOrd="0" presId="urn:microsoft.com/office/officeart/2005/8/layout/hierarchy2"/>
    <dgm:cxn modelId="{69A48044-6314-4A1E-A63E-EE77358FEB98}" type="presParOf" srcId="{B05E4412-D686-4993-8DD9-3347131FA0FC}" destId="{4664467D-866A-474D-B1A7-CDBB1051D15E}" srcOrd="0" destOrd="0" presId="urn:microsoft.com/office/officeart/2005/8/layout/hierarchy2"/>
    <dgm:cxn modelId="{79B5A97E-7C91-46A0-8F09-46EEE23EB27E}" type="presParOf" srcId="{B05E4412-D686-4993-8DD9-3347131FA0FC}" destId="{946AEF6C-5ECC-4006-9568-CAC7728BAF3A}" srcOrd="1" destOrd="0" presId="urn:microsoft.com/office/officeart/2005/8/layout/hierarchy2"/>
    <dgm:cxn modelId="{BA092605-AA67-4BB1-BB7A-6121BCEBCC98}" type="presParOf" srcId="{946AEF6C-5ECC-4006-9568-CAC7728BAF3A}" destId="{F4D072B8-8156-4509-9575-521305F931E5}" srcOrd="0" destOrd="0" presId="urn:microsoft.com/office/officeart/2005/8/layout/hierarchy2"/>
    <dgm:cxn modelId="{FC63253D-0742-40F0-9772-C7836EEC43CC}" type="presParOf" srcId="{F4D072B8-8156-4509-9575-521305F931E5}" destId="{1AAA0C04-8171-45C5-846C-DFCD3DD33A7A}" srcOrd="0" destOrd="0" presId="urn:microsoft.com/office/officeart/2005/8/layout/hierarchy2"/>
    <dgm:cxn modelId="{3C2CB9EF-5872-4EF7-975B-4A93944E46B6}" type="presParOf" srcId="{946AEF6C-5ECC-4006-9568-CAC7728BAF3A}" destId="{65094FEE-FA94-4807-8E10-8DE25FA8CB0B}" srcOrd="1" destOrd="0" presId="urn:microsoft.com/office/officeart/2005/8/layout/hierarchy2"/>
    <dgm:cxn modelId="{B1BCA1F0-95AE-4CF8-8532-17A941803AFF}" type="presParOf" srcId="{65094FEE-FA94-4807-8E10-8DE25FA8CB0B}" destId="{A6E20B47-C5AC-4CC7-AAAD-72137C210C6C}" srcOrd="0" destOrd="0" presId="urn:microsoft.com/office/officeart/2005/8/layout/hierarchy2"/>
    <dgm:cxn modelId="{19883F16-E6BE-4918-AC53-7B5FDBDA4253}" type="presParOf" srcId="{65094FEE-FA94-4807-8E10-8DE25FA8CB0B}" destId="{5CC8102A-F99A-4754-B685-93322096D584}" srcOrd="1" destOrd="0" presId="urn:microsoft.com/office/officeart/2005/8/layout/hierarchy2"/>
    <dgm:cxn modelId="{C370B666-A84F-42D7-B551-D0C5049726A0}" type="presParOf" srcId="{946AEF6C-5ECC-4006-9568-CAC7728BAF3A}" destId="{DEE4D3E8-3457-4B99-AAA4-6705AEF913AD}" srcOrd="2" destOrd="0" presId="urn:microsoft.com/office/officeart/2005/8/layout/hierarchy2"/>
    <dgm:cxn modelId="{E12DF4A2-C5DA-43D2-B6D6-8FED68841F2F}" type="presParOf" srcId="{DEE4D3E8-3457-4B99-AAA4-6705AEF913AD}" destId="{5868774B-8542-4358-9F56-27AB2C06209F}" srcOrd="0" destOrd="0" presId="urn:microsoft.com/office/officeart/2005/8/layout/hierarchy2"/>
    <dgm:cxn modelId="{29CC7DEB-89CE-4369-ADAD-CAE48B89E47F}" type="presParOf" srcId="{946AEF6C-5ECC-4006-9568-CAC7728BAF3A}" destId="{AFE8E888-E7FE-4608-8CD9-15B250BB6774}" srcOrd="3" destOrd="0" presId="urn:microsoft.com/office/officeart/2005/8/layout/hierarchy2"/>
    <dgm:cxn modelId="{D2653514-A878-45A3-A879-658CDB21DCC7}" type="presParOf" srcId="{AFE8E888-E7FE-4608-8CD9-15B250BB6774}" destId="{8C9D734F-A284-4A8A-B9D3-CA90C6722DBD}" srcOrd="0" destOrd="0" presId="urn:microsoft.com/office/officeart/2005/8/layout/hierarchy2"/>
    <dgm:cxn modelId="{71DFC013-CC1A-4119-B4A9-797536858465}" type="presParOf" srcId="{AFE8E888-E7FE-4608-8CD9-15B250BB6774}" destId="{4970B970-2215-4545-89B6-3A471A733458}" srcOrd="1" destOrd="0" presId="urn:microsoft.com/office/officeart/2005/8/layout/hierarchy2"/>
    <dgm:cxn modelId="{7A709890-2949-4268-BBC0-95B35B87C9E4}" type="presParOf" srcId="{946AEF6C-5ECC-4006-9568-CAC7728BAF3A}" destId="{F1A43B7A-8883-4D55-977A-7C3182EB1894}" srcOrd="4" destOrd="0" presId="urn:microsoft.com/office/officeart/2005/8/layout/hierarchy2"/>
    <dgm:cxn modelId="{A7B688AF-BC66-417E-B96D-52C7FD17B253}" type="presParOf" srcId="{F1A43B7A-8883-4D55-977A-7C3182EB1894}" destId="{0D5D1EBB-4D06-4436-9405-8EA7C51C1D02}" srcOrd="0" destOrd="0" presId="urn:microsoft.com/office/officeart/2005/8/layout/hierarchy2"/>
    <dgm:cxn modelId="{68861C77-9DE0-42B1-B307-DF32709087F0}" type="presParOf" srcId="{946AEF6C-5ECC-4006-9568-CAC7728BAF3A}" destId="{3551AFCB-1C86-4545-916E-A8E8014C7181}" srcOrd="5" destOrd="0" presId="urn:microsoft.com/office/officeart/2005/8/layout/hierarchy2"/>
    <dgm:cxn modelId="{6A08A983-91C6-411D-9840-66B505FD45FC}" type="presParOf" srcId="{3551AFCB-1C86-4545-916E-A8E8014C7181}" destId="{2E4738B9-7235-44E0-A7AE-F806D4FD968F}" srcOrd="0" destOrd="0" presId="urn:microsoft.com/office/officeart/2005/8/layout/hierarchy2"/>
    <dgm:cxn modelId="{202E59A4-2F96-498F-B6A0-4EE79B4F3A1B}" type="presParOf" srcId="{3551AFCB-1C86-4545-916E-A8E8014C7181}" destId="{CE360FB9-2FD5-40C9-8FB6-35362518A93C}" srcOrd="1" destOrd="0" presId="urn:microsoft.com/office/officeart/2005/8/layout/hierarchy2"/>
    <dgm:cxn modelId="{6DAA70BE-5666-46C4-BFCC-F0E9DD07F8BA}" type="presParOf" srcId="{946AEF6C-5ECC-4006-9568-CAC7728BAF3A}" destId="{ADCA78A1-FBA2-4F96-92AC-F3A007599CB2}" srcOrd="6" destOrd="0" presId="urn:microsoft.com/office/officeart/2005/8/layout/hierarchy2"/>
    <dgm:cxn modelId="{AEBF23AC-CC56-4F1C-8921-F22E6590D048}" type="presParOf" srcId="{ADCA78A1-FBA2-4F96-92AC-F3A007599CB2}" destId="{6E519AD8-822F-4864-A53E-9AAEC5C96E57}" srcOrd="0" destOrd="0" presId="urn:microsoft.com/office/officeart/2005/8/layout/hierarchy2"/>
    <dgm:cxn modelId="{2C35A8B7-C960-4869-BF89-7C28D53B4E52}" type="presParOf" srcId="{946AEF6C-5ECC-4006-9568-CAC7728BAF3A}" destId="{EC4EDD3D-BF79-4757-A131-D9EBCB72AEB9}" srcOrd="7" destOrd="0" presId="urn:microsoft.com/office/officeart/2005/8/layout/hierarchy2"/>
    <dgm:cxn modelId="{6ABDE489-330C-4564-AD72-1DDFAFAACCF3}" type="presParOf" srcId="{EC4EDD3D-BF79-4757-A131-D9EBCB72AEB9}" destId="{3DEA3B33-9903-4784-B25C-E6251F92918C}" srcOrd="0" destOrd="0" presId="urn:microsoft.com/office/officeart/2005/8/layout/hierarchy2"/>
    <dgm:cxn modelId="{87944BAF-FC7B-453D-BD42-3ED353E55B80}" type="presParOf" srcId="{EC4EDD3D-BF79-4757-A131-D9EBCB72AEB9}" destId="{C64B03C0-BA10-4C5F-969F-BA9691FFB2AC}" srcOrd="1" destOrd="0" presId="urn:microsoft.com/office/officeart/2005/8/layout/hierarchy2"/>
    <dgm:cxn modelId="{1A17A853-C2F1-4028-BC20-A0EF9A0119C6}" type="presParOf" srcId="{946AEF6C-5ECC-4006-9568-CAC7728BAF3A}" destId="{451AAC0E-637C-4A4F-A63A-AF3F169E21E9}" srcOrd="8" destOrd="0" presId="urn:microsoft.com/office/officeart/2005/8/layout/hierarchy2"/>
    <dgm:cxn modelId="{B2186219-B9D4-40E9-AF5D-7EED53394AE0}" type="presParOf" srcId="{451AAC0E-637C-4A4F-A63A-AF3F169E21E9}" destId="{8134B124-1392-4AC6-AAD2-898EA19797B4}" srcOrd="0" destOrd="0" presId="urn:microsoft.com/office/officeart/2005/8/layout/hierarchy2"/>
    <dgm:cxn modelId="{22B0DD85-F51D-40F1-8C02-1B97A001DC2F}" type="presParOf" srcId="{946AEF6C-5ECC-4006-9568-CAC7728BAF3A}" destId="{A1BB1BDC-546B-425A-8911-2EC0A8208094}" srcOrd="9" destOrd="0" presId="urn:microsoft.com/office/officeart/2005/8/layout/hierarchy2"/>
    <dgm:cxn modelId="{6B5EB020-C5FA-465D-AD8F-96B1F93782F6}" type="presParOf" srcId="{A1BB1BDC-546B-425A-8911-2EC0A8208094}" destId="{57758A36-7E4A-4BF1-A0C7-67D8CBC0755F}" srcOrd="0" destOrd="0" presId="urn:microsoft.com/office/officeart/2005/8/layout/hierarchy2"/>
    <dgm:cxn modelId="{50398EF1-600B-4261-BB03-6D4199C39D2D}" type="presParOf" srcId="{A1BB1BDC-546B-425A-8911-2EC0A8208094}" destId="{DC851585-66AD-4C88-8492-5EAE83A1F6E6}" srcOrd="1" destOrd="0" presId="urn:microsoft.com/office/officeart/2005/8/layout/hierarchy2"/>
    <dgm:cxn modelId="{E07CA034-53C0-4011-86A4-185B7FA50F81}" type="presParOf" srcId="{946AEF6C-5ECC-4006-9568-CAC7728BAF3A}" destId="{319FD677-333B-4E94-B396-0550877F65D3}" srcOrd="10" destOrd="0" presId="urn:microsoft.com/office/officeart/2005/8/layout/hierarchy2"/>
    <dgm:cxn modelId="{558783D0-878E-4858-AF41-1056E95C1586}" type="presParOf" srcId="{319FD677-333B-4E94-B396-0550877F65D3}" destId="{600063FD-3809-4D4F-ABF7-221589112CD9}" srcOrd="0" destOrd="0" presId="urn:microsoft.com/office/officeart/2005/8/layout/hierarchy2"/>
    <dgm:cxn modelId="{26DE806B-6539-4F1B-9797-EAFA17A8A54D}" type="presParOf" srcId="{946AEF6C-5ECC-4006-9568-CAC7728BAF3A}" destId="{BBF5106C-66E6-4520-91ED-41EE00ED99AE}" srcOrd="11" destOrd="0" presId="urn:microsoft.com/office/officeart/2005/8/layout/hierarchy2"/>
    <dgm:cxn modelId="{D3DA9E83-DEE0-4376-84F6-8795AAC96C0E}" type="presParOf" srcId="{BBF5106C-66E6-4520-91ED-41EE00ED99AE}" destId="{ED0059EE-8D1E-46DF-B4AF-463D139470C7}" srcOrd="0" destOrd="0" presId="urn:microsoft.com/office/officeart/2005/8/layout/hierarchy2"/>
    <dgm:cxn modelId="{E902030C-66DF-475C-A3DD-A44BD6F882D6}" type="presParOf" srcId="{BBF5106C-66E6-4520-91ED-41EE00ED99AE}" destId="{78AA2B45-D450-44C0-AB9F-3DF1433CB208}" srcOrd="1" destOrd="0" presId="urn:microsoft.com/office/officeart/2005/8/layout/hierarchy2"/>
    <dgm:cxn modelId="{3374905F-8157-41F5-A59D-620963BD6CBF}" type="presParOf" srcId="{946AEF6C-5ECC-4006-9568-CAC7728BAF3A}" destId="{B18B7C38-1F85-4E87-85D4-95EA2E90A03F}" srcOrd="12" destOrd="0" presId="urn:microsoft.com/office/officeart/2005/8/layout/hierarchy2"/>
    <dgm:cxn modelId="{AA4ADED6-367B-4825-92EF-62D78377AE01}" type="presParOf" srcId="{B18B7C38-1F85-4E87-85D4-95EA2E90A03F}" destId="{38A51B7C-5F82-40DC-A07C-EE62608108CD}" srcOrd="0" destOrd="0" presId="urn:microsoft.com/office/officeart/2005/8/layout/hierarchy2"/>
    <dgm:cxn modelId="{109A3A8C-4DAB-4B26-A643-A1E36EE8CDB3}" type="presParOf" srcId="{946AEF6C-5ECC-4006-9568-CAC7728BAF3A}" destId="{C1494761-0B78-4D27-81B9-86B58C85265D}" srcOrd="13" destOrd="0" presId="urn:microsoft.com/office/officeart/2005/8/layout/hierarchy2"/>
    <dgm:cxn modelId="{978915D6-747D-47E9-B75C-816256B7C939}" type="presParOf" srcId="{C1494761-0B78-4D27-81B9-86B58C85265D}" destId="{4CE57FE0-D5C3-4078-9A2A-39FB53084291}" srcOrd="0" destOrd="0" presId="urn:microsoft.com/office/officeart/2005/8/layout/hierarchy2"/>
    <dgm:cxn modelId="{BE3D752A-5474-402C-AB90-53DE73619D69}" type="presParOf" srcId="{C1494761-0B78-4D27-81B9-86B58C85265D}" destId="{3AB5791D-7945-4859-8079-0881CF5B9D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4CB4377-62B5-42D9-BACC-E760155FC16B}" type="doc">
      <dgm:prSet loTypeId="urn:microsoft.com/office/officeart/2005/8/layout/b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7960142E-50BA-457C-98CA-547526CA7578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Publicación de la oferta de los cursos de recuperación.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95814-1EF0-434C-8160-BA640859DBD1}" type="parTrans" cxnId="{B3F535BE-F797-444D-8513-1E29CB26E14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917F9-79F5-4178-BFBD-557D7129B13B}" type="sibTrans" cxnId="{B3F535BE-F797-444D-8513-1E29CB26E14F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4C9C5-FB97-4240-8D8B-9D36D38656F0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Período de inscripciones, recepción de documentos y requisitos. 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216C0-F9DF-47E8-BA4D-3576D675C494}" type="parTrans" cxnId="{48472933-47F8-487A-A589-0B1B4D2FB83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C2C36-A08E-4A6B-853A-D9955DBBED3E}" type="sibTrans" cxnId="{48472933-47F8-487A-A589-0B1B4D2FB833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F18B5-69F8-4C51-95D7-460E93CD60CA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Ingreso de horarios y carga lectiva.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6FED4-BBBC-4480-8203-1320743D3706}" type="parTrans" cxnId="{5751BD49-5C15-4867-A4F0-C4407F505CD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42976-D1DA-492E-B5E3-C7401019A881}" type="sibTrans" cxnId="{5751BD49-5C15-4867-A4F0-C4407F505CDB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66DBB-5A57-4C72-9DAD-58E0F71FA2C5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Período de matrículas.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1DEAA-8CEE-4058-86D4-B3DC4628C24C}" type="parTrans" cxnId="{882B4BAD-65B8-48FB-8A2D-0865815E15E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C305E-E87A-486E-8AF5-0DC5DE074363}" type="sibTrans" cxnId="{882B4BAD-65B8-48FB-8A2D-0865815E15EF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836B5-0E20-48FB-8440-4BFDD42D1DF5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Levantamiento de impedimentos.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87C1C-A99B-41AF-ACCC-6723E045BEE4}" type="parTrans" cxnId="{D95C3F7D-0905-47C9-BAE4-DDB48E0145D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A540D-522C-4DF9-B830-CB05D7080302}" type="sibTrans" cxnId="{D95C3F7D-0905-47C9-BAE4-DDB48E0145DD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27F4B-9414-458A-B664-4CA969CD07A0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Inicio de clases. 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9EF0B-986A-4853-B797-31CF9CA6C4A3}" type="parTrans" cxnId="{57014FC6-366B-44A2-818F-1AF8B775DDA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8FE37-7340-49AA-B522-628D15F338DA}" type="sibTrans" cxnId="{57014FC6-366B-44A2-818F-1AF8B775DDAA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00C8E-7184-4F19-8AC9-42984772B20E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Finalización de clases.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3C0C6-2EDF-498C-A8DE-4179ECAD5474}" type="parTrans" cxnId="{F04AB1EB-0A7B-48B6-8571-51AE26C26EC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C4B57-21EA-48C5-AE2E-70DF74C5662A}" type="sibTrans" cxnId="{F04AB1EB-0A7B-48B6-8571-51AE26C26EC3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D500D-25A2-4BB4-AEDE-EA8F987840E9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Examen final.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B5E08-C830-49DA-9C2A-8DA9BA3C87D8}" type="parTrans" cxnId="{D0A1DDB1-6BB6-4C93-AC00-C445A25453B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667A5-124D-4F66-BCB3-48FC4E5714C0}" type="sibTrans" cxnId="{D0A1DDB1-6BB6-4C93-AC00-C445A25453B9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CD060-D658-4194-B7B5-907D52BFE888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Ingreso y publicación de las notas en el sistema dentro del cronograma académico establecido.</a:t>
          </a:r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AA12A-D444-4E3B-875B-16E3BC948EAB}" type="parTrans" cxnId="{727E1F2A-F4EA-4D7A-92E4-E942C3859CB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97042-9EB3-4DA6-A6FB-292021272672}" type="sibTrans" cxnId="{727E1F2A-F4EA-4D7A-92E4-E942C3859CB7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B734A-BD9B-4E87-B7B0-A2708CF92787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Reingreso de calificaciones atrasadas, modificaciones o recalificaciones con su respectivas justificaciones.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FB523-FB9E-4272-B313-39BCF39933F4}" type="parTrans" cxnId="{EFDAC065-A94C-4512-8A9C-1233B71B134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D1F40-F1F2-48D1-8F1C-3935F1EB3293}" type="sibTrans" cxnId="{EFDAC065-A94C-4512-8A9C-1233B71B1343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327C8-BF98-40FB-A6B2-2F15E4E3A7F3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Elaboración y socialización de la lista final de los alumnos admitidos al primer nivel.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90787-ADF1-43C8-A6CD-3AF9580AADCC}" type="parTrans" cxnId="{05E05D39-4778-4BED-ACA6-E3C7A328B1D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BC3AF-0F47-4A79-BC6E-3E6D8E77B229}" type="sibTrans" cxnId="{05E05D39-4778-4BED-ACA6-E3C7A328B1D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4368B-B642-4577-9BB4-B6ED04571AF8}" type="pres">
      <dgm:prSet presAssocID="{A4CB4377-62B5-42D9-BACC-E760155FC1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84EAD3-F74D-4CBA-A291-E1B3D9DE96BF}" type="pres">
      <dgm:prSet presAssocID="{7960142E-50BA-457C-98CA-547526CA757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B2E55F-F246-4800-8A87-66AF9893183C}" type="pres">
      <dgm:prSet presAssocID="{C15917F9-79F5-4178-BFBD-557D7129B13B}" presName="sibTrans" presStyleLbl="sibTrans1D1" presStyleIdx="0" presStyleCnt="10"/>
      <dgm:spPr/>
      <dgm:t>
        <a:bodyPr/>
        <a:lstStyle/>
        <a:p>
          <a:endParaRPr lang="es-EC"/>
        </a:p>
      </dgm:t>
    </dgm:pt>
    <dgm:pt modelId="{0F0DEB0E-8362-45A9-9FA7-04DD5999FC54}" type="pres">
      <dgm:prSet presAssocID="{C15917F9-79F5-4178-BFBD-557D7129B13B}" presName="connectorText" presStyleLbl="sibTrans1D1" presStyleIdx="0" presStyleCnt="10"/>
      <dgm:spPr/>
      <dgm:t>
        <a:bodyPr/>
        <a:lstStyle/>
        <a:p>
          <a:endParaRPr lang="es-EC"/>
        </a:p>
      </dgm:t>
    </dgm:pt>
    <dgm:pt modelId="{5BC52A10-F17E-4710-A03E-37E2782FC1AB}" type="pres">
      <dgm:prSet presAssocID="{25C4C9C5-FB97-4240-8D8B-9D36D38656F0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36B057-BA53-4512-8412-BD57D1A3DCFB}" type="pres">
      <dgm:prSet presAssocID="{37CC2C36-A08E-4A6B-853A-D9955DBBED3E}" presName="sibTrans" presStyleLbl="sibTrans1D1" presStyleIdx="1" presStyleCnt="10"/>
      <dgm:spPr/>
      <dgm:t>
        <a:bodyPr/>
        <a:lstStyle/>
        <a:p>
          <a:endParaRPr lang="es-EC"/>
        </a:p>
      </dgm:t>
    </dgm:pt>
    <dgm:pt modelId="{35A4CFCD-1C56-4AB0-BC3C-980894F206F4}" type="pres">
      <dgm:prSet presAssocID="{37CC2C36-A08E-4A6B-853A-D9955DBBED3E}" presName="connectorText" presStyleLbl="sibTrans1D1" presStyleIdx="1" presStyleCnt="10"/>
      <dgm:spPr/>
      <dgm:t>
        <a:bodyPr/>
        <a:lstStyle/>
        <a:p>
          <a:endParaRPr lang="es-EC"/>
        </a:p>
      </dgm:t>
    </dgm:pt>
    <dgm:pt modelId="{C4E15033-DF4A-473B-821C-FAFDB0F6C99F}" type="pres">
      <dgm:prSet presAssocID="{EF4F18B5-69F8-4C51-95D7-460E93CD60C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1C972-0FE5-4366-A675-697F72BC21A9}" type="pres">
      <dgm:prSet presAssocID="{DF742976-D1DA-492E-B5E3-C7401019A881}" presName="sibTrans" presStyleLbl="sibTrans1D1" presStyleIdx="2" presStyleCnt="10"/>
      <dgm:spPr/>
      <dgm:t>
        <a:bodyPr/>
        <a:lstStyle/>
        <a:p>
          <a:endParaRPr lang="es-EC"/>
        </a:p>
      </dgm:t>
    </dgm:pt>
    <dgm:pt modelId="{63C0B9C8-A93F-44CD-9882-B7CAB2A95C9F}" type="pres">
      <dgm:prSet presAssocID="{DF742976-D1DA-492E-B5E3-C7401019A881}" presName="connectorText" presStyleLbl="sibTrans1D1" presStyleIdx="2" presStyleCnt="10"/>
      <dgm:spPr/>
      <dgm:t>
        <a:bodyPr/>
        <a:lstStyle/>
        <a:p>
          <a:endParaRPr lang="es-EC"/>
        </a:p>
      </dgm:t>
    </dgm:pt>
    <dgm:pt modelId="{A40A548A-E40C-4D41-865A-A04501455E8D}" type="pres">
      <dgm:prSet presAssocID="{3F866DBB-5A57-4C72-9DAD-58E0F71FA2C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C55E97-5420-4E3D-986E-92FBAAB6A5DB}" type="pres">
      <dgm:prSet presAssocID="{2B8C305E-E87A-486E-8AF5-0DC5DE074363}" presName="sibTrans" presStyleLbl="sibTrans1D1" presStyleIdx="3" presStyleCnt="10"/>
      <dgm:spPr/>
      <dgm:t>
        <a:bodyPr/>
        <a:lstStyle/>
        <a:p>
          <a:endParaRPr lang="es-EC"/>
        </a:p>
      </dgm:t>
    </dgm:pt>
    <dgm:pt modelId="{3C52C791-D5D2-46B6-87EC-7A727747694D}" type="pres">
      <dgm:prSet presAssocID="{2B8C305E-E87A-486E-8AF5-0DC5DE074363}" presName="connectorText" presStyleLbl="sibTrans1D1" presStyleIdx="3" presStyleCnt="10"/>
      <dgm:spPr/>
      <dgm:t>
        <a:bodyPr/>
        <a:lstStyle/>
        <a:p>
          <a:endParaRPr lang="es-EC"/>
        </a:p>
      </dgm:t>
    </dgm:pt>
    <dgm:pt modelId="{68B2B88D-1FB1-421C-A32F-4FA862435BF8}" type="pres">
      <dgm:prSet presAssocID="{10D836B5-0E20-48FB-8440-4BFDD42D1DF5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1BE290-EC19-4A1D-A9C0-40009408CEFF}" type="pres">
      <dgm:prSet presAssocID="{949A540D-522C-4DF9-B830-CB05D7080302}" presName="sibTrans" presStyleLbl="sibTrans1D1" presStyleIdx="4" presStyleCnt="10"/>
      <dgm:spPr/>
      <dgm:t>
        <a:bodyPr/>
        <a:lstStyle/>
        <a:p>
          <a:endParaRPr lang="es-EC"/>
        </a:p>
      </dgm:t>
    </dgm:pt>
    <dgm:pt modelId="{44442FD4-C5B9-4A41-9070-E728522A27F3}" type="pres">
      <dgm:prSet presAssocID="{949A540D-522C-4DF9-B830-CB05D7080302}" presName="connectorText" presStyleLbl="sibTrans1D1" presStyleIdx="4" presStyleCnt="10"/>
      <dgm:spPr/>
      <dgm:t>
        <a:bodyPr/>
        <a:lstStyle/>
        <a:p>
          <a:endParaRPr lang="es-EC"/>
        </a:p>
      </dgm:t>
    </dgm:pt>
    <dgm:pt modelId="{92669944-27B9-4953-A20D-5ADF72A9C44C}" type="pres">
      <dgm:prSet presAssocID="{3BC27F4B-9414-458A-B664-4CA969CD07A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6E0E30-F732-4EEA-BC0C-9A42B83C3E28}" type="pres">
      <dgm:prSet presAssocID="{77A8FE37-7340-49AA-B522-628D15F338DA}" presName="sibTrans" presStyleLbl="sibTrans1D1" presStyleIdx="5" presStyleCnt="10"/>
      <dgm:spPr/>
      <dgm:t>
        <a:bodyPr/>
        <a:lstStyle/>
        <a:p>
          <a:endParaRPr lang="es-EC"/>
        </a:p>
      </dgm:t>
    </dgm:pt>
    <dgm:pt modelId="{E06523F3-3A1F-471B-A808-4548D1D592ED}" type="pres">
      <dgm:prSet presAssocID="{77A8FE37-7340-49AA-B522-628D15F338DA}" presName="connectorText" presStyleLbl="sibTrans1D1" presStyleIdx="5" presStyleCnt="10"/>
      <dgm:spPr/>
      <dgm:t>
        <a:bodyPr/>
        <a:lstStyle/>
        <a:p>
          <a:endParaRPr lang="es-EC"/>
        </a:p>
      </dgm:t>
    </dgm:pt>
    <dgm:pt modelId="{4A79058B-7EE0-4295-97DE-2D414E3CF572}" type="pres">
      <dgm:prSet presAssocID="{6BA00C8E-7184-4F19-8AC9-42984772B20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B9DD21-73E6-44E4-BAD2-8593596DAFDE}" type="pres">
      <dgm:prSet presAssocID="{6B4C4B57-21EA-48C5-AE2E-70DF74C5662A}" presName="sibTrans" presStyleLbl="sibTrans1D1" presStyleIdx="6" presStyleCnt="10"/>
      <dgm:spPr/>
      <dgm:t>
        <a:bodyPr/>
        <a:lstStyle/>
        <a:p>
          <a:endParaRPr lang="es-EC"/>
        </a:p>
      </dgm:t>
    </dgm:pt>
    <dgm:pt modelId="{F6902189-1097-40F4-90A2-6AA406DEFA34}" type="pres">
      <dgm:prSet presAssocID="{6B4C4B57-21EA-48C5-AE2E-70DF74C5662A}" presName="connectorText" presStyleLbl="sibTrans1D1" presStyleIdx="6" presStyleCnt="10"/>
      <dgm:spPr/>
      <dgm:t>
        <a:bodyPr/>
        <a:lstStyle/>
        <a:p>
          <a:endParaRPr lang="es-EC"/>
        </a:p>
      </dgm:t>
    </dgm:pt>
    <dgm:pt modelId="{656A2AB3-420E-4248-B9B8-0C52EED4E6DE}" type="pres">
      <dgm:prSet presAssocID="{72AD500D-25A2-4BB4-AEDE-EA8F987840E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84EAD3-E229-4A0A-A904-9F0097C6FEAE}" type="pres">
      <dgm:prSet presAssocID="{B69667A5-124D-4F66-BCB3-48FC4E5714C0}" presName="sibTrans" presStyleLbl="sibTrans1D1" presStyleIdx="7" presStyleCnt="10"/>
      <dgm:spPr/>
      <dgm:t>
        <a:bodyPr/>
        <a:lstStyle/>
        <a:p>
          <a:endParaRPr lang="es-EC"/>
        </a:p>
      </dgm:t>
    </dgm:pt>
    <dgm:pt modelId="{DB220345-4589-446D-A13D-85E0FF4F1590}" type="pres">
      <dgm:prSet presAssocID="{B69667A5-124D-4F66-BCB3-48FC4E5714C0}" presName="connectorText" presStyleLbl="sibTrans1D1" presStyleIdx="7" presStyleCnt="10"/>
      <dgm:spPr/>
      <dgm:t>
        <a:bodyPr/>
        <a:lstStyle/>
        <a:p>
          <a:endParaRPr lang="es-EC"/>
        </a:p>
      </dgm:t>
    </dgm:pt>
    <dgm:pt modelId="{AB91074D-1000-4978-BBE3-9A9B19ED3622}" type="pres">
      <dgm:prSet presAssocID="{F2CCD060-D658-4194-B7B5-907D52BFE88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EE408C-C6A0-499D-85FE-AAB56C6AC75B}" type="pres">
      <dgm:prSet presAssocID="{58E97042-9EB3-4DA6-A6FB-292021272672}" presName="sibTrans" presStyleLbl="sibTrans1D1" presStyleIdx="8" presStyleCnt="10"/>
      <dgm:spPr/>
      <dgm:t>
        <a:bodyPr/>
        <a:lstStyle/>
        <a:p>
          <a:endParaRPr lang="es-EC"/>
        </a:p>
      </dgm:t>
    </dgm:pt>
    <dgm:pt modelId="{1D85938E-63A3-427C-955F-17C9551A6325}" type="pres">
      <dgm:prSet presAssocID="{58E97042-9EB3-4DA6-A6FB-292021272672}" presName="connectorText" presStyleLbl="sibTrans1D1" presStyleIdx="8" presStyleCnt="10"/>
      <dgm:spPr/>
      <dgm:t>
        <a:bodyPr/>
        <a:lstStyle/>
        <a:p>
          <a:endParaRPr lang="es-EC"/>
        </a:p>
      </dgm:t>
    </dgm:pt>
    <dgm:pt modelId="{A5F9F3A4-ED4C-4CC5-B01C-63C7D26FFBD5}" type="pres">
      <dgm:prSet presAssocID="{61EB734A-BD9B-4E87-B7B0-A2708CF92787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2C93F-0661-40B7-8FC0-D0C6D8261CA5}" type="pres">
      <dgm:prSet presAssocID="{10ED1F40-F1F2-48D1-8F1C-3935F1EB3293}" presName="sibTrans" presStyleLbl="sibTrans1D1" presStyleIdx="9" presStyleCnt="10"/>
      <dgm:spPr/>
      <dgm:t>
        <a:bodyPr/>
        <a:lstStyle/>
        <a:p>
          <a:endParaRPr lang="es-EC"/>
        </a:p>
      </dgm:t>
    </dgm:pt>
    <dgm:pt modelId="{2E787040-A881-4A2C-BBDA-E7BE77A59334}" type="pres">
      <dgm:prSet presAssocID="{10ED1F40-F1F2-48D1-8F1C-3935F1EB3293}" presName="connectorText" presStyleLbl="sibTrans1D1" presStyleIdx="9" presStyleCnt="10"/>
      <dgm:spPr/>
      <dgm:t>
        <a:bodyPr/>
        <a:lstStyle/>
        <a:p>
          <a:endParaRPr lang="es-EC"/>
        </a:p>
      </dgm:t>
    </dgm:pt>
    <dgm:pt modelId="{6CF702B8-245B-4EF3-95A4-D2E4EA4CE9EB}" type="pres">
      <dgm:prSet presAssocID="{CC7327C8-BF98-40FB-A6B2-2F15E4E3A7F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087B4E-6CF3-4D5A-B356-0890435FCA29}" type="presOf" srcId="{58E97042-9EB3-4DA6-A6FB-292021272672}" destId="{1BEE408C-C6A0-499D-85FE-AAB56C6AC75B}" srcOrd="0" destOrd="0" presId="urn:microsoft.com/office/officeart/2005/8/layout/bProcess3"/>
    <dgm:cxn modelId="{727E1F2A-F4EA-4D7A-92E4-E942C3859CB7}" srcId="{A4CB4377-62B5-42D9-BACC-E760155FC16B}" destId="{F2CCD060-D658-4194-B7B5-907D52BFE888}" srcOrd="8" destOrd="0" parTransId="{553AA12A-D444-4E3B-875B-16E3BC948EAB}" sibTransId="{58E97042-9EB3-4DA6-A6FB-292021272672}"/>
    <dgm:cxn modelId="{D95C3F7D-0905-47C9-BAE4-DDB48E0145DD}" srcId="{A4CB4377-62B5-42D9-BACC-E760155FC16B}" destId="{10D836B5-0E20-48FB-8440-4BFDD42D1DF5}" srcOrd="4" destOrd="0" parTransId="{4CA87C1C-A99B-41AF-ACCC-6723E045BEE4}" sibTransId="{949A540D-522C-4DF9-B830-CB05D7080302}"/>
    <dgm:cxn modelId="{E6B68BDB-003E-49D6-8BFD-704E50829931}" type="presOf" srcId="{6BA00C8E-7184-4F19-8AC9-42984772B20E}" destId="{4A79058B-7EE0-4295-97DE-2D414E3CF572}" srcOrd="0" destOrd="0" presId="urn:microsoft.com/office/officeart/2005/8/layout/bProcess3"/>
    <dgm:cxn modelId="{5929AFBC-D6E6-4E43-93A4-583274052EBF}" type="presOf" srcId="{949A540D-522C-4DF9-B830-CB05D7080302}" destId="{44442FD4-C5B9-4A41-9070-E728522A27F3}" srcOrd="1" destOrd="0" presId="urn:microsoft.com/office/officeart/2005/8/layout/bProcess3"/>
    <dgm:cxn modelId="{C0298C97-9BBE-41A0-9F19-D3A8C578CD3B}" type="presOf" srcId="{7960142E-50BA-457C-98CA-547526CA7578}" destId="{8E84EAD3-F74D-4CBA-A291-E1B3D9DE96BF}" srcOrd="0" destOrd="0" presId="urn:microsoft.com/office/officeart/2005/8/layout/bProcess3"/>
    <dgm:cxn modelId="{7F831B40-598C-48B6-B2B2-1BC5D8E56341}" type="presOf" srcId="{6B4C4B57-21EA-48C5-AE2E-70DF74C5662A}" destId="{F6902189-1097-40F4-90A2-6AA406DEFA34}" srcOrd="1" destOrd="0" presId="urn:microsoft.com/office/officeart/2005/8/layout/bProcess3"/>
    <dgm:cxn modelId="{62FC52A5-2B54-411D-9CB3-67C2FE92FEE0}" type="presOf" srcId="{37CC2C36-A08E-4A6B-853A-D9955DBBED3E}" destId="{35A4CFCD-1C56-4AB0-BC3C-980894F206F4}" srcOrd="1" destOrd="0" presId="urn:microsoft.com/office/officeart/2005/8/layout/bProcess3"/>
    <dgm:cxn modelId="{57CFA89B-5778-41EE-9EB9-E9BC87A99737}" type="presOf" srcId="{25C4C9C5-FB97-4240-8D8B-9D36D38656F0}" destId="{5BC52A10-F17E-4710-A03E-37E2782FC1AB}" srcOrd="0" destOrd="0" presId="urn:microsoft.com/office/officeart/2005/8/layout/bProcess3"/>
    <dgm:cxn modelId="{A0D6A5DC-6028-4E90-A3DC-DF8E9D708823}" type="presOf" srcId="{2B8C305E-E87A-486E-8AF5-0DC5DE074363}" destId="{1EC55E97-5420-4E3D-986E-92FBAAB6A5DB}" srcOrd="0" destOrd="0" presId="urn:microsoft.com/office/officeart/2005/8/layout/bProcess3"/>
    <dgm:cxn modelId="{57014FC6-366B-44A2-818F-1AF8B775DDAA}" srcId="{A4CB4377-62B5-42D9-BACC-E760155FC16B}" destId="{3BC27F4B-9414-458A-B664-4CA969CD07A0}" srcOrd="5" destOrd="0" parTransId="{A459EF0B-986A-4853-B797-31CF9CA6C4A3}" sibTransId="{77A8FE37-7340-49AA-B522-628D15F338DA}"/>
    <dgm:cxn modelId="{EFDAC065-A94C-4512-8A9C-1233B71B1343}" srcId="{A4CB4377-62B5-42D9-BACC-E760155FC16B}" destId="{61EB734A-BD9B-4E87-B7B0-A2708CF92787}" srcOrd="9" destOrd="0" parTransId="{B58FB523-FB9E-4272-B313-39BCF39933F4}" sibTransId="{10ED1F40-F1F2-48D1-8F1C-3935F1EB3293}"/>
    <dgm:cxn modelId="{AD872C84-1183-48B2-8E21-198E1DA3EF34}" type="presOf" srcId="{EF4F18B5-69F8-4C51-95D7-460E93CD60CA}" destId="{C4E15033-DF4A-473B-821C-FAFDB0F6C99F}" srcOrd="0" destOrd="0" presId="urn:microsoft.com/office/officeart/2005/8/layout/bProcess3"/>
    <dgm:cxn modelId="{48472933-47F8-487A-A589-0B1B4D2FB833}" srcId="{A4CB4377-62B5-42D9-BACC-E760155FC16B}" destId="{25C4C9C5-FB97-4240-8D8B-9D36D38656F0}" srcOrd="1" destOrd="0" parTransId="{E3A216C0-F9DF-47E8-BA4D-3576D675C494}" sibTransId="{37CC2C36-A08E-4A6B-853A-D9955DBBED3E}"/>
    <dgm:cxn modelId="{5222A08B-F11A-40D9-B3DB-6D3D0968DD62}" type="presOf" srcId="{72AD500D-25A2-4BB4-AEDE-EA8F987840E9}" destId="{656A2AB3-420E-4248-B9B8-0C52EED4E6DE}" srcOrd="0" destOrd="0" presId="urn:microsoft.com/office/officeart/2005/8/layout/bProcess3"/>
    <dgm:cxn modelId="{C19AA2D1-33F7-4EBD-9A9C-ED3DBE511980}" type="presOf" srcId="{2B8C305E-E87A-486E-8AF5-0DC5DE074363}" destId="{3C52C791-D5D2-46B6-87EC-7A727747694D}" srcOrd="1" destOrd="0" presId="urn:microsoft.com/office/officeart/2005/8/layout/bProcess3"/>
    <dgm:cxn modelId="{F44A2AE6-0165-421E-8C49-FD485F145473}" type="presOf" srcId="{61EB734A-BD9B-4E87-B7B0-A2708CF92787}" destId="{A5F9F3A4-ED4C-4CC5-B01C-63C7D26FFBD5}" srcOrd="0" destOrd="0" presId="urn:microsoft.com/office/officeart/2005/8/layout/bProcess3"/>
    <dgm:cxn modelId="{3FF932D8-6D9E-4F5C-9A5F-824418CC39A2}" type="presOf" srcId="{6B4C4B57-21EA-48C5-AE2E-70DF74C5662A}" destId="{4BB9DD21-73E6-44E4-BAD2-8593596DAFDE}" srcOrd="0" destOrd="0" presId="urn:microsoft.com/office/officeart/2005/8/layout/bProcess3"/>
    <dgm:cxn modelId="{882B4BAD-65B8-48FB-8A2D-0865815E15EF}" srcId="{A4CB4377-62B5-42D9-BACC-E760155FC16B}" destId="{3F866DBB-5A57-4C72-9DAD-58E0F71FA2C5}" srcOrd="3" destOrd="0" parTransId="{8081DEAA-8CEE-4058-86D4-B3DC4628C24C}" sibTransId="{2B8C305E-E87A-486E-8AF5-0DC5DE074363}"/>
    <dgm:cxn modelId="{3ABD1C2B-708F-4BCE-9766-6AFC03EE5D1F}" type="presOf" srcId="{37CC2C36-A08E-4A6B-853A-D9955DBBED3E}" destId="{4736B057-BA53-4512-8412-BD57D1A3DCFB}" srcOrd="0" destOrd="0" presId="urn:microsoft.com/office/officeart/2005/8/layout/bProcess3"/>
    <dgm:cxn modelId="{5751BD49-5C15-4867-A4F0-C4407F505CDB}" srcId="{A4CB4377-62B5-42D9-BACC-E760155FC16B}" destId="{EF4F18B5-69F8-4C51-95D7-460E93CD60CA}" srcOrd="2" destOrd="0" parTransId="{1B06FED4-BBBC-4480-8203-1320743D3706}" sibTransId="{DF742976-D1DA-492E-B5E3-C7401019A881}"/>
    <dgm:cxn modelId="{8CCE8FB1-52A8-42C9-842C-D61727A56ADD}" type="presOf" srcId="{DF742976-D1DA-492E-B5E3-C7401019A881}" destId="{0001C972-0FE5-4366-A675-697F72BC21A9}" srcOrd="0" destOrd="0" presId="urn:microsoft.com/office/officeart/2005/8/layout/bProcess3"/>
    <dgm:cxn modelId="{F04AB1EB-0A7B-48B6-8571-51AE26C26EC3}" srcId="{A4CB4377-62B5-42D9-BACC-E760155FC16B}" destId="{6BA00C8E-7184-4F19-8AC9-42984772B20E}" srcOrd="6" destOrd="0" parTransId="{2153C0C6-2EDF-498C-A8DE-4179ECAD5474}" sibTransId="{6B4C4B57-21EA-48C5-AE2E-70DF74C5662A}"/>
    <dgm:cxn modelId="{02CD01C3-B0D3-4C12-A4EB-D32DD03E945A}" type="presOf" srcId="{77A8FE37-7340-49AA-B522-628D15F338DA}" destId="{E06523F3-3A1F-471B-A808-4548D1D592ED}" srcOrd="1" destOrd="0" presId="urn:microsoft.com/office/officeart/2005/8/layout/bProcess3"/>
    <dgm:cxn modelId="{6A33F815-08C0-4CE7-9321-00FD58D552CC}" type="presOf" srcId="{A4CB4377-62B5-42D9-BACC-E760155FC16B}" destId="{31F4368B-B642-4577-9BB4-B6ED04571AF8}" srcOrd="0" destOrd="0" presId="urn:microsoft.com/office/officeart/2005/8/layout/bProcess3"/>
    <dgm:cxn modelId="{15AC4A2D-8738-410E-A122-FB45A05A0176}" type="presOf" srcId="{CC7327C8-BF98-40FB-A6B2-2F15E4E3A7F3}" destId="{6CF702B8-245B-4EF3-95A4-D2E4EA4CE9EB}" srcOrd="0" destOrd="0" presId="urn:microsoft.com/office/officeart/2005/8/layout/bProcess3"/>
    <dgm:cxn modelId="{D0A1DDB1-6BB6-4C93-AC00-C445A25453B9}" srcId="{A4CB4377-62B5-42D9-BACC-E760155FC16B}" destId="{72AD500D-25A2-4BB4-AEDE-EA8F987840E9}" srcOrd="7" destOrd="0" parTransId="{6F1B5E08-C830-49DA-9C2A-8DA9BA3C87D8}" sibTransId="{B69667A5-124D-4F66-BCB3-48FC4E5714C0}"/>
    <dgm:cxn modelId="{488A0F03-B182-4D22-BEFE-B2665F03F5E3}" type="presOf" srcId="{10D836B5-0E20-48FB-8440-4BFDD42D1DF5}" destId="{68B2B88D-1FB1-421C-A32F-4FA862435BF8}" srcOrd="0" destOrd="0" presId="urn:microsoft.com/office/officeart/2005/8/layout/bProcess3"/>
    <dgm:cxn modelId="{3AD5C775-81D6-4A27-9AC3-B9AE4BE47624}" type="presOf" srcId="{3F866DBB-5A57-4C72-9DAD-58E0F71FA2C5}" destId="{A40A548A-E40C-4D41-865A-A04501455E8D}" srcOrd="0" destOrd="0" presId="urn:microsoft.com/office/officeart/2005/8/layout/bProcess3"/>
    <dgm:cxn modelId="{E6B8C6DB-DB08-466C-963F-567F4A827E37}" type="presOf" srcId="{C15917F9-79F5-4178-BFBD-557D7129B13B}" destId="{0CB2E55F-F246-4800-8A87-66AF9893183C}" srcOrd="0" destOrd="0" presId="urn:microsoft.com/office/officeart/2005/8/layout/bProcess3"/>
    <dgm:cxn modelId="{86A7BC06-661C-448D-976B-709D090B1532}" type="presOf" srcId="{949A540D-522C-4DF9-B830-CB05D7080302}" destId="{A31BE290-EC19-4A1D-A9C0-40009408CEFF}" srcOrd="0" destOrd="0" presId="urn:microsoft.com/office/officeart/2005/8/layout/bProcess3"/>
    <dgm:cxn modelId="{92B930B7-CBFE-4310-8797-CB8B0CFFE8E8}" type="presOf" srcId="{DF742976-D1DA-492E-B5E3-C7401019A881}" destId="{63C0B9C8-A93F-44CD-9882-B7CAB2A95C9F}" srcOrd="1" destOrd="0" presId="urn:microsoft.com/office/officeart/2005/8/layout/bProcess3"/>
    <dgm:cxn modelId="{71094871-7C3B-4494-A611-1EBEB610B6FA}" type="presOf" srcId="{10ED1F40-F1F2-48D1-8F1C-3935F1EB3293}" destId="{2E787040-A881-4A2C-BBDA-E7BE77A59334}" srcOrd="1" destOrd="0" presId="urn:microsoft.com/office/officeart/2005/8/layout/bProcess3"/>
    <dgm:cxn modelId="{129A524A-2CF6-4653-BE4A-54ABBE209009}" type="presOf" srcId="{10ED1F40-F1F2-48D1-8F1C-3935F1EB3293}" destId="{9E12C93F-0661-40B7-8FC0-D0C6D8261CA5}" srcOrd="0" destOrd="0" presId="urn:microsoft.com/office/officeart/2005/8/layout/bProcess3"/>
    <dgm:cxn modelId="{CF284805-1502-41E4-8B78-30A4B4211022}" type="presOf" srcId="{C15917F9-79F5-4178-BFBD-557D7129B13B}" destId="{0F0DEB0E-8362-45A9-9FA7-04DD5999FC54}" srcOrd="1" destOrd="0" presId="urn:microsoft.com/office/officeart/2005/8/layout/bProcess3"/>
    <dgm:cxn modelId="{B281E1C9-15A8-481D-9264-DB47E8FAA931}" type="presOf" srcId="{B69667A5-124D-4F66-BCB3-48FC4E5714C0}" destId="{8F84EAD3-E229-4A0A-A904-9F0097C6FEAE}" srcOrd="0" destOrd="0" presId="urn:microsoft.com/office/officeart/2005/8/layout/bProcess3"/>
    <dgm:cxn modelId="{781FD08D-B738-4C9E-983F-153250F54914}" type="presOf" srcId="{58E97042-9EB3-4DA6-A6FB-292021272672}" destId="{1D85938E-63A3-427C-955F-17C9551A6325}" srcOrd="1" destOrd="0" presId="urn:microsoft.com/office/officeart/2005/8/layout/bProcess3"/>
    <dgm:cxn modelId="{25FE8C78-5C66-4DCC-B72E-A61DBB60BE40}" type="presOf" srcId="{3BC27F4B-9414-458A-B664-4CA969CD07A0}" destId="{92669944-27B9-4953-A20D-5ADF72A9C44C}" srcOrd="0" destOrd="0" presId="urn:microsoft.com/office/officeart/2005/8/layout/bProcess3"/>
    <dgm:cxn modelId="{7F149F95-17E4-4FF5-BF35-AF3C13C5BB12}" type="presOf" srcId="{B69667A5-124D-4F66-BCB3-48FC4E5714C0}" destId="{DB220345-4589-446D-A13D-85E0FF4F1590}" srcOrd="1" destOrd="0" presId="urn:microsoft.com/office/officeart/2005/8/layout/bProcess3"/>
    <dgm:cxn modelId="{05E05D39-4778-4BED-ACA6-E3C7A328B1D5}" srcId="{A4CB4377-62B5-42D9-BACC-E760155FC16B}" destId="{CC7327C8-BF98-40FB-A6B2-2F15E4E3A7F3}" srcOrd="10" destOrd="0" parTransId="{A6790787-ADF1-43C8-A6CD-3AF9580AADCC}" sibTransId="{380BC3AF-0F47-4A79-BC6E-3E6D8E77B229}"/>
    <dgm:cxn modelId="{D84A7F1E-C0FA-407A-B564-8E10C78D5DEF}" type="presOf" srcId="{F2CCD060-D658-4194-B7B5-907D52BFE888}" destId="{AB91074D-1000-4978-BBE3-9A9B19ED3622}" srcOrd="0" destOrd="0" presId="urn:microsoft.com/office/officeart/2005/8/layout/bProcess3"/>
    <dgm:cxn modelId="{5E3C5FC1-5E94-4E1D-8262-1FBD409D84E1}" type="presOf" srcId="{77A8FE37-7340-49AA-B522-628D15F338DA}" destId="{776E0E30-F732-4EEA-BC0C-9A42B83C3E28}" srcOrd="0" destOrd="0" presId="urn:microsoft.com/office/officeart/2005/8/layout/bProcess3"/>
    <dgm:cxn modelId="{B3F535BE-F797-444D-8513-1E29CB26E14F}" srcId="{A4CB4377-62B5-42D9-BACC-E760155FC16B}" destId="{7960142E-50BA-457C-98CA-547526CA7578}" srcOrd="0" destOrd="0" parTransId="{13195814-1EF0-434C-8160-BA640859DBD1}" sibTransId="{C15917F9-79F5-4178-BFBD-557D7129B13B}"/>
    <dgm:cxn modelId="{CC4ED570-F740-4CB1-B207-0FB30EFCEDD7}" type="presParOf" srcId="{31F4368B-B642-4577-9BB4-B6ED04571AF8}" destId="{8E84EAD3-F74D-4CBA-A291-E1B3D9DE96BF}" srcOrd="0" destOrd="0" presId="urn:microsoft.com/office/officeart/2005/8/layout/bProcess3"/>
    <dgm:cxn modelId="{93865B21-F4D0-484D-9457-96C1823A6FBE}" type="presParOf" srcId="{31F4368B-B642-4577-9BB4-B6ED04571AF8}" destId="{0CB2E55F-F246-4800-8A87-66AF9893183C}" srcOrd="1" destOrd="0" presId="urn:microsoft.com/office/officeart/2005/8/layout/bProcess3"/>
    <dgm:cxn modelId="{4C4045FF-3160-46D1-847F-3DB60D52DC11}" type="presParOf" srcId="{0CB2E55F-F246-4800-8A87-66AF9893183C}" destId="{0F0DEB0E-8362-45A9-9FA7-04DD5999FC54}" srcOrd="0" destOrd="0" presId="urn:microsoft.com/office/officeart/2005/8/layout/bProcess3"/>
    <dgm:cxn modelId="{2AA46911-BA81-4D8D-B3A0-F275258B144B}" type="presParOf" srcId="{31F4368B-B642-4577-9BB4-B6ED04571AF8}" destId="{5BC52A10-F17E-4710-A03E-37E2782FC1AB}" srcOrd="2" destOrd="0" presId="urn:microsoft.com/office/officeart/2005/8/layout/bProcess3"/>
    <dgm:cxn modelId="{D48A055A-DA6A-44E6-8BFB-D6FABDEF7754}" type="presParOf" srcId="{31F4368B-B642-4577-9BB4-B6ED04571AF8}" destId="{4736B057-BA53-4512-8412-BD57D1A3DCFB}" srcOrd="3" destOrd="0" presId="urn:microsoft.com/office/officeart/2005/8/layout/bProcess3"/>
    <dgm:cxn modelId="{C3B8B059-9ED1-4C7F-B3A3-396D3CC3A6FE}" type="presParOf" srcId="{4736B057-BA53-4512-8412-BD57D1A3DCFB}" destId="{35A4CFCD-1C56-4AB0-BC3C-980894F206F4}" srcOrd="0" destOrd="0" presId="urn:microsoft.com/office/officeart/2005/8/layout/bProcess3"/>
    <dgm:cxn modelId="{484D33D5-BCF7-466D-B234-28CB22B0B57A}" type="presParOf" srcId="{31F4368B-B642-4577-9BB4-B6ED04571AF8}" destId="{C4E15033-DF4A-473B-821C-FAFDB0F6C99F}" srcOrd="4" destOrd="0" presId="urn:microsoft.com/office/officeart/2005/8/layout/bProcess3"/>
    <dgm:cxn modelId="{7DB53434-7EF3-4B4D-97D0-AA912F94CA58}" type="presParOf" srcId="{31F4368B-B642-4577-9BB4-B6ED04571AF8}" destId="{0001C972-0FE5-4366-A675-697F72BC21A9}" srcOrd="5" destOrd="0" presId="urn:microsoft.com/office/officeart/2005/8/layout/bProcess3"/>
    <dgm:cxn modelId="{DDF98C78-1ECA-47D1-82F4-47C874A0E90F}" type="presParOf" srcId="{0001C972-0FE5-4366-A675-697F72BC21A9}" destId="{63C0B9C8-A93F-44CD-9882-B7CAB2A95C9F}" srcOrd="0" destOrd="0" presId="urn:microsoft.com/office/officeart/2005/8/layout/bProcess3"/>
    <dgm:cxn modelId="{12EA2D6B-2B09-4CCD-83F9-5EA498D0E67E}" type="presParOf" srcId="{31F4368B-B642-4577-9BB4-B6ED04571AF8}" destId="{A40A548A-E40C-4D41-865A-A04501455E8D}" srcOrd="6" destOrd="0" presId="urn:microsoft.com/office/officeart/2005/8/layout/bProcess3"/>
    <dgm:cxn modelId="{DD4F5DFE-9944-4802-9306-94DE81FECA40}" type="presParOf" srcId="{31F4368B-B642-4577-9BB4-B6ED04571AF8}" destId="{1EC55E97-5420-4E3D-986E-92FBAAB6A5DB}" srcOrd="7" destOrd="0" presId="urn:microsoft.com/office/officeart/2005/8/layout/bProcess3"/>
    <dgm:cxn modelId="{E18C8F92-482D-405D-A060-AA9F07FD895A}" type="presParOf" srcId="{1EC55E97-5420-4E3D-986E-92FBAAB6A5DB}" destId="{3C52C791-D5D2-46B6-87EC-7A727747694D}" srcOrd="0" destOrd="0" presId="urn:microsoft.com/office/officeart/2005/8/layout/bProcess3"/>
    <dgm:cxn modelId="{86513855-AFFB-44CA-A48A-FBE3CD5FFEC2}" type="presParOf" srcId="{31F4368B-B642-4577-9BB4-B6ED04571AF8}" destId="{68B2B88D-1FB1-421C-A32F-4FA862435BF8}" srcOrd="8" destOrd="0" presId="urn:microsoft.com/office/officeart/2005/8/layout/bProcess3"/>
    <dgm:cxn modelId="{B5BCD8FA-46D4-4391-9BC9-0E0B8E870F34}" type="presParOf" srcId="{31F4368B-B642-4577-9BB4-B6ED04571AF8}" destId="{A31BE290-EC19-4A1D-A9C0-40009408CEFF}" srcOrd="9" destOrd="0" presId="urn:microsoft.com/office/officeart/2005/8/layout/bProcess3"/>
    <dgm:cxn modelId="{C2738274-BAD7-4855-806E-CD7B6163C61E}" type="presParOf" srcId="{A31BE290-EC19-4A1D-A9C0-40009408CEFF}" destId="{44442FD4-C5B9-4A41-9070-E728522A27F3}" srcOrd="0" destOrd="0" presId="urn:microsoft.com/office/officeart/2005/8/layout/bProcess3"/>
    <dgm:cxn modelId="{8151A709-73D7-4AEC-A564-ACFDF8D27FC0}" type="presParOf" srcId="{31F4368B-B642-4577-9BB4-B6ED04571AF8}" destId="{92669944-27B9-4953-A20D-5ADF72A9C44C}" srcOrd="10" destOrd="0" presId="urn:microsoft.com/office/officeart/2005/8/layout/bProcess3"/>
    <dgm:cxn modelId="{312DD699-D3D3-4A29-8E6E-98F671727E94}" type="presParOf" srcId="{31F4368B-B642-4577-9BB4-B6ED04571AF8}" destId="{776E0E30-F732-4EEA-BC0C-9A42B83C3E28}" srcOrd="11" destOrd="0" presId="urn:microsoft.com/office/officeart/2005/8/layout/bProcess3"/>
    <dgm:cxn modelId="{60275157-C825-4B30-9599-522DA41ED92F}" type="presParOf" srcId="{776E0E30-F732-4EEA-BC0C-9A42B83C3E28}" destId="{E06523F3-3A1F-471B-A808-4548D1D592ED}" srcOrd="0" destOrd="0" presId="urn:microsoft.com/office/officeart/2005/8/layout/bProcess3"/>
    <dgm:cxn modelId="{DD1E3536-8921-456A-A746-197464B2DE19}" type="presParOf" srcId="{31F4368B-B642-4577-9BB4-B6ED04571AF8}" destId="{4A79058B-7EE0-4295-97DE-2D414E3CF572}" srcOrd="12" destOrd="0" presId="urn:microsoft.com/office/officeart/2005/8/layout/bProcess3"/>
    <dgm:cxn modelId="{C4E2A106-1F6B-4EB3-A9D1-493E1071DC5B}" type="presParOf" srcId="{31F4368B-B642-4577-9BB4-B6ED04571AF8}" destId="{4BB9DD21-73E6-44E4-BAD2-8593596DAFDE}" srcOrd="13" destOrd="0" presId="urn:microsoft.com/office/officeart/2005/8/layout/bProcess3"/>
    <dgm:cxn modelId="{B62A2911-35DC-40C1-8616-E078D41E17E8}" type="presParOf" srcId="{4BB9DD21-73E6-44E4-BAD2-8593596DAFDE}" destId="{F6902189-1097-40F4-90A2-6AA406DEFA34}" srcOrd="0" destOrd="0" presId="urn:microsoft.com/office/officeart/2005/8/layout/bProcess3"/>
    <dgm:cxn modelId="{843F3D77-BD5D-4139-9496-03CC4F195B44}" type="presParOf" srcId="{31F4368B-B642-4577-9BB4-B6ED04571AF8}" destId="{656A2AB3-420E-4248-B9B8-0C52EED4E6DE}" srcOrd="14" destOrd="0" presId="urn:microsoft.com/office/officeart/2005/8/layout/bProcess3"/>
    <dgm:cxn modelId="{F3A063AB-62A7-411F-809F-35D60DBAC13F}" type="presParOf" srcId="{31F4368B-B642-4577-9BB4-B6ED04571AF8}" destId="{8F84EAD3-E229-4A0A-A904-9F0097C6FEAE}" srcOrd="15" destOrd="0" presId="urn:microsoft.com/office/officeart/2005/8/layout/bProcess3"/>
    <dgm:cxn modelId="{B3DAF78A-0D5B-4B9F-81F2-B0777E06E33B}" type="presParOf" srcId="{8F84EAD3-E229-4A0A-A904-9F0097C6FEAE}" destId="{DB220345-4589-446D-A13D-85E0FF4F1590}" srcOrd="0" destOrd="0" presId="urn:microsoft.com/office/officeart/2005/8/layout/bProcess3"/>
    <dgm:cxn modelId="{9891EFC0-7D69-496E-804D-FCA6E6301855}" type="presParOf" srcId="{31F4368B-B642-4577-9BB4-B6ED04571AF8}" destId="{AB91074D-1000-4978-BBE3-9A9B19ED3622}" srcOrd="16" destOrd="0" presId="urn:microsoft.com/office/officeart/2005/8/layout/bProcess3"/>
    <dgm:cxn modelId="{0EFA1B0F-B03C-4BF2-B992-5EF145E0E576}" type="presParOf" srcId="{31F4368B-B642-4577-9BB4-B6ED04571AF8}" destId="{1BEE408C-C6A0-499D-85FE-AAB56C6AC75B}" srcOrd="17" destOrd="0" presId="urn:microsoft.com/office/officeart/2005/8/layout/bProcess3"/>
    <dgm:cxn modelId="{5394C9C7-00B9-4588-9286-C89C2A705301}" type="presParOf" srcId="{1BEE408C-C6A0-499D-85FE-AAB56C6AC75B}" destId="{1D85938E-63A3-427C-955F-17C9551A6325}" srcOrd="0" destOrd="0" presId="urn:microsoft.com/office/officeart/2005/8/layout/bProcess3"/>
    <dgm:cxn modelId="{7ADF6EC6-22DD-4917-8AEC-55D514185FED}" type="presParOf" srcId="{31F4368B-B642-4577-9BB4-B6ED04571AF8}" destId="{A5F9F3A4-ED4C-4CC5-B01C-63C7D26FFBD5}" srcOrd="18" destOrd="0" presId="urn:microsoft.com/office/officeart/2005/8/layout/bProcess3"/>
    <dgm:cxn modelId="{8FE17616-D7F6-4A5C-B4E5-D8EA495E440D}" type="presParOf" srcId="{31F4368B-B642-4577-9BB4-B6ED04571AF8}" destId="{9E12C93F-0661-40B7-8FC0-D0C6D8261CA5}" srcOrd="19" destOrd="0" presId="urn:microsoft.com/office/officeart/2005/8/layout/bProcess3"/>
    <dgm:cxn modelId="{D19A00D4-326A-4C3F-A173-88BA25393699}" type="presParOf" srcId="{9E12C93F-0661-40B7-8FC0-D0C6D8261CA5}" destId="{2E787040-A881-4A2C-BBDA-E7BE77A59334}" srcOrd="0" destOrd="0" presId="urn:microsoft.com/office/officeart/2005/8/layout/bProcess3"/>
    <dgm:cxn modelId="{4E3D55FB-D243-42BA-BDC1-F834C6A7A363}" type="presParOf" srcId="{31F4368B-B642-4577-9BB4-B6ED04571AF8}" destId="{6CF702B8-245B-4EF3-95A4-D2E4EA4CE9EB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89644E-B212-4DFD-BC28-52F09AC99F01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37064B27-08BF-4C45-835D-31F1FF75EFF1}">
      <dgm:prSet phldrT="[Texto]" custT="1"/>
      <dgm:spPr/>
      <dgm:t>
        <a:bodyPr/>
        <a:lstStyle/>
        <a:p>
          <a:pPr algn="just"/>
          <a:r>
            <a:rPr lang="es-EC" sz="1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Unidad de Educación Continua y sus autoridades registran una gran cantidad de matrículas provenientes de alumnos que en períodos anteriores reprobaron el curso de nivelación</a:t>
          </a:r>
          <a:endParaRPr lang="es-EC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9F0FA-5F01-47AA-B7D5-9194BCF62503}" type="parTrans" cxnId="{0A18C940-4D25-4D39-92ED-1FDE9319C60C}">
      <dgm:prSet/>
      <dgm:spPr/>
      <dgm:t>
        <a:bodyPr/>
        <a:lstStyle/>
        <a:p>
          <a:pPr algn="just"/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5E074-6DF8-423B-AC98-576028152465}" type="sibTrans" cxnId="{0A18C940-4D25-4D39-92ED-1FDE9319C60C}">
      <dgm:prSet/>
      <dgm:spPr/>
      <dgm:t>
        <a:bodyPr/>
        <a:lstStyle/>
        <a:p>
          <a:pPr algn="just"/>
          <a:endParaRPr lang="es-EC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290CA-9CED-4E7D-90E1-79FC4E3A06EF}">
      <dgm:prSet phldrT="[Texto]" custT="1"/>
      <dgm:spPr/>
      <dgm:t>
        <a:bodyPr/>
        <a:lstStyle/>
        <a:p>
          <a:pPr algn="just"/>
          <a:r>
            <a:rPr lang="es-EC" sz="1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Delimitación: Cursos pertenecientes a las ingenierías técnicas, campus Sangolquí, modalidad presencial, períodos académicos SI y SII 2018. </a:t>
          </a:r>
          <a:endParaRPr lang="es-EC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F28DE-B9C5-4020-8F4F-9DA60684DCAB}" type="parTrans" cxnId="{D7C0C03A-4CB7-4F08-BC56-DAF628966C01}">
      <dgm:prSet/>
      <dgm:spPr/>
      <dgm:t>
        <a:bodyPr/>
        <a:lstStyle/>
        <a:p>
          <a:pPr algn="just"/>
          <a:endParaRPr lang="es-EC" sz="1300">
            <a:solidFill>
              <a:schemeClr val="tx1"/>
            </a:solidFill>
          </a:endParaRPr>
        </a:p>
      </dgm:t>
    </dgm:pt>
    <dgm:pt modelId="{B644E375-4A63-4251-959D-811A8F32E4CB}" type="sibTrans" cxnId="{D7C0C03A-4CB7-4F08-BC56-DAF628966C01}">
      <dgm:prSet/>
      <dgm:spPr/>
      <dgm:t>
        <a:bodyPr/>
        <a:lstStyle/>
        <a:p>
          <a:pPr algn="just"/>
          <a:endParaRPr lang="es-EC" sz="1300">
            <a:solidFill>
              <a:schemeClr val="tx1"/>
            </a:solidFill>
          </a:endParaRPr>
        </a:p>
      </dgm:t>
    </dgm:pt>
    <dgm:pt modelId="{28D7F34A-ADB2-4F1D-82E4-D52A052DB58F}">
      <dgm:prSet phldrT="[Texto]" custT="1"/>
      <dgm:spPr/>
      <dgm:t>
        <a:bodyPr/>
        <a:lstStyle/>
        <a:p>
          <a:pPr algn="just"/>
          <a:r>
            <a:rPr lang="es-EC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FORMULACIÓN:</a:t>
          </a:r>
          <a:r>
            <a:rPr lang="es-EC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¿Es el inadecuado perfil estudiantil la causa principal de la repitencia universitaria en los alumnos matriculados en el curso de nivelación de la Universidad de las Fuerzas Armadas – ESPE, períodos académicos abril – agosto 2018 y octubre 2018 – febrero 2019?</a:t>
          </a:r>
          <a:endParaRPr lang="es-EC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C0FD1-F868-4887-8AAB-9D2F4D884D44}" type="parTrans" cxnId="{59EBD432-520F-40D5-8ECD-F569DA9133E0}">
      <dgm:prSet/>
      <dgm:spPr/>
      <dgm:t>
        <a:bodyPr/>
        <a:lstStyle/>
        <a:p>
          <a:pPr algn="just"/>
          <a:endParaRPr lang="es-EC" sz="1300">
            <a:solidFill>
              <a:schemeClr val="tx1"/>
            </a:solidFill>
          </a:endParaRPr>
        </a:p>
      </dgm:t>
    </dgm:pt>
    <dgm:pt modelId="{AB0B29AC-055B-4DF1-9C41-EDE249D4D314}" type="sibTrans" cxnId="{59EBD432-520F-40D5-8ECD-F569DA9133E0}">
      <dgm:prSet/>
      <dgm:spPr/>
      <dgm:t>
        <a:bodyPr/>
        <a:lstStyle/>
        <a:p>
          <a:pPr algn="just"/>
          <a:endParaRPr lang="es-EC" sz="1300">
            <a:solidFill>
              <a:schemeClr val="tx1"/>
            </a:solidFill>
          </a:endParaRPr>
        </a:p>
      </dgm:t>
    </dgm:pt>
    <dgm:pt modelId="{CF21D889-8E01-41E8-AAA7-354F44DF8918}" type="pres">
      <dgm:prSet presAssocID="{D989644E-B212-4DFD-BC28-52F09AC99F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165EBD8-CB41-4301-B449-703B1CDFE05B}" type="pres">
      <dgm:prSet presAssocID="{37064B27-08BF-4C45-835D-31F1FF75EFF1}" presName="parentLin" presStyleCnt="0"/>
      <dgm:spPr/>
      <dgm:t>
        <a:bodyPr/>
        <a:lstStyle/>
        <a:p>
          <a:endParaRPr lang="es-EC"/>
        </a:p>
      </dgm:t>
    </dgm:pt>
    <dgm:pt modelId="{F46FB401-C042-47F7-B621-BC83DF2BEA6D}" type="pres">
      <dgm:prSet presAssocID="{37064B27-08BF-4C45-835D-31F1FF75EFF1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76C34D8-E0DA-495F-97DC-7A70F64A7AAC}" type="pres">
      <dgm:prSet presAssocID="{37064B27-08BF-4C45-835D-31F1FF75EFF1}" presName="parentText" presStyleLbl="node1" presStyleIdx="0" presStyleCnt="3" custScaleX="135627" custLinFactNeighborY="-71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464DBE-EC96-4EA2-AFD6-05899667814A}" type="pres">
      <dgm:prSet presAssocID="{37064B27-08BF-4C45-835D-31F1FF75EFF1}" presName="negativeSpace" presStyleCnt="0"/>
      <dgm:spPr/>
      <dgm:t>
        <a:bodyPr/>
        <a:lstStyle/>
        <a:p>
          <a:endParaRPr lang="es-EC"/>
        </a:p>
      </dgm:t>
    </dgm:pt>
    <dgm:pt modelId="{208CF900-98C5-4496-8EFA-AD39446F0107}" type="pres">
      <dgm:prSet presAssocID="{37064B27-08BF-4C45-835D-31F1FF75EFF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227183-92DC-451F-9E25-3F1CFD6AB634}" type="pres">
      <dgm:prSet presAssocID="{58C5E074-6DF8-423B-AC98-576028152465}" presName="spaceBetweenRectangles" presStyleCnt="0"/>
      <dgm:spPr/>
      <dgm:t>
        <a:bodyPr/>
        <a:lstStyle/>
        <a:p>
          <a:endParaRPr lang="es-EC"/>
        </a:p>
      </dgm:t>
    </dgm:pt>
    <dgm:pt modelId="{D7FF4428-EC47-4975-B542-A36F9250828A}" type="pres">
      <dgm:prSet presAssocID="{D46290CA-9CED-4E7D-90E1-79FC4E3A06EF}" presName="parentLin" presStyleCnt="0"/>
      <dgm:spPr/>
      <dgm:t>
        <a:bodyPr/>
        <a:lstStyle/>
        <a:p>
          <a:endParaRPr lang="es-EC"/>
        </a:p>
      </dgm:t>
    </dgm:pt>
    <dgm:pt modelId="{308EE5AD-8B91-41A3-8E7A-15045A28E9BC}" type="pres">
      <dgm:prSet presAssocID="{D46290CA-9CED-4E7D-90E1-79FC4E3A06E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09CEEA38-A0F4-4EB3-A088-9E656B152964}" type="pres">
      <dgm:prSet presAssocID="{D46290CA-9CED-4E7D-90E1-79FC4E3A06EF}" presName="parentText" presStyleLbl="node1" presStyleIdx="1" presStyleCnt="3" custScaleX="140298" custLinFactNeighborY="-1512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2DE565-5C97-40DF-918F-77383BEDC760}" type="pres">
      <dgm:prSet presAssocID="{D46290CA-9CED-4E7D-90E1-79FC4E3A06EF}" presName="negativeSpace" presStyleCnt="0"/>
      <dgm:spPr/>
      <dgm:t>
        <a:bodyPr/>
        <a:lstStyle/>
        <a:p>
          <a:endParaRPr lang="es-EC"/>
        </a:p>
      </dgm:t>
    </dgm:pt>
    <dgm:pt modelId="{9EEFAC95-91F2-47FB-A1BF-757E52C0C749}" type="pres">
      <dgm:prSet presAssocID="{D46290CA-9CED-4E7D-90E1-79FC4E3A06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ACEA3B-9481-4182-9EEF-4C0251F083FC}" type="pres">
      <dgm:prSet presAssocID="{B644E375-4A63-4251-959D-811A8F32E4CB}" presName="spaceBetweenRectangles" presStyleCnt="0"/>
      <dgm:spPr/>
      <dgm:t>
        <a:bodyPr/>
        <a:lstStyle/>
        <a:p>
          <a:endParaRPr lang="es-EC"/>
        </a:p>
      </dgm:t>
    </dgm:pt>
    <dgm:pt modelId="{80B5B183-1A7C-4668-86A2-16DBBCE007FC}" type="pres">
      <dgm:prSet presAssocID="{28D7F34A-ADB2-4F1D-82E4-D52A052DB58F}" presName="parentLin" presStyleCnt="0"/>
      <dgm:spPr/>
      <dgm:t>
        <a:bodyPr/>
        <a:lstStyle/>
        <a:p>
          <a:endParaRPr lang="es-EC"/>
        </a:p>
      </dgm:t>
    </dgm:pt>
    <dgm:pt modelId="{30230BE4-9DE0-43B2-810E-92B26B5D9197}" type="pres">
      <dgm:prSet presAssocID="{28D7F34A-ADB2-4F1D-82E4-D52A052DB58F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A3B5AAA-3E29-4359-B7B1-3BC0918E301E}" type="pres">
      <dgm:prSet presAssocID="{28D7F34A-ADB2-4F1D-82E4-D52A052DB58F}" presName="parentText" presStyleLbl="node1" presStyleIdx="2" presStyleCnt="3" custScaleX="142857" custScaleY="132314" custLinFactNeighborY="883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BAE855-5163-4A6D-AB84-BA3ADDE6FE42}" type="pres">
      <dgm:prSet presAssocID="{28D7F34A-ADB2-4F1D-82E4-D52A052DB58F}" presName="negativeSpace" presStyleCnt="0"/>
      <dgm:spPr/>
      <dgm:t>
        <a:bodyPr/>
        <a:lstStyle/>
        <a:p>
          <a:endParaRPr lang="es-EC"/>
        </a:p>
      </dgm:t>
    </dgm:pt>
    <dgm:pt modelId="{EFDE2D96-F51F-4711-B473-BFB50A18BFB9}" type="pres">
      <dgm:prSet presAssocID="{28D7F34A-ADB2-4F1D-82E4-D52A052DB58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3837D6-1FF6-4DBD-92BF-BB5DB4C43B59}" type="presOf" srcId="{D989644E-B212-4DFD-BC28-52F09AC99F01}" destId="{CF21D889-8E01-41E8-AAA7-354F44DF8918}" srcOrd="0" destOrd="0" presId="urn:microsoft.com/office/officeart/2005/8/layout/list1"/>
    <dgm:cxn modelId="{D7C0C03A-4CB7-4F08-BC56-DAF628966C01}" srcId="{D989644E-B212-4DFD-BC28-52F09AC99F01}" destId="{D46290CA-9CED-4E7D-90E1-79FC4E3A06EF}" srcOrd="1" destOrd="0" parTransId="{786F28DE-B9C5-4020-8F4F-9DA60684DCAB}" sibTransId="{B644E375-4A63-4251-959D-811A8F32E4CB}"/>
    <dgm:cxn modelId="{B2E2B8D7-E33E-4CFD-B70D-F93C5B42E16A}" type="presOf" srcId="{D46290CA-9CED-4E7D-90E1-79FC4E3A06EF}" destId="{09CEEA38-A0F4-4EB3-A088-9E656B152964}" srcOrd="1" destOrd="0" presId="urn:microsoft.com/office/officeart/2005/8/layout/list1"/>
    <dgm:cxn modelId="{D404029B-784E-4CE9-966A-109859AF9C1F}" type="presOf" srcId="{37064B27-08BF-4C45-835D-31F1FF75EFF1}" destId="{F46FB401-C042-47F7-B621-BC83DF2BEA6D}" srcOrd="0" destOrd="0" presId="urn:microsoft.com/office/officeart/2005/8/layout/list1"/>
    <dgm:cxn modelId="{0A18C940-4D25-4D39-92ED-1FDE9319C60C}" srcId="{D989644E-B212-4DFD-BC28-52F09AC99F01}" destId="{37064B27-08BF-4C45-835D-31F1FF75EFF1}" srcOrd="0" destOrd="0" parTransId="{6D29F0FA-5F01-47AA-B7D5-9194BCF62503}" sibTransId="{58C5E074-6DF8-423B-AC98-576028152465}"/>
    <dgm:cxn modelId="{B8CE571C-0F13-46C9-BE68-37968090B598}" type="presOf" srcId="{28D7F34A-ADB2-4F1D-82E4-D52A052DB58F}" destId="{30230BE4-9DE0-43B2-810E-92B26B5D9197}" srcOrd="0" destOrd="0" presId="urn:microsoft.com/office/officeart/2005/8/layout/list1"/>
    <dgm:cxn modelId="{59EBD432-520F-40D5-8ECD-F569DA9133E0}" srcId="{D989644E-B212-4DFD-BC28-52F09AC99F01}" destId="{28D7F34A-ADB2-4F1D-82E4-D52A052DB58F}" srcOrd="2" destOrd="0" parTransId="{F5CC0FD1-F868-4887-8AAB-9D2F4D884D44}" sibTransId="{AB0B29AC-055B-4DF1-9C41-EDE249D4D314}"/>
    <dgm:cxn modelId="{11C65699-3ACF-45E8-8791-0B23E8117BF3}" type="presOf" srcId="{D46290CA-9CED-4E7D-90E1-79FC4E3A06EF}" destId="{308EE5AD-8B91-41A3-8E7A-15045A28E9BC}" srcOrd="0" destOrd="0" presId="urn:microsoft.com/office/officeart/2005/8/layout/list1"/>
    <dgm:cxn modelId="{A91BDF5D-A9A9-44BE-A192-0852C7376BFF}" type="presOf" srcId="{37064B27-08BF-4C45-835D-31F1FF75EFF1}" destId="{176C34D8-E0DA-495F-97DC-7A70F64A7AAC}" srcOrd="1" destOrd="0" presId="urn:microsoft.com/office/officeart/2005/8/layout/list1"/>
    <dgm:cxn modelId="{7B9D443B-6FD1-4952-9BDA-9CEB735775E9}" type="presOf" srcId="{28D7F34A-ADB2-4F1D-82E4-D52A052DB58F}" destId="{2A3B5AAA-3E29-4359-B7B1-3BC0918E301E}" srcOrd="1" destOrd="0" presId="urn:microsoft.com/office/officeart/2005/8/layout/list1"/>
    <dgm:cxn modelId="{C60DC61A-E081-4B2F-9560-D5A481180FDB}" type="presParOf" srcId="{CF21D889-8E01-41E8-AAA7-354F44DF8918}" destId="{C165EBD8-CB41-4301-B449-703B1CDFE05B}" srcOrd="0" destOrd="0" presId="urn:microsoft.com/office/officeart/2005/8/layout/list1"/>
    <dgm:cxn modelId="{5398AFB1-F089-4592-9028-D46D38EFA849}" type="presParOf" srcId="{C165EBD8-CB41-4301-B449-703B1CDFE05B}" destId="{F46FB401-C042-47F7-B621-BC83DF2BEA6D}" srcOrd="0" destOrd="0" presId="urn:microsoft.com/office/officeart/2005/8/layout/list1"/>
    <dgm:cxn modelId="{78C3AF40-5F6C-4DE0-BB66-C75FBAE754FB}" type="presParOf" srcId="{C165EBD8-CB41-4301-B449-703B1CDFE05B}" destId="{176C34D8-E0DA-495F-97DC-7A70F64A7AAC}" srcOrd="1" destOrd="0" presId="urn:microsoft.com/office/officeart/2005/8/layout/list1"/>
    <dgm:cxn modelId="{7E39AD0D-E685-45D8-8059-AC58DDC27336}" type="presParOf" srcId="{CF21D889-8E01-41E8-AAA7-354F44DF8918}" destId="{92464DBE-EC96-4EA2-AFD6-05899667814A}" srcOrd="1" destOrd="0" presId="urn:microsoft.com/office/officeart/2005/8/layout/list1"/>
    <dgm:cxn modelId="{4745FE4A-D547-490A-8136-4ECFC240AB83}" type="presParOf" srcId="{CF21D889-8E01-41E8-AAA7-354F44DF8918}" destId="{208CF900-98C5-4496-8EFA-AD39446F0107}" srcOrd="2" destOrd="0" presId="urn:microsoft.com/office/officeart/2005/8/layout/list1"/>
    <dgm:cxn modelId="{79BD087F-034D-4DC2-B5FD-602A2DA979BF}" type="presParOf" srcId="{CF21D889-8E01-41E8-AAA7-354F44DF8918}" destId="{48227183-92DC-451F-9E25-3F1CFD6AB634}" srcOrd="3" destOrd="0" presId="urn:microsoft.com/office/officeart/2005/8/layout/list1"/>
    <dgm:cxn modelId="{A4AF10C2-9E3E-4547-96FB-C52F6DD965BE}" type="presParOf" srcId="{CF21D889-8E01-41E8-AAA7-354F44DF8918}" destId="{D7FF4428-EC47-4975-B542-A36F9250828A}" srcOrd="4" destOrd="0" presId="urn:microsoft.com/office/officeart/2005/8/layout/list1"/>
    <dgm:cxn modelId="{A6E390C8-FDC5-468B-8C4A-383E76B8FE74}" type="presParOf" srcId="{D7FF4428-EC47-4975-B542-A36F9250828A}" destId="{308EE5AD-8B91-41A3-8E7A-15045A28E9BC}" srcOrd="0" destOrd="0" presId="urn:microsoft.com/office/officeart/2005/8/layout/list1"/>
    <dgm:cxn modelId="{F57AE282-893F-4E42-B9F8-7E88AA5028D1}" type="presParOf" srcId="{D7FF4428-EC47-4975-B542-A36F9250828A}" destId="{09CEEA38-A0F4-4EB3-A088-9E656B152964}" srcOrd="1" destOrd="0" presId="urn:microsoft.com/office/officeart/2005/8/layout/list1"/>
    <dgm:cxn modelId="{3B6BF1FF-11BC-4A7D-BA6E-AE183B538BF9}" type="presParOf" srcId="{CF21D889-8E01-41E8-AAA7-354F44DF8918}" destId="{8C2DE565-5C97-40DF-918F-77383BEDC760}" srcOrd="5" destOrd="0" presId="urn:microsoft.com/office/officeart/2005/8/layout/list1"/>
    <dgm:cxn modelId="{E1A65B58-31A6-455B-B25A-A71B9F566024}" type="presParOf" srcId="{CF21D889-8E01-41E8-AAA7-354F44DF8918}" destId="{9EEFAC95-91F2-47FB-A1BF-757E52C0C749}" srcOrd="6" destOrd="0" presId="urn:microsoft.com/office/officeart/2005/8/layout/list1"/>
    <dgm:cxn modelId="{516AE10D-99F7-44D0-BD31-6458A22F050A}" type="presParOf" srcId="{CF21D889-8E01-41E8-AAA7-354F44DF8918}" destId="{CFACEA3B-9481-4182-9EEF-4C0251F083FC}" srcOrd="7" destOrd="0" presId="urn:microsoft.com/office/officeart/2005/8/layout/list1"/>
    <dgm:cxn modelId="{C29E600C-1669-48FF-A513-DB928E7CB288}" type="presParOf" srcId="{CF21D889-8E01-41E8-AAA7-354F44DF8918}" destId="{80B5B183-1A7C-4668-86A2-16DBBCE007FC}" srcOrd="8" destOrd="0" presId="urn:microsoft.com/office/officeart/2005/8/layout/list1"/>
    <dgm:cxn modelId="{1B936222-95B0-4545-9071-168E860D0192}" type="presParOf" srcId="{80B5B183-1A7C-4668-86A2-16DBBCE007FC}" destId="{30230BE4-9DE0-43B2-810E-92B26B5D9197}" srcOrd="0" destOrd="0" presId="urn:microsoft.com/office/officeart/2005/8/layout/list1"/>
    <dgm:cxn modelId="{BDA0FC6E-DEB7-4947-90EA-518DA13A5445}" type="presParOf" srcId="{80B5B183-1A7C-4668-86A2-16DBBCE007FC}" destId="{2A3B5AAA-3E29-4359-B7B1-3BC0918E301E}" srcOrd="1" destOrd="0" presId="urn:microsoft.com/office/officeart/2005/8/layout/list1"/>
    <dgm:cxn modelId="{9C68EEF2-00D5-4AE2-9A08-C20573468128}" type="presParOf" srcId="{CF21D889-8E01-41E8-AAA7-354F44DF8918}" destId="{03BAE855-5163-4A6D-AB84-BA3ADDE6FE42}" srcOrd="9" destOrd="0" presId="urn:microsoft.com/office/officeart/2005/8/layout/list1"/>
    <dgm:cxn modelId="{FA201B08-CF0C-4882-A4EF-1C63143C4FAD}" type="presParOf" srcId="{CF21D889-8E01-41E8-AAA7-354F44DF8918}" destId="{EFDE2D96-F51F-4711-B473-BFB50A18BF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F8F3FB-5066-4206-9831-B17B0F074B23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0EFC8A07-6488-4E16-97F7-199DCC90DCB5}">
      <dgm:prSet phldrT="[Texto]" custT="1"/>
      <dgm:spPr/>
      <dgm:t>
        <a:bodyPr/>
        <a:lstStyle/>
        <a:p>
          <a:pPr algn="ctr"/>
          <a:r>
            <a:rPr lang="es-EC" sz="12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</a:t>
          </a:r>
          <a:r>
            <a:rPr lang="es-EC" sz="1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7258D-0E5D-4EC5-80DC-4B359EC2A221}" type="parTrans" cxnId="{AFB3955F-9149-4113-A083-1B0D33393C8A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E1FA6-CFB6-43F4-AA4C-D5713C955BC7}" type="sibTrans" cxnId="{AFB3955F-9149-4113-A083-1B0D33393C8A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EAF1C-40FF-4114-9F39-F2C008A95CFC}">
      <dgm:prSet custT="1"/>
      <dgm:spPr/>
      <dgm:t>
        <a:bodyPr/>
        <a:lstStyle/>
        <a:p>
          <a:pPr algn="just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la relación entre el perfil estudiantil y el nivel de repitencia en los alumnos del curso de nivelación de la Universidad de las Fuerzas Armadas ESPE en los períodos académicos abril – agosto 2018 y octubre 2018 – febrero 2019.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BBA79-4EBD-40EC-98BD-201B335D8F8E}" type="parTrans" cxnId="{8E2B8A40-552E-409C-A79A-86F9C67C4B81}">
      <dgm:prSet custT="1"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C2499-B6AF-4129-B772-7C5DEEE5F639}" type="sibTrans" cxnId="{8E2B8A40-552E-409C-A79A-86F9C67C4B81}">
      <dgm:prSet/>
      <dgm:spPr/>
      <dgm:t>
        <a:bodyPr/>
        <a:lstStyle/>
        <a:p>
          <a:pPr algn="ctr"/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B2808-A6DB-4723-90D1-0220702C62E9}" type="pres">
      <dgm:prSet presAssocID="{9FF8F3FB-5066-4206-9831-B17B0F074B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74BDCE-9135-4C36-B96E-21360619BD06}" type="pres">
      <dgm:prSet presAssocID="{0EFC8A07-6488-4E16-97F7-199DCC90DCB5}" presName="root1" presStyleCnt="0"/>
      <dgm:spPr/>
      <dgm:t>
        <a:bodyPr/>
        <a:lstStyle/>
        <a:p>
          <a:endParaRPr lang="es-EC"/>
        </a:p>
      </dgm:t>
    </dgm:pt>
    <dgm:pt modelId="{1A885E93-755C-4D33-9BB0-0804B3632184}" type="pres">
      <dgm:prSet presAssocID="{0EFC8A07-6488-4E16-97F7-199DCC90DCB5}" presName="LevelOneTextNode" presStyleLbl="node0" presStyleIdx="0" presStyleCnt="1" custLinFactNeighborX="3053" custLinFactNeighborY="-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AEC6D1-5435-471F-A744-9509D7735FF9}" type="pres">
      <dgm:prSet presAssocID="{0EFC8A07-6488-4E16-97F7-199DCC90DCB5}" presName="level2hierChild" presStyleCnt="0"/>
      <dgm:spPr/>
      <dgm:t>
        <a:bodyPr/>
        <a:lstStyle/>
        <a:p>
          <a:endParaRPr lang="es-EC"/>
        </a:p>
      </dgm:t>
    </dgm:pt>
    <dgm:pt modelId="{9202B6DC-3033-4A90-AB38-BBECF7729318}" type="pres">
      <dgm:prSet presAssocID="{745BBA79-4EBD-40EC-98BD-201B335D8F8E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4465C4FC-803C-4FD3-A3F9-10B3E1C2DCF2}" type="pres">
      <dgm:prSet presAssocID="{745BBA79-4EBD-40EC-98BD-201B335D8F8E}" presName="connTx" presStyleLbl="parChTrans1D2" presStyleIdx="0" presStyleCnt="1"/>
      <dgm:spPr/>
      <dgm:t>
        <a:bodyPr/>
        <a:lstStyle/>
        <a:p>
          <a:endParaRPr lang="es-EC"/>
        </a:p>
      </dgm:t>
    </dgm:pt>
    <dgm:pt modelId="{39F60976-2CAD-41B5-87AD-B90D22A48C73}" type="pres">
      <dgm:prSet presAssocID="{13CEAF1C-40FF-4114-9F39-F2C008A95CFC}" presName="root2" presStyleCnt="0"/>
      <dgm:spPr/>
      <dgm:t>
        <a:bodyPr/>
        <a:lstStyle/>
        <a:p>
          <a:endParaRPr lang="es-EC"/>
        </a:p>
      </dgm:t>
    </dgm:pt>
    <dgm:pt modelId="{29FAA074-873B-4A99-BF7F-141A4EF71A67}" type="pres">
      <dgm:prSet presAssocID="{13CEAF1C-40FF-4114-9F39-F2C008A95CFC}" presName="LevelTwoTextNode" presStyleLbl="node2" presStyleIdx="0" presStyleCnt="1" custScaleX="224408" custLinFactNeighborX="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8ED184-1E5E-47C2-84F4-91BC4D09E95E}" type="pres">
      <dgm:prSet presAssocID="{13CEAF1C-40FF-4114-9F39-F2C008A95CFC}" presName="level3hierChild" presStyleCnt="0"/>
      <dgm:spPr/>
      <dgm:t>
        <a:bodyPr/>
        <a:lstStyle/>
        <a:p>
          <a:endParaRPr lang="es-EC"/>
        </a:p>
      </dgm:t>
    </dgm:pt>
  </dgm:ptLst>
  <dgm:cxnLst>
    <dgm:cxn modelId="{DF31B231-7CE0-4318-9E91-FE6A03F1DD14}" type="presOf" srcId="{9FF8F3FB-5066-4206-9831-B17B0F074B23}" destId="{BF0B2808-A6DB-4723-90D1-0220702C62E9}" srcOrd="0" destOrd="0" presId="urn:microsoft.com/office/officeart/2005/8/layout/hierarchy2"/>
    <dgm:cxn modelId="{AEFC3AAA-C7F4-4E5C-9A22-0E2D1FE20D51}" type="presOf" srcId="{13CEAF1C-40FF-4114-9F39-F2C008A95CFC}" destId="{29FAA074-873B-4A99-BF7F-141A4EF71A67}" srcOrd="0" destOrd="0" presId="urn:microsoft.com/office/officeart/2005/8/layout/hierarchy2"/>
    <dgm:cxn modelId="{8E2B8A40-552E-409C-A79A-86F9C67C4B81}" srcId="{0EFC8A07-6488-4E16-97F7-199DCC90DCB5}" destId="{13CEAF1C-40FF-4114-9F39-F2C008A95CFC}" srcOrd="0" destOrd="0" parTransId="{745BBA79-4EBD-40EC-98BD-201B335D8F8E}" sibTransId="{FDAC2499-B6AF-4129-B772-7C5DEEE5F639}"/>
    <dgm:cxn modelId="{AFB3955F-9149-4113-A083-1B0D33393C8A}" srcId="{9FF8F3FB-5066-4206-9831-B17B0F074B23}" destId="{0EFC8A07-6488-4E16-97F7-199DCC90DCB5}" srcOrd="0" destOrd="0" parTransId="{2C77258D-0E5D-4EC5-80DC-4B359EC2A221}" sibTransId="{87EE1FA6-CFB6-43F4-AA4C-D5713C955BC7}"/>
    <dgm:cxn modelId="{44BF1E0D-44AC-4964-A6B1-E3C965662C3B}" type="presOf" srcId="{0EFC8A07-6488-4E16-97F7-199DCC90DCB5}" destId="{1A885E93-755C-4D33-9BB0-0804B3632184}" srcOrd="0" destOrd="0" presId="urn:microsoft.com/office/officeart/2005/8/layout/hierarchy2"/>
    <dgm:cxn modelId="{69386275-F33E-4490-A360-88E11976AC74}" type="presOf" srcId="{745BBA79-4EBD-40EC-98BD-201B335D8F8E}" destId="{9202B6DC-3033-4A90-AB38-BBECF7729318}" srcOrd="0" destOrd="0" presId="urn:microsoft.com/office/officeart/2005/8/layout/hierarchy2"/>
    <dgm:cxn modelId="{18CA8520-41A4-4404-B243-27F8BB5743D3}" type="presOf" srcId="{745BBA79-4EBD-40EC-98BD-201B335D8F8E}" destId="{4465C4FC-803C-4FD3-A3F9-10B3E1C2DCF2}" srcOrd="1" destOrd="0" presId="urn:microsoft.com/office/officeart/2005/8/layout/hierarchy2"/>
    <dgm:cxn modelId="{5CE3EF82-56B7-4B9B-8C43-AF4E5935DFAE}" type="presParOf" srcId="{BF0B2808-A6DB-4723-90D1-0220702C62E9}" destId="{5B74BDCE-9135-4C36-B96E-21360619BD06}" srcOrd="0" destOrd="0" presId="urn:microsoft.com/office/officeart/2005/8/layout/hierarchy2"/>
    <dgm:cxn modelId="{D94CAA5E-6AF8-4420-B414-D9988AEDB2D0}" type="presParOf" srcId="{5B74BDCE-9135-4C36-B96E-21360619BD06}" destId="{1A885E93-755C-4D33-9BB0-0804B3632184}" srcOrd="0" destOrd="0" presId="urn:microsoft.com/office/officeart/2005/8/layout/hierarchy2"/>
    <dgm:cxn modelId="{E5859E86-EF92-4C3A-A3D9-3B2018D9E7B1}" type="presParOf" srcId="{5B74BDCE-9135-4C36-B96E-21360619BD06}" destId="{03AEC6D1-5435-471F-A744-9509D7735FF9}" srcOrd="1" destOrd="0" presId="urn:microsoft.com/office/officeart/2005/8/layout/hierarchy2"/>
    <dgm:cxn modelId="{8546FDD8-95DE-4941-AA37-4C19660AA7CD}" type="presParOf" srcId="{03AEC6D1-5435-471F-A744-9509D7735FF9}" destId="{9202B6DC-3033-4A90-AB38-BBECF7729318}" srcOrd="0" destOrd="0" presId="urn:microsoft.com/office/officeart/2005/8/layout/hierarchy2"/>
    <dgm:cxn modelId="{9270A3C2-E8A0-4298-A60F-7A108E3DB759}" type="presParOf" srcId="{9202B6DC-3033-4A90-AB38-BBECF7729318}" destId="{4465C4FC-803C-4FD3-A3F9-10B3E1C2DCF2}" srcOrd="0" destOrd="0" presId="urn:microsoft.com/office/officeart/2005/8/layout/hierarchy2"/>
    <dgm:cxn modelId="{BD023DF1-7376-4ED5-8F10-B44620656D45}" type="presParOf" srcId="{03AEC6D1-5435-471F-A744-9509D7735FF9}" destId="{39F60976-2CAD-41B5-87AD-B90D22A48C73}" srcOrd="1" destOrd="0" presId="urn:microsoft.com/office/officeart/2005/8/layout/hierarchy2"/>
    <dgm:cxn modelId="{9BC5DBDB-5EED-465C-B163-5342E376DFE3}" type="presParOf" srcId="{39F60976-2CAD-41B5-87AD-B90D22A48C73}" destId="{29FAA074-873B-4A99-BF7F-141A4EF71A67}" srcOrd="0" destOrd="0" presId="urn:microsoft.com/office/officeart/2005/8/layout/hierarchy2"/>
    <dgm:cxn modelId="{227EC06F-1E73-4432-B42A-9E72C6657ECB}" type="presParOf" srcId="{39F60976-2CAD-41B5-87AD-B90D22A48C73}" destId="{DC8ED184-1E5E-47C2-84F4-91BC4D09E9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A7EB68-8D09-4D40-9FE7-BAA8938A028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89F4F197-D3A7-4D80-9537-D241AEE91BC5}">
      <dgm:prSet phldrT="[Texto]" custT="1"/>
      <dgm:spPr/>
      <dgm:t>
        <a:bodyPr/>
        <a:lstStyle/>
        <a:p>
          <a:r>
            <a:rPr lang="es-EC" sz="12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EBA57-E0E0-4ABF-B669-D950B0371F43}" type="parTrans" cxnId="{04595A01-268B-40E4-BE62-1403951A5D7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3D9-F59E-4738-8C13-4C624B7E17A8}" type="sibTrans" cxnId="{04595A01-268B-40E4-BE62-1403951A5D7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3610D-FC1C-4678-952A-9A6ACCDEF5A1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los resultados generales de los cursos de nivelación en relación al nivel de repitencia.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C1AA6-CA7C-4A49-87AE-69D1916CC238}" type="parTrans" cxnId="{6E74662C-1962-459B-9ACE-8696658D4371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28DA8-8A63-4A89-AE76-77076A888DA1}" type="sibTrans" cxnId="{6E74662C-1962-459B-9ACE-8696658D437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A3C52-8F01-49ED-9E4C-2B2CB984F914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el perfil de los estudiantes que ingresan al curso de nivelación.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DB7FC-00EE-4AD0-AC51-586207EC5F2C}" type="parTrans" cxnId="{411DB266-BFCC-49F9-899D-79686D90C3DD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1D770-15A9-422A-810A-D30A9CECFD9C}" type="sibTrans" cxnId="{411DB266-BFCC-49F9-899D-79686D90C3D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CAD8F-E980-457D-B4E2-BAE33E0B9F66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el grado de relación entre el perfil del alumno y el nivel de repitencia.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686A0-063D-4DE0-8FEB-71E9D3900C07}" type="parTrans" cxnId="{693E57F2-74E0-4EB3-ADDF-30CF4BB227DC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B6186-26AB-45F6-9E21-B3D1BCC41B30}" type="sibTrans" cxnId="{693E57F2-74E0-4EB3-ADDF-30CF4BB227D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9EC63-B64F-4C57-9938-A794127D6549}" type="pres">
      <dgm:prSet presAssocID="{70A7EB68-8D09-4D40-9FE7-BAA8938A02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E1BF5C-76FD-4A53-8F03-341BF3F06C89}" type="pres">
      <dgm:prSet presAssocID="{89F4F197-D3A7-4D80-9537-D241AEE91BC5}" presName="root1" presStyleCnt="0"/>
      <dgm:spPr/>
      <dgm:t>
        <a:bodyPr/>
        <a:lstStyle/>
        <a:p>
          <a:endParaRPr lang="es-EC"/>
        </a:p>
      </dgm:t>
    </dgm:pt>
    <dgm:pt modelId="{B97898C1-4B8A-40C9-9CB4-EB103EE9812B}" type="pres">
      <dgm:prSet presAssocID="{89F4F197-D3A7-4D80-9537-D241AEE91BC5}" presName="LevelOneTextNode" presStyleLbl="node0" presStyleIdx="0" presStyleCnt="1" custScaleX="72416" custScaleY="74225" custLinFactNeighborX="14711" custLinFactNeighborY="-204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04F1E2-3769-42FB-8527-ACE7506C6E77}" type="pres">
      <dgm:prSet presAssocID="{89F4F197-D3A7-4D80-9537-D241AEE91BC5}" presName="level2hierChild" presStyleCnt="0"/>
      <dgm:spPr/>
      <dgm:t>
        <a:bodyPr/>
        <a:lstStyle/>
        <a:p>
          <a:endParaRPr lang="es-EC"/>
        </a:p>
      </dgm:t>
    </dgm:pt>
    <dgm:pt modelId="{D9CB4114-B798-4FF7-9AD2-642BDBDA4A0D}" type="pres">
      <dgm:prSet presAssocID="{C26C1AA6-CA7C-4A49-87AE-69D1916CC238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EA409757-7FD0-4859-A407-96FE847B28C0}" type="pres">
      <dgm:prSet presAssocID="{C26C1AA6-CA7C-4A49-87AE-69D1916CC238}" presName="connTx" presStyleLbl="parChTrans1D2" presStyleIdx="0" presStyleCnt="3"/>
      <dgm:spPr/>
      <dgm:t>
        <a:bodyPr/>
        <a:lstStyle/>
        <a:p>
          <a:endParaRPr lang="es-EC"/>
        </a:p>
      </dgm:t>
    </dgm:pt>
    <dgm:pt modelId="{370C3D48-C687-4CCB-BC35-CB8E5CA4D5EF}" type="pres">
      <dgm:prSet presAssocID="{2C03610D-FC1C-4678-952A-9A6ACCDEF5A1}" presName="root2" presStyleCnt="0"/>
      <dgm:spPr/>
      <dgm:t>
        <a:bodyPr/>
        <a:lstStyle/>
        <a:p>
          <a:endParaRPr lang="es-EC"/>
        </a:p>
      </dgm:t>
    </dgm:pt>
    <dgm:pt modelId="{3B7320BF-967A-48CC-8EC9-1C4BE320F677}" type="pres">
      <dgm:prSet presAssocID="{2C03610D-FC1C-4678-952A-9A6ACCDEF5A1}" presName="LevelTwoTextNode" presStyleLbl="node2" presStyleIdx="0" presStyleCnt="3" custScaleX="162688" custScaleY="62232" custLinFactNeighborX="1519" custLinFactNeighborY="-332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2AA900D-66D2-4DDC-8FC4-B8A2DEC781C0}" type="pres">
      <dgm:prSet presAssocID="{2C03610D-FC1C-4678-952A-9A6ACCDEF5A1}" presName="level3hierChild" presStyleCnt="0"/>
      <dgm:spPr/>
      <dgm:t>
        <a:bodyPr/>
        <a:lstStyle/>
        <a:p>
          <a:endParaRPr lang="es-EC"/>
        </a:p>
      </dgm:t>
    </dgm:pt>
    <dgm:pt modelId="{1709D05B-D046-4F94-833E-8D5CAFF83AA6}" type="pres">
      <dgm:prSet presAssocID="{19EDB7FC-00EE-4AD0-AC51-586207EC5F2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8BAEC9CC-6A69-4B9C-B86B-E58BE7A05DD6}" type="pres">
      <dgm:prSet presAssocID="{19EDB7FC-00EE-4AD0-AC51-586207EC5F2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3896BDAB-78D0-48E2-BB90-D5AEAD36EBCD}" type="pres">
      <dgm:prSet presAssocID="{38DA3C52-8F01-49ED-9E4C-2B2CB984F914}" presName="root2" presStyleCnt="0"/>
      <dgm:spPr/>
      <dgm:t>
        <a:bodyPr/>
        <a:lstStyle/>
        <a:p>
          <a:endParaRPr lang="es-EC"/>
        </a:p>
      </dgm:t>
    </dgm:pt>
    <dgm:pt modelId="{F82D3420-656A-4D9C-A6CD-83E0A0679D19}" type="pres">
      <dgm:prSet presAssocID="{38DA3C52-8F01-49ED-9E4C-2B2CB984F914}" presName="LevelTwoTextNode" presStyleLbl="node2" presStyleIdx="1" presStyleCnt="3" custScaleX="164205" custScaleY="56961" custLinFactNeighborX="6746" custLinFactNeighborY="-267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76E6BA-3864-48D0-BF1C-588D2C9743A3}" type="pres">
      <dgm:prSet presAssocID="{38DA3C52-8F01-49ED-9E4C-2B2CB984F914}" presName="level3hierChild" presStyleCnt="0"/>
      <dgm:spPr/>
      <dgm:t>
        <a:bodyPr/>
        <a:lstStyle/>
        <a:p>
          <a:endParaRPr lang="es-EC"/>
        </a:p>
      </dgm:t>
    </dgm:pt>
    <dgm:pt modelId="{DE2ECF0D-CB52-4AA4-8A8F-C8CA8E4A0AF7}" type="pres">
      <dgm:prSet presAssocID="{139686A0-063D-4DE0-8FEB-71E9D3900C07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3C0AE601-E337-42B9-B3B2-954F9704A1AB}" type="pres">
      <dgm:prSet presAssocID="{139686A0-063D-4DE0-8FEB-71E9D3900C07}" presName="connTx" presStyleLbl="parChTrans1D2" presStyleIdx="2" presStyleCnt="3"/>
      <dgm:spPr/>
      <dgm:t>
        <a:bodyPr/>
        <a:lstStyle/>
        <a:p>
          <a:endParaRPr lang="es-EC"/>
        </a:p>
      </dgm:t>
    </dgm:pt>
    <dgm:pt modelId="{1299A363-5019-4184-8777-C74976C3EC76}" type="pres">
      <dgm:prSet presAssocID="{4BBCAD8F-E980-457D-B4E2-BAE33E0B9F66}" presName="root2" presStyleCnt="0"/>
      <dgm:spPr/>
      <dgm:t>
        <a:bodyPr/>
        <a:lstStyle/>
        <a:p>
          <a:endParaRPr lang="es-EC"/>
        </a:p>
      </dgm:t>
    </dgm:pt>
    <dgm:pt modelId="{BD27291B-C348-43A3-A871-37ACD9713FA3}" type="pres">
      <dgm:prSet presAssocID="{4BBCAD8F-E980-457D-B4E2-BAE33E0B9F66}" presName="LevelTwoTextNode" presStyleLbl="node2" presStyleIdx="2" presStyleCnt="3" custScaleX="159988" custScaleY="49972" custLinFactNeighborX="3646" custLinFactNeighborY="-231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71412A-D48C-4CC8-8BFD-42F5BB869149}" type="pres">
      <dgm:prSet presAssocID="{4BBCAD8F-E980-457D-B4E2-BAE33E0B9F66}" presName="level3hierChild" presStyleCnt="0"/>
      <dgm:spPr/>
      <dgm:t>
        <a:bodyPr/>
        <a:lstStyle/>
        <a:p>
          <a:endParaRPr lang="es-EC"/>
        </a:p>
      </dgm:t>
    </dgm:pt>
  </dgm:ptLst>
  <dgm:cxnLst>
    <dgm:cxn modelId="{7600911E-C85C-492E-8FFF-6235DC034D76}" type="presOf" srcId="{70A7EB68-8D09-4D40-9FE7-BAA8938A0284}" destId="{FA39EC63-B64F-4C57-9938-A794127D6549}" srcOrd="0" destOrd="0" presId="urn:microsoft.com/office/officeart/2005/8/layout/hierarchy2"/>
    <dgm:cxn modelId="{03FAD1B1-A4C3-4FBE-A5D5-69D90F8B24C1}" type="presOf" srcId="{C26C1AA6-CA7C-4A49-87AE-69D1916CC238}" destId="{D9CB4114-B798-4FF7-9AD2-642BDBDA4A0D}" srcOrd="0" destOrd="0" presId="urn:microsoft.com/office/officeart/2005/8/layout/hierarchy2"/>
    <dgm:cxn modelId="{5757EE0E-39DB-4243-8679-0AA757F44D66}" type="presOf" srcId="{19EDB7FC-00EE-4AD0-AC51-586207EC5F2C}" destId="{8BAEC9CC-6A69-4B9C-B86B-E58BE7A05DD6}" srcOrd="1" destOrd="0" presId="urn:microsoft.com/office/officeart/2005/8/layout/hierarchy2"/>
    <dgm:cxn modelId="{2D3C8100-4514-43B7-B54A-4FF99B94AFDA}" type="presOf" srcId="{4BBCAD8F-E980-457D-B4E2-BAE33E0B9F66}" destId="{BD27291B-C348-43A3-A871-37ACD9713FA3}" srcOrd="0" destOrd="0" presId="urn:microsoft.com/office/officeart/2005/8/layout/hierarchy2"/>
    <dgm:cxn modelId="{5658483F-1A0A-43E7-B961-3B5159FC4BA4}" type="presOf" srcId="{89F4F197-D3A7-4D80-9537-D241AEE91BC5}" destId="{B97898C1-4B8A-40C9-9CB4-EB103EE9812B}" srcOrd="0" destOrd="0" presId="urn:microsoft.com/office/officeart/2005/8/layout/hierarchy2"/>
    <dgm:cxn modelId="{04595A01-268B-40E4-BE62-1403951A5D75}" srcId="{70A7EB68-8D09-4D40-9FE7-BAA8938A0284}" destId="{89F4F197-D3A7-4D80-9537-D241AEE91BC5}" srcOrd="0" destOrd="0" parTransId="{B90EBA57-E0E0-4ABF-B669-D950B0371F43}" sibTransId="{276223D9-F59E-4738-8C13-4C624B7E17A8}"/>
    <dgm:cxn modelId="{CDFA88C5-50E0-4BD9-8F0A-948B14D9B395}" type="presOf" srcId="{2C03610D-FC1C-4678-952A-9A6ACCDEF5A1}" destId="{3B7320BF-967A-48CC-8EC9-1C4BE320F677}" srcOrd="0" destOrd="0" presId="urn:microsoft.com/office/officeart/2005/8/layout/hierarchy2"/>
    <dgm:cxn modelId="{04BFDE49-398A-4384-864A-BCAB3872CC7A}" type="presOf" srcId="{139686A0-063D-4DE0-8FEB-71E9D3900C07}" destId="{3C0AE601-E337-42B9-B3B2-954F9704A1AB}" srcOrd="1" destOrd="0" presId="urn:microsoft.com/office/officeart/2005/8/layout/hierarchy2"/>
    <dgm:cxn modelId="{33A1F615-CE9C-48AE-AB21-B292E5CDC1C7}" type="presOf" srcId="{139686A0-063D-4DE0-8FEB-71E9D3900C07}" destId="{DE2ECF0D-CB52-4AA4-8A8F-C8CA8E4A0AF7}" srcOrd="0" destOrd="0" presId="urn:microsoft.com/office/officeart/2005/8/layout/hierarchy2"/>
    <dgm:cxn modelId="{BF543B02-557D-4E9C-8F64-FE285A44D3AC}" type="presOf" srcId="{19EDB7FC-00EE-4AD0-AC51-586207EC5F2C}" destId="{1709D05B-D046-4F94-833E-8D5CAFF83AA6}" srcOrd="0" destOrd="0" presId="urn:microsoft.com/office/officeart/2005/8/layout/hierarchy2"/>
    <dgm:cxn modelId="{6E74662C-1962-459B-9ACE-8696658D4371}" srcId="{89F4F197-D3A7-4D80-9537-D241AEE91BC5}" destId="{2C03610D-FC1C-4678-952A-9A6ACCDEF5A1}" srcOrd="0" destOrd="0" parTransId="{C26C1AA6-CA7C-4A49-87AE-69D1916CC238}" sibTransId="{B2F28DA8-8A63-4A89-AE76-77076A888DA1}"/>
    <dgm:cxn modelId="{411DB266-BFCC-49F9-899D-79686D90C3DD}" srcId="{89F4F197-D3A7-4D80-9537-D241AEE91BC5}" destId="{38DA3C52-8F01-49ED-9E4C-2B2CB984F914}" srcOrd="1" destOrd="0" parTransId="{19EDB7FC-00EE-4AD0-AC51-586207EC5F2C}" sibTransId="{1351D770-15A9-422A-810A-D30A9CECFD9C}"/>
    <dgm:cxn modelId="{38145D71-33D4-4657-8A79-86A02947C002}" type="presOf" srcId="{38DA3C52-8F01-49ED-9E4C-2B2CB984F914}" destId="{F82D3420-656A-4D9C-A6CD-83E0A0679D19}" srcOrd="0" destOrd="0" presId="urn:microsoft.com/office/officeart/2005/8/layout/hierarchy2"/>
    <dgm:cxn modelId="{693E57F2-74E0-4EB3-ADDF-30CF4BB227DC}" srcId="{89F4F197-D3A7-4D80-9537-D241AEE91BC5}" destId="{4BBCAD8F-E980-457D-B4E2-BAE33E0B9F66}" srcOrd="2" destOrd="0" parTransId="{139686A0-063D-4DE0-8FEB-71E9D3900C07}" sibTransId="{351B6186-26AB-45F6-9E21-B3D1BCC41B30}"/>
    <dgm:cxn modelId="{7D69D3E0-3176-465A-A1CE-16B3C09CB56D}" type="presOf" srcId="{C26C1AA6-CA7C-4A49-87AE-69D1916CC238}" destId="{EA409757-7FD0-4859-A407-96FE847B28C0}" srcOrd="1" destOrd="0" presId="urn:microsoft.com/office/officeart/2005/8/layout/hierarchy2"/>
    <dgm:cxn modelId="{B29769DE-1917-42A0-9D08-3C52479ECDD0}" type="presParOf" srcId="{FA39EC63-B64F-4C57-9938-A794127D6549}" destId="{10E1BF5C-76FD-4A53-8F03-341BF3F06C89}" srcOrd="0" destOrd="0" presId="urn:microsoft.com/office/officeart/2005/8/layout/hierarchy2"/>
    <dgm:cxn modelId="{DA5B3021-035B-458B-83F1-7A5E8DC571A1}" type="presParOf" srcId="{10E1BF5C-76FD-4A53-8F03-341BF3F06C89}" destId="{B97898C1-4B8A-40C9-9CB4-EB103EE9812B}" srcOrd="0" destOrd="0" presId="urn:microsoft.com/office/officeart/2005/8/layout/hierarchy2"/>
    <dgm:cxn modelId="{C2461EEA-C635-450C-BE0D-8B6608077AC0}" type="presParOf" srcId="{10E1BF5C-76FD-4A53-8F03-341BF3F06C89}" destId="{1404F1E2-3769-42FB-8527-ACE7506C6E77}" srcOrd="1" destOrd="0" presId="urn:microsoft.com/office/officeart/2005/8/layout/hierarchy2"/>
    <dgm:cxn modelId="{EF3EA570-FC51-4439-B1F0-574813C09501}" type="presParOf" srcId="{1404F1E2-3769-42FB-8527-ACE7506C6E77}" destId="{D9CB4114-B798-4FF7-9AD2-642BDBDA4A0D}" srcOrd="0" destOrd="0" presId="urn:microsoft.com/office/officeart/2005/8/layout/hierarchy2"/>
    <dgm:cxn modelId="{6C490DB9-4019-4EF0-8264-764E974C2D18}" type="presParOf" srcId="{D9CB4114-B798-4FF7-9AD2-642BDBDA4A0D}" destId="{EA409757-7FD0-4859-A407-96FE847B28C0}" srcOrd="0" destOrd="0" presId="urn:microsoft.com/office/officeart/2005/8/layout/hierarchy2"/>
    <dgm:cxn modelId="{0132CCAD-3478-43B6-A5E1-DE4639951189}" type="presParOf" srcId="{1404F1E2-3769-42FB-8527-ACE7506C6E77}" destId="{370C3D48-C687-4CCB-BC35-CB8E5CA4D5EF}" srcOrd="1" destOrd="0" presId="urn:microsoft.com/office/officeart/2005/8/layout/hierarchy2"/>
    <dgm:cxn modelId="{F33ABB93-2D75-4546-BB6E-9A72D3114715}" type="presParOf" srcId="{370C3D48-C687-4CCB-BC35-CB8E5CA4D5EF}" destId="{3B7320BF-967A-48CC-8EC9-1C4BE320F677}" srcOrd="0" destOrd="0" presId="urn:microsoft.com/office/officeart/2005/8/layout/hierarchy2"/>
    <dgm:cxn modelId="{EA675569-7B67-48C5-BB3B-E9F80720590A}" type="presParOf" srcId="{370C3D48-C687-4CCB-BC35-CB8E5CA4D5EF}" destId="{52AA900D-66D2-4DDC-8FC4-B8A2DEC781C0}" srcOrd="1" destOrd="0" presId="urn:microsoft.com/office/officeart/2005/8/layout/hierarchy2"/>
    <dgm:cxn modelId="{D5EE26CA-DC20-42FE-9C76-14761EE0FBCD}" type="presParOf" srcId="{1404F1E2-3769-42FB-8527-ACE7506C6E77}" destId="{1709D05B-D046-4F94-833E-8D5CAFF83AA6}" srcOrd="2" destOrd="0" presId="urn:microsoft.com/office/officeart/2005/8/layout/hierarchy2"/>
    <dgm:cxn modelId="{B2ACE553-5EE7-41C9-8C4B-9A19A1C0DB01}" type="presParOf" srcId="{1709D05B-D046-4F94-833E-8D5CAFF83AA6}" destId="{8BAEC9CC-6A69-4B9C-B86B-E58BE7A05DD6}" srcOrd="0" destOrd="0" presId="urn:microsoft.com/office/officeart/2005/8/layout/hierarchy2"/>
    <dgm:cxn modelId="{7D7EF17B-C7D6-4E52-BE7C-2B2869621E69}" type="presParOf" srcId="{1404F1E2-3769-42FB-8527-ACE7506C6E77}" destId="{3896BDAB-78D0-48E2-BB90-D5AEAD36EBCD}" srcOrd="3" destOrd="0" presId="urn:microsoft.com/office/officeart/2005/8/layout/hierarchy2"/>
    <dgm:cxn modelId="{2532D21B-9A24-449A-B963-F70B41A30E29}" type="presParOf" srcId="{3896BDAB-78D0-48E2-BB90-D5AEAD36EBCD}" destId="{F82D3420-656A-4D9C-A6CD-83E0A0679D19}" srcOrd="0" destOrd="0" presId="urn:microsoft.com/office/officeart/2005/8/layout/hierarchy2"/>
    <dgm:cxn modelId="{4B1D3176-703D-4B23-AF50-1AA7DA7990E9}" type="presParOf" srcId="{3896BDAB-78D0-48E2-BB90-D5AEAD36EBCD}" destId="{7B76E6BA-3864-48D0-BF1C-588D2C9743A3}" srcOrd="1" destOrd="0" presId="urn:microsoft.com/office/officeart/2005/8/layout/hierarchy2"/>
    <dgm:cxn modelId="{E97EAEE4-F0EB-4617-B7BB-DACC46407EA2}" type="presParOf" srcId="{1404F1E2-3769-42FB-8527-ACE7506C6E77}" destId="{DE2ECF0D-CB52-4AA4-8A8F-C8CA8E4A0AF7}" srcOrd="4" destOrd="0" presId="urn:microsoft.com/office/officeart/2005/8/layout/hierarchy2"/>
    <dgm:cxn modelId="{42737553-B578-43DC-B41A-3D3D721FE2F5}" type="presParOf" srcId="{DE2ECF0D-CB52-4AA4-8A8F-C8CA8E4A0AF7}" destId="{3C0AE601-E337-42B9-B3B2-954F9704A1AB}" srcOrd="0" destOrd="0" presId="urn:microsoft.com/office/officeart/2005/8/layout/hierarchy2"/>
    <dgm:cxn modelId="{8237A4F6-0484-43BC-9BFF-9C48B3CAA585}" type="presParOf" srcId="{1404F1E2-3769-42FB-8527-ACE7506C6E77}" destId="{1299A363-5019-4184-8777-C74976C3EC76}" srcOrd="5" destOrd="0" presId="urn:microsoft.com/office/officeart/2005/8/layout/hierarchy2"/>
    <dgm:cxn modelId="{93F29D8B-15F3-44B6-B730-1BC13ABDA451}" type="presParOf" srcId="{1299A363-5019-4184-8777-C74976C3EC76}" destId="{BD27291B-C348-43A3-A871-37ACD9713FA3}" srcOrd="0" destOrd="0" presId="urn:microsoft.com/office/officeart/2005/8/layout/hierarchy2"/>
    <dgm:cxn modelId="{0B605968-B472-4243-A5F3-0631027E4D30}" type="presParOf" srcId="{1299A363-5019-4184-8777-C74976C3EC76}" destId="{C271412A-D48C-4CC8-8BFD-42F5BB8691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739198-8DB7-4834-ACCA-F1C87DDED85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5D150625-6134-44A7-89CC-763DD83C5AC9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H1</a:t>
          </a:r>
          <a:endParaRPr lang="es-EC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1EB04-2767-4188-9416-47FEE0A6E968}" type="parTrans" cxnId="{91106446-F395-493B-B740-B6199EECFCA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49DE1-5795-447F-B4F3-492BE9FF1F56}" type="sibTrans" cxnId="{91106446-F395-493B-B740-B6199EECFCA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A1ECC-C551-4CBD-A7BD-FF8435823631}">
      <dgm:prSet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H0</a:t>
          </a:r>
          <a:endParaRPr lang="es-EC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6AF28-2F2E-4433-972B-6BAD56FF2AEE}" type="parTrans" cxnId="{97CE4BBC-6D7E-4F19-B87A-E468193DD79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D7490-F2A4-4D9E-BE4C-A7CC46BFC9C1}" type="sibTrans" cxnId="{97CE4BBC-6D7E-4F19-B87A-E468193DD79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27470-2E0F-424C-935C-2B34B1EDA85B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características del perfil estudiantil </a:t>
          </a:r>
          <a:r>
            <a:rPr lang="es-EC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</a:t>
          </a:r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 los niveles de repitencia de los  alumnos matriculados en el curso de nivelación de la Universidad de las Fuerzas Armadas ESPE durante los períodos académicos abril – agosto 2018 y octubre 2018 – febrero 2019.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C74C2-9C60-46F4-A47F-005E02BA778B}" type="parTrans" cxnId="{665490CD-C2A9-47E7-8EC0-2DE5DF5E8D2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509E9-4D10-4847-BA0F-C91D7CCC019D}" type="sibTrans" cxnId="{665490CD-C2A9-47E7-8EC0-2DE5DF5E8D2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88F9E-EC26-495C-8A7C-BE3374767450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características del perfil estudiantil </a:t>
          </a:r>
          <a:r>
            <a:rPr lang="es-EC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INCIDEN </a:t>
          </a:r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los niveles de repitencia de los  alumnos matriculados en el curso de nivelación de la Universidad de las Fuerzas Armadas ESPE durante períodos académicos abril – agosto 2018 y octubre 2018 – febrero 2019.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FAF3B-11CE-4CD6-8A12-B1064CD67BBD}" type="parTrans" cxnId="{5182B9FC-4E0F-4A9F-B904-DC03F57ED6C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167E6-BB12-451A-95DD-8B0EC92C57DC}" type="sibTrans" cxnId="{5182B9FC-4E0F-4A9F-B904-DC03F57ED6C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3B2EB-A0D9-4B4D-B7E7-D349091FA810}" type="pres">
      <dgm:prSet presAssocID="{4B739198-8DB7-4834-ACCA-F1C87DDED8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2BEFFC-2209-472D-836F-1AFD058575FB}" type="pres">
      <dgm:prSet presAssocID="{5D150625-6134-44A7-89CC-763DD83C5AC9}" presName="linNode" presStyleCnt="0"/>
      <dgm:spPr/>
    </dgm:pt>
    <dgm:pt modelId="{24E55139-39C2-4FCD-9DD6-1716C2827F79}" type="pres">
      <dgm:prSet presAssocID="{5D150625-6134-44A7-89CC-763DD83C5AC9}" presName="parentText" presStyleLbl="node1" presStyleIdx="0" presStyleCnt="2" custScaleX="30985" custScaleY="22088" custLinFactNeighborY="-2649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3AC2A2-C7CC-4088-BAC3-B769D5FB521F}" type="pres">
      <dgm:prSet presAssocID="{5D150625-6134-44A7-89CC-763DD83C5AC9}" presName="descendantText" presStyleLbl="alignAccFollowNode1" presStyleIdx="0" presStyleCnt="2" custScaleX="135972" custScaleY="19920" custLinFactNeighborX="2532" custLinFactNeighborY="-324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336A25-D188-4AAE-ABA8-73BB1694B43A}" type="pres">
      <dgm:prSet presAssocID="{F4849DE1-5795-447F-B4F3-492BE9FF1F56}" presName="sp" presStyleCnt="0"/>
      <dgm:spPr/>
    </dgm:pt>
    <dgm:pt modelId="{3A28C1FB-C557-4DC3-93A1-01C293470274}" type="pres">
      <dgm:prSet presAssocID="{8ACA1ECC-C551-4CBD-A7BD-FF8435823631}" presName="linNode" presStyleCnt="0"/>
      <dgm:spPr/>
    </dgm:pt>
    <dgm:pt modelId="{A5FE3243-4225-4911-861A-8297B21C6E6C}" type="pres">
      <dgm:prSet presAssocID="{8ACA1ECC-C551-4CBD-A7BD-FF8435823631}" presName="parentText" presStyleLbl="node1" presStyleIdx="1" presStyleCnt="2" custScaleX="30985" custScaleY="21747" custLinFactNeighborY="2510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0EF9A1-07DD-4938-A745-1B7844D9E563}" type="pres">
      <dgm:prSet presAssocID="{8ACA1ECC-C551-4CBD-A7BD-FF8435823631}" presName="descendantText" presStyleLbl="alignAccFollowNode1" presStyleIdx="1" presStyleCnt="2" custScaleX="137394" custScaleY="18937" custLinFactNeighborX="-632" custLinFactNeighborY="323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5490CD-C2A9-47E7-8EC0-2DE5DF5E8D22}" srcId="{5D150625-6134-44A7-89CC-763DD83C5AC9}" destId="{4A027470-2E0F-424C-935C-2B34B1EDA85B}" srcOrd="0" destOrd="0" parTransId="{526C74C2-9C60-46F4-A47F-005E02BA778B}" sibTransId="{380509E9-4D10-4847-BA0F-C91D7CCC019D}"/>
    <dgm:cxn modelId="{97CE4BBC-6D7E-4F19-B87A-E468193DD798}" srcId="{4B739198-8DB7-4834-ACCA-F1C87DDED859}" destId="{8ACA1ECC-C551-4CBD-A7BD-FF8435823631}" srcOrd="1" destOrd="0" parTransId="{7C46AF28-2F2E-4433-972B-6BAD56FF2AEE}" sibTransId="{60FD7490-F2A4-4D9E-BE4C-A7CC46BFC9C1}"/>
    <dgm:cxn modelId="{4413C866-B2FB-4663-BA0E-7494A9B1ABA5}" type="presOf" srcId="{86C88F9E-EC26-495C-8A7C-BE3374767450}" destId="{C80EF9A1-07DD-4938-A745-1B7844D9E563}" srcOrd="0" destOrd="0" presId="urn:microsoft.com/office/officeart/2005/8/layout/vList5"/>
    <dgm:cxn modelId="{9D792662-9068-462F-BB7B-F1B19A29FD81}" type="presOf" srcId="{8ACA1ECC-C551-4CBD-A7BD-FF8435823631}" destId="{A5FE3243-4225-4911-861A-8297B21C6E6C}" srcOrd="0" destOrd="0" presId="urn:microsoft.com/office/officeart/2005/8/layout/vList5"/>
    <dgm:cxn modelId="{CBCBBC19-A4C5-4AA1-971A-71C4114B285C}" type="presOf" srcId="{5D150625-6134-44A7-89CC-763DD83C5AC9}" destId="{24E55139-39C2-4FCD-9DD6-1716C2827F79}" srcOrd="0" destOrd="0" presId="urn:microsoft.com/office/officeart/2005/8/layout/vList5"/>
    <dgm:cxn modelId="{99018A38-49AF-4265-A91A-40DA414DD74B}" type="presOf" srcId="{4B739198-8DB7-4834-ACCA-F1C87DDED859}" destId="{2BF3B2EB-A0D9-4B4D-B7E7-D349091FA810}" srcOrd="0" destOrd="0" presId="urn:microsoft.com/office/officeart/2005/8/layout/vList5"/>
    <dgm:cxn modelId="{5182B9FC-4E0F-4A9F-B904-DC03F57ED6CC}" srcId="{8ACA1ECC-C551-4CBD-A7BD-FF8435823631}" destId="{86C88F9E-EC26-495C-8A7C-BE3374767450}" srcOrd="0" destOrd="0" parTransId="{C8BFAF3B-11CE-4CD6-8A12-B1064CD67BBD}" sibTransId="{216167E6-BB12-451A-95DD-8B0EC92C57DC}"/>
    <dgm:cxn modelId="{EB725007-73FD-4EB5-937A-5399478854D6}" type="presOf" srcId="{4A027470-2E0F-424C-935C-2B34B1EDA85B}" destId="{D53AC2A2-C7CC-4088-BAC3-B769D5FB521F}" srcOrd="0" destOrd="0" presId="urn:microsoft.com/office/officeart/2005/8/layout/vList5"/>
    <dgm:cxn modelId="{91106446-F395-493B-B740-B6199EECFCAC}" srcId="{4B739198-8DB7-4834-ACCA-F1C87DDED859}" destId="{5D150625-6134-44A7-89CC-763DD83C5AC9}" srcOrd="0" destOrd="0" parTransId="{CB11EB04-2767-4188-9416-47FEE0A6E968}" sibTransId="{F4849DE1-5795-447F-B4F3-492BE9FF1F56}"/>
    <dgm:cxn modelId="{A3033546-98F5-4D9B-91E1-4C181A3EE64A}" type="presParOf" srcId="{2BF3B2EB-A0D9-4B4D-B7E7-D349091FA810}" destId="{B42BEFFC-2209-472D-836F-1AFD058575FB}" srcOrd="0" destOrd="0" presId="urn:microsoft.com/office/officeart/2005/8/layout/vList5"/>
    <dgm:cxn modelId="{B22A7D55-3B81-4341-9DC7-A7CB878D3088}" type="presParOf" srcId="{B42BEFFC-2209-472D-836F-1AFD058575FB}" destId="{24E55139-39C2-4FCD-9DD6-1716C2827F79}" srcOrd="0" destOrd="0" presId="urn:microsoft.com/office/officeart/2005/8/layout/vList5"/>
    <dgm:cxn modelId="{8FED6C8A-0425-462A-9027-6263A59972D1}" type="presParOf" srcId="{B42BEFFC-2209-472D-836F-1AFD058575FB}" destId="{D53AC2A2-C7CC-4088-BAC3-B769D5FB521F}" srcOrd="1" destOrd="0" presId="urn:microsoft.com/office/officeart/2005/8/layout/vList5"/>
    <dgm:cxn modelId="{D4C14086-04DD-4FE5-B26B-AB7D46A211AD}" type="presParOf" srcId="{2BF3B2EB-A0D9-4B4D-B7E7-D349091FA810}" destId="{FA336A25-D188-4AAE-ABA8-73BB1694B43A}" srcOrd="1" destOrd="0" presId="urn:microsoft.com/office/officeart/2005/8/layout/vList5"/>
    <dgm:cxn modelId="{E105B967-EFF8-4423-A2A5-CC4E46F65E8D}" type="presParOf" srcId="{2BF3B2EB-A0D9-4B4D-B7E7-D349091FA810}" destId="{3A28C1FB-C557-4DC3-93A1-01C293470274}" srcOrd="2" destOrd="0" presId="urn:microsoft.com/office/officeart/2005/8/layout/vList5"/>
    <dgm:cxn modelId="{B24525CE-2C6A-442A-BB08-BB89BBC79E6F}" type="presParOf" srcId="{3A28C1FB-C557-4DC3-93A1-01C293470274}" destId="{A5FE3243-4225-4911-861A-8297B21C6E6C}" srcOrd="0" destOrd="0" presId="urn:microsoft.com/office/officeart/2005/8/layout/vList5"/>
    <dgm:cxn modelId="{9DDEAB8D-4FF8-4AA8-9D93-308582F67CA9}" type="presParOf" srcId="{3A28C1FB-C557-4DC3-93A1-01C293470274}" destId="{C80EF9A1-07DD-4938-A745-1B7844D9E5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730A33-786D-48CA-97E4-EE95079841AE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E414CB31-0543-4FB4-9EB9-5F398743F44F}">
      <dgm:prSet phldrT="[Texto]" custT="1"/>
      <dgm:spPr/>
      <dgm:t>
        <a:bodyPr/>
        <a:lstStyle/>
        <a:p>
          <a:r>
            <a:rPr lang="es-EC" sz="1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Definición </a:t>
          </a:r>
        </a:p>
        <a:p>
          <a:r>
            <a:rPr lang="es-EC" sz="1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nominal</a:t>
          </a:r>
          <a:endParaRPr lang="es-EC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E959F-A480-4564-AA01-B5C9BB7EC967}" type="parTrans" cxnId="{C7A715C3-18B4-494B-902E-7530583F5AA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3401D5-C194-4A57-A69B-74205E155235}" type="sibTrans" cxnId="{C7A715C3-18B4-494B-902E-7530583F5AA9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B4B59-FAEA-4EAD-8EFD-642AD64C983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PERFIL ESTUDIANTIL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(variable independiente)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E80FB-A45F-4F7F-91FA-3D98F76E54E0}" type="parTrans" cxnId="{6014AD7E-26B5-4853-903A-5F90E16F3760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EB7FF-CA1B-4EE0-B702-B8F33673571B}" type="sibTrans" cxnId="{6014AD7E-26B5-4853-903A-5F90E16F3760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F0D20-1E89-4A14-894B-A1AB851FF6BA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REPITENCIA</a:t>
          </a:r>
        </a:p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(variable dependiente)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CAAC5-DDC7-40D7-ADC4-E6EE914F9E60}" type="parTrans" cxnId="{38B8EFCB-8BE6-4223-B143-C288D400875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D2D86-F334-4E07-A6FF-850CD1186B71}" type="sibTrans" cxnId="{38B8EFCB-8BE6-4223-B143-C288D400875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78191-93DE-4401-B915-74A0518B47C3}" type="pres">
      <dgm:prSet presAssocID="{F9730A33-786D-48CA-97E4-EE95079841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02534E-0178-47B0-9335-7FED39F6A7D1}" type="pres">
      <dgm:prSet presAssocID="{E414CB31-0543-4FB4-9EB9-5F398743F44F}" presName="node" presStyleLbl="node1" presStyleIdx="0" presStyleCnt="3" custScaleX="735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246E18-9C6E-4633-9E2B-256F07572C76}" type="pres">
      <dgm:prSet presAssocID="{A43401D5-C194-4A57-A69B-74205E155235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B29EF31-8E35-4493-B7A2-F2AF332A8E11}" type="pres">
      <dgm:prSet presAssocID="{A43401D5-C194-4A57-A69B-74205E155235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8799EB23-2E17-4E6F-B0E0-D1708A6D00C2}" type="pres">
      <dgm:prSet presAssocID="{192B4B59-FAEA-4EAD-8EFD-642AD64C98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DFCE86-94FC-475E-935E-7905358D78D3}" type="pres">
      <dgm:prSet presAssocID="{573EB7FF-CA1B-4EE0-B702-B8F33673571B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F650361-56A6-4102-AEEF-235B710BA4AA}" type="pres">
      <dgm:prSet presAssocID="{573EB7FF-CA1B-4EE0-B702-B8F33673571B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F6DA36A-8007-46CD-A42A-519BA107F132}" type="pres">
      <dgm:prSet presAssocID="{12BF0D20-1E89-4A14-894B-A1AB851FF6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86851B-A303-41F4-854A-AF582A369031}" type="presOf" srcId="{F9730A33-786D-48CA-97E4-EE95079841AE}" destId="{47078191-93DE-4401-B915-74A0518B47C3}" srcOrd="0" destOrd="0" presId="urn:microsoft.com/office/officeart/2005/8/layout/process1"/>
    <dgm:cxn modelId="{38B8EFCB-8BE6-4223-B143-C288D4008756}" srcId="{F9730A33-786D-48CA-97E4-EE95079841AE}" destId="{12BF0D20-1E89-4A14-894B-A1AB851FF6BA}" srcOrd="2" destOrd="0" parTransId="{F41CAAC5-DDC7-40D7-ADC4-E6EE914F9E60}" sibTransId="{D58D2D86-F334-4E07-A6FF-850CD1186B71}"/>
    <dgm:cxn modelId="{FBBB4190-EEB0-4871-B0E3-56FA32D6FB08}" type="presOf" srcId="{A43401D5-C194-4A57-A69B-74205E155235}" destId="{3B29EF31-8E35-4493-B7A2-F2AF332A8E11}" srcOrd="1" destOrd="0" presId="urn:microsoft.com/office/officeart/2005/8/layout/process1"/>
    <dgm:cxn modelId="{32AE30AE-36EF-44A8-BCEA-CC1034AE7339}" type="presOf" srcId="{12BF0D20-1E89-4A14-894B-A1AB851FF6BA}" destId="{EF6DA36A-8007-46CD-A42A-519BA107F132}" srcOrd="0" destOrd="0" presId="urn:microsoft.com/office/officeart/2005/8/layout/process1"/>
    <dgm:cxn modelId="{C7A715C3-18B4-494B-902E-7530583F5AA9}" srcId="{F9730A33-786D-48CA-97E4-EE95079841AE}" destId="{E414CB31-0543-4FB4-9EB9-5F398743F44F}" srcOrd="0" destOrd="0" parTransId="{358E959F-A480-4564-AA01-B5C9BB7EC967}" sibTransId="{A43401D5-C194-4A57-A69B-74205E155235}"/>
    <dgm:cxn modelId="{C9B991B6-879D-4AE0-8161-FFD873F5B687}" type="presOf" srcId="{E414CB31-0543-4FB4-9EB9-5F398743F44F}" destId="{C302534E-0178-47B0-9335-7FED39F6A7D1}" srcOrd="0" destOrd="0" presId="urn:microsoft.com/office/officeart/2005/8/layout/process1"/>
    <dgm:cxn modelId="{068EA685-7EF8-4EFB-9A6C-82E9B3695239}" type="presOf" srcId="{192B4B59-FAEA-4EAD-8EFD-642AD64C983D}" destId="{8799EB23-2E17-4E6F-B0E0-D1708A6D00C2}" srcOrd="0" destOrd="0" presId="urn:microsoft.com/office/officeart/2005/8/layout/process1"/>
    <dgm:cxn modelId="{720948A7-71D1-4D7B-9F6B-DF538F5B5976}" type="presOf" srcId="{A43401D5-C194-4A57-A69B-74205E155235}" destId="{01246E18-9C6E-4633-9E2B-256F07572C76}" srcOrd="0" destOrd="0" presId="urn:microsoft.com/office/officeart/2005/8/layout/process1"/>
    <dgm:cxn modelId="{A27C3AB2-81D3-4F3D-AA4B-36D185D68AA1}" type="presOf" srcId="{573EB7FF-CA1B-4EE0-B702-B8F33673571B}" destId="{EF650361-56A6-4102-AEEF-235B710BA4AA}" srcOrd="1" destOrd="0" presId="urn:microsoft.com/office/officeart/2005/8/layout/process1"/>
    <dgm:cxn modelId="{86C9F88D-57A0-4B5B-A338-9729F2AE9BAC}" type="presOf" srcId="{573EB7FF-CA1B-4EE0-B702-B8F33673571B}" destId="{C6DFCE86-94FC-475E-935E-7905358D78D3}" srcOrd="0" destOrd="0" presId="urn:microsoft.com/office/officeart/2005/8/layout/process1"/>
    <dgm:cxn modelId="{6014AD7E-26B5-4853-903A-5F90E16F3760}" srcId="{F9730A33-786D-48CA-97E4-EE95079841AE}" destId="{192B4B59-FAEA-4EAD-8EFD-642AD64C983D}" srcOrd="1" destOrd="0" parTransId="{F42E80FB-A45F-4F7F-91FA-3D98F76E54E0}" sibTransId="{573EB7FF-CA1B-4EE0-B702-B8F33673571B}"/>
    <dgm:cxn modelId="{FD28F21A-4066-4AE1-BEB8-AE9725667F83}" type="presParOf" srcId="{47078191-93DE-4401-B915-74A0518B47C3}" destId="{C302534E-0178-47B0-9335-7FED39F6A7D1}" srcOrd="0" destOrd="0" presId="urn:microsoft.com/office/officeart/2005/8/layout/process1"/>
    <dgm:cxn modelId="{03C1CE4F-5A9F-4E9C-B543-26C5227C691F}" type="presParOf" srcId="{47078191-93DE-4401-B915-74A0518B47C3}" destId="{01246E18-9C6E-4633-9E2B-256F07572C76}" srcOrd="1" destOrd="0" presId="urn:microsoft.com/office/officeart/2005/8/layout/process1"/>
    <dgm:cxn modelId="{C61E4B58-7589-40F5-A708-C7C10F1BD3D2}" type="presParOf" srcId="{01246E18-9C6E-4633-9E2B-256F07572C76}" destId="{3B29EF31-8E35-4493-B7A2-F2AF332A8E11}" srcOrd="0" destOrd="0" presId="urn:microsoft.com/office/officeart/2005/8/layout/process1"/>
    <dgm:cxn modelId="{B23B0CBE-9476-4599-88EC-242944CFC8B8}" type="presParOf" srcId="{47078191-93DE-4401-B915-74A0518B47C3}" destId="{8799EB23-2E17-4E6F-B0E0-D1708A6D00C2}" srcOrd="2" destOrd="0" presId="urn:microsoft.com/office/officeart/2005/8/layout/process1"/>
    <dgm:cxn modelId="{474BCFDC-E67E-4F21-9FA9-E7E6617537AB}" type="presParOf" srcId="{47078191-93DE-4401-B915-74A0518B47C3}" destId="{C6DFCE86-94FC-475E-935E-7905358D78D3}" srcOrd="3" destOrd="0" presId="urn:microsoft.com/office/officeart/2005/8/layout/process1"/>
    <dgm:cxn modelId="{7D3B43B8-6E1C-4CBB-9AE5-29D1322D89EE}" type="presParOf" srcId="{C6DFCE86-94FC-475E-935E-7905358D78D3}" destId="{EF650361-56A6-4102-AEEF-235B710BA4AA}" srcOrd="0" destOrd="0" presId="urn:microsoft.com/office/officeart/2005/8/layout/process1"/>
    <dgm:cxn modelId="{A4142282-D118-48A4-B6B1-6346C7233826}" type="presParOf" srcId="{47078191-93DE-4401-B915-74A0518B47C3}" destId="{EF6DA36A-8007-46CD-A42A-519BA107F13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B5E9F1-6DE8-4E5E-B667-BB1C1C95F47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C9E0BCD3-DE29-464A-96EF-398E870BD13D}">
      <dgm:prSet phldrT="[Texto]" custT="1"/>
      <dgm:spPr/>
      <dgm:t>
        <a:bodyPr/>
        <a:lstStyle/>
        <a:p>
          <a:r>
            <a:rPr lang="es-EC" sz="1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Definición conceptual</a:t>
          </a:r>
          <a:endParaRPr lang="es-EC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7FBEA-9E3C-4C0C-98B3-58F6DD2DC215}" type="parTrans" cxnId="{B0AE28BC-E568-475C-A732-5E4C0389FD9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313D5-F76C-439A-AB9B-50EAA0247B90}" type="sibTrans" cxnId="{B0AE28BC-E568-475C-A732-5E4C0389FD99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C730B-8EE2-4634-90DD-FFADB8E5307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Perfil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estudiantil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0ADDB-B1BA-4A02-9A06-29C8692A8879}" type="parTrans" cxnId="{B84A0153-A42B-4402-8F73-B83CB7D0ACF5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4336C-320C-492E-B30C-11DA3EE5AB5E}" type="sibTrans" cxnId="{B84A0153-A42B-4402-8F73-B83CB7D0ACF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03CB5-54E5-4874-9A24-9D44E6656C0C}">
      <dgm:prSet phldrT="[Texto]" custT="1"/>
      <dgm:spPr/>
      <dgm:t>
        <a:bodyPr/>
        <a:lstStyle/>
        <a:p>
          <a:pPr algn="just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“Es el conjunto de componentes </a:t>
          </a:r>
        </a:p>
        <a:p>
          <a:pPr algn="just"/>
          <a:endParaRPr lang="es-EC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Sociodemográficos </a:t>
          </a:r>
        </a:p>
        <a:p>
          <a:pPr algn="l"/>
          <a:r>
            <a:rPr lang="es-EC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(género, lugar de residencia, tendencias religiosas, campus universitario, edad)</a:t>
          </a:r>
        </a:p>
        <a:p>
          <a:pPr algn="l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Psicosociales </a:t>
          </a:r>
        </a:p>
        <a:p>
          <a:pPr algn="l"/>
          <a:r>
            <a:rPr lang="es-EC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(resiliencia, inteligencia emocional) </a:t>
          </a:r>
        </a:p>
        <a:p>
          <a:pPr algn="l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Educativos </a:t>
          </a:r>
        </a:p>
        <a:p>
          <a:pPr algn="l"/>
          <a:r>
            <a:rPr lang="es-EC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(campus universitario, recepción de beca universitaria, ámbito de conocimiento, calificaciones) </a:t>
          </a:r>
        </a:p>
        <a:p>
          <a:pPr algn="just"/>
          <a:endParaRPr lang="es-EC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propios de los jóvenes universitarios”.                                                         (Sanromán, 2018)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2EB0B-5122-4B88-AA6B-1A95DB0C03DD}" type="parTrans" cxnId="{F9E70B68-A791-4248-9EC5-72375D1FED88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4A0CC-5309-4155-BC3C-31FB92A7EC72}" type="sibTrans" cxnId="{F9E70B68-A791-4248-9EC5-72375D1FED88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5B50B-DC93-4EBB-92A6-205EB96D6107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Repitencia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EFCED-FC49-474C-A820-68D9019A49A5}" type="parTrans" cxnId="{3D9BEB20-7496-4DE9-8FC5-61251F16C36F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FAE63-77E0-42BC-A046-C2221169107A}" type="sibTrans" cxnId="{3D9BEB20-7496-4DE9-8FC5-61251F16C36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6E24C-89FC-44CC-B227-23E4C1B668EF}">
      <dgm:prSet phldrT="[Texto]" custT="1"/>
      <dgm:spPr/>
      <dgm:t>
        <a:bodyPr/>
        <a:lstStyle/>
        <a:p>
          <a:pPr algn="just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“Acción de cursar reiterativamente una actividad docente que puede referirse a un período (semestre, trimestre, año) o asignatura y que, dentro del ámbito universitario, es considerado como un fenómeno que atenta contra la educación superior al desencadenar el abandono y la deserción estudiantil”.                                                                               </a:t>
          </a:r>
        </a:p>
        <a:p>
          <a:pPr algn="just"/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						                     (Lojano, 2017)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1B80A-14AF-4D30-AC43-E8053D70436C}" type="parTrans" cxnId="{9FA231B2-296A-4DFE-B920-62F76E1DEE91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9A282-8F27-434E-B947-C4C815554A24}" type="sibTrans" cxnId="{9FA231B2-296A-4DFE-B920-62F76E1DEE9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672D6-16A8-41EB-8F5E-01B34D6E9BF0}" type="pres">
      <dgm:prSet presAssocID="{18B5E9F1-6DE8-4E5E-B667-BB1C1C95F4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806300-8001-4C2F-8A38-C092B10F02E7}" type="pres">
      <dgm:prSet presAssocID="{C9E0BCD3-DE29-464A-96EF-398E870BD13D}" presName="root1" presStyleCnt="0"/>
      <dgm:spPr/>
      <dgm:t>
        <a:bodyPr/>
        <a:lstStyle/>
        <a:p>
          <a:endParaRPr lang="es-EC"/>
        </a:p>
      </dgm:t>
    </dgm:pt>
    <dgm:pt modelId="{A55ECCE4-39FF-4640-B86D-E343A6D33C69}" type="pres">
      <dgm:prSet presAssocID="{C9E0BCD3-DE29-464A-96EF-398E870BD13D}" presName="LevelOneTextNode" presStyleLbl="node0" presStyleIdx="0" presStyleCnt="1" custLinFactNeighborX="257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210AEC3-FF75-41EF-9CB5-055462CE3A2B}" type="pres">
      <dgm:prSet presAssocID="{C9E0BCD3-DE29-464A-96EF-398E870BD13D}" presName="level2hierChild" presStyleCnt="0"/>
      <dgm:spPr/>
      <dgm:t>
        <a:bodyPr/>
        <a:lstStyle/>
        <a:p>
          <a:endParaRPr lang="es-EC"/>
        </a:p>
      </dgm:t>
    </dgm:pt>
    <dgm:pt modelId="{E8C5CA9B-D7D3-46A0-8568-D1943E32F3A8}" type="pres">
      <dgm:prSet presAssocID="{FDB0ADDB-B1BA-4A02-9A06-29C8692A8879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991BA31D-4575-415C-B26B-AB924FC959D5}" type="pres">
      <dgm:prSet presAssocID="{FDB0ADDB-B1BA-4A02-9A06-29C8692A8879}" presName="connTx" presStyleLbl="parChTrans1D2" presStyleIdx="0" presStyleCnt="2"/>
      <dgm:spPr/>
      <dgm:t>
        <a:bodyPr/>
        <a:lstStyle/>
        <a:p>
          <a:endParaRPr lang="es-EC"/>
        </a:p>
      </dgm:t>
    </dgm:pt>
    <dgm:pt modelId="{53FC19B6-1902-4B27-9088-19E807AE1BCB}" type="pres">
      <dgm:prSet presAssocID="{687C730B-8EE2-4634-90DD-FFADB8E53077}" presName="root2" presStyleCnt="0"/>
      <dgm:spPr/>
      <dgm:t>
        <a:bodyPr/>
        <a:lstStyle/>
        <a:p>
          <a:endParaRPr lang="es-EC"/>
        </a:p>
      </dgm:t>
    </dgm:pt>
    <dgm:pt modelId="{0C8E5A82-04B9-4746-ACE1-F0C194C95D45}" type="pres">
      <dgm:prSet presAssocID="{687C730B-8EE2-4634-90DD-FFADB8E53077}" presName="LevelTwoTextNode" presStyleLbl="node2" presStyleIdx="0" presStyleCnt="2" custScaleX="70196" custLinFactNeighborX="125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CD4F0B-0F59-43F6-B5BD-7B582D314774}" type="pres">
      <dgm:prSet presAssocID="{687C730B-8EE2-4634-90DD-FFADB8E53077}" presName="level3hierChild" presStyleCnt="0"/>
      <dgm:spPr/>
      <dgm:t>
        <a:bodyPr/>
        <a:lstStyle/>
        <a:p>
          <a:endParaRPr lang="es-EC"/>
        </a:p>
      </dgm:t>
    </dgm:pt>
    <dgm:pt modelId="{1FAF9913-1987-4D65-AB8A-C7DAEBCA9A6E}" type="pres">
      <dgm:prSet presAssocID="{E1B2EB0B-5122-4B88-AA6B-1A95DB0C03DD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D07E0A12-ADFC-48F4-9521-A716B263BA70}" type="pres">
      <dgm:prSet presAssocID="{E1B2EB0B-5122-4B88-AA6B-1A95DB0C03DD}" presName="connTx" presStyleLbl="parChTrans1D3" presStyleIdx="0" presStyleCnt="2"/>
      <dgm:spPr/>
      <dgm:t>
        <a:bodyPr/>
        <a:lstStyle/>
        <a:p>
          <a:endParaRPr lang="es-EC"/>
        </a:p>
      </dgm:t>
    </dgm:pt>
    <dgm:pt modelId="{9B930E7F-4CE3-46C0-AADD-2C3ADA120051}" type="pres">
      <dgm:prSet presAssocID="{91103CB5-54E5-4874-9A24-9D44E6656C0C}" presName="root2" presStyleCnt="0"/>
      <dgm:spPr/>
      <dgm:t>
        <a:bodyPr/>
        <a:lstStyle/>
        <a:p>
          <a:endParaRPr lang="es-EC"/>
        </a:p>
      </dgm:t>
    </dgm:pt>
    <dgm:pt modelId="{A4E64F5D-F45E-44B7-BA61-6908C1841A09}" type="pres">
      <dgm:prSet presAssocID="{91103CB5-54E5-4874-9A24-9D44E6656C0C}" presName="LevelTwoTextNode" presStyleLbl="node3" presStyleIdx="0" presStyleCnt="2" custScaleX="482429" custScaleY="397747" custLinFactNeighborX="14736" custLinFactNeighborY="-3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C9B264-35F0-4108-BF46-DB5287FD1ECB}" type="pres">
      <dgm:prSet presAssocID="{91103CB5-54E5-4874-9A24-9D44E6656C0C}" presName="level3hierChild" presStyleCnt="0"/>
      <dgm:spPr/>
      <dgm:t>
        <a:bodyPr/>
        <a:lstStyle/>
        <a:p>
          <a:endParaRPr lang="es-EC"/>
        </a:p>
      </dgm:t>
    </dgm:pt>
    <dgm:pt modelId="{CD0607AD-17BF-4C07-B42F-921B0E9E0FCA}" type="pres">
      <dgm:prSet presAssocID="{99BEFCED-FC49-474C-A820-68D9019A49A5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9F94D31C-B804-4A3E-B438-BE6ABA23B2C0}" type="pres">
      <dgm:prSet presAssocID="{99BEFCED-FC49-474C-A820-68D9019A49A5}" presName="connTx" presStyleLbl="parChTrans1D2" presStyleIdx="1" presStyleCnt="2"/>
      <dgm:spPr/>
      <dgm:t>
        <a:bodyPr/>
        <a:lstStyle/>
        <a:p>
          <a:endParaRPr lang="es-EC"/>
        </a:p>
      </dgm:t>
    </dgm:pt>
    <dgm:pt modelId="{F4A87BB3-5EB8-4847-BEC1-01DE5655E15B}" type="pres">
      <dgm:prSet presAssocID="{5DA5B50B-DC93-4EBB-92A6-205EB96D6107}" presName="root2" presStyleCnt="0"/>
      <dgm:spPr/>
      <dgm:t>
        <a:bodyPr/>
        <a:lstStyle/>
        <a:p>
          <a:endParaRPr lang="es-EC"/>
        </a:p>
      </dgm:t>
    </dgm:pt>
    <dgm:pt modelId="{154DC08B-3588-4756-A2B0-A24A7AB78F13}" type="pres">
      <dgm:prSet presAssocID="{5DA5B50B-DC93-4EBB-92A6-205EB96D6107}" presName="LevelTwoTextNode" presStyleLbl="node2" presStyleIdx="1" presStyleCnt="2" custLinFactNeighborX="125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CE7C6B-61EE-4330-8687-DCEE52F530C3}" type="pres">
      <dgm:prSet presAssocID="{5DA5B50B-DC93-4EBB-92A6-205EB96D6107}" presName="level3hierChild" presStyleCnt="0"/>
      <dgm:spPr/>
      <dgm:t>
        <a:bodyPr/>
        <a:lstStyle/>
        <a:p>
          <a:endParaRPr lang="es-EC"/>
        </a:p>
      </dgm:t>
    </dgm:pt>
    <dgm:pt modelId="{DFD423BE-80C9-49BD-AD38-1A90B0BC13E1}" type="pres">
      <dgm:prSet presAssocID="{40C1B80A-14AF-4D30-AC43-E8053D70436C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1B071B49-5E7D-48C7-872F-CA12D33380E8}" type="pres">
      <dgm:prSet presAssocID="{40C1B80A-14AF-4D30-AC43-E8053D70436C}" presName="connTx" presStyleLbl="parChTrans1D3" presStyleIdx="1" presStyleCnt="2"/>
      <dgm:spPr/>
      <dgm:t>
        <a:bodyPr/>
        <a:lstStyle/>
        <a:p>
          <a:endParaRPr lang="es-EC"/>
        </a:p>
      </dgm:t>
    </dgm:pt>
    <dgm:pt modelId="{43413A26-022E-41FC-977B-C698DF1FAC93}" type="pres">
      <dgm:prSet presAssocID="{8126E24C-89FC-44CC-B227-23E4C1B668EF}" presName="root2" presStyleCnt="0"/>
      <dgm:spPr/>
      <dgm:t>
        <a:bodyPr/>
        <a:lstStyle/>
        <a:p>
          <a:endParaRPr lang="es-EC"/>
        </a:p>
      </dgm:t>
    </dgm:pt>
    <dgm:pt modelId="{D7D82101-1256-4317-939E-B3D2F8FD6D58}" type="pres">
      <dgm:prSet presAssocID="{8126E24C-89FC-44CC-B227-23E4C1B668EF}" presName="LevelTwoTextNode" presStyleLbl="node3" presStyleIdx="1" presStyleCnt="2" custScaleX="466528" custScaleY="1742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BB8ACD-1B88-4E44-86ED-EE459BF4D0F7}" type="pres">
      <dgm:prSet presAssocID="{8126E24C-89FC-44CC-B227-23E4C1B668EF}" presName="level3hierChild" presStyleCnt="0"/>
      <dgm:spPr/>
      <dgm:t>
        <a:bodyPr/>
        <a:lstStyle/>
        <a:p>
          <a:endParaRPr lang="es-EC"/>
        </a:p>
      </dgm:t>
    </dgm:pt>
  </dgm:ptLst>
  <dgm:cxnLst>
    <dgm:cxn modelId="{5D502061-E73F-4F7E-9286-B1752AD5EA2B}" type="presOf" srcId="{18B5E9F1-6DE8-4E5E-B667-BB1C1C95F474}" destId="{1ED672D6-16A8-41EB-8F5E-01B34D6E9BF0}" srcOrd="0" destOrd="0" presId="urn:microsoft.com/office/officeart/2005/8/layout/hierarchy2"/>
    <dgm:cxn modelId="{DFF03CC2-0634-476E-83C8-D8C61948F6AA}" type="presOf" srcId="{C9E0BCD3-DE29-464A-96EF-398E870BD13D}" destId="{A55ECCE4-39FF-4640-B86D-E343A6D33C69}" srcOrd="0" destOrd="0" presId="urn:microsoft.com/office/officeart/2005/8/layout/hierarchy2"/>
    <dgm:cxn modelId="{8A371698-F870-44C8-91F5-27A42A22D763}" type="presOf" srcId="{99BEFCED-FC49-474C-A820-68D9019A49A5}" destId="{9F94D31C-B804-4A3E-B438-BE6ABA23B2C0}" srcOrd="1" destOrd="0" presId="urn:microsoft.com/office/officeart/2005/8/layout/hierarchy2"/>
    <dgm:cxn modelId="{9FA231B2-296A-4DFE-B920-62F76E1DEE91}" srcId="{5DA5B50B-DC93-4EBB-92A6-205EB96D6107}" destId="{8126E24C-89FC-44CC-B227-23E4C1B668EF}" srcOrd="0" destOrd="0" parTransId="{40C1B80A-14AF-4D30-AC43-E8053D70436C}" sibTransId="{CC79A282-8F27-434E-B947-C4C815554A24}"/>
    <dgm:cxn modelId="{2549C001-250F-4F4C-B163-092117FB8A4B}" type="presOf" srcId="{91103CB5-54E5-4874-9A24-9D44E6656C0C}" destId="{A4E64F5D-F45E-44B7-BA61-6908C1841A09}" srcOrd="0" destOrd="0" presId="urn:microsoft.com/office/officeart/2005/8/layout/hierarchy2"/>
    <dgm:cxn modelId="{22B294B2-EE66-49E5-9C19-102899FA156C}" type="presOf" srcId="{E1B2EB0B-5122-4B88-AA6B-1A95DB0C03DD}" destId="{D07E0A12-ADFC-48F4-9521-A716B263BA70}" srcOrd="1" destOrd="0" presId="urn:microsoft.com/office/officeart/2005/8/layout/hierarchy2"/>
    <dgm:cxn modelId="{3D67AECE-6FDB-46E6-ADD1-D4354EC4CC31}" type="presOf" srcId="{FDB0ADDB-B1BA-4A02-9A06-29C8692A8879}" destId="{991BA31D-4575-415C-B26B-AB924FC959D5}" srcOrd="1" destOrd="0" presId="urn:microsoft.com/office/officeart/2005/8/layout/hierarchy2"/>
    <dgm:cxn modelId="{3D9BEB20-7496-4DE9-8FC5-61251F16C36F}" srcId="{C9E0BCD3-DE29-464A-96EF-398E870BD13D}" destId="{5DA5B50B-DC93-4EBB-92A6-205EB96D6107}" srcOrd="1" destOrd="0" parTransId="{99BEFCED-FC49-474C-A820-68D9019A49A5}" sibTransId="{40FFAE63-77E0-42BC-A046-C2221169107A}"/>
    <dgm:cxn modelId="{F9E70B68-A791-4248-9EC5-72375D1FED88}" srcId="{687C730B-8EE2-4634-90DD-FFADB8E53077}" destId="{91103CB5-54E5-4874-9A24-9D44E6656C0C}" srcOrd="0" destOrd="0" parTransId="{E1B2EB0B-5122-4B88-AA6B-1A95DB0C03DD}" sibTransId="{C394A0CC-5309-4155-BC3C-31FB92A7EC72}"/>
    <dgm:cxn modelId="{FFF203AC-F25C-4AE7-AA8C-2CBA2DCDB85B}" type="presOf" srcId="{687C730B-8EE2-4634-90DD-FFADB8E53077}" destId="{0C8E5A82-04B9-4746-ACE1-F0C194C95D45}" srcOrd="0" destOrd="0" presId="urn:microsoft.com/office/officeart/2005/8/layout/hierarchy2"/>
    <dgm:cxn modelId="{81403A53-3FCF-4841-8A4B-C8E74C7ABD56}" type="presOf" srcId="{FDB0ADDB-B1BA-4A02-9A06-29C8692A8879}" destId="{E8C5CA9B-D7D3-46A0-8568-D1943E32F3A8}" srcOrd="0" destOrd="0" presId="urn:microsoft.com/office/officeart/2005/8/layout/hierarchy2"/>
    <dgm:cxn modelId="{11F84B6B-A4D6-44FB-B877-1AC91CFEF86B}" type="presOf" srcId="{40C1B80A-14AF-4D30-AC43-E8053D70436C}" destId="{DFD423BE-80C9-49BD-AD38-1A90B0BC13E1}" srcOrd="0" destOrd="0" presId="urn:microsoft.com/office/officeart/2005/8/layout/hierarchy2"/>
    <dgm:cxn modelId="{0C8D79BC-D450-4BC8-A083-6BCC0BE1BFDE}" type="presOf" srcId="{5DA5B50B-DC93-4EBB-92A6-205EB96D6107}" destId="{154DC08B-3588-4756-A2B0-A24A7AB78F13}" srcOrd="0" destOrd="0" presId="urn:microsoft.com/office/officeart/2005/8/layout/hierarchy2"/>
    <dgm:cxn modelId="{62FD02C2-8B9A-4309-8239-466AD47A9EA4}" type="presOf" srcId="{40C1B80A-14AF-4D30-AC43-E8053D70436C}" destId="{1B071B49-5E7D-48C7-872F-CA12D33380E8}" srcOrd="1" destOrd="0" presId="urn:microsoft.com/office/officeart/2005/8/layout/hierarchy2"/>
    <dgm:cxn modelId="{7F21CF31-ED3C-4ECA-93C9-E8B38DAD5801}" type="presOf" srcId="{E1B2EB0B-5122-4B88-AA6B-1A95DB0C03DD}" destId="{1FAF9913-1987-4D65-AB8A-C7DAEBCA9A6E}" srcOrd="0" destOrd="0" presId="urn:microsoft.com/office/officeart/2005/8/layout/hierarchy2"/>
    <dgm:cxn modelId="{958C0A56-2017-4DCB-990C-9221418C35FA}" type="presOf" srcId="{99BEFCED-FC49-474C-A820-68D9019A49A5}" destId="{CD0607AD-17BF-4C07-B42F-921B0E9E0FCA}" srcOrd="0" destOrd="0" presId="urn:microsoft.com/office/officeart/2005/8/layout/hierarchy2"/>
    <dgm:cxn modelId="{B84A0153-A42B-4402-8F73-B83CB7D0ACF5}" srcId="{C9E0BCD3-DE29-464A-96EF-398E870BD13D}" destId="{687C730B-8EE2-4634-90DD-FFADB8E53077}" srcOrd="0" destOrd="0" parTransId="{FDB0ADDB-B1BA-4A02-9A06-29C8692A8879}" sibTransId="{57E4336C-320C-492E-B30C-11DA3EE5AB5E}"/>
    <dgm:cxn modelId="{B0AE28BC-E568-475C-A732-5E4C0389FD99}" srcId="{18B5E9F1-6DE8-4E5E-B667-BB1C1C95F474}" destId="{C9E0BCD3-DE29-464A-96EF-398E870BD13D}" srcOrd="0" destOrd="0" parTransId="{97D7FBEA-9E3C-4C0C-98B3-58F6DD2DC215}" sibTransId="{588313D5-F76C-439A-AB9B-50EAA0247B90}"/>
    <dgm:cxn modelId="{21EEA6B5-CBD6-4985-AD38-25B34A3D9471}" type="presOf" srcId="{8126E24C-89FC-44CC-B227-23E4C1B668EF}" destId="{D7D82101-1256-4317-939E-B3D2F8FD6D58}" srcOrd="0" destOrd="0" presId="urn:microsoft.com/office/officeart/2005/8/layout/hierarchy2"/>
    <dgm:cxn modelId="{C1895B15-1763-428E-945F-E09F3DC735E6}" type="presParOf" srcId="{1ED672D6-16A8-41EB-8F5E-01B34D6E9BF0}" destId="{6B806300-8001-4C2F-8A38-C092B10F02E7}" srcOrd="0" destOrd="0" presId="urn:microsoft.com/office/officeart/2005/8/layout/hierarchy2"/>
    <dgm:cxn modelId="{3BC1C5E3-64F5-4EDD-A869-5701FC91E1FA}" type="presParOf" srcId="{6B806300-8001-4C2F-8A38-C092B10F02E7}" destId="{A55ECCE4-39FF-4640-B86D-E343A6D33C69}" srcOrd="0" destOrd="0" presId="urn:microsoft.com/office/officeart/2005/8/layout/hierarchy2"/>
    <dgm:cxn modelId="{58513BB3-F28B-483F-A22E-E3522B5C17B9}" type="presParOf" srcId="{6B806300-8001-4C2F-8A38-C092B10F02E7}" destId="{5210AEC3-FF75-41EF-9CB5-055462CE3A2B}" srcOrd="1" destOrd="0" presId="urn:microsoft.com/office/officeart/2005/8/layout/hierarchy2"/>
    <dgm:cxn modelId="{4B47F1E1-2339-4A79-8F1E-6A72237CBB69}" type="presParOf" srcId="{5210AEC3-FF75-41EF-9CB5-055462CE3A2B}" destId="{E8C5CA9B-D7D3-46A0-8568-D1943E32F3A8}" srcOrd="0" destOrd="0" presId="urn:microsoft.com/office/officeart/2005/8/layout/hierarchy2"/>
    <dgm:cxn modelId="{860B9202-5222-44BA-8204-FD3266464C63}" type="presParOf" srcId="{E8C5CA9B-D7D3-46A0-8568-D1943E32F3A8}" destId="{991BA31D-4575-415C-B26B-AB924FC959D5}" srcOrd="0" destOrd="0" presId="urn:microsoft.com/office/officeart/2005/8/layout/hierarchy2"/>
    <dgm:cxn modelId="{3FAB8172-4209-4DA9-8A02-C866B8C47A29}" type="presParOf" srcId="{5210AEC3-FF75-41EF-9CB5-055462CE3A2B}" destId="{53FC19B6-1902-4B27-9088-19E807AE1BCB}" srcOrd="1" destOrd="0" presId="urn:microsoft.com/office/officeart/2005/8/layout/hierarchy2"/>
    <dgm:cxn modelId="{062286D2-2B4A-48EF-B983-AE1686AF0D4B}" type="presParOf" srcId="{53FC19B6-1902-4B27-9088-19E807AE1BCB}" destId="{0C8E5A82-04B9-4746-ACE1-F0C194C95D45}" srcOrd="0" destOrd="0" presId="urn:microsoft.com/office/officeart/2005/8/layout/hierarchy2"/>
    <dgm:cxn modelId="{FDEEC813-2C5D-412B-AD4A-09FCEC032023}" type="presParOf" srcId="{53FC19B6-1902-4B27-9088-19E807AE1BCB}" destId="{35CD4F0B-0F59-43F6-B5BD-7B582D314774}" srcOrd="1" destOrd="0" presId="urn:microsoft.com/office/officeart/2005/8/layout/hierarchy2"/>
    <dgm:cxn modelId="{BA6FB246-A55C-47A6-9CA6-D877E930EF22}" type="presParOf" srcId="{35CD4F0B-0F59-43F6-B5BD-7B582D314774}" destId="{1FAF9913-1987-4D65-AB8A-C7DAEBCA9A6E}" srcOrd="0" destOrd="0" presId="urn:microsoft.com/office/officeart/2005/8/layout/hierarchy2"/>
    <dgm:cxn modelId="{EE91BE17-6298-4044-A178-1B29D03D9D8C}" type="presParOf" srcId="{1FAF9913-1987-4D65-AB8A-C7DAEBCA9A6E}" destId="{D07E0A12-ADFC-48F4-9521-A716B263BA70}" srcOrd="0" destOrd="0" presId="urn:microsoft.com/office/officeart/2005/8/layout/hierarchy2"/>
    <dgm:cxn modelId="{1CDA0A09-48EA-486A-B00F-73EC145F308A}" type="presParOf" srcId="{35CD4F0B-0F59-43F6-B5BD-7B582D314774}" destId="{9B930E7F-4CE3-46C0-AADD-2C3ADA120051}" srcOrd="1" destOrd="0" presId="urn:microsoft.com/office/officeart/2005/8/layout/hierarchy2"/>
    <dgm:cxn modelId="{A8CCD2F3-588C-4ADD-B5AB-43DEB1617095}" type="presParOf" srcId="{9B930E7F-4CE3-46C0-AADD-2C3ADA120051}" destId="{A4E64F5D-F45E-44B7-BA61-6908C1841A09}" srcOrd="0" destOrd="0" presId="urn:microsoft.com/office/officeart/2005/8/layout/hierarchy2"/>
    <dgm:cxn modelId="{F11506BF-16E1-4F8A-BCE8-8FDA6C1AF276}" type="presParOf" srcId="{9B930E7F-4CE3-46C0-AADD-2C3ADA120051}" destId="{CCC9B264-35F0-4108-BF46-DB5287FD1ECB}" srcOrd="1" destOrd="0" presId="urn:microsoft.com/office/officeart/2005/8/layout/hierarchy2"/>
    <dgm:cxn modelId="{9214FACA-870A-461D-8E00-80AF532267BF}" type="presParOf" srcId="{5210AEC3-FF75-41EF-9CB5-055462CE3A2B}" destId="{CD0607AD-17BF-4C07-B42F-921B0E9E0FCA}" srcOrd="2" destOrd="0" presId="urn:microsoft.com/office/officeart/2005/8/layout/hierarchy2"/>
    <dgm:cxn modelId="{67301F1D-A7F5-4CDF-A3C1-16AA27FAFAD3}" type="presParOf" srcId="{CD0607AD-17BF-4C07-B42F-921B0E9E0FCA}" destId="{9F94D31C-B804-4A3E-B438-BE6ABA23B2C0}" srcOrd="0" destOrd="0" presId="urn:microsoft.com/office/officeart/2005/8/layout/hierarchy2"/>
    <dgm:cxn modelId="{A5C9EA23-65D4-42B1-B400-E1C3DABAF9EF}" type="presParOf" srcId="{5210AEC3-FF75-41EF-9CB5-055462CE3A2B}" destId="{F4A87BB3-5EB8-4847-BEC1-01DE5655E15B}" srcOrd="3" destOrd="0" presId="urn:microsoft.com/office/officeart/2005/8/layout/hierarchy2"/>
    <dgm:cxn modelId="{E7BF7664-D5BC-4711-8F61-35AF224C9B23}" type="presParOf" srcId="{F4A87BB3-5EB8-4847-BEC1-01DE5655E15B}" destId="{154DC08B-3588-4756-A2B0-A24A7AB78F13}" srcOrd="0" destOrd="0" presId="urn:microsoft.com/office/officeart/2005/8/layout/hierarchy2"/>
    <dgm:cxn modelId="{6ED2A202-3555-41E2-9351-CFAE940750DB}" type="presParOf" srcId="{F4A87BB3-5EB8-4847-BEC1-01DE5655E15B}" destId="{1BCE7C6B-61EE-4330-8687-DCEE52F530C3}" srcOrd="1" destOrd="0" presId="urn:microsoft.com/office/officeart/2005/8/layout/hierarchy2"/>
    <dgm:cxn modelId="{C5D57558-A6AB-4F1F-A76F-9ABEC28FE039}" type="presParOf" srcId="{1BCE7C6B-61EE-4330-8687-DCEE52F530C3}" destId="{DFD423BE-80C9-49BD-AD38-1A90B0BC13E1}" srcOrd="0" destOrd="0" presId="urn:microsoft.com/office/officeart/2005/8/layout/hierarchy2"/>
    <dgm:cxn modelId="{38446FAB-525E-493F-B30D-FA6D1DB61993}" type="presParOf" srcId="{DFD423BE-80C9-49BD-AD38-1A90B0BC13E1}" destId="{1B071B49-5E7D-48C7-872F-CA12D33380E8}" srcOrd="0" destOrd="0" presId="urn:microsoft.com/office/officeart/2005/8/layout/hierarchy2"/>
    <dgm:cxn modelId="{026FD380-930B-4FA4-81A4-12FD45CE2696}" type="presParOf" srcId="{1BCE7C6B-61EE-4330-8687-DCEE52F530C3}" destId="{43413A26-022E-41FC-977B-C698DF1FAC93}" srcOrd="1" destOrd="0" presId="urn:microsoft.com/office/officeart/2005/8/layout/hierarchy2"/>
    <dgm:cxn modelId="{DFDE3D9F-4D95-40CC-BD48-11714E5B0364}" type="presParOf" srcId="{43413A26-022E-41FC-977B-C698DF1FAC93}" destId="{D7D82101-1256-4317-939E-B3D2F8FD6D58}" srcOrd="0" destOrd="0" presId="urn:microsoft.com/office/officeart/2005/8/layout/hierarchy2"/>
    <dgm:cxn modelId="{4EE4B4EB-BB02-4DAB-AE10-3727D33938D3}" type="presParOf" srcId="{43413A26-022E-41FC-977B-C698DF1FAC93}" destId="{BABB8ACD-1B88-4E44-86ED-EE459BF4D0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9D5454-CCC4-4366-B477-168745A359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B2D2E87A-0F8C-496F-9984-5E0E637E5CBF}">
      <dgm:prSet phldrT="[Texto]" custT="1"/>
      <dgm:spPr/>
      <dgm:t>
        <a:bodyPr/>
        <a:lstStyle/>
        <a:p>
          <a:r>
            <a:rPr lang="es-EC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4F9E8-CF31-4447-9FA5-47CE36ABB62C}" type="par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784D9-FF10-4F1D-ACE4-735CAC5FDE47}" type="sibTrans" cxnId="{DE5CB913-995F-44C9-AF74-1DFA56072085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9CDB3-D3C6-44FA-BA63-69C2E499935C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BADC6-B31C-42DE-AA74-B4DF5492BDB8}" type="par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738A4-48BB-4895-B356-DCC194698BC1}" type="sibTrans" cxnId="{0AA7A538-3A1C-4366-B2E4-3D2C81D5BA93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5C486-D254-4B8B-9919-3792A47DE161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E3BA7-822C-4557-9E0D-E8023E1793DB}" type="par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288D-4E1D-4302-ABBD-24BB951F377F}" type="sibTrans" cxnId="{37180003-C7C2-4ACE-A0B7-77C3DAB770F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2F4B5-16BD-41E5-B43D-413FF42AD9EC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A9BC9-1984-4CFC-AAA1-F1D457092C48}" type="par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D111CC6-3303-4271-AD8D-FD89F1513132}" type="sibTrans" cxnId="{5A17A490-FB5A-4A54-A92E-F33B3027F30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B248557E-D8BA-4338-AA95-C08A9748A3C0}">
      <dgm:prSet phldrT="[Texto]" custT="1"/>
      <dgm:spPr/>
      <dgm:t>
        <a:bodyPr/>
        <a:lstStyle/>
        <a:p>
          <a:r>
            <a:rPr lang="es-EC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44DBF-8D02-4682-BA8F-61898CA3F873}" type="par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2C614D0-8C0B-4BB5-92E7-FC6CC341F29D}" type="sibTrans" cxnId="{3EF0BE75-C018-4626-AD43-34A67D2029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B791CF6-CD91-4E69-81D0-4F94D48DBDE0}" type="pres">
      <dgm:prSet presAssocID="{9D9D5454-CCC4-4366-B477-168745A359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C831B13-9E7F-4A49-B375-7D167FF2E3BA}" type="pres">
      <dgm:prSet presAssocID="{9D9D5454-CCC4-4366-B477-168745A359DE}" presName="Name1" presStyleCnt="0"/>
      <dgm:spPr/>
      <dgm:t>
        <a:bodyPr/>
        <a:lstStyle/>
        <a:p>
          <a:endParaRPr lang="es-EC"/>
        </a:p>
      </dgm:t>
    </dgm:pt>
    <dgm:pt modelId="{FA2C1537-8FCC-4443-994A-0A3848D7457B}" type="pres">
      <dgm:prSet presAssocID="{9D9D5454-CCC4-4366-B477-168745A359DE}" presName="cycle" presStyleCnt="0"/>
      <dgm:spPr/>
      <dgm:t>
        <a:bodyPr/>
        <a:lstStyle/>
        <a:p>
          <a:endParaRPr lang="es-EC"/>
        </a:p>
      </dgm:t>
    </dgm:pt>
    <dgm:pt modelId="{69EDEECC-62AA-4A20-8A54-ED2CF4AE32A0}" type="pres">
      <dgm:prSet presAssocID="{9D9D5454-CCC4-4366-B477-168745A359DE}" presName="srcNode" presStyleLbl="node1" presStyleIdx="0" presStyleCnt="5"/>
      <dgm:spPr/>
      <dgm:t>
        <a:bodyPr/>
        <a:lstStyle/>
        <a:p>
          <a:endParaRPr lang="es-EC"/>
        </a:p>
      </dgm:t>
    </dgm:pt>
    <dgm:pt modelId="{A9CA4199-9475-4196-951D-B482F08448AD}" type="pres">
      <dgm:prSet presAssocID="{9D9D5454-CCC4-4366-B477-168745A359DE}" presName="conn" presStyleLbl="parChTrans1D2" presStyleIdx="0" presStyleCnt="1"/>
      <dgm:spPr/>
      <dgm:t>
        <a:bodyPr/>
        <a:lstStyle/>
        <a:p>
          <a:endParaRPr lang="es-EC"/>
        </a:p>
      </dgm:t>
    </dgm:pt>
    <dgm:pt modelId="{B3984F75-3845-4474-A2F5-527B1AC91615}" type="pres">
      <dgm:prSet presAssocID="{9D9D5454-CCC4-4366-B477-168745A359DE}" presName="extraNode" presStyleLbl="node1" presStyleIdx="0" presStyleCnt="5"/>
      <dgm:spPr/>
      <dgm:t>
        <a:bodyPr/>
        <a:lstStyle/>
        <a:p>
          <a:endParaRPr lang="es-EC"/>
        </a:p>
      </dgm:t>
    </dgm:pt>
    <dgm:pt modelId="{13967F0F-9FC6-48F0-9814-875415450E73}" type="pres">
      <dgm:prSet presAssocID="{9D9D5454-CCC4-4366-B477-168745A359DE}" presName="dstNode" presStyleLbl="node1" presStyleIdx="0" presStyleCnt="5"/>
      <dgm:spPr/>
      <dgm:t>
        <a:bodyPr/>
        <a:lstStyle/>
        <a:p>
          <a:endParaRPr lang="es-EC"/>
        </a:p>
      </dgm:t>
    </dgm:pt>
    <dgm:pt modelId="{19C1539F-4960-43B3-A038-AD64DA542EA2}" type="pres">
      <dgm:prSet presAssocID="{B2D2E87A-0F8C-496F-9984-5E0E637E5C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070ED1-8A9C-4C0F-A22D-6271500FB2AC}" type="pres">
      <dgm:prSet presAssocID="{B2D2E87A-0F8C-496F-9984-5E0E637E5CBF}" presName="accent_1" presStyleCnt="0"/>
      <dgm:spPr/>
      <dgm:t>
        <a:bodyPr/>
        <a:lstStyle/>
        <a:p>
          <a:endParaRPr lang="es-EC"/>
        </a:p>
      </dgm:t>
    </dgm:pt>
    <dgm:pt modelId="{1416761D-1202-489D-A5C5-2A0243801AB0}" type="pres">
      <dgm:prSet presAssocID="{B2D2E87A-0F8C-496F-9984-5E0E637E5CBF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F04E85CC-3301-4548-A0F4-DEBC9BD3AEE7}" type="pres">
      <dgm:prSet presAssocID="{C379CDB3-D3C6-44FA-BA63-69C2E49993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49C3CE-EE3E-4DA2-9813-99CF6C855372}" type="pres">
      <dgm:prSet presAssocID="{C379CDB3-D3C6-44FA-BA63-69C2E499935C}" presName="accent_2" presStyleCnt="0"/>
      <dgm:spPr/>
      <dgm:t>
        <a:bodyPr/>
        <a:lstStyle/>
        <a:p>
          <a:endParaRPr lang="es-EC"/>
        </a:p>
      </dgm:t>
    </dgm:pt>
    <dgm:pt modelId="{AAEC09D5-138E-43D8-9B79-26C3C02ED108}" type="pres">
      <dgm:prSet presAssocID="{C379CDB3-D3C6-44FA-BA63-69C2E499935C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F48C2610-DA96-4F8E-BF2C-EE10A3E833A9}" type="pres">
      <dgm:prSet presAssocID="{A195C486-D254-4B8B-9919-3792A47DE1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33C9F-BFCE-44F5-8479-12FD6F06269B}" type="pres">
      <dgm:prSet presAssocID="{A195C486-D254-4B8B-9919-3792A47DE161}" presName="accent_3" presStyleCnt="0"/>
      <dgm:spPr/>
      <dgm:t>
        <a:bodyPr/>
        <a:lstStyle/>
        <a:p>
          <a:endParaRPr lang="es-EC"/>
        </a:p>
      </dgm:t>
    </dgm:pt>
    <dgm:pt modelId="{41A5B9FC-590E-49E7-8264-6FAAC861C4E7}" type="pres">
      <dgm:prSet presAssocID="{A195C486-D254-4B8B-9919-3792A47DE161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6A62EB06-A5E6-4697-856E-8AE0C671736A}" type="pres">
      <dgm:prSet presAssocID="{C5A2F4B5-16BD-41E5-B43D-413FF42AD9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BB183-5EF0-4B5B-8600-03D048F0069E}" type="pres">
      <dgm:prSet presAssocID="{C5A2F4B5-16BD-41E5-B43D-413FF42AD9EC}" presName="accent_4" presStyleCnt="0"/>
      <dgm:spPr/>
      <dgm:t>
        <a:bodyPr/>
        <a:lstStyle/>
        <a:p>
          <a:endParaRPr lang="es-EC"/>
        </a:p>
      </dgm:t>
    </dgm:pt>
    <dgm:pt modelId="{65542CCE-3B38-4280-97E0-92C3CBF68DE9}" type="pres">
      <dgm:prSet presAssocID="{C5A2F4B5-16BD-41E5-B43D-413FF42AD9EC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7B20F826-B9C7-4E55-9C32-C64A897AE26D}" type="pres">
      <dgm:prSet presAssocID="{B248557E-D8BA-4338-AA95-C08A9748A3C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6BC15F-BF3E-494C-B346-76F75CDC899B}" type="pres">
      <dgm:prSet presAssocID="{B248557E-D8BA-4338-AA95-C08A9748A3C0}" presName="accent_5" presStyleCnt="0"/>
      <dgm:spPr/>
      <dgm:t>
        <a:bodyPr/>
        <a:lstStyle/>
        <a:p>
          <a:endParaRPr lang="es-EC"/>
        </a:p>
      </dgm:t>
    </dgm:pt>
    <dgm:pt modelId="{6B728950-97F4-4334-BECF-AAFCBE9D12A8}" type="pres">
      <dgm:prSet presAssocID="{B248557E-D8BA-4338-AA95-C08A9748A3C0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37180003-C7C2-4ACE-A0B7-77C3DAB770F0}" srcId="{9D9D5454-CCC4-4366-B477-168745A359DE}" destId="{A195C486-D254-4B8B-9919-3792A47DE161}" srcOrd="2" destOrd="0" parTransId="{8F8E3BA7-822C-4557-9E0D-E8023E1793DB}" sibTransId="{553F288D-4E1D-4302-ABBD-24BB951F377F}"/>
    <dgm:cxn modelId="{DE5CB913-995F-44C9-AF74-1DFA56072085}" srcId="{9D9D5454-CCC4-4366-B477-168745A359DE}" destId="{B2D2E87A-0F8C-496F-9984-5E0E637E5CBF}" srcOrd="0" destOrd="0" parTransId="{8464F9E8-CF31-4447-9FA5-47CE36ABB62C}" sibTransId="{B5E784D9-FF10-4F1D-ACE4-735CAC5FDE47}"/>
    <dgm:cxn modelId="{5A17A490-FB5A-4A54-A92E-F33B3027F308}" srcId="{9D9D5454-CCC4-4366-B477-168745A359DE}" destId="{C5A2F4B5-16BD-41E5-B43D-413FF42AD9EC}" srcOrd="3" destOrd="0" parTransId="{9F1A9BC9-1984-4CFC-AAA1-F1D457092C48}" sibTransId="{ED111CC6-3303-4271-AD8D-FD89F1513132}"/>
    <dgm:cxn modelId="{A9F9AC41-EE9F-4764-A05C-AF1550A7522A}" type="presOf" srcId="{B248557E-D8BA-4338-AA95-C08A9748A3C0}" destId="{7B20F826-B9C7-4E55-9C32-C64A897AE26D}" srcOrd="0" destOrd="0" presId="urn:microsoft.com/office/officeart/2008/layout/VerticalCurvedList"/>
    <dgm:cxn modelId="{D0BCDCA0-CB5E-4CC6-A46C-4296119BA981}" type="presOf" srcId="{A195C486-D254-4B8B-9919-3792A47DE161}" destId="{F48C2610-DA96-4F8E-BF2C-EE10A3E833A9}" srcOrd="0" destOrd="0" presId="urn:microsoft.com/office/officeart/2008/layout/VerticalCurvedList"/>
    <dgm:cxn modelId="{6DCF1CC6-79FE-46A5-A6E0-F73A5864973F}" type="presOf" srcId="{C379CDB3-D3C6-44FA-BA63-69C2E499935C}" destId="{F04E85CC-3301-4548-A0F4-DEBC9BD3AEE7}" srcOrd="0" destOrd="0" presId="urn:microsoft.com/office/officeart/2008/layout/VerticalCurvedList"/>
    <dgm:cxn modelId="{0AA7A538-3A1C-4366-B2E4-3D2C81D5BA93}" srcId="{9D9D5454-CCC4-4366-B477-168745A359DE}" destId="{C379CDB3-D3C6-44FA-BA63-69C2E499935C}" srcOrd="1" destOrd="0" parTransId="{25ABADC6-B31C-42DE-AA74-B4DF5492BDB8}" sibTransId="{81D738A4-48BB-4895-B356-DCC194698BC1}"/>
    <dgm:cxn modelId="{7BDEDBA0-F73D-496E-A9BF-762E756A6A09}" type="presOf" srcId="{B2D2E87A-0F8C-496F-9984-5E0E637E5CBF}" destId="{19C1539F-4960-43B3-A038-AD64DA542EA2}" srcOrd="0" destOrd="0" presId="urn:microsoft.com/office/officeart/2008/layout/VerticalCurvedList"/>
    <dgm:cxn modelId="{6982773B-DE80-4956-981B-F2825D21820A}" type="presOf" srcId="{B5E784D9-FF10-4F1D-ACE4-735CAC5FDE47}" destId="{A9CA4199-9475-4196-951D-B482F08448AD}" srcOrd="0" destOrd="0" presId="urn:microsoft.com/office/officeart/2008/layout/VerticalCurvedList"/>
    <dgm:cxn modelId="{A31DA3FB-C771-49DA-A2A9-F6CF45515D5F}" type="presOf" srcId="{C5A2F4B5-16BD-41E5-B43D-413FF42AD9EC}" destId="{6A62EB06-A5E6-4697-856E-8AE0C671736A}" srcOrd="0" destOrd="0" presId="urn:microsoft.com/office/officeart/2008/layout/VerticalCurvedList"/>
    <dgm:cxn modelId="{3EF0BE75-C018-4626-AD43-34A67D202913}" srcId="{9D9D5454-CCC4-4366-B477-168745A359DE}" destId="{B248557E-D8BA-4338-AA95-C08A9748A3C0}" srcOrd="4" destOrd="0" parTransId="{28844DBF-8D02-4682-BA8F-61898CA3F873}" sibTransId="{E2C614D0-8C0B-4BB5-92E7-FC6CC341F29D}"/>
    <dgm:cxn modelId="{329D16C5-84BC-4E67-8873-E8991C9E41C8}" type="presOf" srcId="{9D9D5454-CCC4-4366-B477-168745A359DE}" destId="{8B791CF6-CD91-4E69-81D0-4F94D48DBDE0}" srcOrd="0" destOrd="0" presId="urn:microsoft.com/office/officeart/2008/layout/VerticalCurvedList"/>
    <dgm:cxn modelId="{1B7FCE6C-95F7-47F4-A27E-611E522B0A2D}" type="presParOf" srcId="{8B791CF6-CD91-4E69-81D0-4F94D48DBDE0}" destId="{5C831B13-9E7F-4A49-B375-7D167FF2E3BA}" srcOrd="0" destOrd="0" presId="urn:microsoft.com/office/officeart/2008/layout/VerticalCurvedList"/>
    <dgm:cxn modelId="{957C3882-466E-44F4-BB3A-441BB4C9B37B}" type="presParOf" srcId="{5C831B13-9E7F-4A49-B375-7D167FF2E3BA}" destId="{FA2C1537-8FCC-4443-994A-0A3848D7457B}" srcOrd="0" destOrd="0" presId="urn:microsoft.com/office/officeart/2008/layout/VerticalCurvedList"/>
    <dgm:cxn modelId="{33DF2112-7639-4C76-BF24-5C1E6FCD5F14}" type="presParOf" srcId="{FA2C1537-8FCC-4443-994A-0A3848D7457B}" destId="{69EDEECC-62AA-4A20-8A54-ED2CF4AE32A0}" srcOrd="0" destOrd="0" presId="urn:microsoft.com/office/officeart/2008/layout/VerticalCurvedList"/>
    <dgm:cxn modelId="{1A9F530D-8F2E-4BB8-B60D-3DD3E482D1F2}" type="presParOf" srcId="{FA2C1537-8FCC-4443-994A-0A3848D7457B}" destId="{A9CA4199-9475-4196-951D-B482F08448AD}" srcOrd="1" destOrd="0" presId="urn:microsoft.com/office/officeart/2008/layout/VerticalCurvedList"/>
    <dgm:cxn modelId="{4DB0FE71-72CD-4926-BDA4-1562A486A4E4}" type="presParOf" srcId="{FA2C1537-8FCC-4443-994A-0A3848D7457B}" destId="{B3984F75-3845-4474-A2F5-527B1AC91615}" srcOrd="2" destOrd="0" presId="urn:microsoft.com/office/officeart/2008/layout/VerticalCurvedList"/>
    <dgm:cxn modelId="{D625C35D-544A-4763-9DC4-3068A9880893}" type="presParOf" srcId="{FA2C1537-8FCC-4443-994A-0A3848D7457B}" destId="{13967F0F-9FC6-48F0-9814-875415450E73}" srcOrd="3" destOrd="0" presId="urn:microsoft.com/office/officeart/2008/layout/VerticalCurvedList"/>
    <dgm:cxn modelId="{316E4A2C-CB6F-4AB9-96CF-ABBB9892B4ED}" type="presParOf" srcId="{5C831B13-9E7F-4A49-B375-7D167FF2E3BA}" destId="{19C1539F-4960-43B3-A038-AD64DA542EA2}" srcOrd="1" destOrd="0" presId="urn:microsoft.com/office/officeart/2008/layout/VerticalCurvedList"/>
    <dgm:cxn modelId="{66D8B914-274F-40E8-A209-136FEF2797BB}" type="presParOf" srcId="{5C831B13-9E7F-4A49-B375-7D167FF2E3BA}" destId="{3C070ED1-8A9C-4C0F-A22D-6271500FB2AC}" srcOrd="2" destOrd="0" presId="urn:microsoft.com/office/officeart/2008/layout/VerticalCurvedList"/>
    <dgm:cxn modelId="{D49A93E3-A4A0-48AF-BBF1-D8CF92049271}" type="presParOf" srcId="{3C070ED1-8A9C-4C0F-A22D-6271500FB2AC}" destId="{1416761D-1202-489D-A5C5-2A0243801AB0}" srcOrd="0" destOrd="0" presId="urn:microsoft.com/office/officeart/2008/layout/VerticalCurvedList"/>
    <dgm:cxn modelId="{BC88FC64-C7D8-4E9B-ADAF-1F6D13DA0D76}" type="presParOf" srcId="{5C831B13-9E7F-4A49-B375-7D167FF2E3BA}" destId="{F04E85CC-3301-4548-A0F4-DEBC9BD3AEE7}" srcOrd="3" destOrd="0" presId="urn:microsoft.com/office/officeart/2008/layout/VerticalCurvedList"/>
    <dgm:cxn modelId="{BDC21B4E-CBF5-4526-AC07-4F576CA82F14}" type="presParOf" srcId="{5C831B13-9E7F-4A49-B375-7D167FF2E3BA}" destId="{E149C3CE-EE3E-4DA2-9813-99CF6C855372}" srcOrd="4" destOrd="0" presId="urn:microsoft.com/office/officeart/2008/layout/VerticalCurvedList"/>
    <dgm:cxn modelId="{8869E61A-3FBD-42B2-AB35-188EFCBD7DC4}" type="presParOf" srcId="{E149C3CE-EE3E-4DA2-9813-99CF6C855372}" destId="{AAEC09D5-138E-43D8-9B79-26C3C02ED108}" srcOrd="0" destOrd="0" presId="urn:microsoft.com/office/officeart/2008/layout/VerticalCurvedList"/>
    <dgm:cxn modelId="{12100173-649B-4898-A824-623E6C8B0C09}" type="presParOf" srcId="{5C831B13-9E7F-4A49-B375-7D167FF2E3BA}" destId="{F48C2610-DA96-4F8E-BF2C-EE10A3E833A9}" srcOrd="5" destOrd="0" presId="urn:microsoft.com/office/officeart/2008/layout/VerticalCurvedList"/>
    <dgm:cxn modelId="{0DAC9575-78C3-4283-9175-8C7C2CF1059F}" type="presParOf" srcId="{5C831B13-9E7F-4A49-B375-7D167FF2E3BA}" destId="{28A33C9F-BFCE-44F5-8479-12FD6F06269B}" srcOrd="6" destOrd="0" presId="urn:microsoft.com/office/officeart/2008/layout/VerticalCurvedList"/>
    <dgm:cxn modelId="{F6490494-F7B9-4C3C-AAB6-A8812987220E}" type="presParOf" srcId="{28A33C9F-BFCE-44F5-8479-12FD6F06269B}" destId="{41A5B9FC-590E-49E7-8264-6FAAC861C4E7}" srcOrd="0" destOrd="0" presId="urn:microsoft.com/office/officeart/2008/layout/VerticalCurvedList"/>
    <dgm:cxn modelId="{2C0F189D-3DAE-488B-B926-EFE9E7BC7097}" type="presParOf" srcId="{5C831B13-9E7F-4A49-B375-7D167FF2E3BA}" destId="{6A62EB06-A5E6-4697-856E-8AE0C671736A}" srcOrd="7" destOrd="0" presId="urn:microsoft.com/office/officeart/2008/layout/VerticalCurvedList"/>
    <dgm:cxn modelId="{73983438-D855-4F2C-9810-2CC7B894857A}" type="presParOf" srcId="{5C831B13-9E7F-4A49-B375-7D167FF2E3BA}" destId="{33CBB183-5EF0-4B5B-8600-03D048F0069E}" srcOrd="8" destOrd="0" presId="urn:microsoft.com/office/officeart/2008/layout/VerticalCurvedList"/>
    <dgm:cxn modelId="{7A2146C8-DC47-4A81-BEA7-A7AA6FC1EEEE}" type="presParOf" srcId="{33CBB183-5EF0-4B5B-8600-03D048F0069E}" destId="{65542CCE-3B38-4280-97E0-92C3CBF68DE9}" srcOrd="0" destOrd="0" presId="urn:microsoft.com/office/officeart/2008/layout/VerticalCurvedList"/>
    <dgm:cxn modelId="{F9293328-D32F-4AD3-AC75-A06417D152B5}" type="presParOf" srcId="{5C831B13-9E7F-4A49-B375-7D167FF2E3BA}" destId="{7B20F826-B9C7-4E55-9C32-C64A897AE26D}" srcOrd="9" destOrd="0" presId="urn:microsoft.com/office/officeart/2008/layout/VerticalCurvedList"/>
    <dgm:cxn modelId="{D3BB7B38-B51A-4F37-A63B-CD5B92EF55A5}" type="presParOf" srcId="{5C831B13-9E7F-4A49-B375-7D167FF2E3BA}" destId="{316BC15F-BF3E-494C-B346-76F75CDC899B}" srcOrd="10" destOrd="0" presId="urn:microsoft.com/office/officeart/2008/layout/VerticalCurvedList"/>
    <dgm:cxn modelId="{D2E18E41-A559-47BF-91D3-B9F322BBEEBB}" type="presParOf" srcId="{316BC15F-BF3E-494C-B346-76F75CDC899B}" destId="{6B728950-97F4-4334-BECF-AAFCBE9D12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A4199-9475-4196-951D-B482F08448A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1539F-4960-43B3-A038-AD64DA542EA2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r>
            <a:rPr lang="es-EC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26" y="282782"/>
        <a:ext cx="7739890" cy="565926"/>
      </dsp:txXfrm>
    </dsp:sp>
    <dsp:sp modelId="{1416761D-1202-489D-A5C5-2A0243801AB0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85CC-3301-4548-A0F4-DEBC9BD3AEE7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752" y="1131400"/>
        <a:ext cx="7334364" cy="565926"/>
      </dsp:txXfrm>
    </dsp:sp>
    <dsp:sp modelId="{AAEC09D5-138E-43D8-9B79-26C3C02ED108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C2610-DA96-4F8E-BF2C-EE10A3E833A9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216" y="1980018"/>
        <a:ext cx="7209900" cy="565926"/>
      </dsp:txXfrm>
    </dsp:sp>
    <dsp:sp modelId="{41A5B9FC-590E-49E7-8264-6FAAC861C4E7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2EB06-A5E6-4697-856E-8AE0C671736A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752" y="2828636"/>
        <a:ext cx="7334364" cy="565926"/>
      </dsp:txXfrm>
    </dsp:sp>
    <dsp:sp modelId="{65542CCE-3B38-4280-97E0-92C3CBF68DE9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0F826-B9C7-4E55-9C32-C64A897AE26D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26" y="3677254"/>
        <a:ext cx="7739890" cy="565926"/>
      </dsp:txXfrm>
    </dsp:sp>
    <dsp:sp modelId="{6B728950-97F4-4334-BECF-AAFCBE9D12A8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FC513-6682-4D45-9935-D1EEA8FCD26A}">
      <dsp:nvSpPr>
        <dsp:cNvPr id="0" name=""/>
        <dsp:cNvSpPr/>
      </dsp:nvSpPr>
      <dsp:spPr>
        <a:xfrm rot="5400000">
          <a:off x="-259239" y="288795"/>
          <a:ext cx="1728260" cy="120978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 investigación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634447"/>
        <a:ext cx="1209782" cy="518478"/>
      </dsp:txXfrm>
    </dsp:sp>
    <dsp:sp modelId="{FB466CB8-2D46-4C9D-975B-1FAC851BBA2A}">
      <dsp:nvSpPr>
        <dsp:cNvPr id="0" name=""/>
        <dsp:cNvSpPr/>
      </dsp:nvSpPr>
      <dsp:spPr>
        <a:xfrm rot="5400000">
          <a:off x="3427582" y="-2188244"/>
          <a:ext cx="1123369" cy="5558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de tipo aplicada; enfoque cuantitativo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Recurrir a información y datos proporcionados por los alumnos y la Unidad de Educación Continua mediante distintos instrumentos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hipótesis fueron comprobadas mediante técnicas estadísticas      						                                                       (Hernández, 2004).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9782" y="84394"/>
        <a:ext cx="5504131" cy="1013693"/>
      </dsp:txXfrm>
    </dsp:sp>
    <dsp:sp modelId="{0D8B960E-A20C-4FBD-BDFA-1A0CFE14D197}">
      <dsp:nvSpPr>
        <dsp:cNvPr id="0" name=""/>
        <dsp:cNvSpPr/>
      </dsp:nvSpPr>
      <dsp:spPr>
        <a:xfrm rot="5400000">
          <a:off x="-259239" y="1840934"/>
          <a:ext cx="1728260" cy="120978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186586"/>
        <a:ext cx="1209782" cy="518478"/>
      </dsp:txXfrm>
    </dsp:sp>
    <dsp:sp modelId="{1B708F50-20E3-4652-9315-7FFBFE9834FE}">
      <dsp:nvSpPr>
        <dsp:cNvPr id="0" name=""/>
        <dsp:cNvSpPr/>
      </dsp:nvSpPr>
      <dsp:spPr>
        <a:xfrm rot="5400000">
          <a:off x="3653671" y="-636104"/>
          <a:ext cx="671190" cy="5558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Correlacional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Medir el grado de relación entre dos variables (perfil estudiantil y repitencia) dentro de un contexto en particular                                                                    (Hernández, 2004).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9782" y="1840550"/>
        <a:ext cx="5526204" cy="605660"/>
      </dsp:txXfrm>
    </dsp:sp>
    <dsp:sp modelId="{9D1702DD-7D00-4F7D-BF5C-6F1AE0C30C44}">
      <dsp:nvSpPr>
        <dsp:cNvPr id="0" name=""/>
        <dsp:cNvSpPr/>
      </dsp:nvSpPr>
      <dsp:spPr>
        <a:xfrm rot="5400000">
          <a:off x="-259239" y="3758006"/>
          <a:ext cx="1728260" cy="120978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103658"/>
        <a:ext cx="1209782" cy="518478"/>
      </dsp:txXfrm>
    </dsp:sp>
    <dsp:sp modelId="{21A3EB76-3AF7-4DBA-B5F3-7A654A71CFA1}">
      <dsp:nvSpPr>
        <dsp:cNvPr id="0" name=""/>
        <dsp:cNvSpPr/>
      </dsp:nvSpPr>
      <dsp:spPr>
        <a:xfrm rot="5400000">
          <a:off x="3062650" y="1280967"/>
          <a:ext cx="1853233" cy="5558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de tipo no experimental y transversal correlacional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tomó información correspondiente a los períodos abril - agosto 2018 y octubre 2018 - febrero 2019 para analizar, de manera ex post facto, los factores que inciden en los niveles de repitencia y determinar su posible correlación con el perfil de los estudiantes.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recurrieron a técnicas estadísticas apropiadas (prueba f, T y X</a:t>
          </a:r>
          <a:r>
            <a:rPr lang="es-EC" sz="1200" kern="1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para establecer de forma significativa las posibles relaciones entre las variables de estudio.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9783" y="3224302"/>
        <a:ext cx="5468502" cy="16722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22DFA-AA80-42ED-8E0E-C15AB7FBB448}">
      <dsp:nvSpPr>
        <dsp:cNvPr id="0" name=""/>
        <dsp:cNvSpPr/>
      </dsp:nvSpPr>
      <dsp:spPr>
        <a:xfrm>
          <a:off x="0" y="1211694"/>
          <a:ext cx="1502125" cy="461026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Población original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03" y="1225197"/>
        <a:ext cx="1475119" cy="434020"/>
      </dsp:txXfrm>
    </dsp:sp>
    <dsp:sp modelId="{572E0823-13F5-4F9A-A642-751E66F83D5D}">
      <dsp:nvSpPr>
        <dsp:cNvPr id="0" name=""/>
        <dsp:cNvSpPr/>
      </dsp:nvSpPr>
      <dsp:spPr>
        <a:xfrm rot="18202388">
          <a:off x="1321333" y="1092908"/>
          <a:ext cx="803679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803679" y="1371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3081" y="1086536"/>
        <a:ext cx="40183" cy="40183"/>
      </dsp:txXfrm>
    </dsp:sp>
    <dsp:sp modelId="{B937E651-15C3-4C24-A47E-74D55E122F6D}">
      <dsp:nvSpPr>
        <dsp:cNvPr id="0" name=""/>
        <dsp:cNvSpPr/>
      </dsp:nvSpPr>
      <dsp:spPr>
        <a:xfrm>
          <a:off x="1944220" y="549401"/>
          <a:ext cx="1046990" cy="443295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1814 alumnos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204" y="562385"/>
        <a:ext cx="1021022" cy="417327"/>
      </dsp:txXfrm>
    </dsp:sp>
    <dsp:sp modelId="{AB43B5F0-5620-40FE-9A0F-69CE47277B77}">
      <dsp:nvSpPr>
        <dsp:cNvPr id="0" name=""/>
        <dsp:cNvSpPr/>
      </dsp:nvSpPr>
      <dsp:spPr>
        <a:xfrm rot="19294052">
          <a:off x="2897008" y="487061"/>
          <a:ext cx="869600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869600" y="1371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068" y="479041"/>
        <a:ext cx="43480" cy="43480"/>
      </dsp:txXfrm>
    </dsp:sp>
    <dsp:sp modelId="{69374504-6CC0-4ACE-B766-CA52FE842731}">
      <dsp:nvSpPr>
        <dsp:cNvPr id="0" name=""/>
        <dsp:cNvSpPr/>
      </dsp:nvSpPr>
      <dsp:spPr>
        <a:xfrm>
          <a:off x="3672405" y="0"/>
          <a:ext cx="922052" cy="461026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Anulación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5908" y="13503"/>
        <a:ext cx="895046" cy="434020"/>
      </dsp:txXfrm>
    </dsp:sp>
    <dsp:sp modelId="{54B2D940-267F-4A22-A655-7BDF84165AC1}">
      <dsp:nvSpPr>
        <dsp:cNvPr id="0" name=""/>
        <dsp:cNvSpPr/>
      </dsp:nvSpPr>
      <dsp:spPr>
        <a:xfrm rot="21416069">
          <a:off x="2990723" y="739089"/>
          <a:ext cx="682170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682170" y="1371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4754" y="735754"/>
        <a:ext cx="34108" cy="34108"/>
      </dsp:txXfrm>
    </dsp:sp>
    <dsp:sp modelId="{F004CEED-68DB-4EB9-A135-864BA0BD7D41}">
      <dsp:nvSpPr>
        <dsp:cNvPr id="0" name=""/>
        <dsp:cNvSpPr/>
      </dsp:nvSpPr>
      <dsp:spPr>
        <a:xfrm>
          <a:off x="3672405" y="504055"/>
          <a:ext cx="922052" cy="461026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Retiraron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5908" y="517558"/>
        <a:ext cx="895046" cy="434020"/>
      </dsp:txXfrm>
    </dsp:sp>
    <dsp:sp modelId="{BD48E478-3561-4E30-8C3A-61E5A4830C09}">
      <dsp:nvSpPr>
        <dsp:cNvPr id="0" name=""/>
        <dsp:cNvSpPr/>
      </dsp:nvSpPr>
      <dsp:spPr>
        <a:xfrm rot="2112061">
          <a:off x="2917047" y="991118"/>
          <a:ext cx="811137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811137" y="1371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2337" y="984559"/>
        <a:ext cx="40556" cy="40556"/>
      </dsp:txXfrm>
    </dsp:sp>
    <dsp:sp modelId="{225FB519-C242-4C9B-8775-EEFDB981F5E9}">
      <dsp:nvSpPr>
        <dsp:cNvPr id="0" name=""/>
        <dsp:cNvSpPr/>
      </dsp:nvSpPr>
      <dsp:spPr>
        <a:xfrm>
          <a:off x="3654020" y="1008114"/>
          <a:ext cx="1486865" cy="461026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Reprobaron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7523" y="1021617"/>
        <a:ext cx="1459859" cy="434020"/>
      </dsp:txXfrm>
    </dsp:sp>
    <dsp:sp modelId="{9347AAAE-564B-458A-83F3-7E5E8EB173C1}">
      <dsp:nvSpPr>
        <dsp:cNvPr id="0" name=""/>
        <dsp:cNvSpPr/>
      </dsp:nvSpPr>
      <dsp:spPr>
        <a:xfrm rot="4005952">
          <a:off x="1218100" y="1859512"/>
          <a:ext cx="938132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938132" y="1371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3713" y="1849779"/>
        <a:ext cx="46906" cy="46906"/>
      </dsp:txXfrm>
    </dsp:sp>
    <dsp:sp modelId="{A1433880-9B01-4303-9321-53C4124F7A4F}">
      <dsp:nvSpPr>
        <dsp:cNvPr id="0" name=""/>
        <dsp:cNvSpPr/>
      </dsp:nvSpPr>
      <dsp:spPr>
        <a:xfrm>
          <a:off x="1872208" y="2073744"/>
          <a:ext cx="922052" cy="461026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986 alumnos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5711" y="2087247"/>
        <a:ext cx="895046" cy="434020"/>
      </dsp:txXfrm>
    </dsp:sp>
    <dsp:sp modelId="{911B16D8-1798-46BD-89D3-3CE0F6B11701}">
      <dsp:nvSpPr>
        <dsp:cNvPr id="0" name=""/>
        <dsp:cNvSpPr/>
      </dsp:nvSpPr>
      <dsp:spPr>
        <a:xfrm>
          <a:off x="2794261" y="2290537"/>
          <a:ext cx="302082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302082" y="1371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750" y="2296705"/>
        <a:ext cx="15104" cy="15104"/>
      </dsp:txXfrm>
    </dsp:sp>
    <dsp:sp modelId="{312D8C06-1CBD-4CBB-93C5-9DB1ADC70684}">
      <dsp:nvSpPr>
        <dsp:cNvPr id="0" name=""/>
        <dsp:cNvSpPr/>
      </dsp:nvSpPr>
      <dsp:spPr>
        <a:xfrm>
          <a:off x="3096344" y="1990229"/>
          <a:ext cx="1073629" cy="628056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Admitido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primer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4739" y="2008624"/>
        <a:ext cx="1036839" cy="591266"/>
      </dsp:txXfrm>
    </dsp:sp>
    <dsp:sp modelId="{5736A88C-4286-4CB1-BD54-1BBE7EF8CAB4}">
      <dsp:nvSpPr>
        <dsp:cNvPr id="0" name=""/>
        <dsp:cNvSpPr/>
      </dsp:nvSpPr>
      <dsp:spPr>
        <a:xfrm rot="18464106">
          <a:off x="4053790" y="2053717"/>
          <a:ext cx="598900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598900" y="13719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8268" y="2052464"/>
        <a:ext cx="29945" cy="29945"/>
      </dsp:txXfrm>
    </dsp:sp>
    <dsp:sp modelId="{4926C20B-85CD-42F5-AB61-E7DAA91D8FC0}">
      <dsp:nvSpPr>
        <dsp:cNvPr id="0" name=""/>
        <dsp:cNvSpPr/>
      </dsp:nvSpPr>
      <dsp:spPr>
        <a:xfrm>
          <a:off x="4536507" y="1584175"/>
          <a:ext cx="1798832" cy="492883"/>
        </a:xfrm>
        <a:prstGeom prst="roundRect">
          <a:avLst>
            <a:gd name="adj" fmla="val 10000"/>
          </a:avLst>
        </a:prstGeom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Estrato</a:t>
          </a:r>
          <a:r>
            <a:rPr lang="es-EC" sz="12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682 alumnos aprobados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0943" y="1598611"/>
        <a:ext cx="1769960" cy="464011"/>
      </dsp:txXfrm>
    </dsp:sp>
    <dsp:sp modelId="{E8B55A30-EC16-4F37-9D90-CD4A30A5B454}">
      <dsp:nvSpPr>
        <dsp:cNvPr id="0" name=""/>
        <dsp:cNvSpPr/>
      </dsp:nvSpPr>
      <dsp:spPr>
        <a:xfrm rot="2279373">
          <a:off x="4120704" y="2433668"/>
          <a:ext cx="465072" cy="27438"/>
        </a:xfrm>
        <a:custGeom>
          <a:avLst/>
          <a:gdLst/>
          <a:ahLst/>
          <a:cxnLst/>
          <a:rect l="0" t="0" r="0" b="0"/>
          <a:pathLst>
            <a:path>
              <a:moveTo>
                <a:pt x="0" y="13719"/>
              </a:moveTo>
              <a:lnTo>
                <a:pt x="465072" y="13719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1613" y="2435760"/>
        <a:ext cx="23253" cy="23253"/>
      </dsp:txXfrm>
    </dsp:sp>
    <dsp:sp modelId="{271AEC27-CFD8-438F-B761-6383E51D7CF8}">
      <dsp:nvSpPr>
        <dsp:cNvPr id="0" name=""/>
        <dsp:cNvSpPr/>
      </dsp:nvSpPr>
      <dsp:spPr>
        <a:xfrm>
          <a:off x="4536507" y="2157503"/>
          <a:ext cx="1659280" cy="866028"/>
        </a:xfrm>
        <a:prstGeom prst="roundRect">
          <a:avLst>
            <a:gd name="adj" fmla="val 10000"/>
          </a:avLst>
        </a:prstGeom>
        <a:solidFill>
          <a:schemeClr val="accent3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Estrato</a:t>
          </a:r>
          <a:r>
            <a:rPr lang="es-EC" sz="12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304 alumnos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repitentes aprobados 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1872" y="2182868"/>
        <a:ext cx="1608550" cy="8152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313E-D73E-4316-BE70-BC6F1271F6D2}">
      <dsp:nvSpPr>
        <dsp:cNvPr id="0" name=""/>
        <dsp:cNvSpPr/>
      </dsp:nvSpPr>
      <dsp:spPr>
        <a:xfrm>
          <a:off x="128826" y="878406"/>
          <a:ext cx="1220760" cy="610380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703" y="896283"/>
        <a:ext cx="1185006" cy="574626"/>
      </dsp:txXfrm>
    </dsp:sp>
    <dsp:sp modelId="{D01CC55F-4A55-4E07-91C8-9CE335BE51A5}">
      <dsp:nvSpPr>
        <dsp:cNvPr id="0" name=""/>
        <dsp:cNvSpPr/>
      </dsp:nvSpPr>
      <dsp:spPr>
        <a:xfrm rot="18770822">
          <a:off x="1234715" y="893123"/>
          <a:ext cx="7180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18048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5788" y="902418"/>
        <a:ext cx="35902" cy="35902"/>
      </dsp:txXfrm>
    </dsp:sp>
    <dsp:sp modelId="{6FE969E9-A6A8-4D78-AA6E-F99EAE4CFC7E}">
      <dsp:nvSpPr>
        <dsp:cNvPr id="0" name=""/>
        <dsp:cNvSpPr/>
      </dsp:nvSpPr>
      <dsp:spPr>
        <a:xfrm>
          <a:off x="1837891" y="351953"/>
          <a:ext cx="1220760" cy="610380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5768" y="369830"/>
        <a:ext cx="1185006" cy="574626"/>
      </dsp:txXfrm>
    </dsp:sp>
    <dsp:sp modelId="{F0350731-A42D-42AA-8203-4422E4E56388}">
      <dsp:nvSpPr>
        <dsp:cNvPr id="0" name=""/>
        <dsp:cNvSpPr/>
      </dsp:nvSpPr>
      <dsp:spPr>
        <a:xfrm rot="19457599">
          <a:off x="3002130" y="454412"/>
          <a:ext cx="6013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01348" y="2724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770" y="466625"/>
        <a:ext cx="30067" cy="30067"/>
      </dsp:txXfrm>
    </dsp:sp>
    <dsp:sp modelId="{BEAC1758-D146-47E3-8BC7-5E26716F865F}">
      <dsp:nvSpPr>
        <dsp:cNvPr id="0" name=""/>
        <dsp:cNvSpPr/>
      </dsp:nvSpPr>
      <dsp:spPr>
        <a:xfrm>
          <a:off x="3546956" y="984"/>
          <a:ext cx="1220760" cy="610380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Preguntas categóricas (Sí/No)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833" y="18861"/>
        <a:ext cx="1185006" cy="574626"/>
      </dsp:txXfrm>
    </dsp:sp>
    <dsp:sp modelId="{4964DEE3-9C91-4273-9308-7D3F9568CD1B}">
      <dsp:nvSpPr>
        <dsp:cNvPr id="0" name=""/>
        <dsp:cNvSpPr/>
      </dsp:nvSpPr>
      <dsp:spPr>
        <a:xfrm rot="2142401">
          <a:off x="3002130" y="805381"/>
          <a:ext cx="6013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01348" y="2724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770" y="817593"/>
        <a:ext cx="30067" cy="30067"/>
      </dsp:txXfrm>
    </dsp:sp>
    <dsp:sp modelId="{72B5C3D4-BC4B-47B2-85F9-BE7AC45F3275}">
      <dsp:nvSpPr>
        <dsp:cNvPr id="0" name=""/>
        <dsp:cNvSpPr/>
      </dsp:nvSpPr>
      <dsp:spPr>
        <a:xfrm>
          <a:off x="3546956" y="702921"/>
          <a:ext cx="1220760" cy="610380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Preguntas numéricas (abiertas)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833" y="720798"/>
        <a:ext cx="1185006" cy="574626"/>
      </dsp:txXfrm>
    </dsp:sp>
    <dsp:sp modelId="{D59CE447-FAEF-4775-A7DE-B498989DF409}">
      <dsp:nvSpPr>
        <dsp:cNvPr id="0" name=""/>
        <dsp:cNvSpPr/>
      </dsp:nvSpPr>
      <dsp:spPr>
        <a:xfrm rot="2829178">
          <a:off x="1234715" y="1419576"/>
          <a:ext cx="7180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18048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5788" y="1428871"/>
        <a:ext cx="35902" cy="35902"/>
      </dsp:txXfrm>
    </dsp:sp>
    <dsp:sp modelId="{663A1EA6-E8AA-4F5B-BDB9-E241768BEA6F}">
      <dsp:nvSpPr>
        <dsp:cNvPr id="0" name=""/>
        <dsp:cNvSpPr/>
      </dsp:nvSpPr>
      <dsp:spPr>
        <a:xfrm>
          <a:off x="1837891" y="1404859"/>
          <a:ext cx="1220760" cy="610380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Entrevista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5768" y="1422736"/>
        <a:ext cx="1185006" cy="574626"/>
      </dsp:txXfrm>
    </dsp:sp>
    <dsp:sp modelId="{6AD4FC7D-ADD7-4C5B-B922-EC474D5F4D98}">
      <dsp:nvSpPr>
        <dsp:cNvPr id="0" name=""/>
        <dsp:cNvSpPr/>
      </dsp:nvSpPr>
      <dsp:spPr>
        <a:xfrm>
          <a:off x="3058652" y="1682803"/>
          <a:ext cx="48830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488304" y="2724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0596" y="1697841"/>
        <a:ext cx="24415" cy="24415"/>
      </dsp:txXfrm>
    </dsp:sp>
    <dsp:sp modelId="{E83D7AE0-C0B3-4934-BFEB-40EE309A3DC0}">
      <dsp:nvSpPr>
        <dsp:cNvPr id="0" name=""/>
        <dsp:cNvSpPr/>
      </dsp:nvSpPr>
      <dsp:spPr>
        <a:xfrm>
          <a:off x="3546956" y="1404859"/>
          <a:ext cx="1220760" cy="610380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Ing. Stephanie González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833" y="1422736"/>
        <a:ext cx="1185006" cy="5746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8941B-C28F-4514-983B-DBA7E3E1AA09}">
      <dsp:nvSpPr>
        <dsp:cNvPr id="0" name=""/>
        <dsp:cNvSpPr/>
      </dsp:nvSpPr>
      <dsp:spPr>
        <a:xfrm>
          <a:off x="696" y="313098"/>
          <a:ext cx="1485555" cy="189408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endógenos</a:t>
          </a:r>
          <a:endParaRPr lang="es-EC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Académicos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Económicos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Familiares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Motivacionales</a:t>
          </a:r>
          <a:endParaRPr lang="es-EC" sz="1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06" y="356608"/>
        <a:ext cx="1398535" cy="1807063"/>
      </dsp:txXfrm>
    </dsp:sp>
    <dsp:sp modelId="{035B1F05-0C12-4872-92A1-01FD187D23A2}">
      <dsp:nvSpPr>
        <dsp:cNvPr id="0" name=""/>
        <dsp:cNvSpPr/>
      </dsp:nvSpPr>
      <dsp:spPr>
        <a:xfrm>
          <a:off x="1634807" y="1075931"/>
          <a:ext cx="314937" cy="368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4807" y="1149614"/>
        <a:ext cx="220456" cy="221051"/>
      </dsp:txXfrm>
    </dsp:sp>
    <dsp:sp modelId="{801024FF-902C-4C89-B88F-F56AA9AB5D41}">
      <dsp:nvSpPr>
        <dsp:cNvPr id="0" name=""/>
        <dsp:cNvSpPr/>
      </dsp:nvSpPr>
      <dsp:spPr>
        <a:xfrm>
          <a:off x="2080474" y="313098"/>
          <a:ext cx="1485555" cy="189408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Factores exógenos</a:t>
          </a:r>
          <a:endParaRPr lang="es-EC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Docente</a:t>
          </a:r>
          <a:endParaRPr lang="es-EC" sz="1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Institución</a:t>
          </a:r>
          <a:endParaRPr lang="es-EC" sz="1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984" y="356608"/>
        <a:ext cx="1398535" cy="18070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A4199-9475-4196-951D-B482F08448A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1539F-4960-43B3-A038-AD64DA542EA2}">
      <dsp:nvSpPr>
        <dsp:cNvPr id="0" name=""/>
        <dsp:cNvSpPr/>
      </dsp:nvSpPr>
      <dsp:spPr>
        <a:xfrm>
          <a:off x="488086" y="323932"/>
          <a:ext cx="7668628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86" y="323932"/>
        <a:ext cx="7668628" cy="648279"/>
      </dsp:txXfrm>
    </dsp:sp>
    <dsp:sp modelId="{1416761D-1202-489D-A5C5-2A0243801AB0}">
      <dsp:nvSpPr>
        <dsp:cNvPr id="0" name=""/>
        <dsp:cNvSpPr/>
      </dsp:nvSpPr>
      <dsp:spPr>
        <a:xfrm>
          <a:off x="82911" y="242897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85CC-3301-4548-A0F4-DEBC9BD3AEE7}">
      <dsp:nvSpPr>
        <dsp:cNvPr id="0" name=""/>
        <dsp:cNvSpPr/>
      </dsp:nvSpPr>
      <dsp:spPr>
        <a:xfrm>
          <a:off x="952624" y="1296040"/>
          <a:ext cx="7204090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624" y="1296040"/>
        <a:ext cx="7204090" cy="648279"/>
      </dsp:txXfrm>
    </dsp:sp>
    <dsp:sp modelId="{AAEC09D5-138E-43D8-9B79-26C3C02ED108}">
      <dsp:nvSpPr>
        <dsp:cNvPr id="0" name=""/>
        <dsp:cNvSpPr/>
      </dsp:nvSpPr>
      <dsp:spPr>
        <a:xfrm>
          <a:off x="547449" y="1215005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C2610-DA96-4F8E-BF2C-EE10A3E833A9}">
      <dsp:nvSpPr>
        <dsp:cNvPr id="0" name=""/>
        <dsp:cNvSpPr/>
      </dsp:nvSpPr>
      <dsp:spPr>
        <a:xfrm>
          <a:off x="1095200" y="2268148"/>
          <a:ext cx="7061515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5200" y="2268148"/>
        <a:ext cx="7061515" cy="648279"/>
      </dsp:txXfrm>
    </dsp:sp>
    <dsp:sp modelId="{41A5B9FC-590E-49E7-8264-6FAAC861C4E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2EB06-A5E6-4697-856E-8AE0C671736A}">
      <dsp:nvSpPr>
        <dsp:cNvPr id="0" name=""/>
        <dsp:cNvSpPr/>
      </dsp:nvSpPr>
      <dsp:spPr>
        <a:xfrm>
          <a:off x="952624" y="3240256"/>
          <a:ext cx="7204090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624" y="3240256"/>
        <a:ext cx="7204090" cy="648279"/>
      </dsp:txXfrm>
    </dsp:sp>
    <dsp:sp modelId="{65542CCE-3B38-4280-97E0-92C3CBF68DE9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0F826-B9C7-4E55-9C32-C64A897AE26D}">
      <dsp:nvSpPr>
        <dsp:cNvPr id="0" name=""/>
        <dsp:cNvSpPr/>
      </dsp:nvSpPr>
      <dsp:spPr>
        <a:xfrm>
          <a:off x="488086" y="4212364"/>
          <a:ext cx="7668628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86" y="4212364"/>
        <a:ext cx="7668628" cy="648279"/>
      </dsp:txXfrm>
    </dsp:sp>
    <dsp:sp modelId="{6B728950-97F4-4334-BECF-AAFCBE9D12A8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07485-F10D-47B1-A54A-73B2C5C48A2E}">
      <dsp:nvSpPr>
        <dsp:cNvPr id="0" name=""/>
        <dsp:cNvSpPr/>
      </dsp:nvSpPr>
      <dsp:spPr>
        <a:xfrm>
          <a:off x="0" y="564502"/>
          <a:ext cx="1642682" cy="103798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Repitencia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Indicador de deficiencia en las IES.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(Torres et al., 2015</a:t>
          </a: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64502"/>
        <a:ext cx="1642682" cy="1037984"/>
      </dsp:txXfrm>
    </dsp:sp>
    <dsp:sp modelId="{D5131E83-9429-468A-9C9F-4565781C29FA}">
      <dsp:nvSpPr>
        <dsp:cNvPr id="0" name=""/>
        <dsp:cNvSpPr/>
      </dsp:nvSpPr>
      <dsp:spPr>
        <a:xfrm>
          <a:off x="1806950" y="590690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Efectos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Estado, sociedad, familias, alumno.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950" y="590690"/>
        <a:ext cx="1642682" cy="985609"/>
      </dsp:txXfrm>
    </dsp:sp>
    <dsp:sp modelId="{19811B02-F99C-4C96-80AF-AB47D2773CB1}">
      <dsp:nvSpPr>
        <dsp:cNvPr id="0" name=""/>
        <dsp:cNvSpPr/>
      </dsp:nvSpPr>
      <dsp:spPr>
        <a:xfrm>
          <a:off x="3613901" y="590690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Causales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Gama de marcos explicativos.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901" y="590690"/>
        <a:ext cx="1642682" cy="985609"/>
      </dsp:txXfrm>
    </dsp:sp>
    <dsp:sp modelId="{7A6D7E49-979D-444C-8841-5524E3DC5647}">
      <dsp:nvSpPr>
        <dsp:cNvPr id="0" name=""/>
        <dsp:cNvSpPr/>
      </dsp:nvSpPr>
      <dsp:spPr>
        <a:xfrm>
          <a:off x="0" y="1766756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Bajo rendimiento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66756"/>
        <a:ext cx="1642682" cy="985609"/>
      </dsp:txXfrm>
    </dsp:sp>
    <dsp:sp modelId="{A24A8989-9E03-4B95-85E1-37D9F6CD356E}">
      <dsp:nvSpPr>
        <dsp:cNvPr id="0" name=""/>
        <dsp:cNvSpPr/>
      </dsp:nvSpPr>
      <dsp:spPr>
        <a:xfrm>
          <a:off x="1806950" y="1766756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Carreras que no son de su agrado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950" y="1766756"/>
        <a:ext cx="1642682" cy="985609"/>
      </dsp:txXfrm>
    </dsp:sp>
    <dsp:sp modelId="{3024B109-DE05-4939-87B2-65BEECD5A8EB}">
      <dsp:nvSpPr>
        <dsp:cNvPr id="0" name=""/>
        <dsp:cNvSpPr/>
      </dsp:nvSpPr>
      <dsp:spPr>
        <a:xfrm>
          <a:off x="3613901" y="1766756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Bajo nivel de habilidades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901" y="1766756"/>
        <a:ext cx="1642682" cy="985609"/>
      </dsp:txXfrm>
    </dsp:sp>
    <dsp:sp modelId="{3097E612-D163-4C5C-B5A1-DFBF49ACB3EC}">
      <dsp:nvSpPr>
        <dsp:cNvPr id="0" name=""/>
        <dsp:cNvSpPr/>
      </dsp:nvSpPr>
      <dsp:spPr>
        <a:xfrm>
          <a:off x="0" y="2916633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Difícil transición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16633"/>
        <a:ext cx="1642682" cy="985609"/>
      </dsp:txXfrm>
    </dsp:sp>
    <dsp:sp modelId="{AF5A2FA7-9FE2-4785-8208-F60F01E0EF82}">
      <dsp:nvSpPr>
        <dsp:cNvPr id="0" name=""/>
        <dsp:cNvSpPr/>
      </dsp:nvSpPr>
      <dsp:spPr>
        <a:xfrm>
          <a:off x="1806950" y="2916633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 de formación y profesionalización del docente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950" y="2916633"/>
        <a:ext cx="1642682" cy="985609"/>
      </dsp:txXfrm>
    </dsp:sp>
    <dsp:sp modelId="{3751E71A-A086-41CF-954A-C1CD9608C36B}">
      <dsp:nvSpPr>
        <dsp:cNvPr id="0" name=""/>
        <dsp:cNvSpPr/>
      </dsp:nvSpPr>
      <dsp:spPr>
        <a:xfrm>
          <a:off x="3613901" y="2916633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Inadecuada publicidad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901" y="2916633"/>
        <a:ext cx="1642682" cy="985609"/>
      </dsp:txXfrm>
    </dsp:sp>
    <dsp:sp modelId="{CC730488-F21A-4929-AF53-9D8130754E1C}">
      <dsp:nvSpPr>
        <dsp:cNvPr id="0" name=""/>
        <dsp:cNvSpPr/>
      </dsp:nvSpPr>
      <dsp:spPr>
        <a:xfrm>
          <a:off x="0" y="4066511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Falta de recursos económicos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66511"/>
        <a:ext cx="1642682" cy="985609"/>
      </dsp:txXfrm>
    </dsp:sp>
    <dsp:sp modelId="{A42F34A6-C4BC-413E-824B-42B280BB138A}">
      <dsp:nvSpPr>
        <dsp:cNvPr id="0" name=""/>
        <dsp:cNvSpPr/>
      </dsp:nvSpPr>
      <dsp:spPr>
        <a:xfrm>
          <a:off x="1806950" y="4066511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Escasos conocimientos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6950" y="4066511"/>
        <a:ext cx="1642682" cy="985609"/>
      </dsp:txXfrm>
    </dsp:sp>
    <dsp:sp modelId="{085CA421-6E84-4B61-8E30-A4C61004EA5B}">
      <dsp:nvSpPr>
        <dsp:cNvPr id="0" name=""/>
        <dsp:cNvSpPr/>
      </dsp:nvSpPr>
      <dsp:spPr>
        <a:xfrm>
          <a:off x="3613901" y="4066511"/>
          <a:ext cx="1642682" cy="98560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Heterogeneidad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901" y="4066511"/>
        <a:ext cx="1642682" cy="9856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CF900-98C5-4496-8EFA-AD39446F0107}">
      <dsp:nvSpPr>
        <dsp:cNvPr id="0" name=""/>
        <dsp:cNvSpPr/>
      </dsp:nvSpPr>
      <dsp:spPr>
        <a:xfrm>
          <a:off x="0" y="549728"/>
          <a:ext cx="72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C34D8-E0DA-495F-97DC-7A70F64A7AAC}">
      <dsp:nvSpPr>
        <dsp:cNvPr id="0" name=""/>
        <dsp:cNvSpPr/>
      </dsp:nvSpPr>
      <dsp:spPr>
        <a:xfrm>
          <a:off x="360040" y="0"/>
          <a:ext cx="6836360" cy="97416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Unidad de Educación Continua y sus autoridades registran una gran cantidad de matrículas provenientes de alumnos que en períodos anteriores reprobaron el curso de nivelación</a:t>
          </a:r>
          <a:endParaRPr lang="es-EC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595" y="47555"/>
        <a:ext cx="6741250" cy="879050"/>
      </dsp:txXfrm>
    </dsp:sp>
    <dsp:sp modelId="{9EEFAC95-91F2-47FB-A1BF-757E52C0C749}">
      <dsp:nvSpPr>
        <dsp:cNvPr id="0" name=""/>
        <dsp:cNvSpPr/>
      </dsp:nvSpPr>
      <dsp:spPr>
        <a:xfrm>
          <a:off x="0" y="2046608"/>
          <a:ext cx="72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EEA38-A0F4-4EB3-A088-9E656B152964}">
      <dsp:nvSpPr>
        <dsp:cNvPr id="0" name=""/>
        <dsp:cNvSpPr/>
      </dsp:nvSpPr>
      <dsp:spPr>
        <a:xfrm>
          <a:off x="348788" y="1412235"/>
          <a:ext cx="6850810" cy="97416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Delimitación: Cursos pertenecientes a las ingenierías técnicas, campus Sangolquí, modalidad presencial, períodos académicos SI y SII 2018. </a:t>
          </a:r>
          <a:endParaRPr lang="es-EC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343" y="1459790"/>
        <a:ext cx="6755700" cy="879050"/>
      </dsp:txXfrm>
    </dsp:sp>
    <dsp:sp modelId="{EFDE2D96-F51F-4711-B473-BFB50A18BFB9}">
      <dsp:nvSpPr>
        <dsp:cNvPr id="0" name=""/>
        <dsp:cNvSpPr/>
      </dsp:nvSpPr>
      <dsp:spPr>
        <a:xfrm>
          <a:off x="0" y="3858279"/>
          <a:ext cx="72008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B5AAA-3E29-4359-B7B1-3BC0918E301E}">
      <dsp:nvSpPr>
        <dsp:cNvPr id="0" name=""/>
        <dsp:cNvSpPr/>
      </dsp:nvSpPr>
      <dsp:spPr>
        <a:xfrm>
          <a:off x="342811" y="3142495"/>
          <a:ext cx="6856223" cy="12889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FORMULACIÓN:</a:t>
          </a:r>
          <a:r>
            <a:rPr lang="es-EC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¿Es el inadecuado perfil estudiantil la causa principal de la repitencia universitaria en los alumnos matriculados en el curso de nivelación de la Universidad de las Fuerzas Armadas – ESPE, períodos académicos abril – agosto 2018 y octubre 2018 – febrero 2019?</a:t>
          </a:r>
          <a:endParaRPr lang="es-EC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732" y="3205416"/>
        <a:ext cx="6730381" cy="1163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85E93-755C-4D33-9BB0-0804B3632184}">
      <dsp:nvSpPr>
        <dsp:cNvPr id="0" name=""/>
        <dsp:cNvSpPr/>
      </dsp:nvSpPr>
      <dsp:spPr>
        <a:xfrm>
          <a:off x="82907" y="0"/>
          <a:ext cx="2365363" cy="1182681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</a:t>
          </a:r>
          <a:r>
            <a:rPr lang="es-EC" sz="1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547" y="34640"/>
        <a:ext cx="2296083" cy="1113401"/>
      </dsp:txXfrm>
    </dsp:sp>
    <dsp:sp modelId="{9202B6DC-3033-4A90-AB38-BBECF7729318}">
      <dsp:nvSpPr>
        <dsp:cNvPr id="0" name=""/>
        <dsp:cNvSpPr/>
      </dsp:nvSpPr>
      <dsp:spPr>
        <a:xfrm rot="4495">
          <a:off x="2448270" y="502094"/>
          <a:ext cx="884623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884623" y="8982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8466" y="569803"/>
        <a:ext cx="44231" cy="44231"/>
      </dsp:txXfrm>
    </dsp:sp>
    <dsp:sp modelId="{29FAA074-873B-4A99-BF7F-141A4EF71A67}">
      <dsp:nvSpPr>
        <dsp:cNvPr id="0" name=""/>
        <dsp:cNvSpPr/>
      </dsp:nvSpPr>
      <dsp:spPr>
        <a:xfrm>
          <a:off x="3332893" y="1156"/>
          <a:ext cx="5308064" cy="1182681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la relación entre el perfil estudiantil y el nivel de repitencia en los alumnos del curso de nivelación de la Universidad de las Fuerzas Armadas ESPE en los períodos académicos abril – agosto 2018 y octubre 2018 – febrero 2019.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7533" y="35796"/>
        <a:ext cx="5238784" cy="1113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98C1-4B8A-40C9-9CB4-EB103EE9812B}">
      <dsp:nvSpPr>
        <dsp:cNvPr id="0" name=""/>
        <dsp:cNvSpPr/>
      </dsp:nvSpPr>
      <dsp:spPr>
        <a:xfrm>
          <a:off x="481140" y="1092054"/>
          <a:ext cx="2365310" cy="121219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44" y="1127558"/>
        <a:ext cx="2294302" cy="1141190"/>
      </dsp:txXfrm>
    </dsp:sp>
    <dsp:sp modelId="{D9CB4114-B798-4FF7-9AD2-642BDBDA4A0D}">
      <dsp:nvSpPr>
        <dsp:cNvPr id="0" name=""/>
        <dsp:cNvSpPr/>
      </dsp:nvSpPr>
      <dsp:spPr>
        <a:xfrm rot="18380801">
          <a:off x="2545550" y="1066993"/>
          <a:ext cx="1477424" cy="72333"/>
        </a:xfrm>
        <a:custGeom>
          <a:avLst/>
          <a:gdLst/>
          <a:ahLst/>
          <a:cxnLst/>
          <a:rect l="0" t="0" r="0" b="0"/>
          <a:pathLst>
            <a:path>
              <a:moveTo>
                <a:pt x="0" y="36166"/>
              </a:moveTo>
              <a:lnTo>
                <a:pt x="1477424" y="3616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7327" y="1066225"/>
        <a:ext cx="73871" cy="73871"/>
      </dsp:txXfrm>
    </dsp:sp>
    <dsp:sp modelId="{3B7320BF-967A-48CC-8EC9-1C4BE320F677}">
      <dsp:nvSpPr>
        <dsp:cNvPr id="0" name=""/>
        <dsp:cNvSpPr/>
      </dsp:nvSpPr>
      <dsp:spPr>
        <a:xfrm>
          <a:off x="3722075" y="0"/>
          <a:ext cx="5313847" cy="1016336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los resultados generales de los cursos de nivelación en relación al nivel de repitencia.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1842" y="29767"/>
        <a:ext cx="5254313" cy="956802"/>
      </dsp:txXfrm>
    </dsp:sp>
    <dsp:sp modelId="{1709D05B-D046-4F94-833E-8D5CAFF83AA6}">
      <dsp:nvSpPr>
        <dsp:cNvPr id="0" name=""/>
        <dsp:cNvSpPr/>
      </dsp:nvSpPr>
      <dsp:spPr>
        <a:xfrm rot="21589405">
          <a:off x="2846448" y="1660712"/>
          <a:ext cx="826651" cy="72333"/>
        </a:xfrm>
        <a:custGeom>
          <a:avLst/>
          <a:gdLst/>
          <a:ahLst/>
          <a:cxnLst/>
          <a:rect l="0" t="0" r="0" b="0"/>
          <a:pathLst>
            <a:path>
              <a:moveTo>
                <a:pt x="0" y="36166"/>
              </a:moveTo>
              <a:lnTo>
                <a:pt x="826651" y="3616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9108" y="1676213"/>
        <a:ext cx="41332" cy="41332"/>
      </dsp:txXfrm>
    </dsp:sp>
    <dsp:sp modelId="{F82D3420-656A-4D9C-A6CD-83E0A0679D19}">
      <dsp:nvSpPr>
        <dsp:cNvPr id="0" name=""/>
        <dsp:cNvSpPr/>
      </dsp:nvSpPr>
      <dsp:spPr>
        <a:xfrm>
          <a:off x="3673098" y="1230479"/>
          <a:ext cx="5363397" cy="930253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el perfil de los estudiantes que ingresan al curso de nivelación.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0344" y="1257725"/>
        <a:ext cx="5308905" cy="875761"/>
      </dsp:txXfrm>
    </dsp:sp>
    <dsp:sp modelId="{DE2ECF0D-CB52-4AA4-8A8F-C8CA8E4A0AF7}">
      <dsp:nvSpPr>
        <dsp:cNvPr id="0" name=""/>
        <dsp:cNvSpPr/>
      </dsp:nvSpPr>
      <dsp:spPr>
        <a:xfrm rot="3069075">
          <a:off x="2565653" y="2248696"/>
          <a:ext cx="1506693" cy="72333"/>
        </a:xfrm>
        <a:custGeom>
          <a:avLst/>
          <a:gdLst/>
          <a:ahLst/>
          <a:cxnLst/>
          <a:rect l="0" t="0" r="0" b="0"/>
          <a:pathLst>
            <a:path>
              <a:moveTo>
                <a:pt x="0" y="36166"/>
              </a:moveTo>
              <a:lnTo>
                <a:pt x="1506693" y="3616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1332" y="2247195"/>
        <a:ext cx="75334" cy="75334"/>
      </dsp:txXfrm>
    </dsp:sp>
    <dsp:sp modelId="{BD27291B-C348-43A3-A871-37ACD9713FA3}">
      <dsp:nvSpPr>
        <dsp:cNvPr id="0" name=""/>
        <dsp:cNvSpPr/>
      </dsp:nvSpPr>
      <dsp:spPr>
        <a:xfrm>
          <a:off x="3791549" y="2463516"/>
          <a:ext cx="5225658" cy="816113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el grado de relación entre el perfil del alumno y el nivel de repitencia.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5452" y="2487419"/>
        <a:ext cx="5177852" cy="768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AC2A2-C7CC-4088-BAC3-B769D5FB521F}">
      <dsp:nvSpPr>
        <dsp:cNvPr id="0" name=""/>
        <dsp:cNvSpPr/>
      </dsp:nvSpPr>
      <dsp:spPr>
        <a:xfrm rot="5400000">
          <a:off x="4585010" y="-3346752"/>
          <a:ext cx="755784" cy="770753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características del perfil estudiantil </a:t>
          </a:r>
          <a:r>
            <a:rPr lang="es-EC" sz="1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INCIDEN</a:t>
          </a: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 los niveles de repitencia de los  alumnos matriculados en el curso de nivelación de la Universidad de las Fuerzas Armadas ESPE durante los períodos académicos abril – agosto 2018 y octubre 2018 – febrero 2019.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09137" y="166015"/>
        <a:ext cx="7670637" cy="681996"/>
      </dsp:txXfrm>
    </dsp:sp>
    <dsp:sp modelId="{24E55139-39C2-4FCD-9DD6-1716C2827F79}">
      <dsp:nvSpPr>
        <dsp:cNvPr id="0" name=""/>
        <dsp:cNvSpPr/>
      </dsp:nvSpPr>
      <dsp:spPr>
        <a:xfrm>
          <a:off x="40442" y="0"/>
          <a:ext cx="987961" cy="1047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H1</a:t>
          </a:r>
          <a:endParaRPr lang="es-EC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70" y="48228"/>
        <a:ext cx="891505" cy="951094"/>
      </dsp:txXfrm>
    </dsp:sp>
    <dsp:sp modelId="{C80EF9A1-07DD-4938-A745-1B7844D9E563}">
      <dsp:nvSpPr>
        <dsp:cNvPr id="0" name=""/>
        <dsp:cNvSpPr/>
      </dsp:nvSpPr>
      <dsp:spPr>
        <a:xfrm rot="5400000">
          <a:off x="4543077" y="348343"/>
          <a:ext cx="718488" cy="778813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características del perfil estudiantil </a:t>
          </a:r>
          <a:r>
            <a:rPr lang="es-EC" sz="12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INCIDEN </a:t>
          </a: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los niveles de repitencia de los  alumnos matriculados en el curso de nivelación de la Universidad de las Fuerzas Armadas ESPE durante períodos académicos abril – agosto 2018 y octubre 2018 – febrero 2019.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08253" y="3918241"/>
        <a:ext cx="7753063" cy="648340"/>
      </dsp:txXfrm>
    </dsp:sp>
    <dsp:sp modelId="{A5FE3243-4225-4911-861A-8297B21C6E6C}">
      <dsp:nvSpPr>
        <dsp:cNvPr id="0" name=""/>
        <dsp:cNvSpPr/>
      </dsp:nvSpPr>
      <dsp:spPr>
        <a:xfrm>
          <a:off x="40442" y="3691058"/>
          <a:ext cx="987961" cy="1031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H0</a:t>
          </a:r>
          <a:endParaRPr lang="es-EC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670" y="3739286"/>
        <a:ext cx="891505" cy="9349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2534E-0178-47B0-9335-7FED39F6A7D1}">
      <dsp:nvSpPr>
        <dsp:cNvPr id="0" name=""/>
        <dsp:cNvSpPr/>
      </dsp:nvSpPr>
      <dsp:spPr>
        <a:xfrm>
          <a:off x="1529" y="0"/>
          <a:ext cx="1782696" cy="79208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nominal</a:t>
          </a:r>
          <a:endParaRPr lang="es-EC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28" y="23199"/>
        <a:ext cx="1736298" cy="745689"/>
      </dsp:txXfrm>
    </dsp:sp>
    <dsp:sp modelId="{01246E18-9C6E-4633-9E2B-256F07572C76}">
      <dsp:nvSpPr>
        <dsp:cNvPr id="0" name=""/>
        <dsp:cNvSpPr/>
      </dsp:nvSpPr>
      <dsp:spPr>
        <a:xfrm>
          <a:off x="2026483" y="95645"/>
          <a:ext cx="513584" cy="600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6483" y="215804"/>
        <a:ext cx="359509" cy="360479"/>
      </dsp:txXfrm>
    </dsp:sp>
    <dsp:sp modelId="{8799EB23-2E17-4E6F-B0E0-D1708A6D00C2}">
      <dsp:nvSpPr>
        <dsp:cNvPr id="0" name=""/>
        <dsp:cNvSpPr/>
      </dsp:nvSpPr>
      <dsp:spPr>
        <a:xfrm>
          <a:off x="2753254" y="0"/>
          <a:ext cx="2422569" cy="79208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PERFIL ESTUDIANTIL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(variable independiente)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6453" y="23199"/>
        <a:ext cx="2376171" cy="745689"/>
      </dsp:txXfrm>
    </dsp:sp>
    <dsp:sp modelId="{C6DFCE86-94FC-475E-935E-7905358D78D3}">
      <dsp:nvSpPr>
        <dsp:cNvPr id="0" name=""/>
        <dsp:cNvSpPr/>
      </dsp:nvSpPr>
      <dsp:spPr>
        <a:xfrm>
          <a:off x="5418081" y="95645"/>
          <a:ext cx="513584" cy="600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081" y="215804"/>
        <a:ext cx="359509" cy="360479"/>
      </dsp:txXfrm>
    </dsp:sp>
    <dsp:sp modelId="{EF6DA36A-8007-46CD-A42A-519BA107F132}">
      <dsp:nvSpPr>
        <dsp:cNvPr id="0" name=""/>
        <dsp:cNvSpPr/>
      </dsp:nvSpPr>
      <dsp:spPr>
        <a:xfrm>
          <a:off x="6144852" y="0"/>
          <a:ext cx="2422569" cy="79208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(variable dependiente)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8051" y="23199"/>
        <a:ext cx="2376171" cy="7456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ECCE4-39FF-4640-B86D-E343A6D33C69}">
      <dsp:nvSpPr>
        <dsp:cNvPr id="0" name=""/>
        <dsp:cNvSpPr/>
      </dsp:nvSpPr>
      <dsp:spPr>
        <a:xfrm>
          <a:off x="321772" y="2195732"/>
          <a:ext cx="1207625" cy="603812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Definición conceptual</a:t>
          </a:r>
          <a:endParaRPr lang="es-EC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457" y="2213417"/>
        <a:ext cx="1172255" cy="568442"/>
      </dsp:txXfrm>
    </dsp:sp>
    <dsp:sp modelId="{E8C5CA9B-D7D3-46A0-8568-D1943E32F3A8}">
      <dsp:nvSpPr>
        <dsp:cNvPr id="0" name=""/>
        <dsp:cNvSpPr/>
      </dsp:nvSpPr>
      <dsp:spPr>
        <a:xfrm rot="17374925">
          <a:off x="1208779" y="2030704"/>
          <a:ext cx="964495" cy="25156"/>
        </a:xfrm>
        <a:custGeom>
          <a:avLst/>
          <a:gdLst/>
          <a:ahLst/>
          <a:cxnLst/>
          <a:rect l="0" t="0" r="0" b="0"/>
          <a:pathLst>
            <a:path>
              <a:moveTo>
                <a:pt x="0" y="12578"/>
              </a:moveTo>
              <a:lnTo>
                <a:pt x="964495" y="1257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6914" y="2019170"/>
        <a:ext cx="48224" cy="48224"/>
      </dsp:txXfrm>
    </dsp:sp>
    <dsp:sp modelId="{0C8E5A82-04B9-4746-ACE1-F0C194C95D45}">
      <dsp:nvSpPr>
        <dsp:cNvPr id="0" name=""/>
        <dsp:cNvSpPr/>
      </dsp:nvSpPr>
      <dsp:spPr>
        <a:xfrm>
          <a:off x="1852655" y="1287020"/>
          <a:ext cx="847704" cy="603812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Perfil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estudiantil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340" y="1304705"/>
        <a:ext cx="812334" cy="568442"/>
      </dsp:txXfrm>
    </dsp:sp>
    <dsp:sp modelId="{1FAF9913-1987-4D65-AB8A-C7DAEBCA9A6E}">
      <dsp:nvSpPr>
        <dsp:cNvPr id="0" name=""/>
        <dsp:cNvSpPr/>
      </dsp:nvSpPr>
      <dsp:spPr>
        <a:xfrm rot="21584971">
          <a:off x="2700358" y="1575235"/>
          <a:ext cx="509647" cy="25156"/>
        </a:xfrm>
        <a:custGeom>
          <a:avLst/>
          <a:gdLst/>
          <a:ahLst/>
          <a:cxnLst/>
          <a:rect l="0" t="0" r="0" b="0"/>
          <a:pathLst>
            <a:path>
              <a:moveTo>
                <a:pt x="0" y="12578"/>
              </a:moveTo>
              <a:lnTo>
                <a:pt x="509647" y="12578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2440" y="1575072"/>
        <a:ext cx="25482" cy="25482"/>
      </dsp:txXfrm>
    </dsp:sp>
    <dsp:sp modelId="{A4E64F5D-F45E-44B7-BA61-6908C1841A09}">
      <dsp:nvSpPr>
        <dsp:cNvPr id="0" name=""/>
        <dsp:cNvSpPr/>
      </dsp:nvSpPr>
      <dsp:spPr>
        <a:xfrm>
          <a:off x="3210002" y="385875"/>
          <a:ext cx="5825936" cy="2401647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“Es el conjunto de componentes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Sociodemográficos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(género, lugar de residencia, tendencias religiosas, campus universitario, edad)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Psicosociales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(resiliencia, inteligencia emocional)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Educativos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(campus universitario, recepción de beca universitaria, ámbito de conocimiento, calificaciones)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propios de los jóvenes universitarios”.                                                         (Sanromán, 2018)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0344" y="456217"/>
        <a:ext cx="5685252" cy="2260963"/>
      </dsp:txXfrm>
    </dsp:sp>
    <dsp:sp modelId="{CD0607AD-17BF-4C07-B42F-921B0E9E0FCA}">
      <dsp:nvSpPr>
        <dsp:cNvPr id="0" name=""/>
        <dsp:cNvSpPr/>
      </dsp:nvSpPr>
      <dsp:spPr>
        <a:xfrm rot="4225075">
          <a:off x="1208779" y="2939416"/>
          <a:ext cx="964495" cy="25156"/>
        </a:xfrm>
        <a:custGeom>
          <a:avLst/>
          <a:gdLst/>
          <a:ahLst/>
          <a:cxnLst/>
          <a:rect l="0" t="0" r="0" b="0"/>
          <a:pathLst>
            <a:path>
              <a:moveTo>
                <a:pt x="0" y="12578"/>
              </a:moveTo>
              <a:lnTo>
                <a:pt x="964495" y="1257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6914" y="2927881"/>
        <a:ext cx="48224" cy="48224"/>
      </dsp:txXfrm>
    </dsp:sp>
    <dsp:sp modelId="{154DC08B-3588-4756-A2B0-A24A7AB78F13}">
      <dsp:nvSpPr>
        <dsp:cNvPr id="0" name=""/>
        <dsp:cNvSpPr/>
      </dsp:nvSpPr>
      <dsp:spPr>
        <a:xfrm>
          <a:off x="1852655" y="3104443"/>
          <a:ext cx="1207625" cy="603812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Repitencia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340" y="3122128"/>
        <a:ext cx="1172255" cy="568442"/>
      </dsp:txXfrm>
    </dsp:sp>
    <dsp:sp modelId="{DFD423BE-80C9-49BD-AD38-1A90B0BC13E1}">
      <dsp:nvSpPr>
        <dsp:cNvPr id="0" name=""/>
        <dsp:cNvSpPr/>
      </dsp:nvSpPr>
      <dsp:spPr>
        <a:xfrm>
          <a:off x="3060281" y="3393771"/>
          <a:ext cx="331686" cy="25156"/>
        </a:xfrm>
        <a:custGeom>
          <a:avLst/>
          <a:gdLst/>
          <a:ahLst/>
          <a:cxnLst/>
          <a:rect l="0" t="0" r="0" b="0"/>
          <a:pathLst>
            <a:path>
              <a:moveTo>
                <a:pt x="0" y="12578"/>
              </a:moveTo>
              <a:lnTo>
                <a:pt x="331686" y="12578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7832" y="3398057"/>
        <a:ext cx="16584" cy="16584"/>
      </dsp:txXfrm>
    </dsp:sp>
    <dsp:sp modelId="{D7D82101-1256-4317-939E-B3D2F8FD6D58}">
      <dsp:nvSpPr>
        <dsp:cNvPr id="0" name=""/>
        <dsp:cNvSpPr/>
      </dsp:nvSpPr>
      <dsp:spPr>
        <a:xfrm>
          <a:off x="3391967" y="2880323"/>
          <a:ext cx="5633912" cy="1052053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“Acción de cursar reiterativamente una actividad docente que puede referirse a un período (semestre, trimestre, año) o asignatura y que, dentro del ámbito universitario, es considerado como un fenómeno que atenta contra la educación superior al desencadenar el abandono y la deserción estudiantil”.                                                                              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						                     (Lojano, 2017)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2781" y="2911137"/>
        <a:ext cx="5572284" cy="9904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A4199-9475-4196-951D-B482F08448A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1539F-4960-43B3-A038-AD64DA542EA2}">
      <dsp:nvSpPr>
        <dsp:cNvPr id="0" name=""/>
        <dsp:cNvSpPr/>
      </dsp:nvSpPr>
      <dsp:spPr>
        <a:xfrm>
          <a:off x="488086" y="323932"/>
          <a:ext cx="7668628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 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86" y="323932"/>
        <a:ext cx="7668628" cy="648279"/>
      </dsp:txXfrm>
    </dsp:sp>
    <dsp:sp modelId="{1416761D-1202-489D-A5C5-2A0243801AB0}">
      <dsp:nvSpPr>
        <dsp:cNvPr id="0" name=""/>
        <dsp:cNvSpPr/>
      </dsp:nvSpPr>
      <dsp:spPr>
        <a:xfrm>
          <a:off x="82911" y="242897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85CC-3301-4548-A0F4-DEBC9BD3AEE7}">
      <dsp:nvSpPr>
        <dsp:cNvPr id="0" name=""/>
        <dsp:cNvSpPr/>
      </dsp:nvSpPr>
      <dsp:spPr>
        <a:xfrm>
          <a:off x="952624" y="1296040"/>
          <a:ext cx="7204090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624" y="1296040"/>
        <a:ext cx="7204090" cy="648279"/>
      </dsp:txXfrm>
    </dsp:sp>
    <dsp:sp modelId="{AAEC09D5-138E-43D8-9B79-26C3C02ED108}">
      <dsp:nvSpPr>
        <dsp:cNvPr id="0" name=""/>
        <dsp:cNvSpPr/>
      </dsp:nvSpPr>
      <dsp:spPr>
        <a:xfrm>
          <a:off x="547449" y="1215005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C2610-DA96-4F8E-BF2C-EE10A3E833A9}">
      <dsp:nvSpPr>
        <dsp:cNvPr id="0" name=""/>
        <dsp:cNvSpPr/>
      </dsp:nvSpPr>
      <dsp:spPr>
        <a:xfrm>
          <a:off x="1095200" y="2268148"/>
          <a:ext cx="7061515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5200" y="2268148"/>
        <a:ext cx="7061515" cy="648279"/>
      </dsp:txXfrm>
    </dsp:sp>
    <dsp:sp modelId="{41A5B9FC-590E-49E7-8264-6FAAC861C4E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2EB06-A5E6-4697-856E-8AE0C671736A}">
      <dsp:nvSpPr>
        <dsp:cNvPr id="0" name=""/>
        <dsp:cNvSpPr/>
      </dsp:nvSpPr>
      <dsp:spPr>
        <a:xfrm>
          <a:off x="952624" y="3240256"/>
          <a:ext cx="7204090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624" y="3240256"/>
        <a:ext cx="7204090" cy="648279"/>
      </dsp:txXfrm>
    </dsp:sp>
    <dsp:sp modelId="{65542CCE-3B38-4280-97E0-92C3CBF68DE9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0F826-B9C7-4E55-9C32-C64A897AE26D}">
      <dsp:nvSpPr>
        <dsp:cNvPr id="0" name=""/>
        <dsp:cNvSpPr/>
      </dsp:nvSpPr>
      <dsp:spPr>
        <a:xfrm>
          <a:off x="488086" y="4212364"/>
          <a:ext cx="7668628" cy="64827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86" y="4212364"/>
        <a:ext cx="7668628" cy="648279"/>
      </dsp:txXfrm>
    </dsp:sp>
    <dsp:sp modelId="{6B728950-97F4-4334-BECF-AAFCBE9D12A8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90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8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65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49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86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83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817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29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31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20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33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98DB-D81D-4615-8ADC-E0D926DE3F01}" type="datetimeFigureOut">
              <a:rPr lang="es-EC" smtClean="0"/>
              <a:t>11/12/2019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0B3F-6DFD-46A6-A51C-6500CAD663E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486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7.png"/><Relationship Id="rId7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8.png"/><Relationship Id="rId9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7.png"/><Relationship Id="rId7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7.png"/><Relationship Id="rId7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image" Target="../media/image27.png"/><Relationship Id="rId7" Type="http://schemas.openxmlformats.org/officeDocument/2006/relationships/chart" Target="../charts/chart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8.png"/><Relationship Id="rId9" Type="http://schemas.microsoft.com/office/2007/relationships/diagramDrawing" Target="../diagrams/drawing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10" Type="http://schemas.openxmlformats.org/officeDocument/2006/relationships/image" Target="../media/image18.png"/><Relationship Id="rId4" Type="http://schemas.openxmlformats.org/officeDocument/2006/relationships/image" Target="../media/image28.png"/><Relationship Id="rId9" Type="http://schemas.microsoft.com/office/2007/relationships/diagramDrawing" Target="../diagrams/drawing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7.xml"/><Relationship Id="rId11" Type="http://schemas.openxmlformats.org/officeDocument/2006/relationships/image" Target="../media/image35.jpeg"/><Relationship Id="rId5" Type="http://schemas.openxmlformats.org/officeDocument/2006/relationships/diagramData" Target="../diagrams/data17.xml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microsoft.com/office/2007/relationships/diagramDrawing" Target="../diagrams/drawing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8.png"/><Relationship Id="rId9" Type="http://schemas.microsoft.com/office/2007/relationships/diagramDrawing" Target="../diagrams/drawing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microsoft.com/office/2007/relationships/diagramDrawing" Target="../diagrams/drawin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13" Type="http://schemas.openxmlformats.org/officeDocument/2006/relationships/diagramQuickStyle" Target="../diagrams/quickStyle21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0.xml"/><Relationship Id="rId12" Type="http://schemas.openxmlformats.org/officeDocument/2006/relationships/diagramLayout" Target="../diagrams/layou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0.xml"/><Relationship Id="rId11" Type="http://schemas.openxmlformats.org/officeDocument/2006/relationships/diagramData" Target="../diagrams/data21.xml"/><Relationship Id="rId5" Type="http://schemas.openxmlformats.org/officeDocument/2006/relationships/diagramData" Target="../diagrams/data20.xml"/><Relationship Id="rId15" Type="http://schemas.microsoft.com/office/2007/relationships/diagramDrawing" Target="../diagrams/drawing21.xml"/><Relationship Id="rId10" Type="http://schemas.openxmlformats.org/officeDocument/2006/relationships/image" Target="../media/image45.png"/><Relationship Id="rId4" Type="http://schemas.openxmlformats.org/officeDocument/2006/relationships/image" Target="../media/image28.png"/><Relationship Id="rId9" Type="http://schemas.microsoft.com/office/2007/relationships/diagramDrawing" Target="../diagrams/drawing20.xml"/><Relationship Id="rId14" Type="http://schemas.openxmlformats.org/officeDocument/2006/relationships/diagramColors" Target="../diagrams/colors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image" Target="../media/image52.png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2.xml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2.xml"/><Relationship Id="rId11" Type="http://schemas.openxmlformats.org/officeDocument/2006/relationships/image" Target="../media/image50.png"/><Relationship Id="rId5" Type="http://schemas.openxmlformats.org/officeDocument/2006/relationships/diagramData" Target="../diagrams/data22.xml"/><Relationship Id="rId10" Type="http://schemas.openxmlformats.org/officeDocument/2006/relationships/image" Target="../media/image49.png"/><Relationship Id="rId4" Type="http://schemas.openxmlformats.org/officeDocument/2006/relationships/image" Target="../media/image28.png"/><Relationship Id="rId9" Type="http://schemas.microsoft.com/office/2007/relationships/diagramDrawing" Target="../diagrams/drawing2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28.png"/><Relationship Id="rId9" Type="http://schemas.microsoft.com/office/2007/relationships/diagramDrawing" Target="../diagrams/drawing2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4.xml"/><Relationship Id="rId11" Type="http://schemas.openxmlformats.org/officeDocument/2006/relationships/image" Target="../media/image54.png"/><Relationship Id="rId5" Type="http://schemas.openxmlformats.org/officeDocument/2006/relationships/diagramData" Target="../diagrams/data24.xml"/><Relationship Id="rId10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microsoft.com/office/2007/relationships/diagramDrawing" Target="../diagrams/drawing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" y="0"/>
            <a:ext cx="91100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1403648" y="778634"/>
            <a:ext cx="7704856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s-EC" alt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VICERRECTORADO DE INVESTIGACIÓN,</a:t>
            </a: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INNOVACIÓN Y TRANSFERENCIA DE </a:t>
            </a: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</a:t>
            </a: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POSGRADOS</a:t>
            </a: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DOCENCIA UNIVERSITARIA</a:t>
            </a: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 PREVIO A LA OBTENCIÓN DEL TÍTULO DE MAGÍSTER EN DOCENCIA UNIVERSITARIA</a:t>
            </a: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PERFIL DEL ESTUDIANTE COMO CAUSA PRINCIPAL PARA LA REPITENCIA DE LOS ALUMNOS MATRICULADOS EN EL CURSO DE NIVELACIÓN DE LA UNIVERSIDAD DE LAS FUERZAS ARMADAS - ESPE, PERÍODOS ACADÉMICOS ABRIL – AGOSTO 2018 Y OCTUBRE 2018 – FEBRERO 2019</a:t>
            </a: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RAMÍREZ JARAMILLO, JOHANNA GABRIELA</a:t>
            </a: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PhD. CASTILLO PÁEZ, SERGIO ALBERTO</a:t>
            </a: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marL="0" indent="0" algn="ctr">
              <a:buNone/>
            </a:pPr>
            <a:endParaRPr lang="es-EC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s-EC" alt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alt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alt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080021"/>
              </p:ext>
            </p:extLst>
          </p:nvPr>
        </p:nvGraphicFramePr>
        <p:xfrm>
          <a:off x="457200" y="764705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37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62774975"/>
              </p:ext>
            </p:extLst>
          </p:nvPr>
        </p:nvGraphicFramePr>
        <p:xfrm>
          <a:off x="179512" y="764704"/>
          <a:ext cx="67687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8722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164288" y="5538718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 de investigación científica tomada </a:t>
            </a:r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de: nebrija.com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Y MUESTRA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0237070"/>
              </p:ext>
            </p:extLst>
          </p:nvPr>
        </p:nvGraphicFramePr>
        <p:xfrm>
          <a:off x="179512" y="1124744"/>
          <a:ext cx="86409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48" y="1466106"/>
            <a:ext cx="1600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56" y="4293096"/>
            <a:ext cx="707511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98075"/>
            <a:ext cx="2257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>
            <a:off x="7860952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7863068" y="4047407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2036237" y="5888305"/>
            <a:ext cx="2247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Ramírez (2019)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53" y="1196752"/>
            <a:ext cx="1800200" cy="17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07" y="2276872"/>
            <a:ext cx="1801009" cy="197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72" y="476672"/>
            <a:ext cx="1859010" cy="173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13" y="4293096"/>
            <a:ext cx="180586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96855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54" y="3068960"/>
            <a:ext cx="1800200" cy="24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24554" y="5589240"/>
            <a:ext cx="1839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Imágenes oferta académica pregrado ESPE tomadas de: espe.edu.ec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9512" y="5013176"/>
            <a:ext cx="2247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Ramírez (2019)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Y MUESTRA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22896695"/>
              </p:ext>
            </p:extLst>
          </p:nvPr>
        </p:nvGraphicFramePr>
        <p:xfrm>
          <a:off x="179512" y="1268760"/>
          <a:ext cx="489654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errar llave"/>
          <p:cNvSpPr/>
          <p:nvPr/>
        </p:nvSpPr>
        <p:spPr>
          <a:xfrm>
            <a:off x="5076056" y="1268760"/>
            <a:ext cx="288032" cy="1296144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69606191"/>
              </p:ext>
            </p:extLst>
          </p:nvPr>
        </p:nvGraphicFramePr>
        <p:xfrm>
          <a:off x="5508104" y="980728"/>
          <a:ext cx="3566727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1" y="3541700"/>
            <a:ext cx="5210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324544" y="3988221"/>
            <a:ext cx="2783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Idea:  El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 identifique si el factor consultado en el ítem tuvo importancia relativa para su status final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aprobado o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repitente)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errar llave"/>
          <p:cNvSpPr/>
          <p:nvPr/>
        </p:nvSpPr>
        <p:spPr>
          <a:xfrm>
            <a:off x="6036512" y="3556173"/>
            <a:ext cx="288032" cy="2450653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errar llave"/>
          <p:cNvSpPr/>
          <p:nvPr/>
        </p:nvSpPr>
        <p:spPr>
          <a:xfrm rot="5400000">
            <a:off x="7523138" y="2347689"/>
            <a:ext cx="288031" cy="2450653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2" y="5192613"/>
            <a:ext cx="5219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3131840" y="3933056"/>
            <a:ext cx="12241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131840" y="5157192"/>
            <a:ext cx="12241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3 Título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88456"/>
              </p:ext>
            </p:extLst>
          </p:nvPr>
        </p:nvGraphicFramePr>
        <p:xfrm>
          <a:off x="233772" y="699224"/>
          <a:ext cx="8730716" cy="52264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0246"/>
                <a:gridCol w="6980470"/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ÍTEMS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Sociales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Sexo, edad,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nacionalidad, estado civil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Académicos previos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Colegio, país,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ciudad, tipo bachillerato.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Hábitos de estudio, grado de desarrollo de habilidades, competencias y aptitudes.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conocimientos desde el colegio.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del  tiempo. 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Económicos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Origen de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los recursos para solventar los gastos de sus estudios.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 económico familiar mensual.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Independencia.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Acceso a internet y equipo de cómputo. 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económica remunerada (Independencia económica, experiencia laboral, sostener a su familia, pagar sus estudios). </a:t>
                      </a: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Familiares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formación de los padres.</a:t>
                      </a: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Ocupación de los padres.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miembros del hogar.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Hijos.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Apoyo familiar durante sus estudios.</a:t>
                      </a: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Motivacionales 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previo de la planificación del curso de nivelación.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 de orientación vocacional.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oportuna y conocimientos básicos sobre la carrera.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actualizada sobre las tendencias en el mercado laboral.</a:t>
                      </a: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CARRERA: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oportunidad de ingresar al campo laboral.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aspiración salarial.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 exámenes de habilidades y aptitudes.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Opinión y/o concejos de terceros.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2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13071"/>
              </p:ext>
            </p:extLst>
          </p:nvPr>
        </p:nvGraphicFramePr>
        <p:xfrm>
          <a:off x="206642" y="764704"/>
          <a:ext cx="8730716" cy="46325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0246"/>
                <a:gridCol w="6980470"/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ÍTEMS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Discapacidad.</a:t>
                      </a: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 (física, emocional, mental).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Metodología de enseñanza.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de evaluación que aplica el docente. </a:t>
                      </a: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Experiencia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docente. 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y profesionalización del docente. </a:t>
                      </a:r>
                    </a:p>
                    <a:p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 de acompañamiento durante el aprendizaje del alumno.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Tutorías y seguimiento académico para el estudiante. </a:t>
                      </a:r>
                    </a:p>
                    <a:p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las </a:t>
                      </a:r>
                      <a:r>
                        <a:rPr lang="es-EC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TIC’s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material didáctico. </a:t>
                      </a:r>
                    </a:p>
                    <a:p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Posibilidad de recuperación.</a:t>
                      </a:r>
                    </a:p>
                    <a:p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trabajos individuales y grupales que envía. </a:t>
                      </a:r>
                    </a:p>
                    <a:p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 alumno-docente. </a:t>
                      </a: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</a:t>
                      </a:r>
                      <a:endParaRPr lang="es-EC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Equipamiento audiovisual y multimedia.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Capacidad de las aulas. </a:t>
                      </a:r>
                    </a:p>
                    <a:p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del currículo.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36037" y="5672281"/>
            <a:ext cx="2247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Ramírez (2019)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636728"/>
              </p:ext>
            </p:extLst>
          </p:nvPr>
        </p:nvGraphicFramePr>
        <p:xfrm>
          <a:off x="457200" y="764705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52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543446"/>
            <a:ext cx="88924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1: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Aprobados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Coinciden                     </a:t>
            </a:r>
            <a:r>
              <a:rPr lang="es-EC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                  </a:t>
            </a:r>
            <a:r>
              <a:rPr lang="es-EC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relevante                    Perfil   común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 </a:t>
            </a:r>
            <a:r>
              <a:rPr lang="es-EC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influyó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Repitentes   </a:t>
            </a:r>
          </a:p>
          <a:p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2: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Aprobados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Coinciden                      </a:t>
            </a:r>
            <a:r>
              <a:rPr lang="es-EC" sz="1400" dirty="0" smtClean="0">
                <a:solidFill>
                  <a:srgbClr val="6B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                  </a:t>
            </a:r>
            <a:r>
              <a:rPr lang="es-EC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relevante                     Perfil   común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s-EC" sz="1400" dirty="0" smtClean="0">
                <a:solidFill>
                  <a:srgbClr val="6B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 influyó</a:t>
            </a:r>
            <a:endParaRPr lang="es-EC" sz="1400" dirty="0">
              <a:solidFill>
                <a:srgbClr val="6B85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Repitentes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3: 								              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Tasas</a:t>
            </a:r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							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homogéneas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Aprobados</a:t>
            </a: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NO                       </a:t>
            </a:r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Prueba  Chi cuadrado                                   Tasas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coinciden          </a:t>
            </a:r>
            <a:r>
              <a:rPr lang="es-EC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SÍ/NO influyó (?)       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 si el factor es distinto en cada grupo          no homogéneas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Repitentes </a:t>
            </a:r>
          </a:p>
          <a:p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Perfil específico</a:t>
            </a:r>
          </a:p>
          <a:p>
            <a:pPr algn="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cada grupo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1187624" y="908720"/>
            <a:ext cx="9444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1179240" y="1308956"/>
            <a:ext cx="944488" cy="175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203848" y="114636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4572000" y="114636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6794697" y="1144019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198388" y="2420888"/>
            <a:ext cx="9444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1198493" y="2780928"/>
            <a:ext cx="944488" cy="175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177726" y="263913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572000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588224" y="266710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179240" y="4293096"/>
            <a:ext cx="47224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1105338" y="4797152"/>
            <a:ext cx="546146" cy="175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2483768" y="45091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4148336" y="45091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7333971" y="4213455"/>
            <a:ext cx="576064" cy="22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7333971" y="4437411"/>
            <a:ext cx="576064" cy="119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V="1">
            <a:off x="8460432" y="2988568"/>
            <a:ext cx="0" cy="656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8453228" y="4869160"/>
            <a:ext cx="7204" cy="61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16" y="3059621"/>
            <a:ext cx="8001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91" y="1497613"/>
            <a:ext cx="8953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66" y="5055257"/>
            <a:ext cx="704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2"/>
          <a:stretch/>
        </p:blipFill>
        <p:spPr bwMode="auto">
          <a:xfrm>
            <a:off x="0" y="0"/>
            <a:ext cx="9144000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3811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19968"/>
              </p:ext>
            </p:extLst>
          </p:nvPr>
        </p:nvGraphicFramePr>
        <p:xfrm>
          <a:off x="179511" y="616036"/>
          <a:ext cx="8712970" cy="56932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4097"/>
                <a:gridCol w="1080120"/>
                <a:gridCol w="3312368"/>
                <a:gridCol w="3456385"/>
              </a:tblGrid>
              <a:tr h="295772">
                <a:tc rowSpan="4">
                  <a:txBody>
                    <a:bodyPr/>
                    <a:lstStyle/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PRUEBA F</a:t>
                      </a:r>
                    </a:p>
                    <a:p>
                      <a:pPr algn="ctr"/>
                      <a:r>
                        <a:rPr lang="es-EC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Homocedasticidad</a:t>
                      </a:r>
                      <a:r>
                        <a:rPr lang="es-EC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(varianzas iguales) 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PRUEBA t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 de medias para grupos independientes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1364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8457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 de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 </a:t>
                      </a: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27331">
                <a:tc vMerge="1"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</a:t>
                      </a:r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miembros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el hogar</a:t>
                      </a: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32661"/>
            <a:ext cx="2899966" cy="14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33" y="1124744"/>
            <a:ext cx="2396505" cy="16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899967" cy="13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396505" cy="14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509120"/>
            <a:ext cx="2899967" cy="16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27" y="4509120"/>
            <a:ext cx="239650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 rot="16200000">
            <a:off x="-2171990" y="3095882"/>
            <a:ext cx="5493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NUMÉRICAS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y prueba T para varianzas iguales y distintas de dos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muestras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CONTENIDOS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61172"/>
              </p:ext>
            </p:extLst>
          </p:nvPr>
        </p:nvGraphicFramePr>
        <p:xfrm>
          <a:off x="457200" y="14233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5260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3"/>
            <a:ext cx="59766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6948264" y="21418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948264" y="45091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948264" y="267404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6948264" y="165614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6948264" y="35483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524328" y="1529562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INFLUYENTE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34456" y="3356992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INFLUYENTE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656188" y="1916832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INFLUYENTE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668344" y="2492896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INFLUYENTE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96336" y="4149080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INFLUYENTE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 rot="16200000">
            <a:off x="-2171990" y="3342103"/>
            <a:ext cx="5493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CATEGÓRICAS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763688" y="5733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Chi cuadrado &lt; Valor crítico, H0 No se rechaza (tasas homogéneas) </a:t>
            </a:r>
          </a:p>
          <a:p>
            <a:pPr lvl="0"/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Chi cuadrado &gt; Valor crítico, H0 se rechaza (tasas NO homogéneas)</a:t>
            </a:r>
          </a:p>
        </p:txBody>
      </p:sp>
    </p:spTree>
    <p:extLst>
      <p:ext uri="{BB962C8B-B14F-4D97-AF65-F5344CB8AC3E}">
        <p14:creationId xmlns:p14="http://schemas.microsoft.com/office/powerpoint/2010/main" val="23177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0803"/>
              </p:ext>
            </p:extLst>
          </p:nvPr>
        </p:nvGraphicFramePr>
        <p:xfrm>
          <a:off x="251520" y="620688"/>
          <a:ext cx="3744416" cy="57453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0574"/>
                <a:gridCol w="2843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INFLUYENTE</a:t>
                      </a:r>
                      <a:endParaRPr lang="es-EC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</a:p>
                  </a:txBody>
                  <a:tcPr/>
                </a:tc>
              </a:tr>
              <a:tr h="482456">
                <a:tc vMerge="1">
                  <a:txBody>
                    <a:bodyPr/>
                    <a:lstStyle/>
                    <a:p>
                      <a:endParaRPr lang="es-EC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Nacionalidad</a:t>
                      </a: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 civil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Académico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colegio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bachillerato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1206857395"/>
              </p:ext>
            </p:extLst>
          </p:nvPr>
        </p:nvGraphicFramePr>
        <p:xfrm>
          <a:off x="4211960" y="455186"/>
          <a:ext cx="484715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856592533"/>
              </p:ext>
            </p:extLst>
          </p:nvPr>
        </p:nvGraphicFramePr>
        <p:xfrm>
          <a:off x="4163752" y="2708920"/>
          <a:ext cx="5016118" cy="167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4011352555"/>
              </p:ext>
            </p:extLst>
          </p:nvPr>
        </p:nvGraphicFramePr>
        <p:xfrm>
          <a:off x="4139951" y="4437112"/>
          <a:ext cx="4919160" cy="18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56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30807"/>
            <a:ext cx="1678799" cy="5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6108"/>
            <a:ext cx="7380312" cy="2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06568"/>
              </p:ext>
            </p:extLst>
          </p:nvPr>
        </p:nvGraphicFramePr>
        <p:xfrm>
          <a:off x="251521" y="620688"/>
          <a:ext cx="3024335" cy="58738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86650"/>
                <a:gridCol w="2137685"/>
              </a:tblGrid>
              <a:tr h="352825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INFLUYENTE</a:t>
                      </a:r>
                      <a:endParaRPr lang="es-EC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0973">
                <a:tc rowSpan="5"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Origen de los recursos para </a:t>
                      </a: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pago de los gastos del curso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6977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 económico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familiar </a:t>
                      </a:r>
                    </a:p>
                    <a:p>
                      <a:pPr algn="ctr"/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mensual</a:t>
                      </a: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0973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Independencia </a:t>
                      </a: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(vivir solo)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0973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Equipo de cómputo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6977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Acceso a internet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547223141"/>
              </p:ext>
            </p:extLst>
          </p:nvPr>
        </p:nvGraphicFramePr>
        <p:xfrm>
          <a:off x="3347864" y="455186"/>
          <a:ext cx="5796136" cy="154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145883043"/>
              </p:ext>
            </p:extLst>
          </p:nvPr>
        </p:nvGraphicFramePr>
        <p:xfrm>
          <a:off x="3491880" y="3212976"/>
          <a:ext cx="453650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001420932"/>
              </p:ext>
            </p:extLst>
          </p:nvPr>
        </p:nvGraphicFramePr>
        <p:xfrm>
          <a:off x="3586886" y="4365104"/>
          <a:ext cx="4632825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098038152"/>
              </p:ext>
            </p:extLst>
          </p:nvPr>
        </p:nvGraphicFramePr>
        <p:xfrm>
          <a:off x="3444568" y="5422287"/>
          <a:ext cx="4775143" cy="117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803621093"/>
              </p:ext>
            </p:extLst>
          </p:nvPr>
        </p:nvGraphicFramePr>
        <p:xfrm>
          <a:off x="3372560" y="2060848"/>
          <a:ext cx="5771440" cy="133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032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06333"/>
              </p:ext>
            </p:extLst>
          </p:nvPr>
        </p:nvGraphicFramePr>
        <p:xfrm>
          <a:off x="251520" y="620688"/>
          <a:ext cx="4104455" cy="5486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42393"/>
                <a:gridCol w="3362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INFLUYENTE</a:t>
                      </a:r>
                      <a:endParaRPr lang="es-EC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Apoyo familiar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de miembros del hogar</a:t>
                      </a: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Discapacidades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Enfermedades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183271549"/>
              </p:ext>
            </p:extLst>
          </p:nvPr>
        </p:nvGraphicFramePr>
        <p:xfrm>
          <a:off x="4572000" y="650914"/>
          <a:ext cx="4487111" cy="148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604348381"/>
              </p:ext>
            </p:extLst>
          </p:nvPr>
        </p:nvGraphicFramePr>
        <p:xfrm>
          <a:off x="4572000" y="2132856"/>
          <a:ext cx="4464227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104425224"/>
              </p:ext>
            </p:extLst>
          </p:nvPr>
        </p:nvGraphicFramePr>
        <p:xfrm>
          <a:off x="4644008" y="3789040"/>
          <a:ext cx="4415103" cy="138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523922076"/>
              </p:ext>
            </p:extLst>
          </p:nvPr>
        </p:nvGraphicFramePr>
        <p:xfrm>
          <a:off x="4572000" y="5103350"/>
          <a:ext cx="4392488" cy="117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198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38964"/>
              </p:ext>
            </p:extLst>
          </p:nvPr>
        </p:nvGraphicFramePr>
        <p:xfrm>
          <a:off x="251520" y="620688"/>
          <a:ext cx="3960440" cy="5562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52128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INFLUYENTE</a:t>
                      </a:r>
                      <a:endParaRPr lang="es-EC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Motivacionales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 previo de la </a:t>
                      </a: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 del curso 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2987">
                <a:tc vMerge="1">
                  <a:txBody>
                    <a:bodyPr/>
                    <a:lstStyle/>
                    <a:p>
                      <a:endParaRPr lang="es-EC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Orientación vocacional previa</a:t>
                      </a:r>
                    </a:p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6733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de las tendencias </a:t>
                      </a: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mercado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853812335"/>
              </p:ext>
            </p:extLst>
          </p:nvPr>
        </p:nvGraphicFramePr>
        <p:xfrm>
          <a:off x="4283968" y="620688"/>
          <a:ext cx="477514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990213336"/>
              </p:ext>
            </p:extLst>
          </p:nvPr>
        </p:nvGraphicFramePr>
        <p:xfrm>
          <a:off x="4355976" y="2780928"/>
          <a:ext cx="4788024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316655737"/>
              </p:ext>
            </p:extLst>
          </p:nvPr>
        </p:nvGraphicFramePr>
        <p:xfrm>
          <a:off x="4283968" y="4581127"/>
          <a:ext cx="4775143" cy="169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637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92835"/>
              </p:ext>
            </p:extLst>
          </p:nvPr>
        </p:nvGraphicFramePr>
        <p:xfrm>
          <a:off x="251520" y="620688"/>
          <a:ext cx="3528392" cy="5501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38190"/>
                <a:gridCol w="2390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INFLUYENTE</a:t>
                      </a:r>
                      <a:endParaRPr lang="es-EC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8944">
                <a:tc rowSpan="3"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Motivacionales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Motivo de elección de la carrera:</a:t>
                      </a: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Exámenes de habilidades y aptitudes</a:t>
                      </a: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2960">
                <a:tc vMerge="1">
                  <a:txBody>
                    <a:bodyPr/>
                    <a:lstStyle/>
                    <a:p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Motivo de elección de la carrera:</a:t>
                      </a: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oportunidad de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ingreso al mundo laboral</a:t>
                      </a: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0160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Motivo de elección de la carrera: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aspiración salarial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las </a:t>
                      </a:r>
                      <a:r>
                        <a:rPr lang="es-EC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TIC’s</a:t>
                      </a: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537226156"/>
              </p:ext>
            </p:extLst>
          </p:nvPr>
        </p:nvGraphicFramePr>
        <p:xfrm>
          <a:off x="3907298" y="2304134"/>
          <a:ext cx="5207191" cy="135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136821504"/>
              </p:ext>
            </p:extLst>
          </p:nvPr>
        </p:nvGraphicFramePr>
        <p:xfrm>
          <a:off x="3971892" y="3717032"/>
          <a:ext cx="5207191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709216292"/>
              </p:ext>
            </p:extLst>
          </p:nvPr>
        </p:nvGraphicFramePr>
        <p:xfrm>
          <a:off x="3872980" y="836712"/>
          <a:ext cx="5186131" cy="13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61093180"/>
              </p:ext>
            </p:extLst>
          </p:nvPr>
        </p:nvGraphicFramePr>
        <p:xfrm>
          <a:off x="3851920" y="4869160"/>
          <a:ext cx="5207191" cy="141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20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2"/>
          <a:stretch/>
        </p:blipFill>
        <p:spPr bwMode="auto">
          <a:xfrm>
            <a:off x="0" y="0"/>
            <a:ext cx="9144000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661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34272495"/>
              </p:ext>
            </p:extLst>
          </p:nvPr>
        </p:nvGraphicFramePr>
        <p:xfrm>
          <a:off x="4546651" y="908720"/>
          <a:ext cx="4392489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45881"/>
              </p:ext>
            </p:extLst>
          </p:nvPr>
        </p:nvGraphicFramePr>
        <p:xfrm>
          <a:off x="242553" y="1039584"/>
          <a:ext cx="4086543" cy="5227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38543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6B853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6B853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INFLUYENTE</a:t>
                      </a:r>
                      <a:endParaRPr lang="es-EC" sz="1100" dirty="0">
                        <a:solidFill>
                          <a:srgbClr val="6B853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Académico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Hábitos de estudio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tiempo para</a:t>
                      </a:r>
                    </a:p>
                    <a:p>
                      <a:pPr algn="ctr"/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cumplir con las actividades </a:t>
                      </a:r>
                    </a:p>
                    <a:p>
                      <a:pPr algn="ctr"/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académicas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conocimientos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adquiridos desde el colegio</a:t>
                      </a: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95359491"/>
              </p:ext>
            </p:extLst>
          </p:nvPr>
        </p:nvGraphicFramePr>
        <p:xfrm>
          <a:off x="4499992" y="4422606"/>
          <a:ext cx="4392488" cy="203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619314994"/>
              </p:ext>
            </p:extLst>
          </p:nvPr>
        </p:nvGraphicFramePr>
        <p:xfrm>
          <a:off x="4461121" y="2636912"/>
          <a:ext cx="459799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575102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PREGUNTA: Referente a los factores académicos que usted considera que contribuyeron a su aprobación/reprobación, marque con una X </a:t>
            </a:r>
            <a:endParaRPr lang="es-EC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336"/>
            <a:ext cx="7220786" cy="3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74031"/>
              </p:ext>
            </p:extLst>
          </p:nvPr>
        </p:nvGraphicFramePr>
        <p:xfrm>
          <a:off x="242553" y="897012"/>
          <a:ext cx="4086543" cy="52562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38543"/>
                <a:gridCol w="3048000"/>
              </a:tblGrid>
              <a:tr h="443756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6B853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6B853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INFLUYENTE</a:t>
                      </a:r>
                      <a:endParaRPr lang="es-EC" sz="1100" dirty="0">
                        <a:solidFill>
                          <a:srgbClr val="6B853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8609">
                <a:tc rowSpan="3"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Metodología de enseñanza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41954">
                <a:tc vMerge="1">
                  <a:txBody>
                    <a:bodyPr/>
                    <a:lstStyle/>
                    <a:p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Experiencia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41954">
                <a:tc vMerge="1">
                  <a:txBody>
                    <a:bodyPr/>
                    <a:lstStyle/>
                    <a:p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</a:t>
                      </a: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503094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PREGUNTA: Referente a los factores del docente que usted considera que contribuyeron a su aprobación/reprobación, marque con una X </a:t>
            </a:r>
            <a:endParaRPr lang="es-EC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428480531"/>
              </p:ext>
            </p:extLst>
          </p:nvPr>
        </p:nvGraphicFramePr>
        <p:xfrm>
          <a:off x="4568355" y="836712"/>
          <a:ext cx="4468141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523109562"/>
              </p:ext>
            </p:extLst>
          </p:nvPr>
        </p:nvGraphicFramePr>
        <p:xfrm>
          <a:off x="4545617" y="2564904"/>
          <a:ext cx="449088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099226138"/>
              </p:ext>
            </p:extLst>
          </p:nvPr>
        </p:nvGraphicFramePr>
        <p:xfrm>
          <a:off x="4517409" y="4437112"/>
          <a:ext cx="4519087" cy="184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336"/>
            <a:ext cx="7220786" cy="3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7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13369"/>
              </p:ext>
            </p:extLst>
          </p:nvPr>
        </p:nvGraphicFramePr>
        <p:xfrm>
          <a:off x="242553" y="858912"/>
          <a:ext cx="4086543" cy="5562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38543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</a:p>
                    <a:p>
                      <a:pPr algn="ctr"/>
                      <a:r>
                        <a:rPr lang="es-EC" sz="1100" dirty="0" smtClean="0">
                          <a:solidFill>
                            <a:srgbClr val="6B853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COMÚN</a:t>
                      </a:r>
                      <a:r>
                        <a:rPr lang="es-EC" sz="1100" baseline="0" dirty="0" smtClean="0">
                          <a:solidFill>
                            <a:srgbClr val="6B853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INFLUYENTE</a:t>
                      </a:r>
                      <a:endParaRPr lang="es-EC" sz="1100" dirty="0">
                        <a:solidFill>
                          <a:srgbClr val="6B853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</a:t>
                      </a:r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trabajos individuales y grupales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Procesos</a:t>
                      </a:r>
                      <a:r>
                        <a:rPr lang="es-EC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evaluación que aplica</a:t>
                      </a:r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Posibilidad de recuperación</a:t>
                      </a:r>
                    </a:p>
                    <a:p>
                      <a:pPr algn="ctr"/>
                      <a:endParaRPr lang="es-EC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16771406"/>
              </p:ext>
            </p:extLst>
          </p:nvPr>
        </p:nvGraphicFramePr>
        <p:xfrm>
          <a:off x="4595133" y="4562960"/>
          <a:ext cx="44644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233958882"/>
              </p:ext>
            </p:extLst>
          </p:nvPr>
        </p:nvGraphicFramePr>
        <p:xfrm>
          <a:off x="4572000" y="2636912"/>
          <a:ext cx="4464496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90264122"/>
              </p:ext>
            </p:extLst>
          </p:nvPr>
        </p:nvGraphicFramePr>
        <p:xfrm>
          <a:off x="4572000" y="764704"/>
          <a:ext cx="4392488" cy="196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51520" y="503094"/>
            <a:ext cx="878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PREGUNTA: Referente a los factores del docente que usted considera que contribuyeron a su aprobación/reprobación, marque con una X </a:t>
            </a:r>
            <a:endParaRPr lang="es-EC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03160"/>
              </p:ext>
            </p:extLst>
          </p:nvPr>
        </p:nvGraphicFramePr>
        <p:xfrm>
          <a:off x="179512" y="620687"/>
          <a:ext cx="3358872" cy="562696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74838"/>
                <a:gridCol w="2284034"/>
              </a:tblGrid>
              <a:tr h="356179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EC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</a:t>
                      </a:r>
                      <a:r>
                        <a:rPr lang="es-EC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UYENTE ESPECÍFICO</a:t>
                      </a:r>
                      <a:endParaRPr lang="es-EC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4969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Académico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 de grado</a:t>
                      </a: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Trabajo o actividad laboral remunerada</a:t>
                      </a: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Motivacional</a:t>
                      </a:r>
                      <a:endParaRPr lang="es-EC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Motivo de elección de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carrera: </a:t>
                      </a:r>
                    </a:p>
                    <a:p>
                      <a:pPr algn="ctr"/>
                      <a:endParaRPr lang="es-EC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Opinión y/o </a:t>
                      </a:r>
                    </a:p>
                    <a:p>
                      <a:pPr algn="ctr"/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consejos de terceros</a:t>
                      </a:r>
                    </a:p>
                    <a:p>
                      <a:pPr algn="ctr"/>
                      <a:endParaRPr lang="es-EC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231789664"/>
              </p:ext>
            </p:extLst>
          </p:nvPr>
        </p:nvGraphicFramePr>
        <p:xfrm>
          <a:off x="3448870" y="620688"/>
          <a:ext cx="5730875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568763016"/>
              </p:ext>
            </p:extLst>
          </p:nvPr>
        </p:nvGraphicFramePr>
        <p:xfrm>
          <a:off x="3610393" y="2060848"/>
          <a:ext cx="519019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617587144"/>
              </p:ext>
            </p:extLst>
          </p:nvPr>
        </p:nvGraphicFramePr>
        <p:xfrm>
          <a:off x="3610393" y="3356992"/>
          <a:ext cx="491172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370016295"/>
              </p:ext>
            </p:extLst>
          </p:nvPr>
        </p:nvGraphicFramePr>
        <p:xfrm>
          <a:off x="3610393" y="4798533"/>
          <a:ext cx="5486400" cy="14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4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63339580"/>
              </p:ext>
            </p:extLst>
          </p:nvPr>
        </p:nvGraphicFramePr>
        <p:xfrm>
          <a:off x="251520" y="620688"/>
          <a:ext cx="52565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3843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652120" y="53012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 de repitencia universitaria tomado de: elcolombiano.com; uncuyo.edu.ar; aulamilenio.com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404273"/>
              </p:ext>
            </p:extLst>
          </p:nvPr>
        </p:nvGraphicFramePr>
        <p:xfrm>
          <a:off x="457200" y="764705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027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24086118"/>
              </p:ext>
            </p:extLst>
          </p:nvPr>
        </p:nvGraphicFramePr>
        <p:xfrm>
          <a:off x="323528" y="764704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03647" y="908720"/>
            <a:ext cx="765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Hábitos de estudio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todos los factores                                                                     ALUMNO        cambios                           posibilidad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influyentes                        Administración del tiempo 			                     de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aprobación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843808" y="1052736"/>
            <a:ext cx="288032" cy="179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2843808" y="1231885"/>
            <a:ext cx="288032" cy="170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957009" y="1022429"/>
            <a:ext cx="355848" cy="179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4957009" y="1353704"/>
            <a:ext cx="360040" cy="201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23 Flecha circular"/>
          <p:cNvSpPr/>
          <p:nvPr/>
        </p:nvSpPr>
        <p:spPr>
          <a:xfrm>
            <a:off x="5825840" y="883240"/>
            <a:ext cx="762384" cy="457528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3"/>
              </a:solidFill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6996437" y="1283406"/>
            <a:ext cx="5421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8748464" y="1050300"/>
            <a:ext cx="0" cy="41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216" name="9215 CuadroTexto"/>
          <p:cNvSpPr txBox="1"/>
          <p:nvPr/>
        </p:nvSpPr>
        <p:spPr>
          <a:xfrm>
            <a:off x="1331640" y="263691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los factores exógenos                    Influyente: DOCENTE                                Proceso </a:t>
            </a:r>
          </a:p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enseñanza-aprendizaje</a:t>
            </a: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Profesionalizándose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Capacitando </a:t>
            </a:r>
          </a:p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Relación alumno-docente</a:t>
            </a: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3131840" y="2780928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5267559" y="2780928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5267559" y="2780928"/>
            <a:ext cx="648072" cy="56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84984"/>
            <a:ext cx="471604" cy="5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9222 CuadroTexto"/>
          <p:cNvSpPr txBox="1"/>
          <p:nvPr/>
        </p:nvSpPr>
        <p:spPr>
          <a:xfrm>
            <a:off x="1417688" y="4398203"/>
            <a:ext cx="7726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Influencia de                      toma de                 perspectivas                     vocación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	      terceras personas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decisiones	             ajenas                        afinidad/gusto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todas las características 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específicas del perfil del 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estudiante  repitente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costear sus estudios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Actividad laboral                                                               Tiempo, energías     empleo</a:t>
            </a:r>
          </a:p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No becas, descuentos, créditos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educativos</a:t>
            </a:r>
          </a:p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(Institución)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 flipV="1">
            <a:off x="3284240" y="4941168"/>
            <a:ext cx="288032" cy="179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3292624" y="5140940"/>
            <a:ext cx="279648" cy="304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4639261" y="4581128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5876528" y="4565235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226" name="9225 Señal de prohibido"/>
          <p:cNvSpPr/>
          <p:nvPr/>
        </p:nvSpPr>
        <p:spPr>
          <a:xfrm>
            <a:off x="7380312" y="4447712"/>
            <a:ext cx="432048" cy="521983"/>
          </a:xfrm>
          <a:prstGeom prst="noSmok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92D05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2" name="51 Conector recto de flecha"/>
          <p:cNvCxnSpPr/>
          <p:nvPr/>
        </p:nvCxnSpPr>
        <p:spPr>
          <a:xfrm flipV="1">
            <a:off x="4812993" y="5445224"/>
            <a:ext cx="288032" cy="179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4833951" y="5624373"/>
            <a:ext cx="267074" cy="339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4853189" y="5635776"/>
            <a:ext cx="2143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57 Flecha circular"/>
          <p:cNvSpPr/>
          <p:nvPr/>
        </p:nvSpPr>
        <p:spPr>
          <a:xfrm>
            <a:off x="7706060" y="5306034"/>
            <a:ext cx="762384" cy="457528"/>
          </a:xfrm>
          <a:prstGeom prst="circularArrow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94286196"/>
              </p:ext>
            </p:extLst>
          </p:nvPr>
        </p:nvGraphicFramePr>
        <p:xfrm>
          <a:off x="323528" y="764704"/>
          <a:ext cx="83529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59632" y="121126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Ninguno de los factores                  ESPE ofrece aulas, infraestructura                    Aportan en el proceso de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Institucionales fueron influyentes                       equipos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adecuados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educación</a:t>
            </a:r>
          </a:p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ADECUADOS</a:t>
            </a: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          Mantener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calidad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estos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</a:p>
        </p:txBody>
      </p:sp>
      <p:sp>
        <p:nvSpPr>
          <p:cNvPr id="6" name="5 Flecha circular"/>
          <p:cNvSpPr/>
          <p:nvPr/>
        </p:nvSpPr>
        <p:spPr>
          <a:xfrm>
            <a:off x="2987824" y="836712"/>
            <a:ext cx="792088" cy="597550"/>
          </a:xfrm>
          <a:prstGeom prst="circular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948536" y="1340768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7308304" y="1703874"/>
            <a:ext cx="0" cy="584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Resultado de imagen para aprobado en verd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70" y="2797469"/>
            <a:ext cx="947690" cy="9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63688" y="4141529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Del restante de factores                ESTATUS DE                Antes de ingresar a la institución</a:t>
            </a: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(motivacionales y académicos)        APROBACIÓN                cuente con información</a:t>
            </a: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Desarrolle habilidades, competencias y aptitudes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Resultado de imagen para carrera universit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0" name="Picture 6" descr="Pros y contras de ESTUDIAR UNA CARRERA UNIVERSITAR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5" y="3991062"/>
            <a:ext cx="1149363" cy="15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15 Conector recto de flecha"/>
          <p:cNvCxnSpPr/>
          <p:nvPr/>
        </p:nvCxnSpPr>
        <p:spPr>
          <a:xfrm>
            <a:off x="3532076" y="4293096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053503" y="4437112"/>
            <a:ext cx="495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053503" y="4437112"/>
            <a:ext cx="46719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7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20802"/>
              </p:ext>
            </p:extLst>
          </p:nvPr>
        </p:nvGraphicFramePr>
        <p:xfrm>
          <a:off x="457200" y="764705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38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69269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pudo conocer los resultados generales de los cursos de nivelación en términos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pues los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estudiantes se encontraban en el período de descanso por tanto se desconocía la cantidad final de estudiantes que ingresarían a primer nivel de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carrera.</a:t>
            </a:r>
          </a:p>
          <a:p>
            <a:pPr algn="just"/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perfil de los estudiantes que ingresan al curso de nivelación es el siguiente: </a:t>
            </a:r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su mayoría hombres, entre los 18-19 años, ecuatorianos, solteros y sin hijos que se han graduado en colegios fiscales de la capital con el Bachillerato General Unificado cuya nota final de grado está en los 18/20 puntos. </a:t>
            </a:r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alumnos provenientes de familias constituidas por cuatro miembros en total, cuyos padres llegaron hasta la educación media de escolaridad y fueron quienes costearon los gastos que implica el curso de nivelación; su familia percibe un ingreso económico mensual de 1-2 SBU y aún viven en el seno de su hogar contando con ciertas facilidades como acceso a internet y un equipo de cómputo. </a:t>
            </a:r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estudiantes que no contaron con conocimientos previos sobre la planificación del curso de nivelación y no recibieron orientación vocacional previo al ingreso a la institución, sin embargo, tuvieron información general y del mercado laboral relacionada con su carrera y que además contaron con el suficiente apoyo de su familia a lo largo de sus estudios en nivelación. </a:t>
            </a:r>
            <a:endPara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otra parte, son alumnos que no eligieron su carrera en base a resultados de exámenes de habilidades y de aptitudes sino con el fin de tener mayor oportunidad de ingresar al campo laboral, por tener a futuro mayor aspiración salarial y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afinidad y/o gusto hacia ella. Los alumnos no presentaron ningún tipo de discapacidad o enfermedad (física, mental, emocional). </a:t>
            </a: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adipiscor.com/img/uploads/images/Estudiar_Ecuad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39014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419872" y="3063217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 de ingreso a la universidad tomado de: adipiscor.com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62068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cursos o programas de asistencia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académica para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aquellos alumnos con bajo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rendimiento.</a:t>
            </a:r>
          </a:p>
          <a:p>
            <a:pPr lvl="0"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Impartan: Buenos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hábitos de estudio,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permitan el desarrollo de sus habilidades, competencias y aptitudes y se les enseñe a administrar correctamente su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tiempo.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84" y="1708133"/>
            <a:ext cx="2845431" cy="16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75147" y="3483327"/>
            <a:ext cx="15937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dirty="0" smtClean="0"/>
              <a:t>Imagen tomada de: </a:t>
            </a:r>
            <a:r>
              <a:rPr lang="es-EC" sz="800" dirty="0" err="1" smtClean="0"/>
              <a:t>asup.edu.peti</a:t>
            </a:r>
            <a:endParaRPr lang="es-EC" sz="800" dirty="0"/>
          </a:p>
        </p:txBody>
      </p:sp>
      <p:sp>
        <p:nvSpPr>
          <p:cNvPr id="8" name="AutoShape 4" descr="Resultado de imagen para curriculo universit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323528" y="3771037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capacitaciones a los docentes 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nivelación: Mejora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actualización de sus metodologías de enseñanza y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evaluación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profesionalización de los docentes en áreas pedagógicas para contribuir en la calidad 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85" y="4581128"/>
            <a:ext cx="2845430" cy="154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620921" y="6093296"/>
            <a:ext cx="19591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dirty="0"/>
              <a:t>Imagen  de MDU tomada </a:t>
            </a:r>
            <a:r>
              <a:rPr lang="es-EC" sz="800" dirty="0" smtClean="0"/>
              <a:t>de: unae.edu.py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42838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2096" y="764704"/>
            <a:ext cx="8336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los docentes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técnicos: Hacer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hincapié en la formación pedagógica y en los años de experiencia laboral que demuestren tener en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 </a:t>
            </a:r>
          </a:p>
          <a:p>
            <a:pPr lvl="0"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preferencia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contratación de profesionales de cuarto nivel para reforzar los cursos 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nivelación.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753222"/>
            <a:ext cx="3105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6814" y="3140968"/>
            <a:ext cx="32303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dirty="0"/>
              <a:t>Imagen  de  docentes con títulos de maestría  tomada de: </a:t>
            </a:r>
            <a:r>
              <a:rPr lang="es-EC" sz="800" dirty="0" smtClean="0"/>
              <a:t>scoopnest.com</a:t>
            </a:r>
            <a:endParaRPr lang="es-EC" sz="800" dirty="0"/>
          </a:p>
        </p:txBody>
      </p:sp>
      <p:sp>
        <p:nvSpPr>
          <p:cNvPr id="6" name="5 Rectángulo"/>
          <p:cNvSpPr/>
          <p:nvPr/>
        </p:nvSpPr>
        <p:spPr>
          <a:xfrm>
            <a:off x="467543" y="3502749"/>
            <a:ext cx="818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Facilitar a los docentes el apoyo de ayudantes de cátedra, alumnos egresados y mentores para los procesos de acompañamiento, tutoría y seguimiento académico a los estudiantes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que se aliviane su carga laboral. 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68622"/>
            <a:ext cx="3114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347864" y="5949860"/>
            <a:ext cx="23214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" dirty="0"/>
              <a:t>Imagen  de </a:t>
            </a:r>
            <a:r>
              <a:rPr lang="es-EC" sz="800" dirty="0" smtClean="0"/>
              <a:t>tutorías </a:t>
            </a:r>
            <a:r>
              <a:rPr lang="es-EC" sz="800" dirty="0"/>
              <a:t>tomada </a:t>
            </a:r>
            <a:r>
              <a:rPr lang="es-EC" sz="800" dirty="0" smtClean="0"/>
              <a:t>de: buenosaires.gob.ar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12953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40466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Fomentar espacios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diálogo entre los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alumnos-docentes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aumentar las posibilidades de recuperación que estos les puedan brindar manteniendo acuerdos y compromisos formales de ambas partes, en un ambiente de respeto y tolerancia.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25" y="1484784"/>
            <a:ext cx="3097462" cy="17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53772" y="3357572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 sobre confianza docentes -alumnos  tomada de: adiactiva.com.mx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5236" y="3645024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Brindar mecanismos de ayuda financiera a los alumnos del curso de nivelación de modo tal que se promueva la retención del alumnado al evitar que busquen empleos para solventar los gastos referentes a sus estudios y que su rendimiento académico decaiga.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3" y="4397500"/>
            <a:ext cx="2181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149816" y="6234346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 ayuda financiera tomada de: </a:t>
            </a:r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palomagazine.com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7647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Invertir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recursos necesarios no solo en la promoción de las carreras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incluir también información referente a los cursos de nivelación para orientar a los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aspirantes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que estos cuenten oportunamente con datos reales del tiempo, sílabos, sistema de evaluación, ponderación de las asignaturas, cátedras impartidas, etc. para ayudar a que, por sí mismos, tomen la mejor decisión respecto a la elección de su carrera.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988840"/>
            <a:ext cx="336037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419872" y="4005064"/>
            <a:ext cx="27363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 oferta académica tomada de: www.ug.edu.ec</a:t>
            </a:r>
          </a:p>
        </p:txBody>
      </p:sp>
    </p:spTree>
    <p:extLst>
      <p:ext uri="{BB962C8B-B14F-4D97-AF65-F5344CB8AC3E}">
        <p14:creationId xmlns:p14="http://schemas.microsoft.com/office/powerpoint/2010/main" val="18916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620688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ALTERNATIVA DE RECUPERACIÓN PEDAGÓGICA DESTINADA A LOS ALUMNOS DEL CURSO DE NIVELACIÓN DE LA UNIVERSIDAD DE LAS FUERZAS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ARMADAS ESPE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27260195"/>
              </p:ext>
            </p:extLst>
          </p:nvPr>
        </p:nvGraphicFramePr>
        <p:xfrm>
          <a:off x="251520" y="2204864"/>
          <a:ext cx="87355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3336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477195" y="4725144"/>
            <a:ext cx="24482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 apoyo escolar tomada de: </a:t>
            </a:r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academiasalgado.es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FORMULACIÓN DEL PROBLEMA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07015233"/>
              </p:ext>
            </p:extLst>
          </p:nvPr>
        </p:nvGraphicFramePr>
        <p:xfrm>
          <a:off x="395536" y="1124744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4916" y="3085692"/>
            <a:ext cx="4176464" cy="68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812360" y="544522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 del UEC tomada de: cec.espe.edu.ec/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96090" y="54868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PROPUESTA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17497870"/>
              </p:ext>
            </p:extLst>
          </p:nvPr>
        </p:nvGraphicFramePr>
        <p:xfrm>
          <a:off x="204208" y="692696"/>
          <a:ext cx="8735583" cy="1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827584" y="6237312"/>
            <a:ext cx="63932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 clases de apoyo, matriculación gratuita, recuperación, imágenes tomadas de: kilkennylc.com</a:t>
            </a:r>
            <a:r>
              <a:rPr lang="es-EC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plazadelasflores.com/</a:t>
            </a:r>
            <a:r>
              <a:rPr lang="es-EC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es-EC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/apoyo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89512"/>
            <a:ext cx="3381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021484924"/>
              </p:ext>
            </p:extLst>
          </p:nvPr>
        </p:nvGraphicFramePr>
        <p:xfrm>
          <a:off x="204208" y="2338831"/>
          <a:ext cx="8735583" cy="245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0605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36512" y="-7896"/>
            <a:ext cx="9107488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351215"/>
            <a:ext cx="53285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los niveles de repitencia académica que se presentan en los cursos de nivelación de la Universidad de las Fuerzas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Armadas ESPE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la incorporación de un programa de verano como mecanismo de recuperación pedagógica.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BENEFICIARIOS/ACTORES: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</a:p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</a:t>
            </a: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utoridades</a:t>
            </a:r>
          </a:p>
          <a:p>
            <a:pPr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ALCANCE: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 de nivelación de las diferentes carreras cuya nota final en alguna de las asignaturas haya sido desaprobatoria.</a:t>
            </a:r>
            <a:endPara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3000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15" y="2348880"/>
            <a:ext cx="2992712" cy="17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005064"/>
            <a:ext cx="3000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796136" y="5661248"/>
            <a:ext cx="31737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 ESPE, imágenes tomadas de: espe.edu.ec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83584" y="735087"/>
            <a:ext cx="5253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 LA PROPUESTA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72795414"/>
              </p:ext>
            </p:extLst>
          </p:nvPr>
        </p:nvGraphicFramePr>
        <p:xfrm>
          <a:off x="251521" y="1397000"/>
          <a:ext cx="662473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8" y="576011"/>
            <a:ext cx="1898562" cy="13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8" y="2348880"/>
            <a:ext cx="1898562" cy="47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87" y="3140968"/>
            <a:ext cx="191649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8" y="4733495"/>
            <a:ext cx="1932217" cy="135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70256936"/>
              </p:ext>
            </p:extLst>
          </p:nvPr>
        </p:nvGraphicFramePr>
        <p:xfrm>
          <a:off x="179511" y="692695"/>
          <a:ext cx="8879599" cy="558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896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76230573"/>
              </p:ext>
            </p:extLst>
          </p:nvPr>
        </p:nvGraphicFramePr>
        <p:xfrm>
          <a:off x="168103" y="1124743"/>
          <a:ext cx="6048672" cy="515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Rectángulo"/>
          <p:cNvSpPr/>
          <p:nvPr/>
        </p:nvSpPr>
        <p:spPr>
          <a:xfrm>
            <a:off x="1331640" y="62068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RESUMEN DE LAS ACTIVIDADES DE LA PROPUESTA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11" y="2780928"/>
            <a:ext cx="2895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84" y="3738244"/>
            <a:ext cx="1666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081469" y="4293096"/>
            <a:ext cx="317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 curso verano y ESPE, imágenes tomadas de: espe.edu.ec; consejocolegiosmayores.es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5"/>
          <a:stretch/>
        </p:blipFill>
        <p:spPr bwMode="auto">
          <a:xfrm>
            <a:off x="0" y="0"/>
            <a:ext cx="9144000" cy="59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86" y="6280387"/>
            <a:ext cx="183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7220786" cy="3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Resultado de imagen para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196" name="Picture 4" descr="Resultado de imagen para ESP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2402581"/>
            <a:ext cx="476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55776" y="119675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Resultado de imagen para centro de educacion continua esp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52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1555407"/>
              </p:ext>
            </p:extLst>
          </p:nvPr>
        </p:nvGraphicFramePr>
        <p:xfrm>
          <a:off x="395536" y="1268760"/>
          <a:ext cx="8640960" cy="11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040066743"/>
              </p:ext>
            </p:extLst>
          </p:nvPr>
        </p:nvGraphicFramePr>
        <p:xfrm>
          <a:off x="0" y="2636912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38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5901511"/>
              </p:ext>
            </p:extLst>
          </p:nvPr>
        </p:nvGraphicFramePr>
        <p:xfrm>
          <a:off x="179512" y="1202022"/>
          <a:ext cx="8856984" cy="47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27" y="2293429"/>
            <a:ext cx="24098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555776" y="4636579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 de perfil estudiantil tomada de: cve.edu.es</a:t>
            </a:r>
            <a:endParaRPr lang="es-EC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61587203"/>
              </p:ext>
            </p:extLst>
          </p:nvPr>
        </p:nvGraphicFramePr>
        <p:xfrm>
          <a:off x="251520" y="1196752"/>
          <a:ext cx="856895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725958030"/>
              </p:ext>
            </p:extLst>
          </p:nvPr>
        </p:nvGraphicFramePr>
        <p:xfrm>
          <a:off x="-36512" y="1844824"/>
          <a:ext cx="90364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75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74339"/>
              </p:ext>
            </p:extLst>
          </p:nvPr>
        </p:nvGraphicFramePr>
        <p:xfrm>
          <a:off x="179512" y="783064"/>
          <a:ext cx="8712968" cy="51417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78242"/>
                <a:gridCol w="1566174"/>
                <a:gridCol w="3168352"/>
                <a:gridCol w="1800200"/>
              </a:tblGrid>
              <a:tr h="38687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Conceptualización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Técnicas e instrumentos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0">
                <a:tc rowSpan="6">
                  <a:txBody>
                    <a:bodyPr/>
                    <a:lstStyle/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Perfil </a:t>
                      </a:r>
                    </a:p>
                    <a:p>
                      <a:pPr algn="ctr"/>
                      <a:r>
                        <a:rPr lang="es-EC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estudiantil</a:t>
                      </a: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Conjunto de características que requiere el estudiante para cursar sus estudios en una determinada carrera.</a:t>
                      </a:r>
                    </a:p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sociales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</a:p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</a:p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 civil</a:t>
                      </a:r>
                    </a:p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Nacionalidad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 con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cuestionario</a:t>
                      </a:r>
                    </a:p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académicos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Colegio de procedencia</a:t>
                      </a:r>
                    </a:p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Localización del plantel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bachillerato obtenido</a:t>
                      </a:r>
                    </a:p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 de grado</a:t>
                      </a:r>
                    </a:p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conocimientos previos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 económico familiar mensual</a:t>
                      </a:r>
                    </a:p>
                    <a:p>
                      <a:pPr algn="l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Origen de los recursos destinados al estudio</a:t>
                      </a:r>
                    </a:p>
                    <a:p>
                      <a:pPr algn="l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remunerada del alumno</a:t>
                      </a:r>
                    </a:p>
                    <a:p>
                      <a:pPr algn="l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Becas</a:t>
                      </a:r>
                    </a:p>
                    <a:p>
                      <a:pPr algn="l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Acceso a internet y equipo de cómputo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pPr algn="ctr"/>
                      <a:endParaRPr lang="es-EC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</a:t>
                      </a: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familiares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Escolaridad</a:t>
                      </a:r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los padres</a:t>
                      </a:r>
                    </a:p>
                    <a:p>
                      <a:pPr algn="just"/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cupación de los padres</a:t>
                      </a:r>
                    </a:p>
                    <a:p>
                      <a:pPr algn="just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miembros del hogar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</a:t>
                      </a:r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motivacionales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Conocimientos previos de la carrera</a:t>
                      </a:r>
                    </a:p>
                    <a:p>
                      <a:pPr algn="just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Orientación vocacional</a:t>
                      </a:r>
                    </a:p>
                    <a:p>
                      <a:pPr algn="just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Motivaciones</a:t>
                      </a:r>
                    </a:p>
                    <a:p>
                      <a:pPr algn="just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Habilidades y competencias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</a:t>
                      </a:r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EC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Discapacidades</a:t>
                      </a:r>
                    </a:p>
                    <a:p>
                      <a:pPr algn="just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Enfermedades físicas y mentales.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987940" y="455186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OPERACIONAL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504" y="5939988"/>
            <a:ext cx="2247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Ramírez (2019)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166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PERFIL DEL ESTUDIANTE COMO CAUSA PRINCIPAL PARA LA REPITENCIA DE LOS ALUMNOS MATRICULADOS EN EL CURSO DE NIVELACIÓN DE LA UNIVERSIDAD DE LAS FUERZAS ARMADAS ESPE, PERÍODOS ACADÉMICOS ABRIL – AGOSTO 2018 Y OCTUBRE 2018 – FEBRERO 2019”</a:t>
            </a:r>
            <a:endParaRPr lang="es-EC" sz="800" dirty="0"/>
          </a:p>
        </p:txBody>
      </p:sp>
      <p:sp>
        <p:nvSpPr>
          <p:cNvPr id="6" name="5 Rectángulo"/>
          <p:cNvSpPr/>
          <p:nvPr/>
        </p:nvSpPr>
        <p:spPr>
          <a:xfrm>
            <a:off x="2987940" y="683404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OPERACIONAL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88191"/>
              </p:ext>
            </p:extLst>
          </p:nvPr>
        </p:nvGraphicFramePr>
        <p:xfrm>
          <a:off x="251520" y="1416784"/>
          <a:ext cx="8640960" cy="3571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0200"/>
                <a:gridCol w="1656184"/>
                <a:gridCol w="3024336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Conceptualización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Técnicas e instrumentos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Repitencia</a:t>
                      </a: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Acción de cursar reiteradamente una actividad docente. 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Rendimiento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académico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 final del 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Registros de la Unidad de Educación Continua 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del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Perfil estudiantil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Registros de la Unidad de Educación Continua 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 alumno-docente</a:t>
                      </a:r>
                    </a:p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Metodología de enseñanza</a:t>
                      </a:r>
                    </a:p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Experiencia docente</a:t>
                      </a:r>
                    </a:p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y profesionalización</a:t>
                      </a:r>
                    </a:p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 de evaluación</a:t>
                      </a:r>
                    </a:p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de material didáctico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 con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cuestionario 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institución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</a:t>
                      </a:r>
                    </a:p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Equipamiento y capacidad de las aulas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</a:t>
                      </a:r>
                    </a:p>
                    <a:p>
                      <a:pPr algn="ctr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familiares</a:t>
                      </a:r>
                    </a:p>
                    <a:p>
                      <a:pPr algn="ctr"/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Apoyo de la familia</a:t>
                      </a:r>
                      <a:endParaRPr lang="es-EC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64029" y="5085184"/>
            <a:ext cx="2247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Elaborado por: 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Ramírez (2019)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5104</Words>
  <Application>Microsoft Office PowerPoint</Application>
  <PresentationFormat>Presentación en pantalla (4:3)</PresentationFormat>
  <Paragraphs>977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Presentación de PowerPoint</vt:lpstr>
      <vt:lpstr>ÍNDICE DE CONTENIDOS</vt:lpstr>
      <vt:lpstr>Presentación de PowerPoint</vt:lpstr>
      <vt:lpstr>PLANTEAMIENTO  Y FORMULACIÓN DEL PROBLEMA</vt:lpstr>
      <vt:lpstr>OBJETIVOS</vt:lpstr>
      <vt:lpstr>HIPÓTESIS</vt:lpstr>
      <vt:lpstr>MARCO TEÓRICO</vt:lpstr>
      <vt:lpstr>Presentación de PowerPoint</vt:lpstr>
      <vt:lpstr>Presentación de PowerPoint</vt:lpstr>
      <vt:lpstr>Presentación de PowerPoint</vt:lpstr>
      <vt:lpstr>Presentación de PowerPoint</vt:lpstr>
      <vt:lpstr>POBLACIÓN Y MUESTRA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146</cp:revision>
  <dcterms:created xsi:type="dcterms:W3CDTF">2019-11-17T19:47:02Z</dcterms:created>
  <dcterms:modified xsi:type="dcterms:W3CDTF">2019-12-11T07:32:45Z</dcterms:modified>
</cp:coreProperties>
</file>