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9" r:id="rId15"/>
    <p:sldId id="270" r:id="rId16"/>
    <p:sldId id="276" r:id="rId17"/>
    <p:sldId id="277" r:id="rId18"/>
    <p:sldId id="278" r:id="rId19"/>
    <p:sldId id="279" r:id="rId20"/>
    <p:sldId id="272" r:id="rId21"/>
    <p:sldId id="296" r:id="rId22"/>
    <p:sldId id="275" r:id="rId23"/>
    <p:sldId id="304" r:id="rId24"/>
    <p:sldId id="282" r:id="rId25"/>
    <p:sldId id="283" r:id="rId26"/>
    <p:sldId id="285" r:id="rId27"/>
    <p:sldId id="293" r:id="rId28"/>
    <p:sldId id="287" r:id="rId29"/>
    <p:sldId id="294" r:id="rId30"/>
    <p:sldId id="288" r:id="rId31"/>
    <p:sldId id="289" r:id="rId32"/>
    <p:sldId id="284" r:id="rId33"/>
    <p:sldId id="291" r:id="rId34"/>
    <p:sldId id="300" r:id="rId35"/>
    <p:sldId id="299" r:id="rId36"/>
    <p:sldId id="295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0DFD4-3358-4692-AA72-240D12859B1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BC5214-8FF9-4977-8A76-4323B72072BA}">
      <dgm:prSet phldrT="[Texto]" custT="1"/>
      <dgm:spPr/>
      <dgm:t>
        <a:bodyPr/>
        <a:lstStyle/>
        <a:p>
          <a:r>
            <a:rPr lang="es-EC" sz="2000" dirty="0" smtClean="0"/>
            <a:t>Fuentes: efluentes farmacéuticos, ganadería agricultura, municipales y hospitalarios</a:t>
          </a:r>
          <a:endParaRPr lang="es-ES" sz="2000" dirty="0"/>
        </a:p>
      </dgm:t>
    </dgm:pt>
    <dgm:pt modelId="{9022A741-DAFA-43CA-A762-B89D73E96A50}" type="parTrans" cxnId="{D6375F34-66A0-418C-8877-EC0E34A6BB6C}">
      <dgm:prSet/>
      <dgm:spPr/>
      <dgm:t>
        <a:bodyPr/>
        <a:lstStyle/>
        <a:p>
          <a:endParaRPr lang="es-ES"/>
        </a:p>
      </dgm:t>
    </dgm:pt>
    <dgm:pt modelId="{5D8D97C3-45BD-4D82-B3BF-17D3E5D06D75}" type="sibTrans" cxnId="{D6375F34-66A0-418C-8877-EC0E34A6BB6C}">
      <dgm:prSet/>
      <dgm:spPr/>
      <dgm:t>
        <a:bodyPr/>
        <a:lstStyle/>
        <a:p>
          <a:endParaRPr lang="es-ES"/>
        </a:p>
      </dgm:t>
    </dgm:pt>
    <dgm:pt modelId="{E5C366FD-F3C0-40EA-A475-8EC3FD61A1FE}">
      <dgm:prSet phldrT="[Texto]" custT="1"/>
      <dgm:spPr/>
      <dgm:t>
        <a:bodyPr/>
        <a:lstStyle/>
        <a:p>
          <a:r>
            <a:rPr lang="es-EC" sz="2000" dirty="0" smtClean="0"/>
            <a:t>Son continuamente introducidos en el ambiente. No cuentan con sujeción a la legislación.</a:t>
          </a:r>
          <a:endParaRPr lang="es-ES" sz="2000" dirty="0"/>
        </a:p>
      </dgm:t>
    </dgm:pt>
    <dgm:pt modelId="{E747AD6F-C3F4-4D22-8D0B-E4B2FF868485}" type="parTrans" cxnId="{6D988724-BD40-43EB-BC0F-287D76E99136}">
      <dgm:prSet/>
      <dgm:spPr/>
      <dgm:t>
        <a:bodyPr/>
        <a:lstStyle/>
        <a:p>
          <a:endParaRPr lang="es-ES"/>
        </a:p>
      </dgm:t>
    </dgm:pt>
    <dgm:pt modelId="{08C2D4AB-9836-4F2B-BB46-15CBFDF39486}" type="sibTrans" cxnId="{6D988724-BD40-43EB-BC0F-287D76E99136}">
      <dgm:prSet/>
      <dgm:spPr/>
      <dgm:t>
        <a:bodyPr/>
        <a:lstStyle/>
        <a:p>
          <a:endParaRPr lang="es-ES"/>
        </a:p>
      </dgm:t>
    </dgm:pt>
    <dgm:pt modelId="{7C12356D-5ED1-44F1-B59E-2FBEC16291C4}">
      <dgm:prSet phldrT="[Texto]" custT="1"/>
      <dgm:spPr/>
      <dgm:t>
        <a:bodyPr/>
        <a:lstStyle/>
        <a:p>
          <a:r>
            <a:rPr lang="es-EC" sz="2000" dirty="0" smtClean="0"/>
            <a:t>Se encuentra usualmente en áreas con una fuerte presión antropogénica</a:t>
          </a:r>
          <a:endParaRPr lang="es-ES" sz="2000" dirty="0"/>
        </a:p>
      </dgm:t>
    </dgm:pt>
    <dgm:pt modelId="{65E397D0-353B-43B1-95FA-5849626BE5C9}" type="parTrans" cxnId="{30B9E8F9-81F0-488E-9FD1-B6C0A5978139}">
      <dgm:prSet/>
      <dgm:spPr/>
      <dgm:t>
        <a:bodyPr/>
        <a:lstStyle/>
        <a:p>
          <a:endParaRPr lang="es-ES"/>
        </a:p>
      </dgm:t>
    </dgm:pt>
    <dgm:pt modelId="{B492A5A2-4E47-4AE2-A375-9FD4E36078DF}" type="sibTrans" cxnId="{30B9E8F9-81F0-488E-9FD1-B6C0A5978139}">
      <dgm:prSet/>
      <dgm:spPr/>
      <dgm:t>
        <a:bodyPr/>
        <a:lstStyle/>
        <a:p>
          <a:endParaRPr lang="es-ES"/>
        </a:p>
      </dgm:t>
    </dgm:pt>
    <dgm:pt modelId="{5B8FC926-7186-44DD-A78D-0C2E94F12AE6}">
      <dgm:prSet custT="1"/>
      <dgm:spPr/>
      <dgm:t>
        <a:bodyPr/>
        <a:lstStyle/>
        <a:p>
          <a:r>
            <a:rPr lang="es-EC" sz="2000" dirty="0" smtClean="0"/>
            <a:t>No pueden ser tratados por métodos convencionales</a:t>
          </a:r>
          <a:endParaRPr lang="es-ES" sz="2000" dirty="0"/>
        </a:p>
      </dgm:t>
    </dgm:pt>
    <dgm:pt modelId="{63442C78-BD0B-4580-90C9-6F88F1B7C45E}" type="parTrans" cxnId="{BD747278-3767-4CD1-B836-723D4080D88F}">
      <dgm:prSet/>
      <dgm:spPr/>
      <dgm:t>
        <a:bodyPr/>
        <a:lstStyle/>
        <a:p>
          <a:endParaRPr lang="es-ES"/>
        </a:p>
      </dgm:t>
    </dgm:pt>
    <dgm:pt modelId="{F69256D4-F6E5-4561-9304-DA1B484F474B}" type="sibTrans" cxnId="{BD747278-3767-4CD1-B836-723D4080D88F}">
      <dgm:prSet/>
      <dgm:spPr/>
      <dgm:t>
        <a:bodyPr/>
        <a:lstStyle/>
        <a:p>
          <a:endParaRPr lang="es-ES"/>
        </a:p>
      </dgm:t>
    </dgm:pt>
    <dgm:pt modelId="{40166A66-B48B-4F72-8DDB-3A9923C4AAF0}">
      <dgm:prSet custT="1"/>
      <dgm:spPr/>
      <dgm:t>
        <a:bodyPr/>
        <a:lstStyle/>
        <a:p>
          <a:r>
            <a:rPr lang="es-EC" sz="2000" dirty="0" smtClean="0"/>
            <a:t>Bioacumulación en plantas y peces, desarrollo de resistencia bacteriana, afectar a cianobacterias</a:t>
          </a:r>
          <a:endParaRPr lang="es-ES" sz="2000" dirty="0"/>
        </a:p>
      </dgm:t>
    </dgm:pt>
    <dgm:pt modelId="{C1A34BC9-3F02-4B83-A279-34146EA1D5ED}" type="parTrans" cxnId="{C07E682C-2D56-4060-A8B9-7494ED2F0C03}">
      <dgm:prSet/>
      <dgm:spPr/>
      <dgm:t>
        <a:bodyPr/>
        <a:lstStyle/>
        <a:p>
          <a:endParaRPr lang="es-ES"/>
        </a:p>
      </dgm:t>
    </dgm:pt>
    <dgm:pt modelId="{1CF7FC20-3F9D-4041-88C1-FF082C68F6C1}" type="sibTrans" cxnId="{C07E682C-2D56-4060-A8B9-7494ED2F0C03}">
      <dgm:prSet/>
      <dgm:spPr/>
      <dgm:t>
        <a:bodyPr/>
        <a:lstStyle/>
        <a:p>
          <a:endParaRPr lang="es-ES"/>
        </a:p>
      </dgm:t>
    </dgm:pt>
    <dgm:pt modelId="{20E0513E-03A0-4E5B-8808-9A32324F57D1}" type="pres">
      <dgm:prSet presAssocID="{4250DFD4-3358-4692-AA72-240D12859B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6BE66F-017A-40A1-ADB4-B096BD6DA437}" type="pres">
      <dgm:prSet presAssocID="{BABC5214-8FF9-4977-8A76-4323B72072BA}" presName="parentLin" presStyleCnt="0"/>
      <dgm:spPr/>
      <dgm:t>
        <a:bodyPr/>
        <a:lstStyle/>
        <a:p>
          <a:endParaRPr lang="es-ES"/>
        </a:p>
      </dgm:t>
    </dgm:pt>
    <dgm:pt modelId="{1A1F52CC-0017-4C81-B6B1-9ABBE5F78290}" type="pres">
      <dgm:prSet presAssocID="{BABC5214-8FF9-4977-8A76-4323B72072BA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77EFC9F1-1225-43FE-B2C9-7C6B46778C91}" type="pres">
      <dgm:prSet presAssocID="{BABC5214-8FF9-4977-8A76-4323B72072B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91D6EB-C4F3-4196-80E8-D11F4A267EFD}" type="pres">
      <dgm:prSet presAssocID="{BABC5214-8FF9-4977-8A76-4323B72072BA}" presName="negativeSpace" presStyleCnt="0"/>
      <dgm:spPr/>
      <dgm:t>
        <a:bodyPr/>
        <a:lstStyle/>
        <a:p>
          <a:endParaRPr lang="es-ES"/>
        </a:p>
      </dgm:t>
    </dgm:pt>
    <dgm:pt modelId="{13300FD9-70C2-4AD0-95EA-C02E99EA1D96}" type="pres">
      <dgm:prSet presAssocID="{BABC5214-8FF9-4977-8A76-4323B72072B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10324-3A02-4E62-AB5C-DC37FDAD14B8}" type="pres">
      <dgm:prSet presAssocID="{5D8D97C3-45BD-4D82-B3BF-17D3E5D06D75}" presName="spaceBetweenRectangles" presStyleCnt="0"/>
      <dgm:spPr/>
      <dgm:t>
        <a:bodyPr/>
        <a:lstStyle/>
        <a:p>
          <a:endParaRPr lang="es-ES"/>
        </a:p>
      </dgm:t>
    </dgm:pt>
    <dgm:pt modelId="{D52F0DDE-4F20-43D2-9CD0-48649D1162F7}" type="pres">
      <dgm:prSet presAssocID="{E5C366FD-F3C0-40EA-A475-8EC3FD61A1FE}" presName="parentLin" presStyleCnt="0"/>
      <dgm:spPr/>
      <dgm:t>
        <a:bodyPr/>
        <a:lstStyle/>
        <a:p>
          <a:endParaRPr lang="es-ES"/>
        </a:p>
      </dgm:t>
    </dgm:pt>
    <dgm:pt modelId="{3EE97DF5-037A-4BB0-BD0F-CD2C3702EE81}" type="pres">
      <dgm:prSet presAssocID="{E5C366FD-F3C0-40EA-A475-8EC3FD61A1FE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4011460-67FE-493E-B8C4-F177405D3A04}" type="pres">
      <dgm:prSet presAssocID="{E5C366FD-F3C0-40EA-A475-8EC3FD61A1F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27F28C-4BE6-459D-BBCB-987F6CC386D7}" type="pres">
      <dgm:prSet presAssocID="{E5C366FD-F3C0-40EA-A475-8EC3FD61A1FE}" presName="negativeSpace" presStyleCnt="0"/>
      <dgm:spPr/>
      <dgm:t>
        <a:bodyPr/>
        <a:lstStyle/>
        <a:p>
          <a:endParaRPr lang="es-ES"/>
        </a:p>
      </dgm:t>
    </dgm:pt>
    <dgm:pt modelId="{E9FC55A9-4348-4B9E-9B47-A4D6557A7656}" type="pres">
      <dgm:prSet presAssocID="{E5C366FD-F3C0-40EA-A475-8EC3FD61A1F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3DCDD9-2C76-4E88-A9DC-C5AF278A4CAE}" type="pres">
      <dgm:prSet presAssocID="{08C2D4AB-9836-4F2B-BB46-15CBFDF39486}" presName="spaceBetweenRectangles" presStyleCnt="0"/>
      <dgm:spPr/>
      <dgm:t>
        <a:bodyPr/>
        <a:lstStyle/>
        <a:p>
          <a:endParaRPr lang="es-ES"/>
        </a:p>
      </dgm:t>
    </dgm:pt>
    <dgm:pt modelId="{FEEF7E5A-A322-46F0-B996-FFA4C6C1B7D1}" type="pres">
      <dgm:prSet presAssocID="{7C12356D-5ED1-44F1-B59E-2FBEC16291C4}" presName="parentLin" presStyleCnt="0"/>
      <dgm:spPr/>
      <dgm:t>
        <a:bodyPr/>
        <a:lstStyle/>
        <a:p>
          <a:endParaRPr lang="es-ES"/>
        </a:p>
      </dgm:t>
    </dgm:pt>
    <dgm:pt modelId="{A8EF1629-3CA6-4157-A321-8DED91E6EC70}" type="pres">
      <dgm:prSet presAssocID="{7C12356D-5ED1-44F1-B59E-2FBEC16291C4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4FF88474-5F64-4E11-BA3D-105FE53281C6}" type="pres">
      <dgm:prSet presAssocID="{7C12356D-5ED1-44F1-B59E-2FBEC16291C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B18AEE-FBB8-4EE4-A7CE-1D70AEF90481}" type="pres">
      <dgm:prSet presAssocID="{7C12356D-5ED1-44F1-B59E-2FBEC16291C4}" presName="negativeSpace" presStyleCnt="0"/>
      <dgm:spPr/>
      <dgm:t>
        <a:bodyPr/>
        <a:lstStyle/>
        <a:p>
          <a:endParaRPr lang="es-ES"/>
        </a:p>
      </dgm:t>
    </dgm:pt>
    <dgm:pt modelId="{0358CF1D-E7A0-41C6-B1C7-F3468EDF28D2}" type="pres">
      <dgm:prSet presAssocID="{7C12356D-5ED1-44F1-B59E-2FBEC16291C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AD1133-1B47-411E-A75B-63484340D0DA}" type="pres">
      <dgm:prSet presAssocID="{B492A5A2-4E47-4AE2-A375-9FD4E36078DF}" presName="spaceBetweenRectangles" presStyleCnt="0"/>
      <dgm:spPr/>
      <dgm:t>
        <a:bodyPr/>
        <a:lstStyle/>
        <a:p>
          <a:endParaRPr lang="es-ES"/>
        </a:p>
      </dgm:t>
    </dgm:pt>
    <dgm:pt modelId="{ACDF51BA-BA75-4255-A53B-40046CA4A4C3}" type="pres">
      <dgm:prSet presAssocID="{5B8FC926-7186-44DD-A78D-0C2E94F12AE6}" presName="parentLin" presStyleCnt="0"/>
      <dgm:spPr/>
      <dgm:t>
        <a:bodyPr/>
        <a:lstStyle/>
        <a:p>
          <a:endParaRPr lang="es-ES"/>
        </a:p>
      </dgm:t>
    </dgm:pt>
    <dgm:pt modelId="{D460CF9B-8AB7-45EA-B202-59CB17A77FAB}" type="pres">
      <dgm:prSet presAssocID="{5B8FC926-7186-44DD-A78D-0C2E94F12AE6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EA89B471-6C7B-4A50-AEDF-31A0AC545C34}" type="pres">
      <dgm:prSet presAssocID="{5B8FC926-7186-44DD-A78D-0C2E94F12AE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7AEE-6EB2-422B-8685-A76B0C7B1CE4}" type="pres">
      <dgm:prSet presAssocID="{5B8FC926-7186-44DD-A78D-0C2E94F12AE6}" presName="negativeSpace" presStyleCnt="0"/>
      <dgm:spPr/>
      <dgm:t>
        <a:bodyPr/>
        <a:lstStyle/>
        <a:p>
          <a:endParaRPr lang="es-ES"/>
        </a:p>
      </dgm:t>
    </dgm:pt>
    <dgm:pt modelId="{C62DFA36-0E48-4942-ACE4-781BCDE228D2}" type="pres">
      <dgm:prSet presAssocID="{5B8FC926-7186-44DD-A78D-0C2E94F12AE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EB2EA-1931-499A-B11C-E55C4F317511}" type="pres">
      <dgm:prSet presAssocID="{F69256D4-F6E5-4561-9304-DA1B484F474B}" presName="spaceBetweenRectangles" presStyleCnt="0"/>
      <dgm:spPr/>
    </dgm:pt>
    <dgm:pt modelId="{959D604F-199C-482D-8FD1-E8ECD87B435F}" type="pres">
      <dgm:prSet presAssocID="{40166A66-B48B-4F72-8DDB-3A9923C4AAF0}" presName="parentLin" presStyleCnt="0"/>
      <dgm:spPr/>
    </dgm:pt>
    <dgm:pt modelId="{C850D831-8546-49DC-9407-AD64D9802E03}" type="pres">
      <dgm:prSet presAssocID="{40166A66-B48B-4F72-8DDB-3A9923C4AAF0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0EBA1E30-B936-4A8C-8BC8-1C30EA17C03F}" type="pres">
      <dgm:prSet presAssocID="{40166A66-B48B-4F72-8DDB-3A9923C4AAF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49012C-8E84-4F41-B5AC-A16C26F6BA73}" type="pres">
      <dgm:prSet presAssocID="{40166A66-B48B-4F72-8DDB-3A9923C4AAF0}" presName="negativeSpace" presStyleCnt="0"/>
      <dgm:spPr/>
    </dgm:pt>
    <dgm:pt modelId="{C3B730E3-0000-4E6A-97B8-C04C71D52229}" type="pres">
      <dgm:prSet presAssocID="{40166A66-B48B-4F72-8DDB-3A9923C4AAF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EFDE4CD-32DA-482C-8C31-6F4D71D4D82D}" type="presOf" srcId="{BABC5214-8FF9-4977-8A76-4323B72072BA}" destId="{77EFC9F1-1225-43FE-B2C9-7C6B46778C91}" srcOrd="1" destOrd="0" presId="urn:microsoft.com/office/officeart/2005/8/layout/list1"/>
    <dgm:cxn modelId="{72860857-2C0B-4AB0-97DA-6D5263E1E252}" type="presOf" srcId="{E5C366FD-F3C0-40EA-A475-8EC3FD61A1FE}" destId="{64011460-67FE-493E-B8C4-F177405D3A04}" srcOrd="1" destOrd="0" presId="urn:microsoft.com/office/officeart/2005/8/layout/list1"/>
    <dgm:cxn modelId="{6D988724-BD40-43EB-BC0F-287D76E99136}" srcId="{4250DFD4-3358-4692-AA72-240D12859B12}" destId="{E5C366FD-F3C0-40EA-A475-8EC3FD61A1FE}" srcOrd="1" destOrd="0" parTransId="{E747AD6F-C3F4-4D22-8D0B-E4B2FF868485}" sibTransId="{08C2D4AB-9836-4F2B-BB46-15CBFDF39486}"/>
    <dgm:cxn modelId="{C07E682C-2D56-4060-A8B9-7494ED2F0C03}" srcId="{4250DFD4-3358-4692-AA72-240D12859B12}" destId="{40166A66-B48B-4F72-8DDB-3A9923C4AAF0}" srcOrd="4" destOrd="0" parTransId="{C1A34BC9-3F02-4B83-A279-34146EA1D5ED}" sibTransId="{1CF7FC20-3F9D-4041-88C1-FF082C68F6C1}"/>
    <dgm:cxn modelId="{C114FF41-125D-41E6-9A4B-6068C67E679A}" type="presOf" srcId="{7C12356D-5ED1-44F1-B59E-2FBEC16291C4}" destId="{4FF88474-5F64-4E11-BA3D-105FE53281C6}" srcOrd="1" destOrd="0" presId="urn:microsoft.com/office/officeart/2005/8/layout/list1"/>
    <dgm:cxn modelId="{0D20D600-6BF3-4029-B60D-D1DCC47181F6}" type="presOf" srcId="{40166A66-B48B-4F72-8DDB-3A9923C4AAF0}" destId="{C850D831-8546-49DC-9407-AD64D9802E03}" srcOrd="0" destOrd="0" presId="urn:microsoft.com/office/officeart/2005/8/layout/list1"/>
    <dgm:cxn modelId="{829C5C2A-C30F-4C85-AC9E-CCF5B6AB292D}" type="presOf" srcId="{4250DFD4-3358-4692-AA72-240D12859B12}" destId="{20E0513E-03A0-4E5B-8808-9A32324F57D1}" srcOrd="0" destOrd="0" presId="urn:microsoft.com/office/officeart/2005/8/layout/list1"/>
    <dgm:cxn modelId="{BD747278-3767-4CD1-B836-723D4080D88F}" srcId="{4250DFD4-3358-4692-AA72-240D12859B12}" destId="{5B8FC926-7186-44DD-A78D-0C2E94F12AE6}" srcOrd="3" destOrd="0" parTransId="{63442C78-BD0B-4580-90C9-6F88F1B7C45E}" sibTransId="{F69256D4-F6E5-4561-9304-DA1B484F474B}"/>
    <dgm:cxn modelId="{4061A81B-9197-4455-9B41-64517459763C}" type="presOf" srcId="{5B8FC926-7186-44DD-A78D-0C2E94F12AE6}" destId="{EA89B471-6C7B-4A50-AEDF-31A0AC545C34}" srcOrd="1" destOrd="0" presId="urn:microsoft.com/office/officeart/2005/8/layout/list1"/>
    <dgm:cxn modelId="{6B6C513D-4E75-45F9-9F69-B693A2D453E7}" type="presOf" srcId="{40166A66-B48B-4F72-8DDB-3A9923C4AAF0}" destId="{0EBA1E30-B936-4A8C-8BC8-1C30EA17C03F}" srcOrd="1" destOrd="0" presId="urn:microsoft.com/office/officeart/2005/8/layout/list1"/>
    <dgm:cxn modelId="{8B67B601-213F-4924-9261-132B2113CAF7}" type="presOf" srcId="{E5C366FD-F3C0-40EA-A475-8EC3FD61A1FE}" destId="{3EE97DF5-037A-4BB0-BD0F-CD2C3702EE81}" srcOrd="0" destOrd="0" presId="urn:microsoft.com/office/officeart/2005/8/layout/list1"/>
    <dgm:cxn modelId="{30B9E8F9-81F0-488E-9FD1-B6C0A5978139}" srcId="{4250DFD4-3358-4692-AA72-240D12859B12}" destId="{7C12356D-5ED1-44F1-B59E-2FBEC16291C4}" srcOrd="2" destOrd="0" parTransId="{65E397D0-353B-43B1-95FA-5849626BE5C9}" sibTransId="{B492A5A2-4E47-4AE2-A375-9FD4E36078DF}"/>
    <dgm:cxn modelId="{56FC00CA-8D91-4966-9EC3-E0A74A5DD544}" type="presOf" srcId="{7C12356D-5ED1-44F1-B59E-2FBEC16291C4}" destId="{A8EF1629-3CA6-4157-A321-8DED91E6EC70}" srcOrd="0" destOrd="0" presId="urn:microsoft.com/office/officeart/2005/8/layout/list1"/>
    <dgm:cxn modelId="{297512AB-8811-4BD7-8129-3C9C5A810307}" type="presOf" srcId="{BABC5214-8FF9-4977-8A76-4323B72072BA}" destId="{1A1F52CC-0017-4C81-B6B1-9ABBE5F78290}" srcOrd="0" destOrd="0" presId="urn:microsoft.com/office/officeart/2005/8/layout/list1"/>
    <dgm:cxn modelId="{5C110F95-689C-4073-9864-D3DC7D7D27CF}" type="presOf" srcId="{5B8FC926-7186-44DD-A78D-0C2E94F12AE6}" destId="{D460CF9B-8AB7-45EA-B202-59CB17A77FAB}" srcOrd="0" destOrd="0" presId="urn:microsoft.com/office/officeart/2005/8/layout/list1"/>
    <dgm:cxn modelId="{D6375F34-66A0-418C-8877-EC0E34A6BB6C}" srcId="{4250DFD4-3358-4692-AA72-240D12859B12}" destId="{BABC5214-8FF9-4977-8A76-4323B72072BA}" srcOrd="0" destOrd="0" parTransId="{9022A741-DAFA-43CA-A762-B89D73E96A50}" sibTransId="{5D8D97C3-45BD-4D82-B3BF-17D3E5D06D75}"/>
    <dgm:cxn modelId="{14C47924-242F-4127-9D9A-B946FA1C51F3}" type="presParOf" srcId="{20E0513E-03A0-4E5B-8808-9A32324F57D1}" destId="{926BE66F-017A-40A1-ADB4-B096BD6DA437}" srcOrd="0" destOrd="0" presId="urn:microsoft.com/office/officeart/2005/8/layout/list1"/>
    <dgm:cxn modelId="{17758AE9-5AD2-4BCA-A4C0-5C50CDB5682E}" type="presParOf" srcId="{926BE66F-017A-40A1-ADB4-B096BD6DA437}" destId="{1A1F52CC-0017-4C81-B6B1-9ABBE5F78290}" srcOrd="0" destOrd="0" presId="urn:microsoft.com/office/officeart/2005/8/layout/list1"/>
    <dgm:cxn modelId="{28D2FAED-9B5E-4B0B-9766-6F4EEC018963}" type="presParOf" srcId="{926BE66F-017A-40A1-ADB4-B096BD6DA437}" destId="{77EFC9F1-1225-43FE-B2C9-7C6B46778C91}" srcOrd="1" destOrd="0" presId="urn:microsoft.com/office/officeart/2005/8/layout/list1"/>
    <dgm:cxn modelId="{98BFD0A4-5571-45A0-862A-CDA26F85386E}" type="presParOf" srcId="{20E0513E-03A0-4E5B-8808-9A32324F57D1}" destId="{D591D6EB-C4F3-4196-80E8-D11F4A267EFD}" srcOrd="1" destOrd="0" presId="urn:microsoft.com/office/officeart/2005/8/layout/list1"/>
    <dgm:cxn modelId="{5B68D545-C586-47E0-A7C1-A27459ECF097}" type="presParOf" srcId="{20E0513E-03A0-4E5B-8808-9A32324F57D1}" destId="{13300FD9-70C2-4AD0-95EA-C02E99EA1D96}" srcOrd="2" destOrd="0" presId="urn:microsoft.com/office/officeart/2005/8/layout/list1"/>
    <dgm:cxn modelId="{F40C78DE-652E-44CB-84E5-BF73E4D2D35B}" type="presParOf" srcId="{20E0513E-03A0-4E5B-8808-9A32324F57D1}" destId="{5B410324-3A02-4E62-AB5C-DC37FDAD14B8}" srcOrd="3" destOrd="0" presId="urn:microsoft.com/office/officeart/2005/8/layout/list1"/>
    <dgm:cxn modelId="{10A58FA3-7E6D-46E6-B6F6-C52A76D2CE8E}" type="presParOf" srcId="{20E0513E-03A0-4E5B-8808-9A32324F57D1}" destId="{D52F0DDE-4F20-43D2-9CD0-48649D1162F7}" srcOrd="4" destOrd="0" presId="urn:microsoft.com/office/officeart/2005/8/layout/list1"/>
    <dgm:cxn modelId="{9DF86F1E-E148-49FB-A301-1A65318796E0}" type="presParOf" srcId="{D52F0DDE-4F20-43D2-9CD0-48649D1162F7}" destId="{3EE97DF5-037A-4BB0-BD0F-CD2C3702EE81}" srcOrd="0" destOrd="0" presId="urn:microsoft.com/office/officeart/2005/8/layout/list1"/>
    <dgm:cxn modelId="{76648481-8FA9-478A-9F90-8B648B351053}" type="presParOf" srcId="{D52F0DDE-4F20-43D2-9CD0-48649D1162F7}" destId="{64011460-67FE-493E-B8C4-F177405D3A04}" srcOrd="1" destOrd="0" presId="urn:microsoft.com/office/officeart/2005/8/layout/list1"/>
    <dgm:cxn modelId="{451B5567-74B9-4754-BC33-1FB3B7F792D8}" type="presParOf" srcId="{20E0513E-03A0-4E5B-8808-9A32324F57D1}" destId="{6C27F28C-4BE6-459D-BBCB-987F6CC386D7}" srcOrd="5" destOrd="0" presId="urn:microsoft.com/office/officeart/2005/8/layout/list1"/>
    <dgm:cxn modelId="{217AE13E-2472-476F-A25D-B52DEC97E842}" type="presParOf" srcId="{20E0513E-03A0-4E5B-8808-9A32324F57D1}" destId="{E9FC55A9-4348-4B9E-9B47-A4D6557A7656}" srcOrd="6" destOrd="0" presId="urn:microsoft.com/office/officeart/2005/8/layout/list1"/>
    <dgm:cxn modelId="{ECBF33A8-B2B4-49D1-A8D3-6FA49A789EF0}" type="presParOf" srcId="{20E0513E-03A0-4E5B-8808-9A32324F57D1}" destId="{933DCDD9-2C76-4E88-A9DC-C5AF278A4CAE}" srcOrd="7" destOrd="0" presId="urn:microsoft.com/office/officeart/2005/8/layout/list1"/>
    <dgm:cxn modelId="{44077350-5486-4630-8350-A809E4F14CAC}" type="presParOf" srcId="{20E0513E-03A0-4E5B-8808-9A32324F57D1}" destId="{FEEF7E5A-A322-46F0-B996-FFA4C6C1B7D1}" srcOrd="8" destOrd="0" presId="urn:microsoft.com/office/officeart/2005/8/layout/list1"/>
    <dgm:cxn modelId="{F1430F23-452F-44B5-8E81-DF3CEB652620}" type="presParOf" srcId="{FEEF7E5A-A322-46F0-B996-FFA4C6C1B7D1}" destId="{A8EF1629-3CA6-4157-A321-8DED91E6EC70}" srcOrd="0" destOrd="0" presId="urn:microsoft.com/office/officeart/2005/8/layout/list1"/>
    <dgm:cxn modelId="{94AA5E93-1F5D-4F5B-AFE6-1B36ECC66392}" type="presParOf" srcId="{FEEF7E5A-A322-46F0-B996-FFA4C6C1B7D1}" destId="{4FF88474-5F64-4E11-BA3D-105FE53281C6}" srcOrd="1" destOrd="0" presId="urn:microsoft.com/office/officeart/2005/8/layout/list1"/>
    <dgm:cxn modelId="{FA2C9D19-AA35-4BDD-8F9D-D13171BBFC12}" type="presParOf" srcId="{20E0513E-03A0-4E5B-8808-9A32324F57D1}" destId="{B3B18AEE-FBB8-4EE4-A7CE-1D70AEF90481}" srcOrd="9" destOrd="0" presId="urn:microsoft.com/office/officeart/2005/8/layout/list1"/>
    <dgm:cxn modelId="{FED485BD-0BD7-49F1-B451-35ADD8ABABF7}" type="presParOf" srcId="{20E0513E-03A0-4E5B-8808-9A32324F57D1}" destId="{0358CF1D-E7A0-41C6-B1C7-F3468EDF28D2}" srcOrd="10" destOrd="0" presId="urn:microsoft.com/office/officeart/2005/8/layout/list1"/>
    <dgm:cxn modelId="{C89624FD-0919-400B-B04C-DBFB108AB019}" type="presParOf" srcId="{20E0513E-03A0-4E5B-8808-9A32324F57D1}" destId="{E7AD1133-1B47-411E-A75B-63484340D0DA}" srcOrd="11" destOrd="0" presId="urn:microsoft.com/office/officeart/2005/8/layout/list1"/>
    <dgm:cxn modelId="{115D5A2B-79A8-4215-9551-B3F4E0C9C98C}" type="presParOf" srcId="{20E0513E-03A0-4E5B-8808-9A32324F57D1}" destId="{ACDF51BA-BA75-4255-A53B-40046CA4A4C3}" srcOrd="12" destOrd="0" presId="urn:microsoft.com/office/officeart/2005/8/layout/list1"/>
    <dgm:cxn modelId="{B8109CE0-86E9-4EB7-A72D-06BE3C69CDBF}" type="presParOf" srcId="{ACDF51BA-BA75-4255-A53B-40046CA4A4C3}" destId="{D460CF9B-8AB7-45EA-B202-59CB17A77FAB}" srcOrd="0" destOrd="0" presId="urn:microsoft.com/office/officeart/2005/8/layout/list1"/>
    <dgm:cxn modelId="{029E472E-FD81-48CE-8CEA-35BA73FEBD9E}" type="presParOf" srcId="{ACDF51BA-BA75-4255-A53B-40046CA4A4C3}" destId="{EA89B471-6C7B-4A50-AEDF-31A0AC545C34}" srcOrd="1" destOrd="0" presId="urn:microsoft.com/office/officeart/2005/8/layout/list1"/>
    <dgm:cxn modelId="{E8897722-0A7A-465D-8956-E1EFEC22558C}" type="presParOf" srcId="{20E0513E-03A0-4E5B-8808-9A32324F57D1}" destId="{3BD37AEE-6EB2-422B-8685-A76B0C7B1CE4}" srcOrd="13" destOrd="0" presId="urn:microsoft.com/office/officeart/2005/8/layout/list1"/>
    <dgm:cxn modelId="{7C65C36A-83D0-4F31-B736-B24E85E260C4}" type="presParOf" srcId="{20E0513E-03A0-4E5B-8808-9A32324F57D1}" destId="{C62DFA36-0E48-4942-ACE4-781BCDE228D2}" srcOrd="14" destOrd="0" presId="urn:microsoft.com/office/officeart/2005/8/layout/list1"/>
    <dgm:cxn modelId="{71B2D481-50DD-4A52-9B1C-00F61167E766}" type="presParOf" srcId="{20E0513E-03A0-4E5B-8808-9A32324F57D1}" destId="{057EB2EA-1931-499A-B11C-E55C4F317511}" srcOrd="15" destOrd="0" presId="urn:microsoft.com/office/officeart/2005/8/layout/list1"/>
    <dgm:cxn modelId="{E1C286DE-AE52-4160-9E94-A59FCC9CA5CC}" type="presParOf" srcId="{20E0513E-03A0-4E5B-8808-9A32324F57D1}" destId="{959D604F-199C-482D-8FD1-E8ECD87B435F}" srcOrd="16" destOrd="0" presId="urn:microsoft.com/office/officeart/2005/8/layout/list1"/>
    <dgm:cxn modelId="{629466EB-51B5-4EA1-8EA3-3252F39855BE}" type="presParOf" srcId="{959D604F-199C-482D-8FD1-E8ECD87B435F}" destId="{C850D831-8546-49DC-9407-AD64D9802E03}" srcOrd="0" destOrd="0" presId="urn:microsoft.com/office/officeart/2005/8/layout/list1"/>
    <dgm:cxn modelId="{C771FF2D-5C6C-4D76-AF61-3F16B2531711}" type="presParOf" srcId="{959D604F-199C-482D-8FD1-E8ECD87B435F}" destId="{0EBA1E30-B936-4A8C-8BC8-1C30EA17C03F}" srcOrd="1" destOrd="0" presId="urn:microsoft.com/office/officeart/2005/8/layout/list1"/>
    <dgm:cxn modelId="{89147689-AF2D-4CC0-B4BB-D6981642EFE0}" type="presParOf" srcId="{20E0513E-03A0-4E5B-8808-9A32324F57D1}" destId="{7549012C-8E84-4F41-B5AC-A16C26F6BA73}" srcOrd="17" destOrd="0" presId="urn:microsoft.com/office/officeart/2005/8/layout/list1"/>
    <dgm:cxn modelId="{BB2231A8-5238-409D-9862-3AF9F99DEFF6}" type="presParOf" srcId="{20E0513E-03A0-4E5B-8808-9A32324F57D1}" destId="{C3B730E3-0000-4E6A-97B8-C04C71D5222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DD00A-05D2-4C5A-9192-16A83D4CB216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ACB36B-B7B5-47F2-B1B9-7EC422054681}">
      <dgm:prSet phldrT="[Texto]" custT="1"/>
      <dgm:spPr/>
      <dgm:t>
        <a:bodyPr/>
        <a:lstStyle/>
        <a:p>
          <a:endParaRPr lang="es-ES" sz="2000" dirty="0"/>
        </a:p>
      </dgm:t>
    </dgm:pt>
    <dgm:pt modelId="{150BFC64-6B12-4418-8E91-FB8ED9D3E02E}" type="parTrans" cxnId="{98A5888F-D27C-41DC-BCD8-B820FB7FC1C5}">
      <dgm:prSet/>
      <dgm:spPr/>
      <dgm:t>
        <a:bodyPr/>
        <a:lstStyle/>
        <a:p>
          <a:endParaRPr lang="es-ES"/>
        </a:p>
      </dgm:t>
    </dgm:pt>
    <dgm:pt modelId="{A997B2AA-95D2-4342-8612-B70F73B9F787}" type="sibTrans" cxnId="{98A5888F-D27C-41DC-BCD8-B820FB7FC1C5}">
      <dgm:prSet/>
      <dgm:spPr/>
      <dgm:t>
        <a:bodyPr/>
        <a:lstStyle/>
        <a:p>
          <a:endParaRPr lang="es-ES"/>
        </a:p>
      </dgm:t>
    </dgm:pt>
    <dgm:pt modelId="{10BAD499-6271-4288-88C7-5E48D66F90B2}">
      <dgm:prSet phldrT="[Texto]" custT="1"/>
      <dgm:spPr/>
      <dgm:t>
        <a:bodyPr/>
        <a:lstStyle/>
        <a:p>
          <a:r>
            <a:rPr lang="es-EC" sz="2000" dirty="0" smtClean="0"/>
            <a:t>Presencia de antibióticos en el ambiente en concentraciones sub-inhibidoras</a:t>
          </a:r>
          <a:endParaRPr lang="es-ES" sz="2000" dirty="0"/>
        </a:p>
      </dgm:t>
    </dgm:pt>
    <dgm:pt modelId="{863EFB52-1533-4377-BD20-D44A805292FF}" type="parTrans" cxnId="{3A47A14E-9553-4E06-8611-2E6B9DE76EE0}">
      <dgm:prSet/>
      <dgm:spPr/>
      <dgm:t>
        <a:bodyPr/>
        <a:lstStyle/>
        <a:p>
          <a:endParaRPr lang="es-ES"/>
        </a:p>
      </dgm:t>
    </dgm:pt>
    <dgm:pt modelId="{6A59F56E-1C87-4910-90A8-997D10711037}" type="sibTrans" cxnId="{3A47A14E-9553-4E06-8611-2E6B9DE76EE0}">
      <dgm:prSet/>
      <dgm:spPr/>
      <dgm:t>
        <a:bodyPr/>
        <a:lstStyle/>
        <a:p>
          <a:endParaRPr lang="es-ES"/>
        </a:p>
      </dgm:t>
    </dgm:pt>
    <dgm:pt modelId="{527B4C4B-D5E3-4B97-AFB0-4A3CC55ADE02}">
      <dgm:prSet phldrT="[Texto]" custT="1"/>
      <dgm:spPr/>
      <dgm:t>
        <a:bodyPr/>
        <a:lstStyle/>
        <a:p>
          <a:r>
            <a:rPr lang="es-EC" sz="2000" dirty="0" smtClean="0"/>
            <a:t>Presión selectiva sobre comunidades bacterianas y desarrollo de mecanismos de resistencia </a:t>
          </a:r>
          <a:endParaRPr lang="es-ES" sz="2000" dirty="0"/>
        </a:p>
      </dgm:t>
    </dgm:pt>
    <dgm:pt modelId="{CF9F4022-4D68-40E0-83CC-583CDC4194A6}" type="parTrans" cxnId="{291F0DA5-4D01-4E9F-AFEA-7C7BE23110DE}">
      <dgm:prSet/>
      <dgm:spPr/>
      <dgm:t>
        <a:bodyPr/>
        <a:lstStyle/>
        <a:p>
          <a:endParaRPr lang="es-ES"/>
        </a:p>
      </dgm:t>
    </dgm:pt>
    <dgm:pt modelId="{255772A2-CBE6-4570-9703-7DFA409794E1}" type="sibTrans" cxnId="{291F0DA5-4D01-4E9F-AFEA-7C7BE23110DE}">
      <dgm:prSet/>
      <dgm:spPr/>
      <dgm:t>
        <a:bodyPr/>
        <a:lstStyle/>
        <a:p>
          <a:endParaRPr lang="es-ES"/>
        </a:p>
      </dgm:t>
    </dgm:pt>
    <dgm:pt modelId="{43833A7F-87CE-493F-8038-56D837B77C90}">
      <dgm:prSet phldrT="[Texto]"/>
      <dgm:spPr/>
      <dgm:t>
        <a:bodyPr/>
        <a:lstStyle/>
        <a:p>
          <a:endParaRPr lang="es-ES" dirty="0"/>
        </a:p>
      </dgm:t>
    </dgm:pt>
    <dgm:pt modelId="{8501DB0D-5C1D-4079-B66C-A3494E237704}" type="parTrans" cxnId="{395C27B0-D55D-4A8F-AD3A-D073FFD8EB8C}">
      <dgm:prSet/>
      <dgm:spPr/>
      <dgm:t>
        <a:bodyPr/>
        <a:lstStyle/>
        <a:p>
          <a:endParaRPr lang="es-ES"/>
        </a:p>
      </dgm:t>
    </dgm:pt>
    <dgm:pt modelId="{57CEADC3-12E6-4F45-A40B-427E540A1A15}" type="sibTrans" cxnId="{395C27B0-D55D-4A8F-AD3A-D073FFD8EB8C}">
      <dgm:prSet/>
      <dgm:spPr/>
      <dgm:t>
        <a:bodyPr/>
        <a:lstStyle/>
        <a:p>
          <a:endParaRPr lang="es-ES"/>
        </a:p>
      </dgm:t>
    </dgm:pt>
    <dgm:pt modelId="{1BD84E5A-4574-4E02-A456-B806024464BB}">
      <dgm:prSet phldrT="[Texto]" custT="1"/>
      <dgm:spPr/>
      <dgm:t>
        <a:bodyPr/>
        <a:lstStyle/>
        <a:p>
          <a:endParaRPr lang="es-ES" sz="2000" dirty="0"/>
        </a:p>
      </dgm:t>
    </dgm:pt>
    <dgm:pt modelId="{63C33FAA-AB68-4ED0-A898-4B9878E4DB86}" type="parTrans" cxnId="{A2039B17-AB2A-4666-96F8-6055DC16E496}">
      <dgm:prSet/>
      <dgm:spPr/>
      <dgm:t>
        <a:bodyPr/>
        <a:lstStyle/>
        <a:p>
          <a:endParaRPr lang="es-ES"/>
        </a:p>
      </dgm:t>
    </dgm:pt>
    <dgm:pt modelId="{B3168A6A-85F0-4048-9AA9-AEE537E4DFFF}" type="sibTrans" cxnId="{A2039B17-AB2A-4666-96F8-6055DC16E496}">
      <dgm:prSet/>
      <dgm:spPr/>
      <dgm:t>
        <a:bodyPr/>
        <a:lstStyle/>
        <a:p>
          <a:endParaRPr lang="es-ES"/>
        </a:p>
      </dgm:t>
    </dgm:pt>
    <dgm:pt modelId="{B6A24BA3-A348-43AB-A13D-D7849730078A}">
      <dgm:prSet phldrT="[Texto]"/>
      <dgm:spPr/>
      <dgm:t>
        <a:bodyPr/>
        <a:lstStyle/>
        <a:p>
          <a:endParaRPr lang="es-ES" sz="1800" dirty="0"/>
        </a:p>
      </dgm:t>
    </dgm:pt>
    <dgm:pt modelId="{2AD0BE15-9CB3-48DE-AD72-A2060DBA84AB}" type="parTrans" cxnId="{0B73F2F4-ED2A-4C8E-BEF6-4AB9448ADA42}">
      <dgm:prSet/>
      <dgm:spPr/>
      <dgm:t>
        <a:bodyPr/>
        <a:lstStyle/>
        <a:p>
          <a:endParaRPr lang="es-ES"/>
        </a:p>
      </dgm:t>
    </dgm:pt>
    <dgm:pt modelId="{60B36AC1-EC60-47E7-B9F8-C5EB5408DF77}" type="sibTrans" cxnId="{0B73F2F4-ED2A-4C8E-BEF6-4AB9448ADA42}">
      <dgm:prSet/>
      <dgm:spPr/>
      <dgm:t>
        <a:bodyPr/>
        <a:lstStyle/>
        <a:p>
          <a:endParaRPr lang="es-ES"/>
        </a:p>
      </dgm:t>
    </dgm:pt>
    <dgm:pt modelId="{741E2F06-E6E5-417B-A9B4-81BB64C0E8D9}">
      <dgm:prSet/>
      <dgm:spPr/>
      <dgm:t>
        <a:bodyPr/>
        <a:lstStyle/>
        <a:p>
          <a:endParaRPr lang="es-ES"/>
        </a:p>
      </dgm:t>
    </dgm:pt>
    <dgm:pt modelId="{34126F4C-B780-4A00-B941-BD30AAD9FB3C}" type="parTrans" cxnId="{9AB79557-0D42-4C9C-80DC-66AC5CDADEC9}">
      <dgm:prSet/>
      <dgm:spPr/>
      <dgm:t>
        <a:bodyPr/>
        <a:lstStyle/>
        <a:p>
          <a:endParaRPr lang="es-ES"/>
        </a:p>
      </dgm:t>
    </dgm:pt>
    <dgm:pt modelId="{92C00A71-9C57-4A90-BB86-89A7D32176DF}" type="sibTrans" cxnId="{9AB79557-0D42-4C9C-80DC-66AC5CDADEC9}">
      <dgm:prSet/>
      <dgm:spPr/>
      <dgm:t>
        <a:bodyPr/>
        <a:lstStyle/>
        <a:p>
          <a:endParaRPr lang="es-ES"/>
        </a:p>
      </dgm:t>
    </dgm:pt>
    <dgm:pt modelId="{50BFB37F-2021-4CB4-8C84-A6770067BEE1}">
      <dgm:prSet custT="1"/>
      <dgm:spPr/>
      <dgm:t>
        <a:bodyPr/>
        <a:lstStyle/>
        <a:p>
          <a:endParaRPr lang="es-ES" sz="2000" dirty="0"/>
        </a:p>
      </dgm:t>
    </dgm:pt>
    <dgm:pt modelId="{263F4A82-56B2-4457-9901-2F1F49B56EEB}" type="sibTrans" cxnId="{4EF6DAEE-2462-4762-B771-D7B5205266CB}">
      <dgm:prSet/>
      <dgm:spPr/>
      <dgm:t>
        <a:bodyPr/>
        <a:lstStyle/>
        <a:p>
          <a:endParaRPr lang="es-ES"/>
        </a:p>
      </dgm:t>
    </dgm:pt>
    <dgm:pt modelId="{544B73AE-A40E-4F6E-A115-29E46972BBD8}" type="parTrans" cxnId="{4EF6DAEE-2462-4762-B771-D7B5205266CB}">
      <dgm:prSet/>
      <dgm:spPr/>
      <dgm:t>
        <a:bodyPr/>
        <a:lstStyle/>
        <a:p>
          <a:endParaRPr lang="es-ES"/>
        </a:p>
      </dgm:t>
    </dgm:pt>
    <dgm:pt modelId="{AF7CF55B-D8F5-4E7C-8CE9-494892B3C860}">
      <dgm:prSet phldrT="[Texto]"/>
      <dgm:spPr/>
      <dgm:t>
        <a:bodyPr/>
        <a:lstStyle/>
        <a:p>
          <a:endParaRPr lang="es-ES" dirty="0"/>
        </a:p>
      </dgm:t>
    </dgm:pt>
    <dgm:pt modelId="{4C31A6C8-E1E3-4A2B-8F71-956FA3FFABF0}" type="sibTrans" cxnId="{A3C352C9-D940-4001-AE20-628A7E61E5E7}">
      <dgm:prSet/>
      <dgm:spPr/>
      <dgm:t>
        <a:bodyPr/>
        <a:lstStyle/>
        <a:p>
          <a:endParaRPr lang="es-ES"/>
        </a:p>
      </dgm:t>
    </dgm:pt>
    <dgm:pt modelId="{F138705A-1346-407A-8C7A-1569D7CD04DD}" type="parTrans" cxnId="{A3C352C9-D940-4001-AE20-628A7E61E5E7}">
      <dgm:prSet/>
      <dgm:spPr/>
      <dgm:t>
        <a:bodyPr/>
        <a:lstStyle/>
        <a:p>
          <a:endParaRPr lang="es-ES"/>
        </a:p>
      </dgm:t>
    </dgm:pt>
    <dgm:pt modelId="{3F843810-1404-41EC-AE06-97DEA16BD4C1}">
      <dgm:prSet phldrT="[Texto]" custT="1"/>
      <dgm:spPr/>
      <dgm:t>
        <a:bodyPr/>
        <a:lstStyle/>
        <a:p>
          <a:endParaRPr lang="es-ES" sz="2400" dirty="0"/>
        </a:p>
      </dgm:t>
    </dgm:pt>
    <dgm:pt modelId="{4C0BC5FA-2063-471F-A287-8D60BFDDEB03}" type="parTrans" cxnId="{A46DABCD-1FA7-425A-A9C0-F01353553BFB}">
      <dgm:prSet/>
      <dgm:spPr/>
      <dgm:t>
        <a:bodyPr/>
        <a:lstStyle/>
        <a:p>
          <a:endParaRPr lang="es-ES"/>
        </a:p>
      </dgm:t>
    </dgm:pt>
    <dgm:pt modelId="{CA4B933C-204A-4FCE-AE7A-2D1AA85E0EDD}" type="sibTrans" cxnId="{A46DABCD-1FA7-425A-A9C0-F01353553BFB}">
      <dgm:prSet/>
      <dgm:spPr/>
      <dgm:t>
        <a:bodyPr/>
        <a:lstStyle/>
        <a:p>
          <a:endParaRPr lang="es-ES"/>
        </a:p>
      </dgm:t>
    </dgm:pt>
    <dgm:pt modelId="{C4F5EF7D-AFCE-4F10-929A-54F6732C6715}">
      <dgm:prSet custT="1"/>
      <dgm:spPr/>
      <dgm:t>
        <a:bodyPr/>
        <a:lstStyle/>
        <a:p>
          <a:r>
            <a:rPr lang="es-EC" sz="2000" dirty="0" smtClean="0"/>
            <a:t>Migración de genes de resistencia antibiótica</a:t>
          </a:r>
          <a:endParaRPr lang="es-ES" sz="2000" dirty="0"/>
        </a:p>
      </dgm:t>
    </dgm:pt>
    <dgm:pt modelId="{74DF9EFC-CD4B-4519-BED1-BCF39C708A95}" type="parTrans" cxnId="{2B2AD611-CCA2-424E-9778-3D9896890AFF}">
      <dgm:prSet/>
      <dgm:spPr/>
      <dgm:t>
        <a:bodyPr/>
        <a:lstStyle/>
        <a:p>
          <a:endParaRPr lang="es-ES"/>
        </a:p>
      </dgm:t>
    </dgm:pt>
    <dgm:pt modelId="{38EF1208-A725-4BF4-A925-F574F7B5F26E}" type="sibTrans" cxnId="{2B2AD611-CCA2-424E-9778-3D9896890AFF}">
      <dgm:prSet/>
      <dgm:spPr/>
      <dgm:t>
        <a:bodyPr/>
        <a:lstStyle/>
        <a:p>
          <a:endParaRPr lang="es-ES"/>
        </a:p>
      </dgm:t>
    </dgm:pt>
    <dgm:pt modelId="{C7906E64-9248-4532-A8E0-7EA250439E20}">
      <dgm:prSet custT="1"/>
      <dgm:spPr/>
      <dgm:t>
        <a:bodyPr/>
        <a:lstStyle/>
        <a:p>
          <a:r>
            <a:rPr lang="es-EC" sz="2000" dirty="0" smtClean="0"/>
            <a:t>Las </a:t>
          </a:r>
          <a:r>
            <a:rPr lang="es-EC" sz="2000" dirty="0" smtClean="0"/>
            <a:t>infecciones </a:t>
          </a:r>
          <a:r>
            <a:rPr lang="es-EC" sz="2000" dirty="0" smtClean="0"/>
            <a:t>provocadas por </a:t>
          </a:r>
          <a:r>
            <a:rPr lang="es-EC" sz="2000" dirty="0" err="1" smtClean="0"/>
            <a:t>super</a:t>
          </a:r>
          <a:r>
            <a:rPr lang="es-EC" sz="2000" dirty="0" smtClean="0"/>
            <a:t> bacterias, son difíciles o imposibles de tratar </a:t>
          </a:r>
          <a:endParaRPr lang="es-ES" sz="2000" dirty="0"/>
        </a:p>
      </dgm:t>
    </dgm:pt>
    <dgm:pt modelId="{1A657610-BF70-4A78-86B1-081A05BB8E08}" type="parTrans" cxnId="{D4DF8249-D60C-46CD-9336-6F7222BEDD53}">
      <dgm:prSet/>
      <dgm:spPr/>
      <dgm:t>
        <a:bodyPr/>
        <a:lstStyle/>
        <a:p>
          <a:endParaRPr lang="es-ES"/>
        </a:p>
      </dgm:t>
    </dgm:pt>
    <dgm:pt modelId="{36B98685-D06C-47B5-89A9-877AAE6135BF}" type="sibTrans" cxnId="{D4DF8249-D60C-46CD-9336-6F7222BEDD53}">
      <dgm:prSet/>
      <dgm:spPr/>
      <dgm:t>
        <a:bodyPr/>
        <a:lstStyle/>
        <a:p>
          <a:endParaRPr lang="es-ES"/>
        </a:p>
      </dgm:t>
    </dgm:pt>
    <dgm:pt modelId="{564FA7D1-83A9-492A-9AC1-E72D7E3BCDEC}" type="pres">
      <dgm:prSet presAssocID="{DF5DD00A-05D2-4C5A-9192-16A83D4CB2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C7443C-502D-4D59-BAE0-F1AA48E25D45}" type="pres">
      <dgm:prSet presAssocID="{2FACB36B-B7B5-47F2-B1B9-7EC422054681}" presName="composite" presStyleCnt="0"/>
      <dgm:spPr/>
      <dgm:t>
        <a:bodyPr/>
        <a:lstStyle/>
        <a:p>
          <a:endParaRPr lang="es-ES"/>
        </a:p>
      </dgm:t>
    </dgm:pt>
    <dgm:pt modelId="{EBD199DB-7E1B-44AE-9200-84CBC7838E39}" type="pres">
      <dgm:prSet presAssocID="{2FACB36B-B7B5-47F2-B1B9-7EC42205468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C19BE7-3CF9-49B2-9A05-214F1298D091}" type="pres">
      <dgm:prSet presAssocID="{2FACB36B-B7B5-47F2-B1B9-7EC42205468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DDA819-2A24-405B-B218-830453299C8D}" type="pres">
      <dgm:prSet presAssocID="{A997B2AA-95D2-4342-8612-B70F73B9F787}" presName="sp" presStyleCnt="0"/>
      <dgm:spPr/>
      <dgm:t>
        <a:bodyPr/>
        <a:lstStyle/>
        <a:p>
          <a:endParaRPr lang="es-ES"/>
        </a:p>
      </dgm:t>
    </dgm:pt>
    <dgm:pt modelId="{347C25F6-3B5C-4B4B-9F91-6270353554A9}" type="pres">
      <dgm:prSet presAssocID="{AF7CF55B-D8F5-4E7C-8CE9-494892B3C860}" presName="composite" presStyleCnt="0"/>
      <dgm:spPr/>
      <dgm:t>
        <a:bodyPr/>
        <a:lstStyle/>
        <a:p>
          <a:endParaRPr lang="es-ES"/>
        </a:p>
      </dgm:t>
    </dgm:pt>
    <dgm:pt modelId="{7BB3FE8E-B10B-4205-B111-C7E0089A7EE5}" type="pres">
      <dgm:prSet presAssocID="{AF7CF55B-D8F5-4E7C-8CE9-494892B3C86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C8A3E9-390B-4729-A568-2C505822FC96}" type="pres">
      <dgm:prSet presAssocID="{AF7CF55B-D8F5-4E7C-8CE9-494892B3C86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802353-4215-4A4C-8139-C440A2502CA8}" type="pres">
      <dgm:prSet presAssocID="{4C31A6C8-E1E3-4A2B-8F71-956FA3FFABF0}" presName="sp" presStyleCnt="0"/>
      <dgm:spPr/>
      <dgm:t>
        <a:bodyPr/>
        <a:lstStyle/>
        <a:p>
          <a:endParaRPr lang="es-ES"/>
        </a:p>
      </dgm:t>
    </dgm:pt>
    <dgm:pt modelId="{C301C52A-A6A9-42AA-8EF4-7B863A80CAF8}" type="pres">
      <dgm:prSet presAssocID="{43833A7F-87CE-493F-8038-56D837B77C90}" presName="composite" presStyleCnt="0"/>
      <dgm:spPr/>
      <dgm:t>
        <a:bodyPr/>
        <a:lstStyle/>
        <a:p>
          <a:endParaRPr lang="es-ES"/>
        </a:p>
      </dgm:t>
    </dgm:pt>
    <dgm:pt modelId="{EEB4F485-4857-4602-A427-525E4AB819D3}" type="pres">
      <dgm:prSet presAssocID="{43833A7F-87CE-493F-8038-56D837B77C9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D887FB-51F9-4AD1-8FF3-B9D9AAFAD225}" type="pres">
      <dgm:prSet presAssocID="{43833A7F-87CE-493F-8038-56D837B77C9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BEEE7E-DEA2-4DE9-992E-49E44E50C7CF}" type="pres">
      <dgm:prSet presAssocID="{57CEADC3-12E6-4F45-A40B-427E540A1A15}" presName="sp" presStyleCnt="0"/>
      <dgm:spPr/>
      <dgm:t>
        <a:bodyPr/>
        <a:lstStyle/>
        <a:p>
          <a:endParaRPr lang="es-ES"/>
        </a:p>
      </dgm:t>
    </dgm:pt>
    <dgm:pt modelId="{10B37347-0535-42F5-AB08-8436354123CF}" type="pres">
      <dgm:prSet presAssocID="{741E2F06-E6E5-417B-A9B4-81BB64C0E8D9}" presName="composite" presStyleCnt="0"/>
      <dgm:spPr/>
      <dgm:t>
        <a:bodyPr/>
        <a:lstStyle/>
        <a:p>
          <a:endParaRPr lang="es-ES"/>
        </a:p>
      </dgm:t>
    </dgm:pt>
    <dgm:pt modelId="{B54009BF-3FB9-4111-A85B-50F7F615DEBB}" type="pres">
      <dgm:prSet presAssocID="{741E2F06-E6E5-417B-A9B4-81BB64C0E8D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A389FA-09FE-445C-AFA0-D2F3EB068CF0}" type="pres">
      <dgm:prSet presAssocID="{741E2F06-E6E5-417B-A9B4-81BB64C0E8D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512149-08D8-4416-825A-C79A503AC3E8}" type="presOf" srcId="{C7906E64-9248-4532-A8E0-7EA250439E20}" destId="{93A389FA-09FE-445C-AFA0-D2F3EB068CF0}" srcOrd="0" destOrd="1" presId="urn:microsoft.com/office/officeart/2005/8/layout/chevron2"/>
    <dgm:cxn modelId="{0B73F2F4-ED2A-4C8E-BEF6-4AB9448ADA42}" srcId="{2FACB36B-B7B5-47F2-B1B9-7EC422054681}" destId="{B6A24BA3-A348-43AB-A13D-D7849730078A}" srcOrd="2" destOrd="0" parTransId="{2AD0BE15-9CB3-48DE-AD72-A2060DBA84AB}" sibTransId="{60B36AC1-EC60-47E7-B9F8-C5EB5408DF77}"/>
    <dgm:cxn modelId="{98A5888F-D27C-41DC-BCD8-B820FB7FC1C5}" srcId="{DF5DD00A-05D2-4C5A-9192-16A83D4CB216}" destId="{2FACB36B-B7B5-47F2-B1B9-7EC422054681}" srcOrd="0" destOrd="0" parTransId="{150BFC64-6B12-4418-8E91-FB8ED9D3E02E}" sibTransId="{A997B2AA-95D2-4342-8612-B70F73B9F787}"/>
    <dgm:cxn modelId="{3A47A14E-9553-4E06-8611-2E6B9DE76EE0}" srcId="{2FACB36B-B7B5-47F2-B1B9-7EC422054681}" destId="{10BAD499-6271-4288-88C7-5E48D66F90B2}" srcOrd="1" destOrd="0" parTransId="{863EFB52-1533-4377-BD20-D44A805292FF}" sibTransId="{6A59F56E-1C87-4910-90A8-997D10711037}"/>
    <dgm:cxn modelId="{7BFF0B79-01C6-482C-81E1-25CC9EF2E066}" type="presOf" srcId="{DF5DD00A-05D2-4C5A-9192-16A83D4CB216}" destId="{564FA7D1-83A9-492A-9AC1-E72D7E3BCDEC}" srcOrd="0" destOrd="0" presId="urn:microsoft.com/office/officeart/2005/8/layout/chevron2"/>
    <dgm:cxn modelId="{395C27B0-D55D-4A8F-AD3A-D073FFD8EB8C}" srcId="{DF5DD00A-05D2-4C5A-9192-16A83D4CB216}" destId="{43833A7F-87CE-493F-8038-56D837B77C90}" srcOrd="2" destOrd="0" parTransId="{8501DB0D-5C1D-4079-B66C-A3494E237704}" sibTransId="{57CEADC3-12E6-4F45-A40B-427E540A1A15}"/>
    <dgm:cxn modelId="{452C97AF-C1F0-4DEE-B312-32F92C6A749D}" type="presOf" srcId="{C4F5EF7D-AFCE-4F10-929A-54F6732C6715}" destId="{D3D887FB-51F9-4AD1-8FF3-B9D9AAFAD225}" srcOrd="0" destOrd="1" presId="urn:microsoft.com/office/officeart/2005/8/layout/chevron2"/>
    <dgm:cxn modelId="{317DC885-5838-4586-8542-D90C588B66DC}" type="presOf" srcId="{527B4C4B-D5E3-4B97-AFB0-4A3CC55ADE02}" destId="{49C8A3E9-390B-4729-A568-2C505822FC96}" srcOrd="0" destOrd="0" presId="urn:microsoft.com/office/officeart/2005/8/layout/chevron2"/>
    <dgm:cxn modelId="{2B2AD611-CCA2-424E-9778-3D9896890AFF}" srcId="{43833A7F-87CE-493F-8038-56D837B77C90}" destId="{C4F5EF7D-AFCE-4F10-929A-54F6732C6715}" srcOrd="1" destOrd="0" parTransId="{74DF9EFC-CD4B-4519-BED1-BCF39C708A95}" sibTransId="{38EF1208-A725-4BF4-A925-F574F7B5F26E}"/>
    <dgm:cxn modelId="{E247C3FF-1702-41AE-AB33-1484041053A4}" type="presOf" srcId="{1BD84E5A-4574-4E02-A456-B806024464BB}" destId="{D3D887FB-51F9-4AD1-8FF3-B9D9AAFAD225}" srcOrd="0" destOrd="0" presId="urn:microsoft.com/office/officeart/2005/8/layout/chevron2"/>
    <dgm:cxn modelId="{A46DABCD-1FA7-425A-A9C0-F01353553BFB}" srcId="{2FACB36B-B7B5-47F2-B1B9-7EC422054681}" destId="{3F843810-1404-41EC-AE06-97DEA16BD4C1}" srcOrd="0" destOrd="0" parTransId="{4C0BC5FA-2063-471F-A287-8D60BFDDEB03}" sibTransId="{CA4B933C-204A-4FCE-AE7A-2D1AA85E0EDD}"/>
    <dgm:cxn modelId="{9AB79557-0D42-4C9C-80DC-66AC5CDADEC9}" srcId="{DF5DD00A-05D2-4C5A-9192-16A83D4CB216}" destId="{741E2F06-E6E5-417B-A9B4-81BB64C0E8D9}" srcOrd="3" destOrd="0" parTransId="{34126F4C-B780-4A00-B941-BD30AAD9FB3C}" sibTransId="{92C00A71-9C57-4A90-BB86-89A7D32176DF}"/>
    <dgm:cxn modelId="{A2039B17-AB2A-4666-96F8-6055DC16E496}" srcId="{43833A7F-87CE-493F-8038-56D837B77C90}" destId="{1BD84E5A-4574-4E02-A456-B806024464BB}" srcOrd="0" destOrd="0" parTransId="{63C33FAA-AB68-4ED0-A898-4B9878E4DB86}" sibTransId="{B3168A6A-85F0-4048-9AA9-AEE537E4DFFF}"/>
    <dgm:cxn modelId="{1F39B897-DE30-4156-952E-5E99DE7648AC}" type="presOf" srcId="{B6A24BA3-A348-43AB-A13D-D7849730078A}" destId="{D6C19BE7-3CF9-49B2-9A05-214F1298D091}" srcOrd="0" destOrd="2" presId="urn:microsoft.com/office/officeart/2005/8/layout/chevron2"/>
    <dgm:cxn modelId="{291F0DA5-4D01-4E9F-AFEA-7C7BE23110DE}" srcId="{AF7CF55B-D8F5-4E7C-8CE9-494892B3C860}" destId="{527B4C4B-D5E3-4B97-AFB0-4A3CC55ADE02}" srcOrd="0" destOrd="0" parTransId="{CF9F4022-4D68-40E0-83CC-583CDC4194A6}" sibTransId="{255772A2-CBE6-4570-9703-7DFA409794E1}"/>
    <dgm:cxn modelId="{F71DA6EF-55FA-40CB-9B37-4A0B316A924F}" type="presOf" srcId="{10BAD499-6271-4288-88C7-5E48D66F90B2}" destId="{D6C19BE7-3CF9-49B2-9A05-214F1298D091}" srcOrd="0" destOrd="1" presId="urn:microsoft.com/office/officeart/2005/8/layout/chevron2"/>
    <dgm:cxn modelId="{A3C352C9-D940-4001-AE20-628A7E61E5E7}" srcId="{DF5DD00A-05D2-4C5A-9192-16A83D4CB216}" destId="{AF7CF55B-D8F5-4E7C-8CE9-494892B3C860}" srcOrd="1" destOrd="0" parTransId="{F138705A-1346-407A-8C7A-1569D7CD04DD}" sibTransId="{4C31A6C8-E1E3-4A2B-8F71-956FA3FFABF0}"/>
    <dgm:cxn modelId="{81113BD1-0AC0-49D5-BB00-7908C76998E9}" type="presOf" srcId="{741E2F06-E6E5-417B-A9B4-81BB64C0E8D9}" destId="{B54009BF-3FB9-4111-A85B-50F7F615DEBB}" srcOrd="0" destOrd="0" presId="urn:microsoft.com/office/officeart/2005/8/layout/chevron2"/>
    <dgm:cxn modelId="{9066C156-8FCA-45BC-9C92-971BCC07F67D}" type="presOf" srcId="{2FACB36B-B7B5-47F2-B1B9-7EC422054681}" destId="{EBD199DB-7E1B-44AE-9200-84CBC7838E39}" srcOrd="0" destOrd="0" presId="urn:microsoft.com/office/officeart/2005/8/layout/chevron2"/>
    <dgm:cxn modelId="{4EF6DAEE-2462-4762-B771-D7B5205266CB}" srcId="{741E2F06-E6E5-417B-A9B4-81BB64C0E8D9}" destId="{50BFB37F-2021-4CB4-8C84-A6770067BEE1}" srcOrd="0" destOrd="0" parTransId="{544B73AE-A40E-4F6E-A115-29E46972BBD8}" sibTransId="{263F4A82-56B2-4457-9901-2F1F49B56EEB}"/>
    <dgm:cxn modelId="{EA86EEFF-030C-4C3E-B594-F025EF6FD09D}" type="presOf" srcId="{43833A7F-87CE-493F-8038-56D837B77C90}" destId="{EEB4F485-4857-4602-A427-525E4AB819D3}" srcOrd="0" destOrd="0" presId="urn:microsoft.com/office/officeart/2005/8/layout/chevron2"/>
    <dgm:cxn modelId="{4DC05A9A-44D5-4BF2-8B95-10A12D18078B}" type="presOf" srcId="{AF7CF55B-D8F5-4E7C-8CE9-494892B3C860}" destId="{7BB3FE8E-B10B-4205-B111-C7E0089A7EE5}" srcOrd="0" destOrd="0" presId="urn:microsoft.com/office/officeart/2005/8/layout/chevron2"/>
    <dgm:cxn modelId="{D4DF8249-D60C-46CD-9336-6F7222BEDD53}" srcId="{741E2F06-E6E5-417B-A9B4-81BB64C0E8D9}" destId="{C7906E64-9248-4532-A8E0-7EA250439E20}" srcOrd="1" destOrd="0" parTransId="{1A657610-BF70-4A78-86B1-081A05BB8E08}" sibTransId="{36B98685-D06C-47B5-89A9-877AAE6135BF}"/>
    <dgm:cxn modelId="{651C6EB8-85D9-416B-AFE6-C9044504B3A1}" type="presOf" srcId="{50BFB37F-2021-4CB4-8C84-A6770067BEE1}" destId="{93A389FA-09FE-445C-AFA0-D2F3EB068CF0}" srcOrd="0" destOrd="0" presId="urn:microsoft.com/office/officeart/2005/8/layout/chevron2"/>
    <dgm:cxn modelId="{F0A25495-B272-465A-84D3-BC2658D5A32D}" type="presOf" srcId="{3F843810-1404-41EC-AE06-97DEA16BD4C1}" destId="{D6C19BE7-3CF9-49B2-9A05-214F1298D091}" srcOrd="0" destOrd="0" presId="urn:microsoft.com/office/officeart/2005/8/layout/chevron2"/>
    <dgm:cxn modelId="{5F6579F1-5C04-4856-A6CB-F39641663995}" type="presParOf" srcId="{564FA7D1-83A9-492A-9AC1-E72D7E3BCDEC}" destId="{FFC7443C-502D-4D59-BAE0-F1AA48E25D45}" srcOrd="0" destOrd="0" presId="urn:microsoft.com/office/officeart/2005/8/layout/chevron2"/>
    <dgm:cxn modelId="{4C409CDA-295D-4F90-92E7-F1916DF28894}" type="presParOf" srcId="{FFC7443C-502D-4D59-BAE0-F1AA48E25D45}" destId="{EBD199DB-7E1B-44AE-9200-84CBC7838E39}" srcOrd="0" destOrd="0" presId="urn:microsoft.com/office/officeart/2005/8/layout/chevron2"/>
    <dgm:cxn modelId="{4775FE7E-D17C-4065-8468-51912EDCA5D8}" type="presParOf" srcId="{FFC7443C-502D-4D59-BAE0-F1AA48E25D45}" destId="{D6C19BE7-3CF9-49B2-9A05-214F1298D091}" srcOrd="1" destOrd="0" presId="urn:microsoft.com/office/officeart/2005/8/layout/chevron2"/>
    <dgm:cxn modelId="{944AE80E-88E3-4490-80EC-1A5AAC9F4F36}" type="presParOf" srcId="{564FA7D1-83A9-492A-9AC1-E72D7E3BCDEC}" destId="{95DDA819-2A24-405B-B218-830453299C8D}" srcOrd="1" destOrd="0" presId="urn:microsoft.com/office/officeart/2005/8/layout/chevron2"/>
    <dgm:cxn modelId="{F016B4D3-9AE4-4E7D-99E6-1FCC2AA7044D}" type="presParOf" srcId="{564FA7D1-83A9-492A-9AC1-E72D7E3BCDEC}" destId="{347C25F6-3B5C-4B4B-9F91-6270353554A9}" srcOrd="2" destOrd="0" presId="urn:microsoft.com/office/officeart/2005/8/layout/chevron2"/>
    <dgm:cxn modelId="{1FAA899E-612C-404D-ABD9-C902B430788D}" type="presParOf" srcId="{347C25F6-3B5C-4B4B-9F91-6270353554A9}" destId="{7BB3FE8E-B10B-4205-B111-C7E0089A7EE5}" srcOrd="0" destOrd="0" presId="urn:microsoft.com/office/officeart/2005/8/layout/chevron2"/>
    <dgm:cxn modelId="{BA3A9EEB-DE17-4913-818A-B121E17F07FC}" type="presParOf" srcId="{347C25F6-3B5C-4B4B-9F91-6270353554A9}" destId="{49C8A3E9-390B-4729-A568-2C505822FC96}" srcOrd="1" destOrd="0" presId="urn:microsoft.com/office/officeart/2005/8/layout/chevron2"/>
    <dgm:cxn modelId="{4A5CA9A3-6CD4-4F07-AFDA-CA90EAEB7415}" type="presParOf" srcId="{564FA7D1-83A9-492A-9AC1-E72D7E3BCDEC}" destId="{69802353-4215-4A4C-8139-C440A2502CA8}" srcOrd="3" destOrd="0" presId="urn:microsoft.com/office/officeart/2005/8/layout/chevron2"/>
    <dgm:cxn modelId="{E16B2535-0E7C-4A1C-9CEF-82A56230FD43}" type="presParOf" srcId="{564FA7D1-83A9-492A-9AC1-E72D7E3BCDEC}" destId="{C301C52A-A6A9-42AA-8EF4-7B863A80CAF8}" srcOrd="4" destOrd="0" presId="urn:microsoft.com/office/officeart/2005/8/layout/chevron2"/>
    <dgm:cxn modelId="{766F38D2-1F71-4796-8375-5A69F4A13218}" type="presParOf" srcId="{C301C52A-A6A9-42AA-8EF4-7B863A80CAF8}" destId="{EEB4F485-4857-4602-A427-525E4AB819D3}" srcOrd="0" destOrd="0" presId="urn:microsoft.com/office/officeart/2005/8/layout/chevron2"/>
    <dgm:cxn modelId="{B0C9C9FB-F635-40A4-84D4-9E42D288E327}" type="presParOf" srcId="{C301C52A-A6A9-42AA-8EF4-7B863A80CAF8}" destId="{D3D887FB-51F9-4AD1-8FF3-B9D9AAFAD225}" srcOrd="1" destOrd="0" presId="urn:microsoft.com/office/officeart/2005/8/layout/chevron2"/>
    <dgm:cxn modelId="{15A5FCE9-B646-407C-817D-4B90B65D67A3}" type="presParOf" srcId="{564FA7D1-83A9-492A-9AC1-E72D7E3BCDEC}" destId="{C2BEEE7E-DEA2-4DE9-992E-49E44E50C7CF}" srcOrd="5" destOrd="0" presId="urn:microsoft.com/office/officeart/2005/8/layout/chevron2"/>
    <dgm:cxn modelId="{00370093-FAE8-4919-B5DA-B2942C243A0A}" type="presParOf" srcId="{564FA7D1-83A9-492A-9AC1-E72D7E3BCDEC}" destId="{10B37347-0535-42F5-AB08-8436354123CF}" srcOrd="6" destOrd="0" presId="urn:microsoft.com/office/officeart/2005/8/layout/chevron2"/>
    <dgm:cxn modelId="{A26D3799-171C-4BAC-A238-00788CAAC42E}" type="presParOf" srcId="{10B37347-0535-42F5-AB08-8436354123CF}" destId="{B54009BF-3FB9-4111-A85B-50F7F615DEBB}" srcOrd="0" destOrd="0" presId="urn:microsoft.com/office/officeart/2005/8/layout/chevron2"/>
    <dgm:cxn modelId="{1624BB64-7C12-44DE-9231-BDC6B019F28E}" type="presParOf" srcId="{10B37347-0535-42F5-AB08-8436354123CF}" destId="{93A389FA-09FE-445C-AFA0-D2F3EB068C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C1B7AB-912B-4874-9B38-ECB1577A512B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535B7C-C40C-47AD-9DD3-D914A132C211}">
      <dgm:prSet phldrT="[Texto]"/>
      <dgm:spPr/>
      <dgm:t>
        <a:bodyPr/>
        <a:lstStyle/>
        <a:p>
          <a:r>
            <a:rPr lang="es-EC" dirty="0" smtClean="0"/>
            <a:t>Proceso de oxidación avanzada</a:t>
          </a:r>
          <a:endParaRPr lang="es-ES" dirty="0"/>
        </a:p>
      </dgm:t>
    </dgm:pt>
    <dgm:pt modelId="{C35BB2FD-FCD6-4B5E-B08B-4B11F931895A}" type="parTrans" cxnId="{0943965F-EF0A-4A55-88CD-A6DFE03A6064}">
      <dgm:prSet/>
      <dgm:spPr/>
      <dgm:t>
        <a:bodyPr/>
        <a:lstStyle/>
        <a:p>
          <a:endParaRPr lang="es-ES"/>
        </a:p>
      </dgm:t>
    </dgm:pt>
    <dgm:pt modelId="{F1956563-DF32-456B-8923-CE713289B338}" type="sibTrans" cxnId="{0943965F-EF0A-4A55-88CD-A6DFE03A6064}">
      <dgm:prSet/>
      <dgm:spPr/>
      <dgm:t>
        <a:bodyPr/>
        <a:lstStyle/>
        <a:p>
          <a:endParaRPr lang="es-ES"/>
        </a:p>
      </dgm:t>
    </dgm:pt>
    <dgm:pt modelId="{609B1423-ABF1-408E-B1F3-F598A161F40A}">
      <dgm:prSet phldrT="[Texto]"/>
      <dgm:spPr/>
      <dgm:t>
        <a:bodyPr/>
        <a:lstStyle/>
        <a:p>
          <a:r>
            <a:rPr lang="es-EC" dirty="0" smtClean="0"/>
            <a:t>Eficiente en degradación de contaminantes recalcitrantes, tóxicos y no biodegradables </a:t>
          </a:r>
          <a:endParaRPr lang="es-ES" dirty="0"/>
        </a:p>
      </dgm:t>
    </dgm:pt>
    <dgm:pt modelId="{B108709E-3329-4BE5-946D-D346C7B8F181}" type="parTrans" cxnId="{BAE57B2A-C67D-47B5-9C89-FB595BDCEFCD}">
      <dgm:prSet/>
      <dgm:spPr/>
      <dgm:t>
        <a:bodyPr/>
        <a:lstStyle/>
        <a:p>
          <a:endParaRPr lang="es-ES"/>
        </a:p>
      </dgm:t>
    </dgm:pt>
    <dgm:pt modelId="{904EE174-D4DD-4375-8C40-51282310FD98}" type="sibTrans" cxnId="{BAE57B2A-C67D-47B5-9C89-FB595BDCEFCD}">
      <dgm:prSet/>
      <dgm:spPr/>
      <dgm:t>
        <a:bodyPr/>
        <a:lstStyle/>
        <a:p>
          <a:endParaRPr lang="es-ES"/>
        </a:p>
      </dgm:t>
    </dgm:pt>
    <dgm:pt modelId="{60C42DBC-5AB3-4795-8A6C-29C3D6B1DC87}">
      <dgm:prSet/>
      <dgm:spPr/>
      <dgm:t>
        <a:bodyPr/>
        <a:lstStyle/>
        <a:p>
          <a:r>
            <a:rPr lang="es-EC" dirty="0" smtClean="0"/>
            <a:t>Mineralización de sustancias orgánicas persistentes</a:t>
          </a:r>
          <a:endParaRPr lang="es-ES" dirty="0"/>
        </a:p>
      </dgm:t>
    </dgm:pt>
    <dgm:pt modelId="{03CD8683-C897-47B0-9EDB-98BFEB12482E}" type="parTrans" cxnId="{BE9DFA17-5AD2-4002-A1A8-C19BAA0C9DF8}">
      <dgm:prSet/>
      <dgm:spPr/>
      <dgm:t>
        <a:bodyPr/>
        <a:lstStyle/>
        <a:p>
          <a:endParaRPr lang="es-ES"/>
        </a:p>
      </dgm:t>
    </dgm:pt>
    <dgm:pt modelId="{FB3FBC65-D2F5-4ACD-A0D6-9457F2782909}" type="sibTrans" cxnId="{BE9DFA17-5AD2-4002-A1A8-C19BAA0C9DF8}">
      <dgm:prSet/>
      <dgm:spPr/>
      <dgm:t>
        <a:bodyPr/>
        <a:lstStyle/>
        <a:p>
          <a:endParaRPr lang="es-ES"/>
        </a:p>
      </dgm:t>
    </dgm:pt>
    <dgm:pt modelId="{2D9D93B6-4C5C-40A0-9D17-B626B5E1BE0B}">
      <dgm:prSet/>
      <dgm:spPr/>
      <dgm:t>
        <a:bodyPr/>
        <a:lstStyle/>
        <a:p>
          <a:r>
            <a:rPr lang="es-EC" dirty="0" smtClean="0"/>
            <a:t>Acción de radiación con un fotocatalizador</a:t>
          </a:r>
          <a:endParaRPr lang="es-ES" dirty="0"/>
        </a:p>
      </dgm:t>
    </dgm:pt>
    <dgm:pt modelId="{6519154A-863C-4005-9A06-51D4911CAB8F}" type="parTrans" cxnId="{68A6FDBD-7A6D-427D-A6CC-E6A780ED5B9E}">
      <dgm:prSet/>
      <dgm:spPr/>
      <dgm:t>
        <a:bodyPr/>
        <a:lstStyle/>
        <a:p>
          <a:endParaRPr lang="es-ES"/>
        </a:p>
      </dgm:t>
    </dgm:pt>
    <dgm:pt modelId="{E092949B-B39E-466F-9BEC-1C05AA406EC6}" type="sibTrans" cxnId="{68A6FDBD-7A6D-427D-A6CC-E6A780ED5B9E}">
      <dgm:prSet/>
      <dgm:spPr/>
      <dgm:t>
        <a:bodyPr/>
        <a:lstStyle/>
        <a:p>
          <a:endParaRPr lang="es-ES"/>
        </a:p>
      </dgm:t>
    </dgm:pt>
    <dgm:pt modelId="{D72EADAF-7DA0-4ED7-B13C-CFF80964D961}">
      <dgm:prSet/>
      <dgm:spPr/>
      <dgm:t>
        <a:bodyPr/>
        <a:lstStyle/>
        <a:p>
          <a:r>
            <a:rPr lang="es-EC" dirty="0" smtClean="0"/>
            <a:t>Generación de radicales ●OH,  altamente reactivos </a:t>
          </a:r>
          <a:endParaRPr lang="es-ES" dirty="0"/>
        </a:p>
      </dgm:t>
    </dgm:pt>
    <dgm:pt modelId="{B6932452-7CB9-440D-85EA-58D3DC18307F}" type="parTrans" cxnId="{8B517E7D-E802-4434-BD6F-725F1A72C8F0}">
      <dgm:prSet/>
      <dgm:spPr/>
      <dgm:t>
        <a:bodyPr/>
        <a:lstStyle/>
        <a:p>
          <a:endParaRPr lang="es-ES"/>
        </a:p>
      </dgm:t>
    </dgm:pt>
    <dgm:pt modelId="{67FD3DE2-32B0-4BA7-A313-41C194B4CF94}" type="sibTrans" cxnId="{8B517E7D-E802-4434-BD6F-725F1A72C8F0}">
      <dgm:prSet/>
      <dgm:spPr/>
      <dgm:t>
        <a:bodyPr/>
        <a:lstStyle/>
        <a:p>
          <a:endParaRPr lang="es-ES"/>
        </a:p>
      </dgm:t>
    </dgm:pt>
    <dgm:pt modelId="{1377C135-F135-4E5D-92CA-9FF5C9A65179}" type="pres">
      <dgm:prSet presAssocID="{50C1B7AB-912B-4874-9B38-ECB1577A51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9956B938-6961-42DB-BDFE-11966726AAD6}" type="pres">
      <dgm:prSet presAssocID="{50C1B7AB-912B-4874-9B38-ECB1577A512B}" presName="Name1" presStyleCnt="0"/>
      <dgm:spPr/>
      <dgm:t>
        <a:bodyPr/>
        <a:lstStyle/>
        <a:p>
          <a:endParaRPr lang="es-ES"/>
        </a:p>
      </dgm:t>
    </dgm:pt>
    <dgm:pt modelId="{AE045521-FB7C-4693-A443-1CE1685CCACB}" type="pres">
      <dgm:prSet presAssocID="{50C1B7AB-912B-4874-9B38-ECB1577A512B}" presName="cycle" presStyleCnt="0"/>
      <dgm:spPr/>
      <dgm:t>
        <a:bodyPr/>
        <a:lstStyle/>
        <a:p>
          <a:endParaRPr lang="es-ES"/>
        </a:p>
      </dgm:t>
    </dgm:pt>
    <dgm:pt modelId="{2A16630B-F34D-4D8F-871B-D22317C8AE0C}" type="pres">
      <dgm:prSet presAssocID="{50C1B7AB-912B-4874-9B38-ECB1577A512B}" presName="srcNode" presStyleLbl="node1" presStyleIdx="0" presStyleCnt="5"/>
      <dgm:spPr/>
      <dgm:t>
        <a:bodyPr/>
        <a:lstStyle/>
        <a:p>
          <a:endParaRPr lang="es-ES"/>
        </a:p>
      </dgm:t>
    </dgm:pt>
    <dgm:pt modelId="{638E9E99-EBC6-4512-9682-3DF9F1D14909}" type="pres">
      <dgm:prSet presAssocID="{50C1B7AB-912B-4874-9B38-ECB1577A512B}" presName="conn" presStyleLbl="parChTrans1D2" presStyleIdx="0" presStyleCnt="1"/>
      <dgm:spPr/>
      <dgm:t>
        <a:bodyPr/>
        <a:lstStyle/>
        <a:p>
          <a:endParaRPr lang="es-ES"/>
        </a:p>
      </dgm:t>
    </dgm:pt>
    <dgm:pt modelId="{54E6060C-D189-47F8-827E-AE3B9EB51721}" type="pres">
      <dgm:prSet presAssocID="{50C1B7AB-912B-4874-9B38-ECB1577A512B}" presName="extraNode" presStyleLbl="node1" presStyleIdx="0" presStyleCnt="5"/>
      <dgm:spPr/>
      <dgm:t>
        <a:bodyPr/>
        <a:lstStyle/>
        <a:p>
          <a:endParaRPr lang="es-ES"/>
        </a:p>
      </dgm:t>
    </dgm:pt>
    <dgm:pt modelId="{5BFD0765-1367-4A10-9E81-2008900D3D4A}" type="pres">
      <dgm:prSet presAssocID="{50C1B7AB-912B-4874-9B38-ECB1577A512B}" presName="dstNode" presStyleLbl="node1" presStyleIdx="0" presStyleCnt="5"/>
      <dgm:spPr/>
      <dgm:t>
        <a:bodyPr/>
        <a:lstStyle/>
        <a:p>
          <a:endParaRPr lang="es-ES"/>
        </a:p>
      </dgm:t>
    </dgm:pt>
    <dgm:pt modelId="{24769145-7921-4479-9B04-83E24D130FF8}" type="pres">
      <dgm:prSet presAssocID="{BB535B7C-C40C-47AD-9DD3-D914A132C21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00912A-3546-4874-90D5-EA40370E0F73}" type="pres">
      <dgm:prSet presAssocID="{BB535B7C-C40C-47AD-9DD3-D914A132C211}" presName="accent_1" presStyleCnt="0"/>
      <dgm:spPr/>
      <dgm:t>
        <a:bodyPr/>
        <a:lstStyle/>
        <a:p>
          <a:endParaRPr lang="es-ES"/>
        </a:p>
      </dgm:t>
    </dgm:pt>
    <dgm:pt modelId="{7E3414A2-7404-42D5-B6D7-B147545F636B}" type="pres">
      <dgm:prSet presAssocID="{BB535B7C-C40C-47AD-9DD3-D914A132C211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9396E2F-A551-4D6D-9579-EAF8EDC4CD7D}" type="pres">
      <dgm:prSet presAssocID="{2D9D93B6-4C5C-40A0-9D17-B626B5E1BE0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B13107-2EED-48FB-BD1D-89561B3C139D}" type="pres">
      <dgm:prSet presAssocID="{2D9D93B6-4C5C-40A0-9D17-B626B5E1BE0B}" presName="accent_2" presStyleCnt="0"/>
      <dgm:spPr/>
      <dgm:t>
        <a:bodyPr/>
        <a:lstStyle/>
        <a:p>
          <a:endParaRPr lang="es-ES"/>
        </a:p>
      </dgm:t>
    </dgm:pt>
    <dgm:pt modelId="{8C538BC9-0C14-42F5-B20F-7F8C1CBE8820}" type="pres">
      <dgm:prSet presAssocID="{2D9D93B6-4C5C-40A0-9D17-B626B5E1BE0B}" presName="accentRepeatNode" presStyleLbl="solidFgAcc1" presStyleIdx="1" presStyleCnt="5"/>
      <dgm:spPr/>
      <dgm:t>
        <a:bodyPr/>
        <a:lstStyle/>
        <a:p>
          <a:endParaRPr lang="es-ES"/>
        </a:p>
      </dgm:t>
    </dgm:pt>
    <dgm:pt modelId="{E1582D19-9001-4D9C-8B92-F53E04DC46D2}" type="pres">
      <dgm:prSet presAssocID="{D72EADAF-7DA0-4ED7-B13C-CFF80964D9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34BAC8-0787-45D9-A383-95013CC659EE}" type="pres">
      <dgm:prSet presAssocID="{D72EADAF-7DA0-4ED7-B13C-CFF80964D961}" presName="accent_3" presStyleCnt="0"/>
      <dgm:spPr/>
      <dgm:t>
        <a:bodyPr/>
        <a:lstStyle/>
        <a:p>
          <a:endParaRPr lang="es-ES"/>
        </a:p>
      </dgm:t>
    </dgm:pt>
    <dgm:pt modelId="{F9BEAC89-5B91-4E71-9D54-283A0DAF6BDF}" type="pres">
      <dgm:prSet presAssocID="{D72EADAF-7DA0-4ED7-B13C-CFF80964D961}" presName="accentRepeatNode" presStyleLbl="solidFgAcc1" presStyleIdx="2" presStyleCnt="5"/>
      <dgm:spPr/>
      <dgm:t>
        <a:bodyPr/>
        <a:lstStyle/>
        <a:p>
          <a:endParaRPr lang="es-ES"/>
        </a:p>
      </dgm:t>
    </dgm:pt>
    <dgm:pt modelId="{E8447150-4A12-4656-9D50-E9A98F5838A3}" type="pres">
      <dgm:prSet presAssocID="{609B1423-ABF1-408E-B1F3-F598A161F40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47D5C-E4F5-4F40-9230-1613B0658CF3}" type="pres">
      <dgm:prSet presAssocID="{609B1423-ABF1-408E-B1F3-F598A161F40A}" presName="accent_4" presStyleCnt="0"/>
      <dgm:spPr/>
      <dgm:t>
        <a:bodyPr/>
        <a:lstStyle/>
        <a:p>
          <a:endParaRPr lang="es-ES"/>
        </a:p>
      </dgm:t>
    </dgm:pt>
    <dgm:pt modelId="{EBC64C00-64B4-4C6E-AAF3-7FD991064E28}" type="pres">
      <dgm:prSet presAssocID="{609B1423-ABF1-408E-B1F3-F598A161F40A}" presName="accentRepeatNode" presStyleLbl="solidFgAcc1" presStyleIdx="3" presStyleCnt="5"/>
      <dgm:spPr/>
      <dgm:t>
        <a:bodyPr/>
        <a:lstStyle/>
        <a:p>
          <a:endParaRPr lang="es-ES"/>
        </a:p>
      </dgm:t>
    </dgm:pt>
    <dgm:pt modelId="{C1B1B3EF-FFB7-4AC2-A6FE-34BE820C265A}" type="pres">
      <dgm:prSet presAssocID="{60C42DBC-5AB3-4795-8A6C-29C3D6B1DC8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4EE070-04CC-4642-91CA-4B64E163BE01}" type="pres">
      <dgm:prSet presAssocID="{60C42DBC-5AB3-4795-8A6C-29C3D6B1DC87}" presName="accent_5" presStyleCnt="0"/>
      <dgm:spPr/>
      <dgm:t>
        <a:bodyPr/>
        <a:lstStyle/>
        <a:p>
          <a:endParaRPr lang="es-ES"/>
        </a:p>
      </dgm:t>
    </dgm:pt>
    <dgm:pt modelId="{2FEE8B33-908C-46FF-957C-91D5A623695C}" type="pres">
      <dgm:prSet presAssocID="{60C42DBC-5AB3-4795-8A6C-29C3D6B1DC87}" presName="accentRepeatNode" presStyleLbl="solidFgAcc1" presStyleIdx="4" presStyleCnt="5"/>
      <dgm:spPr/>
      <dgm:t>
        <a:bodyPr/>
        <a:lstStyle/>
        <a:p>
          <a:endParaRPr lang="es-ES"/>
        </a:p>
      </dgm:t>
    </dgm:pt>
  </dgm:ptLst>
  <dgm:cxnLst>
    <dgm:cxn modelId="{5A8BA1E6-6C60-40CC-8829-156C1F22AAFE}" type="presOf" srcId="{2D9D93B6-4C5C-40A0-9D17-B626B5E1BE0B}" destId="{49396E2F-A551-4D6D-9579-EAF8EDC4CD7D}" srcOrd="0" destOrd="0" presId="urn:microsoft.com/office/officeart/2008/layout/VerticalCurvedList"/>
    <dgm:cxn modelId="{40CC22C7-CD28-4F4F-A869-4B93969E97A3}" type="presOf" srcId="{50C1B7AB-912B-4874-9B38-ECB1577A512B}" destId="{1377C135-F135-4E5D-92CA-9FF5C9A65179}" srcOrd="0" destOrd="0" presId="urn:microsoft.com/office/officeart/2008/layout/VerticalCurvedList"/>
    <dgm:cxn modelId="{BE9DFA17-5AD2-4002-A1A8-C19BAA0C9DF8}" srcId="{50C1B7AB-912B-4874-9B38-ECB1577A512B}" destId="{60C42DBC-5AB3-4795-8A6C-29C3D6B1DC87}" srcOrd="4" destOrd="0" parTransId="{03CD8683-C897-47B0-9EDB-98BFEB12482E}" sibTransId="{FB3FBC65-D2F5-4ACD-A0D6-9457F2782909}"/>
    <dgm:cxn modelId="{36D48FBF-5D7F-4156-9995-434C247D59CC}" type="presOf" srcId="{60C42DBC-5AB3-4795-8A6C-29C3D6B1DC87}" destId="{C1B1B3EF-FFB7-4AC2-A6FE-34BE820C265A}" srcOrd="0" destOrd="0" presId="urn:microsoft.com/office/officeart/2008/layout/VerticalCurvedList"/>
    <dgm:cxn modelId="{7017DEED-EBC9-4838-9032-0685811FD527}" type="presOf" srcId="{D72EADAF-7DA0-4ED7-B13C-CFF80964D961}" destId="{E1582D19-9001-4D9C-8B92-F53E04DC46D2}" srcOrd="0" destOrd="0" presId="urn:microsoft.com/office/officeart/2008/layout/VerticalCurvedList"/>
    <dgm:cxn modelId="{8B517E7D-E802-4434-BD6F-725F1A72C8F0}" srcId="{50C1B7AB-912B-4874-9B38-ECB1577A512B}" destId="{D72EADAF-7DA0-4ED7-B13C-CFF80964D961}" srcOrd="2" destOrd="0" parTransId="{B6932452-7CB9-440D-85EA-58D3DC18307F}" sibTransId="{67FD3DE2-32B0-4BA7-A313-41C194B4CF94}"/>
    <dgm:cxn modelId="{68A6FDBD-7A6D-427D-A6CC-E6A780ED5B9E}" srcId="{50C1B7AB-912B-4874-9B38-ECB1577A512B}" destId="{2D9D93B6-4C5C-40A0-9D17-B626B5E1BE0B}" srcOrd="1" destOrd="0" parTransId="{6519154A-863C-4005-9A06-51D4911CAB8F}" sibTransId="{E092949B-B39E-466F-9BEC-1C05AA406EC6}"/>
    <dgm:cxn modelId="{E0D8FCD8-8A76-4A96-AFB6-6D13B8BE47D9}" type="presOf" srcId="{F1956563-DF32-456B-8923-CE713289B338}" destId="{638E9E99-EBC6-4512-9682-3DF9F1D14909}" srcOrd="0" destOrd="0" presId="urn:microsoft.com/office/officeart/2008/layout/VerticalCurvedList"/>
    <dgm:cxn modelId="{85241ABB-DA6B-4334-A45A-6463577102FB}" type="presOf" srcId="{BB535B7C-C40C-47AD-9DD3-D914A132C211}" destId="{24769145-7921-4479-9B04-83E24D130FF8}" srcOrd="0" destOrd="0" presId="urn:microsoft.com/office/officeart/2008/layout/VerticalCurvedList"/>
    <dgm:cxn modelId="{0943965F-EF0A-4A55-88CD-A6DFE03A6064}" srcId="{50C1B7AB-912B-4874-9B38-ECB1577A512B}" destId="{BB535B7C-C40C-47AD-9DD3-D914A132C211}" srcOrd="0" destOrd="0" parTransId="{C35BB2FD-FCD6-4B5E-B08B-4B11F931895A}" sibTransId="{F1956563-DF32-456B-8923-CE713289B338}"/>
    <dgm:cxn modelId="{C8D2A3AF-10EC-4E28-80FD-AD12862D17B7}" type="presOf" srcId="{609B1423-ABF1-408E-B1F3-F598A161F40A}" destId="{E8447150-4A12-4656-9D50-E9A98F5838A3}" srcOrd="0" destOrd="0" presId="urn:microsoft.com/office/officeart/2008/layout/VerticalCurvedList"/>
    <dgm:cxn modelId="{BAE57B2A-C67D-47B5-9C89-FB595BDCEFCD}" srcId="{50C1B7AB-912B-4874-9B38-ECB1577A512B}" destId="{609B1423-ABF1-408E-B1F3-F598A161F40A}" srcOrd="3" destOrd="0" parTransId="{B108709E-3329-4BE5-946D-D346C7B8F181}" sibTransId="{904EE174-D4DD-4375-8C40-51282310FD98}"/>
    <dgm:cxn modelId="{4EA11955-95F6-4A95-B981-DE9804C647F8}" type="presParOf" srcId="{1377C135-F135-4E5D-92CA-9FF5C9A65179}" destId="{9956B938-6961-42DB-BDFE-11966726AAD6}" srcOrd="0" destOrd="0" presId="urn:microsoft.com/office/officeart/2008/layout/VerticalCurvedList"/>
    <dgm:cxn modelId="{73BAA60E-F05C-412D-AC32-78964EB1718F}" type="presParOf" srcId="{9956B938-6961-42DB-BDFE-11966726AAD6}" destId="{AE045521-FB7C-4693-A443-1CE1685CCACB}" srcOrd="0" destOrd="0" presId="urn:microsoft.com/office/officeart/2008/layout/VerticalCurvedList"/>
    <dgm:cxn modelId="{1BBE9A44-0084-49A1-A2FB-B2C7416C26EF}" type="presParOf" srcId="{AE045521-FB7C-4693-A443-1CE1685CCACB}" destId="{2A16630B-F34D-4D8F-871B-D22317C8AE0C}" srcOrd="0" destOrd="0" presId="urn:microsoft.com/office/officeart/2008/layout/VerticalCurvedList"/>
    <dgm:cxn modelId="{91B67721-0640-45F2-8F85-292A0946ACD1}" type="presParOf" srcId="{AE045521-FB7C-4693-A443-1CE1685CCACB}" destId="{638E9E99-EBC6-4512-9682-3DF9F1D14909}" srcOrd="1" destOrd="0" presId="urn:microsoft.com/office/officeart/2008/layout/VerticalCurvedList"/>
    <dgm:cxn modelId="{18095F29-CFEF-4271-8B1A-92EF6EB60DEC}" type="presParOf" srcId="{AE045521-FB7C-4693-A443-1CE1685CCACB}" destId="{54E6060C-D189-47F8-827E-AE3B9EB51721}" srcOrd="2" destOrd="0" presId="urn:microsoft.com/office/officeart/2008/layout/VerticalCurvedList"/>
    <dgm:cxn modelId="{D0CE5437-9B79-4B22-9713-173BF1094CF8}" type="presParOf" srcId="{AE045521-FB7C-4693-A443-1CE1685CCACB}" destId="{5BFD0765-1367-4A10-9E81-2008900D3D4A}" srcOrd="3" destOrd="0" presId="urn:microsoft.com/office/officeart/2008/layout/VerticalCurvedList"/>
    <dgm:cxn modelId="{08B8ECFB-3ECC-4F1E-842A-35B5BB85358C}" type="presParOf" srcId="{9956B938-6961-42DB-BDFE-11966726AAD6}" destId="{24769145-7921-4479-9B04-83E24D130FF8}" srcOrd="1" destOrd="0" presId="urn:microsoft.com/office/officeart/2008/layout/VerticalCurvedList"/>
    <dgm:cxn modelId="{27B7A37E-9542-4997-9073-EF2504F790FD}" type="presParOf" srcId="{9956B938-6961-42DB-BDFE-11966726AAD6}" destId="{8100912A-3546-4874-90D5-EA40370E0F73}" srcOrd="2" destOrd="0" presId="urn:microsoft.com/office/officeart/2008/layout/VerticalCurvedList"/>
    <dgm:cxn modelId="{B5558C96-8BBE-463E-9F7A-1E44E8719DF7}" type="presParOf" srcId="{8100912A-3546-4874-90D5-EA40370E0F73}" destId="{7E3414A2-7404-42D5-B6D7-B147545F636B}" srcOrd="0" destOrd="0" presId="urn:microsoft.com/office/officeart/2008/layout/VerticalCurvedList"/>
    <dgm:cxn modelId="{8704B837-5978-4CE9-A4C9-4CBC00E78CAA}" type="presParOf" srcId="{9956B938-6961-42DB-BDFE-11966726AAD6}" destId="{49396E2F-A551-4D6D-9579-EAF8EDC4CD7D}" srcOrd="3" destOrd="0" presId="urn:microsoft.com/office/officeart/2008/layout/VerticalCurvedList"/>
    <dgm:cxn modelId="{4128380E-83B6-4BF8-B236-FB1B6A66293A}" type="presParOf" srcId="{9956B938-6961-42DB-BDFE-11966726AAD6}" destId="{9BB13107-2EED-48FB-BD1D-89561B3C139D}" srcOrd="4" destOrd="0" presId="urn:microsoft.com/office/officeart/2008/layout/VerticalCurvedList"/>
    <dgm:cxn modelId="{270D3C05-BE2A-446C-B9C5-5F3C6D942502}" type="presParOf" srcId="{9BB13107-2EED-48FB-BD1D-89561B3C139D}" destId="{8C538BC9-0C14-42F5-B20F-7F8C1CBE8820}" srcOrd="0" destOrd="0" presId="urn:microsoft.com/office/officeart/2008/layout/VerticalCurvedList"/>
    <dgm:cxn modelId="{736BF375-483B-4F51-BFE4-BE48CAA9522C}" type="presParOf" srcId="{9956B938-6961-42DB-BDFE-11966726AAD6}" destId="{E1582D19-9001-4D9C-8B92-F53E04DC46D2}" srcOrd="5" destOrd="0" presId="urn:microsoft.com/office/officeart/2008/layout/VerticalCurvedList"/>
    <dgm:cxn modelId="{141940AA-3B8C-40F8-B094-453ADDEE680E}" type="presParOf" srcId="{9956B938-6961-42DB-BDFE-11966726AAD6}" destId="{9734BAC8-0787-45D9-A383-95013CC659EE}" srcOrd="6" destOrd="0" presId="urn:microsoft.com/office/officeart/2008/layout/VerticalCurvedList"/>
    <dgm:cxn modelId="{E0F88ADE-76C2-409B-86E5-7F13A74A3DAD}" type="presParOf" srcId="{9734BAC8-0787-45D9-A383-95013CC659EE}" destId="{F9BEAC89-5B91-4E71-9D54-283A0DAF6BDF}" srcOrd="0" destOrd="0" presId="urn:microsoft.com/office/officeart/2008/layout/VerticalCurvedList"/>
    <dgm:cxn modelId="{29C0B3CE-B5DD-4AB4-B875-51FFA7B0F9A5}" type="presParOf" srcId="{9956B938-6961-42DB-BDFE-11966726AAD6}" destId="{E8447150-4A12-4656-9D50-E9A98F5838A3}" srcOrd="7" destOrd="0" presId="urn:microsoft.com/office/officeart/2008/layout/VerticalCurvedList"/>
    <dgm:cxn modelId="{FF195A2F-9838-4047-8BF7-FDC8BBE474AA}" type="presParOf" srcId="{9956B938-6961-42DB-BDFE-11966726AAD6}" destId="{02047D5C-E4F5-4F40-9230-1613B0658CF3}" srcOrd="8" destOrd="0" presId="urn:microsoft.com/office/officeart/2008/layout/VerticalCurvedList"/>
    <dgm:cxn modelId="{CBB77681-5140-4AE7-825D-908AD0EA5194}" type="presParOf" srcId="{02047D5C-E4F5-4F40-9230-1613B0658CF3}" destId="{EBC64C00-64B4-4C6E-AAF3-7FD991064E28}" srcOrd="0" destOrd="0" presId="urn:microsoft.com/office/officeart/2008/layout/VerticalCurvedList"/>
    <dgm:cxn modelId="{1D133C52-71E9-4458-A889-080065BA17B2}" type="presParOf" srcId="{9956B938-6961-42DB-BDFE-11966726AAD6}" destId="{C1B1B3EF-FFB7-4AC2-A6FE-34BE820C265A}" srcOrd="9" destOrd="0" presId="urn:microsoft.com/office/officeart/2008/layout/VerticalCurvedList"/>
    <dgm:cxn modelId="{AE135D33-2B47-4950-B1D0-C705035A1F8E}" type="presParOf" srcId="{9956B938-6961-42DB-BDFE-11966726AAD6}" destId="{6F4EE070-04CC-4642-91CA-4B64E163BE01}" srcOrd="10" destOrd="0" presId="urn:microsoft.com/office/officeart/2008/layout/VerticalCurvedList"/>
    <dgm:cxn modelId="{A5426070-C3A6-4D95-99EF-4731F0B7452D}" type="presParOf" srcId="{6F4EE070-04CC-4642-91CA-4B64E163BE01}" destId="{2FEE8B33-908C-46FF-957C-91D5A62369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369100-7CC6-4C30-9176-1B35BCE59A66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92DB82-2958-4FCF-A906-0661B395A5B8}">
      <dgm:prSet phldrT="[Texto]"/>
      <dgm:spPr/>
      <dgm:t>
        <a:bodyPr/>
        <a:lstStyle/>
        <a:p>
          <a:r>
            <a:rPr lang="es-EC" dirty="0" smtClean="0"/>
            <a:t>Macro</a:t>
          </a:r>
          <a:endParaRPr lang="es-ES" dirty="0"/>
        </a:p>
      </dgm:t>
    </dgm:pt>
    <dgm:pt modelId="{6D9B9E7A-999B-4E6F-A64E-2F2EF8380D39}" type="parTrans" cxnId="{3D8FF708-A615-4AC5-BCFE-A50AD0EF0312}">
      <dgm:prSet/>
      <dgm:spPr/>
      <dgm:t>
        <a:bodyPr/>
        <a:lstStyle/>
        <a:p>
          <a:endParaRPr lang="es-ES"/>
        </a:p>
      </dgm:t>
    </dgm:pt>
    <dgm:pt modelId="{7D0C75CF-4E5F-4D28-B7EE-0FFDD57B4DFC}" type="sibTrans" cxnId="{3D8FF708-A615-4AC5-BCFE-A50AD0EF0312}">
      <dgm:prSet/>
      <dgm:spPr/>
      <dgm:t>
        <a:bodyPr/>
        <a:lstStyle/>
        <a:p>
          <a:endParaRPr lang="es-ES"/>
        </a:p>
      </dgm:t>
    </dgm:pt>
    <dgm:pt modelId="{524B27C3-77E1-4E88-81AA-FC2B286CD980}">
      <dgm:prSet phldrT="[Texto]"/>
      <dgm:spPr/>
      <dgm:t>
        <a:bodyPr/>
        <a:lstStyle/>
        <a:p>
          <a:r>
            <a:rPr lang="es-EC" dirty="0" smtClean="0"/>
            <a:t>Antibióticos están presentes en el ambiente</a:t>
          </a:r>
          <a:endParaRPr lang="es-ES" dirty="0"/>
        </a:p>
      </dgm:t>
    </dgm:pt>
    <dgm:pt modelId="{3AA69915-4715-4D95-978D-3DF2F4B5625F}" type="parTrans" cxnId="{DC9F2A8C-FF09-4F99-9E3C-4BE2A8538BF7}">
      <dgm:prSet/>
      <dgm:spPr/>
      <dgm:t>
        <a:bodyPr/>
        <a:lstStyle/>
        <a:p>
          <a:endParaRPr lang="es-ES"/>
        </a:p>
      </dgm:t>
    </dgm:pt>
    <dgm:pt modelId="{EB82B10D-3499-4B98-8B3F-BE8C5D5A7513}" type="sibTrans" cxnId="{DC9F2A8C-FF09-4F99-9E3C-4BE2A8538BF7}">
      <dgm:prSet/>
      <dgm:spPr/>
      <dgm:t>
        <a:bodyPr/>
        <a:lstStyle/>
        <a:p>
          <a:endParaRPr lang="es-ES"/>
        </a:p>
      </dgm:t>
    </dgm:pt>
    <dgm:pt modelId="{F25563FE-8266-446A-B7F2-5A980300F3E5}">
      <dgm:prSet phldrT="[Texto]"/>
      <dgm:spPr/>
      <dgm:t>
        <a:bodyPr/>
        <a:lstStyle/>
        <a:p>
          <a:r>
            <a:rPr lang="es-EC" dirty="0" smtClean="0"/>
            <a:t>Pueden ingresar en la cadena trófica y alterar comunidades bacterianas</a:t>
          </a:r>
          <a:endParaRPr lang="es-ES" dirty="0"/>
        </a:p>
      </dgm:t>
    </dgm:pt>
    <dgm:pt modelId="{E5624E17-151A-4F32-8247-DAC39C320C7A}" type="parTrans" cxnId="{B95D0179-295E-4078-A9E6-2C1774A7FA5B}">
      <dgm:prSet/>
      <dgm:spPr/>
      <dgm:t>
        <a:bodyPr/>
        <a:lstStyle/>
        <a:p>
          <a:endParaRPr lang="es-ES"/>
        </a:p>
      </dgm:t>
    </dgm:pt>
    <dgm:pt modelId="{E0E3743D-1427-4C98-A1D4-082F8A7F1BC9}" type="sibTrans" cxnId="{B95D0179-295E-4078-A9E6-2C1774A7FA5B}">
      <dgm:prSet/>
      <dgm:spPr/>
      <dgm:t>
        <a:bodyPr/>
        <a:lstStyle/>
        <a:p>
          <a:endParaRPr lang="es-ES"/>
        </a:p>
      </dgm:t>
    </dgm:pt>
    <dgm:pt modelId="{8EFF7F82-CA29-4CE5-8158-33E6B14B8511}">
      <dgm:prSet phldrT="[Texto]"/>
      <dgm:spPr/>
      <dgm:t>
        <a:bodyPr/>
        <a:lstStyle/>
        <a:p>
          <a:r>
            <a:rPr lang="es-EC" dirty="0" smtClean="0"/>
            <a:t>Meso</a:t>
          </a:r>
          <a:endParaRPr lang="es-ES" dirty="0"/>
        </a:p>
      </dgm:t>
    </dgm:pt>
    <dgm:pt modelId="{A4054289-2C8D-4D0B-9565-5E184E6CABE2}" type="parTrans" cxnId="{20AA7034-BBA4-4863-B15E-9AFE62F64094}">
      <dgm:prSet/>
      <dgm:spPr/>
      <dgm:t>
        <a:bodyPr/>
        <a:lstStyle/>
        <a:p>
          <a:endParaRPr lang="es-ES"/>
        </a:p>
      </dgm:t>
    </dgm:pt>
    <dgm:pt modelId="{530A4E7A-7491-4F4D-A116-F60E7C543276}" type="sibTrans" cxnId="{20AA7034-BBA4-4863-B15E-9AFE62F64094}">
      <dgm:prSet/>
      <dgm:spPr/>
      <dgm:t>
        <a:bodyPr/>
        <a:lstStyle/>
        <a:p>
          <a:endParaRPr lang="es-ES"/>
        </a:p>
      </dgm:t>
    </dgm:pt>
    <dgm:pt modelId="{D8A9CEF4-E80C-4B86-A455-9D059FAB1BAE}">
      <dgm:prSet phldrT="[Texto]"/>
      <dgm:spPr/>
      <dgm:t>
        <a:bodyPr/>
        <a:lstStyle/>
        <a:p>
          <a:r>
            <a:rPr lang="es-EC" dirty="0" smtClean="0"/>
            <a:t>Ejercen una presión selectiva sobre bacterias </a:t>
          </a:r>
          <a:endParaRPr lang="es-ES" dirty="0"/>
        </a:p>
      </dgm:t>
    </dgm:pt>
    <dgm:pt modelId="{ACAC5385-482D-44EE-A919-2F318B60BCA3}" type="parTrans" cxnId="{8C2219A3-93E5-48E3-9867-04A34FEB9F5D}">
      <dgm:prSet/>
      <dgm:spPr/>
      <dgm:t>
        <a:bodyPr/>
        <a:lstStyle/>
        <a:p>
          <a:endParaRPr lang="es-ES"/>
        </a:p>
      </dgm:t>
    </dgm:pt>
    <dgm:pt modelId="{480CF510-1543-4AD7-BFF3-0F9AB9075C28}" type="sibTrans" cxnId="{8C2219A3-93E5-48E3-9867-04A34FEB9F5D}">
      <dgm:prSet/>
      <dgm:spPr/>
      <dgm:t>
        <a:bodyPr/>
        <a:lstStyle/>
        <a:p>
          <a:endParaRPr lang="es-ES"/>
        </a:p>
      </dgm:t>
    </dgm:pt>
    <dgm:pt modelId="{C87B2D26-5290-4D0B-8C92-C37DB9210BC1}">
      <dgm:prSet phldrT="[Texto]"/>
      <dgm:spPr/>
      <dgm:t>
        <a:bodyPr/>
        <a:lstStyle/>
        <a:p>
          <a:r>
            <a:rPr lang="es-EC" dirty="0" smtClean="0"/>
            <a:t>Desarrollo de resistencia bacteriana y transmisión de genes de resistencia</a:t>
          </a:r>
          <a:endParaRPr lang="es-ES" dirty="0"/>
        </a:p>
      </dgm:t>
    </dgm:pt>
    <dgm:pt modelId="{63D9EC47-504F-447F-A510-CE4FB6373CF6}" type="parTrans" cxnId="{53F7E798-FDA6-43A3-8D01-3A2047D46BD5}">
      <dgm:prSet/>
      <dgm:spPr/>
      <dgm:t>
        <a:bodyPr/>
        <a:lstStyle/>
        <a:p>
          <a:endParaRPr lang="es-ES"/>
        </a:p>
      </dgm:t>
    </dgm:pt>
    <dgm:pt modelId="{2D0284FF-C8FD-4E4B-8F47-8297626DB5FA}" type="sibTrans" cxnId="{53F7E798-FDA6-43A3-8D01-3A2047D46BD5}">
      <dgm:prSet/>
      <dgm:spPr/>
      <dgm:t>
        <a:bodyPr/>
        <a:lstStyle/>
        <a:p>
          <a:endParaRPr lang="es-ES"/>
        </a:p>
      </dgm:t>
    </dgm:pt>
    <dgm:pt modelId="{754958E1-9290-4272-A8C6-B7F7B064E9E6}">
      <dgm:prSet phldrT="[Texto]"/>
      <dgm:spPr/>
      <dgm:t>
        <a:bodyPr/>
        <a:lstStyle/>
        <a:p>
          <a:r>
            <a:rPr lang="es-EC" dirty="0" smtClean="0"/>
            <a:t>Micro</a:t>
          </a:r>
          <a:endParaRPr lang="es-ES" dirty="0"/>
        </a:p>
      </dgm:t>
    </dgm:pt>
    <dgm:pt modelId="{5EEC4C2D-2AA1-4CCB-BBCA-688D24003ED7}" type="parTrans" cxnId="{AB2ABED6-858C-4A87-86BE-13DE7A278D0A}">
      <dgm:prSet/>
      <dgm:spPr/>
      <dgm:t>
        <a:bodyPr/>
        <a:lstStyle/>
        <a:p>
          <a:endParaRPr lang="es-ES"/>
        </a:p>
      </dgm:t>
    </dgm:pt>
    <dgm:pt modelId="{EECF2BA2-2D39-4BE4-9FDB-DAE7A59373E0}" type="sibTrans" cxnId="{AB2ABED6-858C-4A87-86BE-13DE7A278D0A}">
      <dgm:prSet/>
      <dgm:spPr/>
      <dgm:t>
        <a:bodyPr/>
        <a:lstStyle/>
        <a:p>
          <a:endParaRPr lang="es-ES"/>
        </a:p>
      </dgm:t>
    </dgm:pt>
    <dgm:pt modelId="{AFBC2413-FF88-4DEC-8D19-8959F3299587}">
      <dgm:prSet phldrT="[Texto]"/>
      <dgm:spPr/>
      <dgm:t>
        <a:bodyPr/>
        <a:lstStyle/>
        <a:p>
          <a:r>
            <a:rPr lang="es-EC" dirty="0" smtClean="0"/>
            <a:t>En Ecuador se ha reportado la presencia de antibióticos en la cuenca Río Esmeraldas</a:t>
          </a:r>
          <a:endParaRPr lang="es-ES" dirty="0"/>
        </a:p>
      </dgm:t>
    </dgm:pt>
    <dgm:pt modelId="{FC0C961D-811D-412F-9A7F-1AD2D3EF813E}" type="parTrans" cxnId="{1CEE1D74-E573-4372-9340-578A89D9EC3D}">
      <dgm:prSet/>
      <dgm:spPr/>
      <dgm:t>
        <a:bodyPr/>
        <a:lstStyle/>
        <a:p>
          <a:endParaRPr lang="es-ES"/>
        </a:p>
      </dgm:t>
    </dgm:pt>
    <dgm:pt modelId="{39C779C0-CD90-4CC1-A57E-51552D4766CF}" type="sibTrans" cxnId="{1CEE1D74-E573-4372-9340-578A89D9EC3D}">
      <dgm:prSet/>
      <dgm:spPr/>
      <dgm:t>
        <a:bodyPr/>
        <a:lstStyle/>
        <a:p>
          <a:endParaRPr lang="es-ES"/>
        </a:p>
      </dgm:t>
    </dgm:pt>
    <dgm:pt modelId="{F51C390B-E28F-4230-8311-0DE318B7E746}">
      <dgm:prSet phldrT="[Texto]"/>
      <dgm:spPr/>
      <dgm:t>
        <a:bodyPr/>
        <a:lstStyle/>
        <a:p>
          <a:r>
            <a:rPr lang="es-EC" dirty="0" smtClean="0"/>
            <a:t>Fotocatálisis podría ser tratamiento alternativo para estos contaminantes</a:t>
          </a:r>
          <a:endParaRPr lang="es-ES" dirty="0"/>
        </a:p>
      </dgm:t>
    </dgm:pt>
    <dgm:pt modelId="{5D5BB330-698D-4B58-82A4-CA1B0D6EF275}" type="parTrans" cxnId="{05C74650-8598-46EB-B4DF-65DA4E1B5095}">
      <dgm:prSet/>
      <dgm:spPr/>
      <dgm:t>
        <a:bodyPr/>
        <a:lstStyle/>
        <a:p>
          <a:endParaRPr lang="es-ES"/>
        </a:p>
      </dgm:t>
    </dgm:pt>
    <dgm:pt modelId="{561A73FF-1382-40FE-A30F-1CD88CA6A38E}" type="sibTrans" cxnId="{05C74650-8598-46EB-B4DF-65DA4E1B5095}">
      <dgm:prSet/>
      <dgm:spPr/>
      <dgm:t>
        <a:bodyPr/>
        <a:lstStyle/>
        <a:p>
          <a:endParaRPr lang="es-ES"/>
        </a:p>
      </dgm:t>
    </dgm:pt>
    <dgm:pt modelId="{FA51073E-D0BC-4BDC-8F25-0F664DDA4424}" type="pres">
      <dgm:prSet presAssocID="{51369100-7CC6-4C30-9176-1B35BCE59A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E0639DA-7034-4690-B08E-E7291F768B40}" type="pres">
      <dgm:prSet presAssocID="{2692DB82-2958-4FCF-A906-0661B395A5B8}" presName="composite" presStyleCnt="0"/>
      <dgm:spPr/>
      <dgm:t>
        <a:bodyPr/>
        <a:lstStyle/>
        <a:p>
          <a:endParaRPr lang="es-ES"/>
        </a:p>
      </dgm:t>
    </dgm:pt>
    <dgm:pt modelId="{9908C7C5-2380-4108-A95A-CBA46B5D7779}" type="pres">
      <dgm:prSet presAssocID="{2692DB82-2958-4FCF-A906-0661B395A5B8}" presName="imgShp" presStyleLbl="fgImgPlace1" presStyleIdx="0" presStyleCnt="3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9B86289-65EE-459E-8887-9D786B8D0BE1}" type="pres">
      <dgm:prSet presAssocID="{2692DB82-2958-4FCF-A906-0661B395A5B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A3A968-56B6-4997-B39B-DDEC86B858E1}" type="pres">
      <dgm:prSet presAssocID="{7D0C75CF-4E5F-4D28-B7EE-0FFDD57B4DFC}" presName="spacing" presStyleCnt="0"/>
      <dgm:spPr/>
      <dgm:t>
        <a:bodyPr/>
        <a:lstStyle/>
        <a:p>
          <a:endParaRPr lang="es-ES"/>
        </a:p>
      </dgm:t>
    </dgm:pt>
    <dgm:pt modelId="{A918C64C-10A1-43B6-B03E-D30E68F2FA16}" type="pres">
      <dgm:prSet presAssocID="{8EFF7F82-CA29-4CE5-8158-33E6B14B8511}" presName="composite" presStyleCnt="0"/>
      <dgm:spPr/>
      <dgm:t>
        <a:bodyPr/>
        <a:lstStyle/>
        <a:p>
          <a:endParaRPr lang="es-ES"/>
        </a:p>
      </dgm:t>
    </dgm:pt>
    <dgm:pt modelId="{6002108E-35B2-4C42-8BEA-1BCC63DEC614}" type="pres">
      <dgm:prSet presAssocID="{8EFF7F82-CA29-4CE5-8158-33E6B14B8511}" presName="imgShp" presStyleLbl="fgImgPlace1" presStyleIdx="1" presStyleCnt="3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C625390-A863-40DE-B37B-FAF6ADDD7332}" type="pres">
      <dgm:prSet presAssocID="{8EFF7F82-CA29-4CE5-8158-33E6B14B851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E2DD25-D527-4318-87C8-A3811B6C3265}" type="pres">
      <dgm:prSet presAssocID="{530A4E7A-7491-4F4D-A116-F60E7C543276}" presName="spacing" presStyleCnt="0"/>
      <dgm:spPr/>
      <dgm:t>
        <a:bodyPr/>
        <a:lstStyle/>
        <a:p>
          <a:endParaRPr lang="es-ES"/>
        </a:p>
      </dgm:t>
    </dgm:pt>
    <dgm:pt modelId="{81C4468D-9CFF-46B7-87F5-91485015F32C}" type="pres">
      <dgm:prSet presAssocID="{754958E1-9290-4272-A8C6-B7F7B064E9E6}" presName="composite" presStyleCnt="0"/>
      <dgm:spPr/>
      <dgm:t>
        <a:bodyPr/>
        <a:lstStyle/>
        <a:p>
          <a:endParaRPr lang="es-ES"/>
        </a:p>
      </dgm:t>
    </dgm:pt>
    <dgm:pt modelId="{158301EC-3E10-44AC-AB06-23FDDA04BB8C}" type="pres">
      <dgm:prSet presAssocID="{754958E1-9290-4272-A8C6-B7F7B064E9E6}" presName="imgShp" presStyleLbl="fgImgPlace1" presStyleIdx="2" presStyleCnt="3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465B7A4-4776-46A5-A2FE-DE0FEEDF9874}" type="pres">
      <dgm:prSet presAssocID="{754958E1-9290-4272-A8C6-B7F7B064E9E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DCA0EA-8E36-4C39-ABC6-D86C05A2030A}" type="presOf" srcId="{C87B2D26-5290-4D0B-8C92-C37DB9210BC1}" destId="{DC625390-A863-40DE-B37B-FAF6ADDD7332}" srcOrd="0" destOrd="2" presId="urn:microsoft.com/office/officeart/2005/8/layout/vList3"/>
    <dgm:cxn modelId="{8C2219A3-93E5-48E3-9867-04A34FEB9F5D}" srcId="{8EFF7F82-CA29-4CE5-8158-33E6B14B8511}" destId="{D8A9CEF4-E80C-4B86-A455-9D059FAB1BAE}" srcOrd="0" destOrd="0" parTransId="{ACAC5385-482D-44EE-A919-2F318B60BCA3}" sibTransId="{480CF510-1543-4AD7-BFF3-0F9AB9075C28}"/>
    <dgm:cxn modelId="{61C7F634-EC5B-4D52-B428-1765F2C47469}" type="presOf" srcId="{51369100-7CC6-4C30-9176-1B35BCE59A66}" destId="{FA51073E-D0BC-4BDC-8F25-0F664DDA4424}" srcOrd="0" destOrd="0" presId="urn:microsoft.com/office/officeart/2005/8/layout/vList3"/>
    <dgm:cxn modelId="{EC0B19FE-7659-4177-A0C6-46A88D98F4B0}" type="presOf" srcId="{754958E1-9290-4272-A8C6-B7F7B064E9E6}" destId="{A465B7A4-4776-46A5-A2FE-DE0FEEDF9874}" srcOrd="0" destOrd="0" presId="urn:microsoft.com/office/officeart/2005/8/layout/vList3"/>
    <dgm:cxn modelId="{58506BC0-6D7E-4796-BB65-B40B715B3910}" type="presOf" srcId="{D8A9CEF4-E80C-4B86-A455-9D059FAB1BAE}" destId="{DC625390-A863-40DE-B37B-FAF6ADDD7332}" srcOrd="0" destOrd="1" presId="urn:microsoft.com/office/officeart/2005/8/layout/vList3"/>
    <dgm:cxn modelId="{3D7D764C-4B2A-4F22-BCA0-A1EEEB3CC2DB}" type="presOf" srcId="{F25563FE-8266-446A-B7F2-5A980300F3E5}" destId="{59B86289-65EE-459E-8887-9D786B8D0BE1}" srcOrd="0" destOrd="2" presId="urn:microsoft.com/office/officeart/2005/8/layout/vList3"/>
    <dgm:cxn modelId="{DC9F2A8C-FF09-4F99-9E3C-4BE2A8538BF7}" srcId="{2692DB82-2958-4FCF-A906-0661B395A5B8}" destId="{524B27C3-77E1-4E88-81AA-FC2B286CD980}" srcOrd="0" destOrd="0" parTransId="{3AA69915-4715-4D95-978D-3DF2F4B5625F}" sibTransId="{EB82B10D-3499-4B98-8B3F-BE8C5D5A7513}"/>
    <dgm:cxn modelId="{53F7E798-FDA6-43A3-8D01-3A2047D46BD5}" srcId="{8EFF7F82-CA29-4CE5-8158-33E6B14B8511}" destId="{C87B2D26-5290-4D0B-8C92-C37DB9210BC1}" srcOrd="1" destOrd="0" parTransId="{63D9EC47-504F-447F-A510-CE4FB6373CF6}" sibTransId="{2D0284FF-C8FD-4E4B-8F47-8297626DB5FA}"/>
    <dgm:cxn modelId="{C468662A-EAD1-4D11-8B6A-3DF23EB17E34}" type="presOf" srcId="{524B27C3-77E1-4E88-81AA-FC2B286CD980}" destId="{59B86289-65EE-459E-8887-9D786B8D0BE1}" srcOrd="0" destOrd="1" presId="urn:microsoft.com/office/officeart/2005/8/layout/vList3"/>
    <dgm:cxn modelId="{CA2FF94C-FAC5-439F-A39B-771A74FC4C4B}" type="presOf" srcId="{F51C390B-E28F-4230-8311-0DE318B7E746}" destId="{A465B7A4-4776-46A5-A2FE-DE0FEEDF9874}" srcOrd="0" destOrd="2" presId="urn:microsoft.com/office/officeart/2005/8/layout/vList3"/>
    <dgm:cxn modelId="{305D5BDA-70A0-4967-82B9-9B988CB289B7}" type="presOf" srcId="{AFBC2413-FF88-4DEC-8D19-8959F3299587}" destId="{A465B7A4-4776-46A5-A2FE-DE0FEEDF9874}" srcOrd="0" destOrd="1" presId="urn:microsoft.com/office/officeart/2005/8/layout/vList3"/>
    <dgm:cxn modelId="{20AA7034-BBA4-4863-B15E-9AFE62F64094}" srcId="{51369100-7CC6-4C30-9176-1B35BCE59A66}" destId="{8EFF7F82-CA29-4CE5-8158-33E6B14B8511}" srcOrd="1" destOrd="0" parTransId="{A4054289-2C8D-4D0B-9565-5E184E6CABE2}" sibTransId="{530A4E7A-7491-4F4D-A116-F60E7C543276}"/>
    <dgm:cxn modelId="{B95D0179-295E-4078-A9E6-2C1774A7FA5B}" srcId="{2692DB82-2958-4FCF-A906-0661B395A5B8}" destId="{F25563FE-8266-446A-B7F2-5A980300F3E5}" srcOrd="1" destOrd="0" parTransId="{E5624E17-151A-4F32-8247-DAC39C320C7A}" sibTransId="{E0E3743D-1427-4C98-A1D4-082F8A7F1BC9}"/>
    <dgm:cxn modelId="{3D8FF708-A615-4AC5-BCFE-A50AD0EF0312}" srcId="{51369100-7CC6-4C30-9176-1B35BCE59A66}" destId="{2692DB82-2958-4FCF-A906-0661B395A5B8}" srcOrd="0" destOrd="0" parTransId="{6D9B9E7A-999B-4E6F-A64E-2F2EF8380D39}" sibTransId="{7D0C75CF-4E5F-4D28-B7EE-0FFDD57B4DFC}"/>
    <dgm:cxn modelId="{91B71F5E-A052-47CD-A481-625910BC0F6C}" type="presOf" srcId="{8EFF7F82-CA29-4CE5-8158-33E6B14B8511}" destId="{DC625390-A863-40DE-B37B-FAF6ADDD7332}" srcOrd="0" destOrd="0" presId="urn:microsoft.com/office/officeart/2005/8/layout/vList3"/>
    <dgm:cxn modelId="{7F362E9A-6715-4BB1-93EE-0B10618740B9}" type="presOf" srcId="{2692DB82-2958-4FCF-A906-0661B395A5B8}" destId="{59B86289-65EE-459E-8887-9D786B8D0BE1}" srcOrd="0" destOrd="0" presId="urn:microsoft.com/office/officeart/2005/8/layout/vList3"/>
    <dgm:cxn modelId="{1CEE1D74-E573-4372-9340-578A89D9EC3D}" srcId="{754958E1-9290-4272-A8C6-B7F7B064E9E6}" destId="{AFBC2413-FF88-4DEC-8D19-8959F3299587}" srcOrd="0" destOrd="0" parTransId="{FC0C961D-811D-412F-9A7F-1AD2D3EF813E}" sibTransId="{39C779C0-CD90-4CC1-A57E-51552D4766CF}"/>
    <dgm:cxn modelId="{AB2ABED6-858C-4A87-86BE-13DE7A278D0A}" srcId="{51369100-7CC6-4C30-9176-1B35BCE59A66}" destId="{754958E1-9290-4272-A8C6-B7F7B064E9E6}" srcOrd="2" destOrd="0" parTransId="{5EEC4C2D-2AA1-4CCB-BBCA-688D24003ED7}" sibTransId="{EECF2BA2-2D39-4BE4-9FDB-DAE7A59373E0}"/>
    <dgm:cxn modelId="{05C74650-8598-46EB-B4DF-65DA4E1B5095}" srcId="{754958E1-9290-4272-A8C6-B7F7B064E9E6}" destId="{F51C390B-E28F-4230-8311-0DE318B7E746}" srcOrd="1" destOrd="0" parTransId="{5D5BB330-698D-4B58-82A4-CA1B0D6EF275}" sibTransId="{561A73FF-1382-40FE-A30F-1CD88CA6A38E}"/>
    <dgm:cxn modelId="{9F9C3C06-1335-4ADB-8F1F-1ADFE198A130}" type="presParOf" srcId="{FA51073E-D0BC-4BDC-8F25-0F664DDA4424}" destId="{3E0639DA-7034-4690-B08E-E7291F768B40}" srcOrd="0" destOrd="0" presId="urn:microsoft.com/office/officeart/2005/8/layout/vList3"/>
    <dgm:cxn modelId="{6F518408-0616-4AB8-AD41-015983C00CB8}" type="presParOf" srcId="{3E0639DA-7034-4690-B08E-E7291F768B40}" destId="{9908C7C5-2380-4108-A95A-CBA46B5D7779}" srcOrd="0" destOrd="0" presId="urn:microsoft.com/office/officeart/2005/8/layout/vList3"/>
    <dgm:cxn modelId="{FF7ABB83-380A-44E7-968C-C3257139AF10}" type="presParOf" srcId="{3E0639DA-7034-4690-B08E-E7291F768B40}" destId="{59B86289-65EE-459E-8887-9D786B8D0BE1}" srcOrd="1" destOrd="0" presId="urn:microsoft.com/office/officeart/2005/8/layout/vList3"/>
    <dgm:cxn modelId="{5DA4CAB8-9EB6-4055-A26C-D0374A13DA6B}" type="presParOf" srcId="{FA51073E-D0BC-4BDC-8F25-0F664DDA4424}" destId="{F2A3A968-56B6-4997-B39B-DDEC86B858E1}" srcOrd="1" destOrd="0" presId="urn:microsoft.com/office/officeart/2005/8/layout/vList3"/>
    <dgm:cxn modelId="{87A9ED62-9A73-43D3-AE39-77DD54C9A82D}" type="presParOf" srcId="{FA51073E-D0BC-4BDC-8F25-0F664DDA4424}" destId="{A918C64C-10A1-43B6-B03E-D30E68F2FA16}" srcOrd="2" destOrd="0" presId="urn:microsoft.com/office/officeart/2005/8/layout/vList3"/>
    <dgm:cxn modelId="{E7D4715F-47DA-41B0-A538-2E083E10D657}" type="presParOf" srcId="{A918C64C-10A1-43B6-B03E-D30E68F2FA16}" destId="{6002108E-35B2-4C42-8BEA-1BCC63DEC614}" srcOrd="0" destOrd="0" presId="urn:microsoft.com/office/officeart/2005/8/layout/vList3"/>
    <dgm:cxn modelId="{EEA07852-28AD-4489-A1A3-EFF6D1CDB3EE}" type="presParOf" srcId="{A918C64C-10A1-43B6-B03E-D30E68F2FA16}" destId="{DC625390-A863-40DE-B37B-FAF6ADDD7332}" srcOrd="1" destOrd="0" presId="urn:microsoft.com/office/officeart/2005/8/layout/vList3"/>
    <dgm:cxn modelId="{68E0F490-4D42-4011-9D14-C9FFEF222E98}" type="presParOf" srcId="{FA51073E-D0BC-4BDC-8F25-0F664DDA4424}" destId="{D2E2DD25-D527-4318-87C8-A3811B6C3265}" srcOrd="3" destOrd="0" presId="urn:microsoft.com/office/officeart/2005/8/layout/vList3"/>
    <dgm:cxn modelId="{F562C063-60E3-4D56-9030-BD0565CE3838}" type="presParOf" srcId="{FA51073E-D0BC-4BDC-8F25-0F664DDA4424}" destId="{81C4468D-9CFF-46B7-87F5-91485015F32C}" srcOrd="4" destOrd="0" presId="urn:microsoft.com/office/officeart/2005/8/layout/vList3"/>
    <dgm:cxn modelId="{1EDAD12E-91E0-44E1-AB92-47348720CE7E}" type="presParOf" srcId="{81C4468D-9CFF-46B7-87F5-91485015F32C}" destId="{158301EC-3E10-44AC-AB06-23FDDA04BB8C}" srcOrd="0" destOrd="0" presId="urn:microsoft.com/office/officeart/2005/8/layout/vList3"/>
    <dgm:cxn modelId="{FF118944-F3F3-4898-93F1-6A181A4BE07A}" type="presParOf" srcId="{81C4468D-9CFF-46B7-87F5-91485015F32C}" destId="{A465B7A4-4776-46A5-A2FE-DE0FEEDF98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C67E24-CBAF-4226-B027-55DDBFE240CA}" type="doc">
      <dgm:prSet loTypeId="urn:microsoft.com/office/officeart/2005/8/layout/vList3" loCatId="list" qsTypeId="urn:microsoft.com/office/officeart/2005/8/quickstyle/simple4" qsCatId="simple" csTypeId="urn:microsoft.com/office/officeart/2005/8/colors/accent1_2" csCatId="accent1" phldr="1"/>
      <dgm:spPr/>
    </dgm:pt>
    <dgm:pt modelId="{5D13C5F5-ECAD-4A4F-9E20-C7412D465492}">
      <dgm:prSet phldrT="[Texto]"/>
      <dgm:spPr/>
      <dgm:t>
        <a:bodyPr/>
        <a:lstStyle/>
        <a:p>
          <a:r>
            <a:rPr lang="es-ES" dirty="0" smtClean="0"/>
            <a:t>Caracterizar el compósito de g-C</a:t>
          </a:r>
          <a:r>
            <a:rPr lang="es-ES" baseline="-25000" dirty="0" smtClean="0"/>
            <a:t>3</a:t>
          </a:r>
          <a:r>
            <a:rPr lang="es-ES" dirty="0" smtClean="0"/>
            <a:t>N</a:t>
          </a:r>
          <a:r>
            <a:rPr lang="es-ES" baseline="-25000" dirty="0" smtClean="0"/>
            <a:t>4</a:t>
          </a:r>
          <a:r>
            <a:rPr lang="es-ES" dirty="0" smtClean="0"/>
            <a:t> mediante microscopía, mediciones espectroscópicas y determinación del punto de carga cero.</a:t>
          </a:r>
          <a:endParaRPr lang="es-ES" dirty="0"/>
        </a:p>
      </dgm:t>
    </dgm:pt>
    <dgm:pt modelId="{EFBB34DD-EE46-4318-8ED2-CB9F320AB2FF}" type="parTrans" cxnId="{205E28F8-8134-469B-BC0E-D24C666A71E6}">
      <dgm:prSet/>
      <dgm:spPr/>
      <dgm:t>
        <a:bodyPr/>
        <a:lstStyle/>
        <a:p>
          <a:endParaRPr lang="es-ES"/>
        </a:p>
      </dgm:t>
    </dgm:pt>
    <dgm:pt modelId="{AB330CDE-23B0-452E-8232-3F68F8E76895}" type="sibTrans" cxnId="{205E28F8-8134-469B-BC0E-D24C666A71E6}">
      <dgm:prSet/>
      <dgm:spPr/>
      <dgm:t>
        <a:bodyPr/>
        <a:lstStyle/>
        <a:p>
          <a:endParaRPr lang="es-ES"/>
        </a:p>
      </dgm:t>
    </dgm:pt>
    <dgm:pt modelId="{9A0922B8-794C-4C68-8B15-1CEC586EE685}">
      <dgm:prSet phldrT="[Texto]"/>
      <dgm:spPr/>
      <dgm:t>
        <a:bodyPr/>
        <a:lstStyle/>
        <a:p>
          <a:r>
            <a:rPr lang="es-ES" dirty="0" smtClean="0"/>
            <a:t>Determinar la cinética química del proceso de degradación de ofloxacino, por fotocatálisis con el uso de un compósito de g-C</a:t>
          </a:r>
          <a:r>
            <a:rPr lang="es-ES" baseline="-25000" dirty="0" smtClean="0"/>
            <a:t>3</a:t>
          </a:r>
          <a:r>
            <a:rPr lang="es-ES" dirty="0" smtClean="0"/>
            <a:t>N</a:t>
          </a:r>
          <a:r>
            <a:rPr lang="es-ES" baseline="-25000" dirty="0" smtClean="0"/>
            <a:t>4</a:t>
          </a:r>
          <a:r>
            <a:rPr lang="es-ES" dirty="0" smtClean="0"/>
            <a:t>, con y sin H</a:t>
          </a:r>
          <a:r>
            <a:rPr lang="es-ES" baseline="-25000" dirty="0" smtClean="0"/>
            <a:t>2</a:t>
          </a:r>
          <a:r>
            <a:rPr lang="es-ES" dirty="0" smtClean="0"/>
            <a:t>O</a:t>
          </a:r>
          <a:r>
            <a:rPr lang="es-ES" baseline="-25000" dirty="0" smtClean="0"/>
            <a:t>2</a:t>
          </a:r>
          <a:r>
            <a:rPr lang="es-ES" dirty="0" smtClean="0"/>
            <a:t>. </a:t>
          </a:r>
          <a:endParaRPr lang="es-ES" dirty="0"/>
        </a:p>
      </dgm:t>
    </dgm:pt>
    <dgm:pt modelId="{AD68DBDB-23DC-46B0-A6B0-1711C4C48A5B}" type="parTrans" cxnId="{11BD216C-CA69-4CC6-9FF9-89B47684C1CF}">
      <dgm:prSet/>
      <dgm:spPr/>
      <dgm:t>
        <a:bodyPr/>
        <a:lstStyle/>
        <a:p>
          <a:endParaRPr lang="es-ES"/>
        </a:p>
      </dgm:t>
    </dgm:pt>
    <dgm:pt modelId="{D1BC0CB5-9E65-414D-B5CE-AA060C59373E}" type="sibTrans" cxnId="{11BD216C-CA69-4CC6-9FF9-89B47684C1CF}">
      <dgm:prSet/>
      <dgm:spPr/>
      <dgm:t>
        <a:bodyPr/>
        <a:lstStyle/>
        <a:p>
          <a:endParaRPr lang="es-ES"/>
        </a:p>
      </dgm:t>
    </dgm:pt>
    <dgm:pt modelId="{38EED2A2-E5D2-49F3-85FA-5F34F1840128}">
      <dgm:prSet phldrT="[Texto]"/>
      <dgm:spPr/>
      <dgm:t>
        <a:bodyPr/>
        <a:lstStyle/>
        <a:p>
          <a:r>
            <a:rPr lang="es-ES" dirty="0" smtClean="0"/>
            <a:t>Determinar el grado de mineralización y biodegradabilidad que se alcanzan con las mejores condiciones de degradación con el uso del compósito de g-C</a:t>
          </a:r>
          <a:r>
            <a:rPr lang="es-ES" baseline="-25000" dirty="0" smtClean="0"/>
            <a:t>3</a:t>
          </a:r>
          <a:r>
            <a:rPr lang="es-ES" dirty="0" smtClean="0"/>
            <a:t>N</a:t>
          </a:r>
          <a:r>
            <a:rPr lang="es-ES" baseline="-25000" dirty="0" smtClean="0"/>
            <a:t>4</a:t>
          </a:r>
          <a:r>
            <a:rPr lang="es-ES" dirty="0" smtClean="0"/>
            <a:t>.</a:t>
          </a:r>
          <a:endParaRPr lang="es-ES" dirty="0"/>
        </a:p>
      </dgm:t>
    </dgm:pt>
    <dgm:pt modelId="{AC29D0A9-BD1B-409B-9807-2867F6E399E9}" type="parTrans" cxnId="{C52FF8DF-8F62-4F2C-B061-F768296DBAEC}">
      <dgm:prSet/>
      <dgm:spPr/>
      <dgm:t>
        <a:bodyPr/>
        <a:lstStyle/>
        <a:p>
          <a:endParaRPr lang="es-ES"/>
        </a:p>
      </dgm:t>
    </dgm:pt>
    <dgm:pt modelId="{BB02EB2D-DF4E-42FD-9E0D-1437620037A4}" type="sibTrans" cxnId="{C52FF8DF-8F62-4F2C-B061-F768296DBAEC}">
      <dgm:prSet/>
      <dgm:spPr/>
      <dgm:t>
        <a:bodyPr/>
        <a:lstStyle/>
        <a:p>
          <a:endParaRPr lang="es-ES"/>
        </a:p>
      </dgm:t>
    </dgm:pt>
    <dgm:pt modelId="{70904CA4-F1AE-47A9-AAED-B0D6707AB23C}">
      <dgm:prSet/>
      <dgm:spPr/>
      <dgm:t>
        <a:bodyPr/>
        <a:lstStyle/>
        <a:p>
          <a:r>
            <a:rPr lang="es-ES" smtClean="0"/>
            <a:t>Estudiar la adsorción del antibiótico ofloxacino sobre el compósito de g-C</a:t>
          </a:r>
          <a:r>
            <a:rPr lang="es-ES" baseline="-25000" smtClean="0"/>
            <a:t>3</a:t>
          </a:r>
          <a:r>
            <a:rPr lang="es-ES" smtClean="0"/>
            <a:t>N</a:t>
          </a:r>
          <a:r>
            <a:rPr lang="es-ES" baseline="-25000" smtClean="0"/>
            <a:t>4</a:t>
          </a:r>
          <a:r>
            <a:rPr lang="es-ES" smtClean="0"/>
            <a:t>.</a:t>
          </a:r>
          <a:endParaRPr lang="es-ES"/>
        </a:p>
      </dgm:t>
    </dgm:pt>
    <dgm:pt modelId="{F4EB809C-A5B2-49B8-AEA4-79F19B62990A}" type="parTrans" cxnId="{CC41DCEC-F76F-4ED4-8410-FE5E524AD2E1}">
      <dgm:prSet/>
      <dgm:spPr/>
      <dgm:t>
        <a:bodyPr/>
        <a:lstStyle/>
        <a:p>
          <a:endParaRPr lang="es-ES"/>
        </a:p>
      </dgm:t>
    </dgm:pt>
    <dgm:pt modelId="{5EF8F02B-F71E-42DC-9C14-D24BA86227FD}" type="sibTrans" cxnId="{CC41DCEC-F76F-4ED4-8410-FE5E524AD2E1}">
      <dgm:prSet/>
      <dgm:spPr/>
      <dgm:t>
        <a:bodyPr/>
        <a:lstStyle/>
        <a:p>
          <a:endParaRPr lang="es-ES"/>
        </a:p>
      </dgm:t>
    </dgm:pt>
    <dgm:pt modelId="{3D66A407-2011-4B7A-8833-9FDF8DC93F05}" type="pres">
      <dgm:prSet presAssocID="{93C67E24-CBAF-4226-B027-55DDBFE240CA}" presName="linearFlow" presStyleCnt="0">
        <dgm:presLayoutVars>
          <dgm:dir/>
          <dgm:resizeHandles val="exact"/>
        </dgm:presLayoutVars>
      </dgm:prSet>
      <dgm:spPr/>
    </dgm:pt>
    <dgm:pt modelId="{4A25EBFC-7F8F-4DBF-AF1E-833BB7DB3872}" type="pres">
      <dgm:prSet presAssocID="{5D13C5F5-ECAD-4A4F-9E20-C7412D465492}" presName="composite" presStyleCnt="0"/>
      <dgm:spPr/>
    </dgm:pt>
    <dgm:pt modelId="{5E468CBE-49F4-41DE-ADFD-DAB05F920B52}" type="pres">
      <dgm:prSet presAssocID="{5D13C5F5-ECAD-4A4F-9E20-C7412D465492}" presName="imgShp" presStyleLbl="fgImgPlace1" presStyleIdx="0" presStyleCnt="4" custScaleX="62807" custScaleY="72399" custLinFactNeighborX="-37412" custLinFactNeighborY="-1438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520C1AE-0053-48B9-BD59-186D1482B43D}" type="pres">
      <dgm:prSet presAssocID="{5D13C5F5-ECAD-4A4F-9E20-C7412D46549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A52510-FA31-4A2A-A4E6-98C6C04B152E}" type="pres">
      <dgm:prSet presAssocID="{AB330CDE-23B0-452E-8232-3F68F8E76895}" presName="spacing" presStyleCnt="0"/>
      <dgm:spPr/>
    </dgm:pt>
    <dgm:pt modelId="{3B5ACC2B-907B-450A-9B5C-97C28EF9B7C4}" type="pres">
      <dgm:prSet presAssocID="{70904CA4-F1AE-47A9-AAED-B0D6707AB23C}" presName="composite" presStyleCnt="0"/>
      <dgm:spPr/>
    </dgm:pt>
    <dgm:pt modelId="{AB339503-D6AA-4A35-8D6F-4B791A5B63BB}" type="pres">
      <dgm:prSet presAssocID="{70904CA4-F1AE-47A9-AAED-B0D6707AB23C}" presName="imgShp" presStyleLbl="fgImgPlace1" presStyleIdx="1" presStyleCnt="4" custScaleX="62746" custScaleY="72399" custLinFactNeighborX="-37413" custLinFactNeighborY="-1439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833436-98DB-4604-BC51-7712DFB694D5}" type="pres">
      <dgm:prSet presAssocID="{70904CA4-F1AE-47A9-AAED-B0D6707AB23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ACEC1-1436-43B8-AB14-1BEDBDFBF2B9}" type="pres">
      <dgm:prSet presAssocID="{5EF8F02B-F71E-42DC-9C14-D24BA86227FD}" presName="spacing" presStyleCnt="0"/>
      <dgm:spPr/>
    </dgm:pt>
    <dgm:pt modelId="{6C7CF527-E8F5-41FA-A7AD-6AD17BB45AA9}" type="pres">
      <dgm:prSet presAssocID="{9A0922B8-794C-4C68-8B15-1CEC586EE685}" presName="composite" presStyleCnt="0"/>
      <dgm:spPr/>
    </dgm:pt>
    <dgm:pt modelId="{F635E5CA-EEBA-4D5D-91EF-6712FA622084}" type="pres">
      <dgm:prSet presAssocID="{9A0922B8-794C-4C68-8B15-1CEC586EE685}" presName="imgShp" presStyleLbl="fgImgPlace1" presStyleIdx="2" presStyleCnt="4" custScaleX="62746" custScaleY="72399" custLinFactNeighborX="-35973" custLinFactNeighborY="1439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C0F4D33-2E2A-49FA-84AF-4E9E62E02184}" type="pres">
      <dgm:prSet presAssocID="{9A0922B8-794C-4C68-8B15-1CEC586EE68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6B5EB1-FD67-4A85-A8D5-EF8C476C5B2C}" type="pres">
      <dgm:prSet presAssocID="{D1BC0CB5-9E65-414D-B5CE-AA060C59373E}" presName="spacing" presStyleCnt="0"/>
      <dgm:spPr/>
    </dgm:pt>
    <dgm:pt modelId="{B261E743-963E-4579-8588-BDC6844E46A5}" type="pres">
      <dgm:prSet presAssocID="{38EED2A2-E5D2-49F3-85FA-5F34F1840128}" presName="composite" presStyleCnt="0"/>
      <dgm:spPr/>
    </dgm:pt>
    <dgm:pt modelId="{259782DF-23E6-46EB-9345-FFA95CFD75D6}" type="pres">
      <dgm:prSet presAssocID="{38EED2A2-E5D2-49F3-85FA-5F34F1840128}" presName="imgShp" presStyleLbl="fgImgPlace1" presStyleIdx="3" presStyleCnt="4" custScaleX="62746" custScaleY="72399" custLinFactNeighborX="-37411" custLinFactNeighborY="-4317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25740C-C5EA-4E63-B8E9-044074582B4F}" type="pres">
      <dgm:prSet presAssocID="{38EED2A2-E5D2-49F3-85FA-5F34F184012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AF15C2-69D5-4B84-8B98-04D96350EB67}" type="presOf" srcId="{9A0922B8-794C-4C68-8B15-1CEC586EE685}" destId="{1C0F4D33-2E2A-49FA-84AF-4E9E62E02184}" srcOrd="0" destOrd="0" presId="urn:microsoft.com/office/officeart/2005/8/layout/vList3"/>
    <dgm:cxn modelId="{20654E15-1C8A-4CFD-A86A-8E28D4039F10}" type="presOf" srcId="{38EED2A2-E5D2-49F3-85FA-5F34F1840128}" destId="{C825740C-C5EA-4E63-B8E9-044074582B4F}" srcOrd="0" destOrd="0" presId="urn:microsoft.com/office/officeart/2005/8/layout/vList3"/>
    <dgm:cxn modelId="{CC41DCEC-F76F-4ED4-8410-FE5E524AD2E1}" srcId="{93C67E24-CBAF-4226-B027-55DDBFE240CA}" destId="{70904CA4-F1AE-47A9-AAED-B0D6707AB23C}" srcOrd="1" destOrd="0" parTransId="{F4EB809C-A5B2-49B8-AEA4-79F19B62990A}" sibTransId="{5EF8F02B-F71E-42DC-9C14-D24BA86227FD}"/>
    <dgm:cxn modelId="{C52FF8DF-8F62-4F2C-B061-F768296DBAEC}" srcId="{93C67E24-CBAF-4226-B027-55DDBFE240CA}" destId="{38EED2A2-E5D2-49F3-85FA-5F34F1840128}" srcOrd="3" destOrd="0" parTransId="{AC29D0A9-BD1B-409B-9807-2867F6E399E9}" sibTransId="{BB02EB2D-DF4E-42FD-9E0D-1437620037A4}"/>
    <dgm:cxn modelId="{11BD216C-CA69-4CC6-9FF9-89B47684C1CF}" srcId="{93C67E24-CBAF-4226-B027-55DDBFE240CA}" destId="{9A0922B8-794C-4C68-8B15-1CEC586EE685}" srcOrd="2" destOrd="0" parTransId="{AD68DBDB-23DC-46B0-A6B0-1711C4C48A5B}" sibTransId="{D1BC0CB5-9E65-414D-B5CE-AA060C59373E}"/>
    <dgm:cxn modelId="{7CA4CD23-551A-46E5-9B46-4F534AD0C9A7}" type="presOf" srcId="{5D13C5F5-ECAD-4A4F-9E20-C7412D465492}" destId="{0520C1AE-0053-48B9-BD59-186D1482B43D}" srcOrd="0" destOrd="0" presId="urn:microsoft.com/office/officeart/2005/8/layout/vList3"/>
    <dgm:cxn modelId="{EE811B2E-9EE4-4BA4-8291-8130AACBDC49}" type="presOf" srcId="{93C67E24-CBAF-4226-B027-55DDBFE240CA}" destId="{3D66A407-2011-4B7A-8833-9FDF8DC93F05}" srcOrd="0" destOrd="0" presId="urn:microsoft.com/office/officeart/2005/8/layout/vList3"/>
    <dgm:cxn modelId="{E26A0078-E82B-440F-9EBE-5473DAC4EA8B}" type="presOf" srcId="{70904CA4-F1AE-47A9-AAED-B0D6707AB23C}" destId="{A5833436-98DB-4604-BC51-7712DFB694D5}" srcOrd="0" destOrd="0" presId="urn:microsoft.com/office/officeart/2005/8/layout/vList3"/>
    <dgm:cxn modelId="{205E28F8-8134-469B-BC0E-D24C666A71E6}" srcId="{93C67E24-CBAF-4226-B027-55DDBFE240CA}" destId="{5D13C5F5-ECAD-4A4F-9E20-C7412D465492}" srcOrd="0" destOrd="0" parTransId="{EFBB34DD-EE46-4318-8ED2-CB9F320AB2FF}" sibTransId="{AB330CDE-23B0-452E-8232-3F68F8E76895}"/>
    <dgm:cxn modelId="{A942D49B-A6DB-4662-9EB6-5D48285F5127}" type="presParOf" srcId="{3D66A407-2011-4B7A-8833-9FDF8DC93F05}" destId="{4A25EBFC-7F8F-4DBF-AF1E-833BB7DB3872}" srcOrd="0" destOrd="0" presId="urn:microsoft.com/office/officeart/2005/8/layout/vList3"/>
    <dgm:cxn modelId="{CD59F887-5A0A-4143-A2D0-3D97FFF39ABD}" type="presParOf" srcId="{4A25EBFC-7F8F-4DBF-AF1E-833BB7DB3872}" destId="{5E468CBE-49F4-41DE-ADFD-DAB05F920B52}" srcOrd="0" destOrd="0" presId="urn:microsoft.com/office/officeart/2005/8/layout/vList3"/>
    <dgm:cxn modelId="{53F8AB64-3F54-4873-B771-C759481AC7AB}" type="presParOf" srcId="{4A25EBFC-7F8F-4DBF-AF1E-833BB7DB3872}" destId="{0520C1AE-0053-48B9-BD59-186D1482B43D}" srcOrd="1" destOrd="0" presId="urn:microsoft.com/office/officeart/2005/8/layout/vList3"/>
    <dgm:cxn modelId="{92BE537B-51FF-4906-94AF-81A0353C0EAC}" type="presParOf" srcId="{3D66A407-2011-4B7A-8833-9FDF8DC93F05}" destId="{BDA52510-FA31-4A2A-A4E6-98C6C04B152E}" srcOrd="1" destOrd="0" presId="urn:microsoft.com/office/officeart/2005/8/layout/vList3"/>
    <dgm:cxn modelId="{4700A3F1-AFD8-4D6E-BE67-47ADCFE6DD20}" type="presParOf" srcId="{3D66A407-2011-4B7A-8833-9FDF8DC93F05}" destId="{3B5ACC2B-907B-450A-9B5C-97C28EF9B7C4}" srcOrd="2" destOrd="0" presId="urn:microsoft.com/office/officeart/2005/8/layout/vList3"/>
    <dgm:cxn modelId="{EDC25820-7123-4E30-9061-5D9B2DF7D1B9}" type="presParOf" srcId="{3B5ACC2B-907B-450A-9B5C-97C28EF9B7C4}" destId="{AB339503-D6AA-4A35-8D6F-4B791A5B63BB}" srcOrd="0" destOrd="0" presId="urn:microsoft.com/office/officeart/2005/8/layout/vList3"/>
    <dgm:cxn modelId="{491A756B-AEDB-4EBB-BB9D-ED537E812165}" type="presParOf" srcId="{3B5ACC2B-907B-450A-9B5C-97C28EF9B7C4}" destId="{A5833436-98DB-4604-BC51-7712DFB694D5}" srcOrd="1" destOrd="0" presId="urn:microsoft.com/office/officeart/2005/8/layout/vList3"/>
    <dgm:cxn modelId="{3ACD5E80-C146-4E61-B0B2-FE05574D55D8}" type="presParOf" srcId="{3D66A407-2011-4B7A-8833-9FDF8DC93F05}" destId="{D34ACEC1-1436-43B8-AB14-1BEDBDFBF2B9}" srcOrd="3" destOrd="0" presId="urn:microsoft.com/office/officeart/2005/8/layout/vList3"/>
    <dgm:cxn modelId="{C3EBC12C-C7A4-4465-B1D4-D30E74238151}" type="presParOf" srcId="{3D66A407-2011-4B7A-8833-9FDF8DC93F05}" destId="{6C7CF527-E8F5-41FA-A7AD-6AD17BB45AA9}" srcOrd="4" destOrd="0" presId="urn:microsoft.com/office/officeart/2005/8/layout/vList3"/>
    <dgm:cxn modelId="{3ABE24D9-B6D3-4C5F-A791-249AE6998D8C}" type="presParOf" srcId="{6C7CF527-E8F5-41FA-A7AD-6AD17BB45AA9}" destId="{F635E5CA-EEBA-4D5D-91EF-6712FA622084}" srcOrd="0" destOrd="0" presId="urn:microsoft.com/office/officeart/2005/8/layout/vList3"/>
    <dgm:cxn modelId="{D19DAEB5-4304-40C7-ACFF-F4F1A73DC73C}" type="presParOf" srcId="{6C7CF527-E8F5-41FA-A7AD-6AD17BB45AA9}" destId="{1C0F4D33-2E2A-49FA-84AF-4E9E62E02184}" srcOrd="1" destOrd="0" presId="urn:microsoft.com/office/officeart/2005/8/layout/vList3"/>
    <dgm:cxn modelId="{835C3BD0-481B-4288-B46B-498F1356D815}" type="presParOf" srcId="{3D66A407-2011-4B7A-8833-9FDF8DC93F05}" destId="{316B5EB1-FD67-4A85-A8D5-EF8C476C5B2C}" srcOrd="5" destOrd="0" presId="urn:microsoft.com/office/officeart/2005/8/layout/vList3"/>
    <dgm:cxn modelId="{5B445F94-8926-43D2-B8C0-86A0AF535B63}" type="presParOf" srcId="{3D66A407-2011-4B7A-8833-9FDF8DC93F05}" destId="{B261E743-963E-4579-8588-BDC6844E46A5}" srcOrd="6" destOrd="0" presId="urn:microsoft.com/office/officeart/2005/8/layout/vList3"/>
    <dgm:cxn modelId="{A249AD01-924C-4B8B-9DFF-5F3E8D363E43}" type="presParOf" srcId="{B261E743-963E-4579-8588-BDC6844E46A5}" destId="{259782DF-23E6-46EB-9345-FFA95CFD75D6}" srcOrd="0" destOrd="0" presId="urn:microsoft.com/office/officeart/2005/8/layout/vList3"/>
    <dgm:cxn modelId="{EF286D7D-A2A1-4B93-82B9-015EAC6380BD}" type="presParOf" srcId="{B261E743-963E-4579-8588-BDC6844E46A5}" destId="{C825740C-C5EA-4E63-B8E9-044074582B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4619E3-2C62-4309-849E-A6C9232ADC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A43A42-521A-4565-A931-8A18A65073FD}">
      <dgm:prSet phldrT="[Texto]"/>
      <dgm:spPr/>
      <dgm:t>
        <a:bodyPr/>
        <a:lstStyle/>
        <a:p>
          <a:r>
            <a:rPr lang="es-EC" dirty="0" smtClean="0"/>
            <a:t>1. Determinación del punto de carga cero (PZC)</a:t>
          </a:r>
          <a:endParaRPr lang="es-ES" dirty="0"/>
        </a:p>
      </dgm:t>
    </dgm:pt>
    <dgm:pt modelId="{A035526D-A92C-426B-838E-DAC59A9B92C5}" type="parTrans" cxnId="{4B59C229-744C-42E7-96FC-3B61740DF7CC}">
      <dgm:prSet/>
      <dgm:spPr/>
      <dgm:t>
        <a:bodyPr/>
        <a:lstStyle/>
        <a:p>
          <a:endParaRPr lang="es-ES"/>
        </a:p>
      </dgm:t>
    </dgm:pt>
    <dgm:pt modelId="{FEC5B5DF-8BAB-4D39-838C-03C539C86FAB}" type="sibTrans" cxnId="{4B59C229-744C-42E7-96FC-3B61740DF7CC}">
      <dgm:prSet/>
      <dgm:spPr/>
      <dgm:t>
        <a:bodyPr/>
        <a:lstStyle/>
        <a:p>
          <a:endParaRPr lang="es-ES"/>
        </a:p>
      </dgm:t>
    </dgm:pt>
    <dgm:pt modelId="{E586D455-E1E1-4B91-A523-61819E21746D}">
      <dgm:prSet phldrT="[Texto]"/>
      <dgm:spPr/>
      <dgm:t>
        <a:bodyPr/>
        <a:lstStyle/>
        <a:p>
          <a:r>
            <a:rPr lang="es-ES" dirty="0" smtClean="0"/>
            <a:t>4. Difracción de Rayos X (DRX)</a:t>
          </a:r>
          <a:endParaRPr lang="es-ES" dirty="0"/>
        </a:p>
      </dgm:t>
    </dgm:pt>
    <dgm:pt modelId="{329CEFED-E320-406B-9206-76FFF1A427BE}" type="parTrans" cxnId="{9F09050F-044E-46B5-925B-BC842235DE56}">
      <dgm:prSet/>
      <dgm:spPr/>
      <dgm:t>
        <a:bodyPr/>
        <a:lstStyle/>
        <a:p>
          <a:endParaRPr lang="es-ES"/>
        </a:p>
      </dgm:t>
    </dgm:pt>
    <dgm:pt modelId="{66A3C818-492D-4215-BE2A-2D866EC12B4B}" type="sibTrans" cxnId="{9F09050F-044E-46B5-925B-BC842235DE56}">
      <dgm:prSet/>
      <dgm:spPr/>
      <dgm:t>
        <a:bodyPr/>
        <a:lstStyle/>
        <a:p>
          <a:endParaRPr lang="es-ES"/>
        </a:p>
      </dgm:t>
    </dgm:pt>
    <dgm:pt modelId="{C248655C-2982-43B0-82EA-8980B852AEDB}">
      <dgm:prSet phldrT="[Texto]"/>
      <dgm:spPr/>
      <dgm:t>
        <a:bodyPr/>
        <a:lstStyle/>
        <a:p>
          <a:r>
            <a:rPr lang="es-EC" dirty="0" smtClean="0"/>
            <a:t>5. Espectroscopia infrarroja por transformadas de Fourier </a:t>
          </a:r>
          <a:br>
            <a:rPr lang="es-EC" dirty="0" smtClean="0"/>
          </a:br>
          <a:r>
            <a:rPr lang="es-EC" dirty="0" smtClean="0"/>
            <a:t>(FTIR)</a:t>
          </a:r>
          <a:endParaRPr lang="es-ES" dirty="0"/>
        </a:p>
      </dgm:t>
    </dgm:pt>
    <dgm:pt modelId="{ED705B9F-9C3C-4A36-9A07-2A1DC2C3AEC6}" type="parTrans" cxnId="{9989F150-1C9E-4584-94D2-1357F52BBAB6}">
      <dgm:prSet/>
      <dgm:spPr/>
      <dgm:t>
        <a:bodyPr/>
        <a:lstStyle/>
        <a:p>
          <a:endParaRPr lang="es-ES"/>
        </a:p>
      </dgm:t>
    </dgm:pt>
    <dgm:pt modelId="{B296BD67-69A5-4A3A-AB6C-9FD99325353B}" type="sibTrans" cxnId="{9989F150-1C9E-4584-94D2-1357F52BBAB6}">
      <dgm:prSet/>
      <dgm:spPr/>
      <dgm:t>
        <a:bodyPr/>
        <a:lstStyle/>
        <a:p>
          <a:endParaRPr lang="es-ES"/>
        </a:p>
      </dgm:t>
    </dgm:pt>
    <dgm:pt modelId="{6BB6AEBD-0E4E-46A7-9EF9-76EA1E217A67}">
      <dgm:prSet/>
      <dgm:spPr/>
      <dgm:t>
        <a:bodyPr/>
        <a:lstStyle/>
        <a:p>
          <a:r>
            <a:rPr lang="es-ES" dirty="0" smtClean="0"/>
            <a:t>2. Microscopía electrónica de barrido (SEM)</a:t>
          </a:r>
          <a:endParaRPr lang="es-ES" dirty="0"/>
        </a:p>
      </dgm:t>
    </dgm:pt>
    <dgm:pt modelId="{692E8AA3-E176-4882-9759-6D22B923F1ED}" type="parTrans" cxnId="{9E9FC29C-D93B-4E32-AFC1-DE167FCC9AF3}">
      <dgm:prSet/>
      <dgm:spPr/>
      <dgm:t>
        <a:bodyPr/>
        <a:lstStyle/>
        <a:p>
          <a:endParaRPr lang="es-ES"/>
        </a:p>
      </dgm:t>
    </dgm:pt>
    <dgm:pt modelId="{B18E150E-038D-49AE-886D-59D6F1D49E62}" type="sibTrans" cxnId="{9E9FC29C-D93B-4E32-AFC1-DE167FCC9AF3}">
      <dgm:prSet/>
      <dgm:spPr/>
      <dgm:t>
        <a:bodyPr/>
        <a:lstStyle/>
        <a:p>
          <a:endParaRPr lang="es-ES"/>
        </a:p>
      </dgm:t>
    </dgm:pt>
    <dgm:pt modelId="{75ABACA0-96BE-46A3-B5E9-74518BF7A96E}">
      <dgm:prSet/>
      <dgm:spPr/>
      <dgm:t>
        <a:bodyPr/>
        <a:lstStyle/>
        <a:p>
          <a:r>
            <a:rPr lang="es-EC" dirty="0" smtClean="0"/>
            <a:t>3. Espectroscopia de dispersión de energía (EDS)</a:t>
          </a:r>
          <a:endParaRPr lang="es-ES" dirty="0"/>
        </a:p>
      </dgm:t>
    </dgm:pt>
    <dgm:pt modelId="{0754E961-BF81-4CBA-A496-0C1979BFCF81}" type="parTrans" cxnId="{3EE282EC-5F25-485E-B06F-F26B5927E33B}">
      <dgm:prSet/>
      <dgm:spPr/>
      <dgm:t>
        <a:bodyPr/>
        <a:lstStyle/>
        <a:p>
          <a:endParaRPr lang="es-ES"/>
        </a:p>
      </dgm:t>
    </dgm:pt>
    <dgm:pt modelId="{7B83DF02-3793-4749-BB80-AC16BC615E04}" type="sibTrans" cxnId="{3EE282EC-5F25-485E-B06F-F26B5927E33B}">
      <dgm:prSet/>
      <dgm:spPr/>
      <dgm:t>
        <a:bodyPr/>
        <a:lstStyle/>
        <a:p>
          <a:endParaRPr lang="es-ES"/>
        </a:p>
      </dgm:t>
    </dgm:pt>
    <dgm:pt modelId="{13905708-1B3C-4F2F-91CE-41DEC49D0F25}" type="pres">
      <dgm:prSet presAssocID="{794619E3-2C62-4309-849E-A6C9232ADC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6D5A97-D3DC-4E40-A173-45814EB16D45}" type="pres">
      <dgm:prSet presAssocID="{EEA43A42-521A-4565-A931-8A18A65073FD}" presName="parentLin" presStyleCnt="0"/>
      <dgm:spPr/>
    </dgm:pt>
    <dgm:pt modelId="{42062175-1B9F-4502-B4A9-F1E08C11BCF4}" type="pres">
      <dgm:prSet presAssocID="{EEA43A42-521A-4565-A931-8A18A65073FD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009A999A-5BF0-4A8A-B4DA-0EE966DA0E69}" type="pres">
      <dgm:prSet presAssocID="{EEA43A42-521A-4565-A931-8A18A65073FD}" presName="parentText" presStyleLbl="node1" presStyleIdx="0" presStyleCnt="5" custScaleX="13998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CC47E8-2AB2-41E2-985B-7331E915B891}" type="pres">
      <dgm:prSet presAssocID="{EEA43A42-521A-4565-A931-8A18A65073FD}" presName="negativeSpace" presStyleCnt="0"/>
      <dgm:spPr/>
    </dgm:pt>
    <dgm:pt modelId="{0C0FB75A-74A5-4F04-840F-0F3328ED5AC8}" type="pres">
      <dgm:prSet presAssocID="{EEA43A42-521A-4565-A931-8A18A65073FD}" presName="childText" presStyleLbl="conFgAcc1" presStyleIdx="0" presStyleCnt="5">
        <dgm:presLayoutVars>
          <dgm:bulletEnabled val="1"/>
        </dgm:presLayoutVars>
      </dgm:prSet>
      <dgm:spPr/>
    </dgm:pt>
    <dgm:pt modelId="{2037B5DA-17C8-4FE5-9BD8-9EDE92EA1E1C}" type="pres">
      <dgm:prSet presAssocID="{FEC5B5DF-8BAB-4D39-838C-03C539C86FAB}" presName="spaceBetweenRectangles" presStyleCnt="0"/>
      <dgm:spPr/>
    </dgm:pt>
    <dgm:pt modelId="{D4F36A06-3552-4A24-BEB6-B19E587BF132}" type="pres">
      <dgm:prSet presAssocID="{6BB6AEBD-0E4E-46A7-9EF9-76EA1E217A67}" presName="parentLin" presStyleCnt="0"/>
      <dgm:spPr/>
    </dgm:pt>
    <dgm:pt modelId="{51537311-5C8A-442A-A66C-33A4C8E071D1}" type="pres">
      <dgm:prSet presAssocID="{6BB6AEBD-0E4E-46A7-9EF9-76EA1E217A67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4571BBDE-5368-42B6-AB0D-5ADEE1C29013}" type="pres">
      <dgm:prSet presAssocID="{6BB6AEBD-0E4E-46A7-9EF9-76EA1E217A67}" presName="parentText" presStyleLbl="node1" presStyleIdx="1" presStyleCnt="5" custScaleX="13998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5C821-DC0F-4C8E-A150-8E0396965133}" type="pres">
      <dgm:prSet presAssocID="{6BB6AEBD-0E4E-46A7-9EF9-76EA1E217A67}" presName="negativeSpace" presStyleCnt="0"/>
      <dgm:spPr/>
    </dgm:pt>
    <dgm:pt modelId="{156F505D-C7D3-476F-A73A-336F5BEF2755}" type="pres">
      <dgm:prSet presAssocID="{6BB6AEBD-0E4E-46A7-9EF9-76EA1E217A67}" presName="childText" presStyleLbl="conFgAcc1" presStyleIdx="1" presStyleCnt="5">
        <dgm:presLayoutVars>
          <dgm:bulletEnabled val="1"/>
        </dgm:presLayoutVars>
      </dgm:prSet>
      <dgm:spPr/>
    </dgm:pt>
    <dgm:pt modelId="{FFFA1D4D-7FCC-4651-B86F-1A445A0BC54D}" type="pres">
      <dgm:prSet presAssocID="{B18E150E-038D-49AE-886D-59D6F1D49E62}" presName="spaceBetweenRectangles" presStyleCnt="0"/>
      <dgm:spPr/>
    </dgm:pt>
    <dgm:pt modelId="{F14483E8-AE28-4F49-B0C4-01A3B3A1F380}" type="pres">
      <dgm:prSet presAssocID="{75ABACA0-96BE-46A3-B5E9-74518BF7A96E}" presName="parentLin" presStyleCnt="0"/>
      <dgm:spPr/>
    </dgm:pt>
    <dgm:pt modelId="{D06E2A07-9581-457F-B530-8D89B80134D7}" type="pres">
      <dgm:prSet presAssocID="{75ABACA0-96BE-46A3-B5E9-74518BF7A96E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B67FD8B3-C426-4CE6-9A7F-F06B984FF1CD}" type="pres">
      <dgm:prSet presAssocID="{75ABACA0-96BE-46A3-B5E9-74518BF7A96E}" presName="parentText" presStyleLbl="node1" presStyleIdx="2" presStyleCnt="5" custScaleX="13998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8D2C3-5771-447B-95E6-C91075F5B09D}" type="pres">
      <dgm:prSet presAssocID="{75ABACA0-96BE-46A3-B5E9-74518BF7A96E}" presName="negativeSpace" presStyleCnt="0"/>
      <dgm:spPr/>
    </dgm:pt>
    <dgm:pt modelId="{47CBE9CE-5DAA-4905-BBE0-A1C1BF4AA454}" type="pres">
      <dgm:prSet presAssocID="{75ABACA0-96BE-46A3-B5E9-74518BF7A96E}" presName="childText" presStyleLbl="conFgAcc1" presStyleIdx="2" presStyleCnt="5">
        <dgm:presLayoutVars>
          <dgm:bulletEnabled val="1"/>
        </dgm:presLayoutVars>
      </dgm:prSet>
      <dgm:spPr/>
    </dgm:pt>
    <dgm:pt modelId="{F45438E2-D846-421C-B253-AE674575A135}" type="pres">
      <dgm:prSet presAssocID="{7B83DF02-3793-4749-BB80-AC16BC615E04}" presName="spaceBetweenRectangles" presStyleCnt="0"/>
      <dgm:spPr/>
    </dgm:pt>
    <dgm:pt modelId="{FB40D859-6EC4-4A74-9232-CBF66A91D8AD}" type="pres">
      <dgm:prSet presAssocID="{E586D455-E1E1-4B91-A523-61819E21746D}" presName="parentLin" presStyleCnt="0"/>
      <dgm:spPr/>
    </dgm:pt>
    <dgm:pt modelId="{996CBF00-591F-4600-9384-4799289FA8BC}" type="pres">
      <dgm:prSet presAssocID="{E586D455-E1E1-4B91-A523-61819E21746D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F8E5CFED-60BB-4E4E-A293-3622AA398159}" type="pres">
      <dgm:prSet presAssocID="{E586D455-E1E1-4B91-A523-61819E21746D}" presName="parentText" presStyleLbl="node1" presStyleIdx="3" presStyleCnt="5" custScaleX="13998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E383A2-A4D5-4E02-A941-55CD41701FBB}" type="pres">
      <dgm:prSet presAssocID="{E586D455-E1E1-4B91-A523-61819E21746D}" presName="negativeSpace" presStyleCnt="0"/>
      <dgm:spPr/>
    </dgm:pt>
    <dgm:pt modelId="{854F4015-A8EE-471A-9BC3-7799AF770B4B}" type="pres">
      <dgm:prSet presAssocID="{E586D455-E1E1-4B91-A523-61819E21746D}" presName="childText" presStyleLbl="conFgAcc1" presStyleIdx="3" presStyleCnt="5">
        <dgm:presLayoutVars>
          <dgm:bulletEnabled val="1"/>
        </dgm:presLayoutVars>
      </dgm:prSet>
      <dgm:spPr/>
    </dgm:pt>
    <dgm:pt modelId="{E10A5B21-C29B-4D26-AC15-5AFCD1C886AF}" type="pres">
      <dgm:prSet presAssocID="{66A3C818-492D-4215-BE2A-2D866EC12B4B}" presName="spaceBetweenRectangles" presStyleCnt="0"/>
      <dgm:spPr/>
    </dgm:pt>
    <dgm:pt modelId="{2FB6F733-9D77-48F4-85B6-298D3DB93ED8}" type="pres">
      <dgm:prSet presAssocID="{C248655C-2982-43B0-82EA-8980B852AEDB}" presName="parentLin" presStyleCnt="0"/>
      <dgm:spPr/>
    </dgm:pt>
    <dgm:pt modelId="{62F8A279-E1EE-4758-A54F-772F8B8FB9E7}" type="pres">
      <dgm:prSet presAssocID="{C248655C-2982-43B0-82EA-8980B852AEDB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4B0776A1-1825-402D-8B5E-1EE03583BD6D}" type="pres">
      <dgm:prSet presAssocID="{C248655C-2982-43B0-82EA-8980B852AEDB}" presName="parentText" presStyleLbl="node1" presStyleIdx="4" presStyleCnt="5" custScaleX="139984" custScaleY="1283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3AF4AC-4B01-422A-9B40-B1CB8EFDAA0D}" type="pres">
      <dgm:prSet presAssocID="{C248655C-2982-43B0-82EA-8980B852AEDB}" presName="negativeSpace" presStyleCnt="0"/>
      <dgm:spPr/>
    </dgm:pt>
    <dgm:pt modelId="{ABEFF681-4FF8-422B-98D7-44EDF0A1A1C4}" type="pres">
      <dgm:prSet presAssocID="{C248655C-2982-43B0-82EA-8980B852AED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E9FC29C-D93B-4E32-AFC1-DE167FCC9AF3}" srcId="{794619E3-2C62-4309-849E-A6C9232ADC27}" destId="{6BB6AEBD-0E4E-46A7-9EF9-76EA1E217A67}" srcOrd="1" destOrd="0" parTransId="{692E8AA3-E176-4882-9759-6D22B923F1ED}" sibTransId="{B18E150E-038D-49AE-886D-59D6F1D49E62}"/>
    <dgm:cxn modelId="{19CC2A1C-378E-46D4-A983-7E02D919994F}" type="presOf" srcId="{E586D455-E1E1-4B91-A523-61819E21746D}" destId="{996CBF00-591F-4600-9384-4799289FA8BC}" srcOrd="0" destOrd="0" presId="urn:microsoft.com/office/officeart/2005/8/layout/list1"/>
    <dgm:cxn modelId="{B1AB4058-7893-4ED6-B82E-6C840906F9BB}" type="presOf" srcId="{6BB6AEBD-0E4E-46A7-9EF9-76EA1E217A67}" destId="{51537311-5C8A-442A-A66C-33A4C8E071D1}" srcOrd="0" destOrd="0" presId="urn:microsoft.com/office/officeart/2005/8/layout/list1"/>
    <dgm:cxn modelId="{00D1A6BF-8A1F-4771-9471-7AE5B088FAFE}" type="presOf" srcId="{75ABACA0-96BE-46A3-B5E9-74518BF7A96E}" destId="{B67FD8B3-C426-4CE6-9A7F-F06B984FF1CD}" srcOrd="1" destOrd="0" presId="urn:microsoft.com/office/officeart/2005/8/layout/list1"/>
    <dgm:cxn modelId="{14207A1A-16BA-4021-9821-5759892800C6}" type="presOf" srcId="{E586D455-E1E1-4B91-A523-61819E21746D}" destId="{F8E5CFED-60BB-4E4E-A293-3622AA398159}" srcOrd="1" destOrd="0" presId="urn:microsoft.com/office/officeart/2005/8/layout/list1"/>
    <dgm:cxn modelId="{57333F44-6998-4CCB-9A27-5FE607E003D7}" type="presOf" srcId="{6BB6AEBD-0E4E-46A7-9EF9-76EA1E217A67}" destId="{4571BBDE-5368-42B6-AB0D-5ADEE1C29013}" srcOrd="1" destOrd="0" presId="urn:microsoft.com/office/officeart/2005/8/layout/list1"/>
    <dgm:cxn modelId="{4B59C229-744C-42E7-96FC-3B61740DF7CC}" srcId="{794619E3-2C62-4309-849E-A6C9232ADC27}" destId="{EEA43A42-521A-4565-A931-8A18A65073FD}" srcOrd="0" destOrd="0" parTransId="{A035526D-A92C-426B-838E-DAC59A9B92C5}" sibTransId="{FEC5B5DF-8BAB-4D39-838C-03C539C86FAB}"/>
    <dgm:cxn modelId="{9F09050F-044E-46B5-925B-BC842235DE56}" srcId="{794619E3-2C62-4309-849E-A6C9232ADC27}" destId="{E586D455-E1E1-4B91-A523-61819E21746D}" srcOrd="3" destOrd="0" parTransId="{329CEFED-E320-406B-9206-76FFF1A427BE}" sibTransId="{66A3C818-492D-4215-BE2A-2D866EC12B4B}"/>
    <dgm:cxn modelId="{71348853-26E2-4AA3-85B6-81AAABB97295}" type="presOf" srcId="{75ABACA0-96BE-46A3-B5E9-74518BF7A96E}" destId="{D06E2A07-9581-457F-B530-8D89B80134D7}" srcOrd="0" destOrd="0" presId="urn:microsoft.com/office/officeart/2005/8/layout/list1"/>
    <dgm:cxn modelId="{DC1318A1-303B-442D-B389-F88119E7E770}" type="presOf" srcId="{C248655C-2982-43B0-82EA-8980B852AEDB}" destId="{62F8A279-E1EE-4758-A54F-772F8B8FB9E7}" srcOrd="0" destOrd="0" presId="urn:microsoft.com/office/officeart/2005/8/layout/list1"/>
    <dgm:cxn modelId="{9028E53B-F30F-42CF-B742-C55FAB4C69AB}" type="presOf" srcId="{794619E3-2C62-4309-849E-A6C9232ADC27}" destId="{13905708-1B3C-4F2F-91CE-41DEC49D0F25}" srcOrd="0" destOrd="0" presId="urn:microsoft.com/office/officeart/2005/8/layout/list1"/>
    <dgm:cxn modelId="{31BB3FE6-6779-4929-84DE-3E80FA45819B}" type="presOf" srcId="{EEA43A42-521A-4565-A931-8A18A65073FD}" destId="{009A999A-5BF0-4A8A-B4DA-0EE966DA0E69}" srcOrd="1" destOrd="0" presId="urn:microsoft.com/office/officeart/2005/8/layout/list1"/>
    <dgm:cxn modelId="{CB5070E4-FB93-49F7-8F8E-0CE54BB0569D}" type="presOf" srcId="{EEA43A42-521A-4565-A931-8A18A65073FD}" destId="{42062175-1B9F-4502-B4A9-F1E08C11BCF4}" srcOrd="0" destOrd="0" presId="urn:microsoft.com/office/officeart/2005/8/layout/list1"/>
    <dgm:cxn modelId="{7615CF3E-E2BA-4A1F-A88F-4AC717C93558}" type="presOf" srcId="{C248655C-2982-43B0-82EA-8980B852AEDB}" destId="{4B0776A1-1825-402D-8B5E-1EE03583BD6D}" srcOrd="1" destOrd="0" presId="urn:microsoft.com/office/officeart/2005/8/layout/list1"/>
    <dgm:cxn modelId="{3EE282EC-5F25-485E-B06F-F26B5927E33B}" srcId="{794619E3-2C62-4309-849E-A6C9232ADC27}" destId="{75ABACA0-96BE-46A3-B5E9-74518BF7A96E}" srcOrd="2" destOrd="0" parTransId="{0754E961-BF81-4CBA-A496-0C1979BFCF81}" sibTransId="{7B83DF02-3793-4749-BB80-AC16BC615E04}"/>
    <dgm:cxn modelId="{9989F150-1C9E-4584-94D2-1357F52BBAB6}" srcId="{794619E3-2C62-4309-849E-A6C9232ADC27}" destId="{C248655C-2982-43B0-82EA-8980B852AEDB}" srcOrd="4" destOrd="0" parTransId="{ED705B9F-9C3C-4A36-9A07-2A1DC2C3AEC6}" sibTransId="{B296BD67-69A5-4A3A-AB6C-9FD99325353B}"/>
    <dgm:cxn modelId="{B06667CA-274A-4E48-A711-88F26B5730D8}" type="presParOf" srcId="{13905708-1B3C-4F2F-91CE-41DEC49D0F25}" destId="{A56D5A97-D3DC-4E40-A173-45814EB16D45}" srcOrd="0" destOrd="0" presId="urn:microsoft.com/office/officeart/2005/8/layout/list1"/>
    <dgm:cxn modelId="{4B024116-48F6-4C82-B750-33F6E45B9CF2}" type="presParOf" srcId="{A56D5A97-D3DC-4E40-A173-45814EB16D45}" destId="{42062175-1B9F-4502-B4A9-F1E08C11BCF4}" srcOrd="0" destOrd="0" presId="urn:microsoft.com/office/officeart/2005/8/layout/list1"/>
    <dgm:cxn modelId="{5DFBA468-5504-467F-98C6-7EFD594C096D}" type="presParOf" srcId="{A56D5A97-D3DC-4E40-A173-45814EB16D45}" destId="{009A999A-5BF0-4A8A-B4DA-0EE966DA0E69}" srcOrd="1" destOrd="0" presId="urn:microsoft.com/office/officeart/2005/8/layout/list1"/>
    <dgm:cxn modelId="{BED59D8E-B14D-43F8-AFE8-807926D2F4CF}" type="presParOf" srcId="{13905708-1B3C-4F2F-91CE-41DEC49D0F25}" destId="{89CC47E8-2AB2-41E2-985B-7331E915B891}" srcOrd="1" destOrd="0" presId="urn:microsoft.com/office/officeart/2005/8/layout/list1"/>
    <dgm:cxn modelId="{B825E147-D775-4D1D-A552-95C15D5D5804}" type="presParOf" srcId="{13905708-1B3C-4F2F-91CE-41DEC49D0F25}" destId="{0C0FB75A-74A5-4F04-840F-0F3328ED5AC8}" srcOrd="2" destOrd="0" presId="urn:microsoft.com/office/officeart/2005/8/layout/list1"/>
    <dgm:cxn modelId="{9637486C-C597-4BA8-BBC5-9C5E1C5DF50B}" type="presParOf" srcId="{13905708-1B3C-4F2F-91CE-41DEC49D0F25}" destId="{2037B5DA-17C8-4FE5-9BD8-9EDE92EA1E1C}" srcOrd="3" destOrd="0" presId="urn:microsoft.com/office/officeart/2005/8/layout/list1"/>
    <dgm:cxn modelId="{E06C31A8-DB1A-4BD9-800C-5CE68CCBB696}" type="presParOf" srcId="{13905708-1B3C-4F2F-91CE-41DEC49D0F25}" destId="{D4F36A06-3552-4A24-BEB6-B19E587BF132}" srcOrd="4" destOrd="0" presId="urn:microsoft.com/office/officeart/2005/8/layout/list1"/>
    <dgm:cxn modelId="{7897784E-11A4-4D40-B5CA-1C553727A492}" type="presParOf" srcId="{D4F36A06-3552-4A24-BEB6-B19E587BF132}" destId="{51537311-5C8A-442A-A66C-33A4C8E071D1}" srcOrd="0" destOrd="0" presId="urn:microsoft.com/office/officeart/2005/8/layout/list1"/>
    <dgm:cxn modelId="{DBA8BA41-20F8-4827-94D5-1BABAD7FA157}" type="presParOf" srcId="{D4F36A06-3552-4A24-BEB6-B19E587BF132}" destId="{4571BBDE-5368-42B6-AB0D-5ADEE1C29013}" srcOrd="1" destOrd="0" presId="urn:microsoft.com/office/officeart/2005/8/layout/list1"/>
    <dgm:cxn modelId="{F51BDFB1-E977-4022-9EC0-BDF9E234DC09}" type="presParOf" srcId="{13905708-1B3C-4F2F-91CE-41DEC49D0F25}" destId="{9325C821-DC0F-4C8E-A150-8E0396965133}" srcOrd="5" destOrd="0" presId="urn:microsoft.com/office/officeart/2005/8/layout/list1"/>
    <dgm:cxn modelId="{91BDB860-89BA-45A2-9034-1689A743061A}" type="presParOf" srcId="{13905708-1B3C-4F2F-91CE-41DEC49D0F25}" destId="{156F505D-C7D3-476F-A73A-336F5BEF2755}" srcOrd="6" destOrd="0" presId="urn:microsoft.com/office/officeart/2005/8/layout/list1"/>
    <dgm:cxn modelId="{A72831A7-EF09-4952-AD78-6B69E5B8AB7C}" type="presParOf" srcId="{13905708-1B3C-4F2F-91CE-41DEC49D0F25}" destId="{FFFA1D4D-7FCC-4651-B86F-1A445A0BC54D}" srcOrd="7" destOrd="0" presId="urn:microsoft.com/office/officeart/2005/8/layout/list1"/>
    <dgm:cxn modelId="{635723C7-D7DD-4E35-A28D-01EDB6C2EA3E}" type="presParOf" srcId="{13905708-1B3C-4F2F-91CE-41DEC49D0F25}" destId="{F14483E8-AE28-4F49-B0C4-01A3B3A1F380}" srcOrd="8" destOrd="0" presId="urn:microsoft.com/office/officeart/2005/8/layout/list1"/>
    <dgm:cxn modelId="{D58960CB-FDBA-40D8-B338-F7DFD050CE51}" type="presParOf" srcId="{F14483E8-AE28-4F49-B0C4-01A3B3A1F380}" destId="{D06E2A07-9581-457F-B530-8D89B80134D7}" srcOrd="0" destOrd="0" presId="urn:microsoft.com/office/officeart/2005/8/layout/list1"/>
    <dgm:cxn modelId="{CF46C05B-2DEB-406A-8E29-84421B69BB9F}" type="presParOf" srcId="{F14483E8-AE28-4F49-B0C4-01A3B3A1F380}" destId="{B67FD8B3-C426-4CE6-9A7F-F06B984FF1CD}" srcOrd="1" destOrd="0" presId="urn:microsoft.com/office/officeart/2005/8/layout/list1"/>
    <dgm:cxn modelId="{E804C412-02D9-4D04-A00E-ACBE33279D75}" type="presParOf" srcId="{13905708-1B3C-4F2F-91CE-41DEC49D0F25}" destId="{3A08D2C3-5771-447B-95E6-C91075F5B09D}" srcOrd="9" destOrd="0" presId="urn:microsoft.com/office/officeart/2005/8/layout/list1"/>
    <dgm:cxn modelId="{517C8166-CC76-4793-ADC2-2C45DFC22F7C}" type="presParOf" srcId="{13905708-1B3C-4F2F-91CE-41DEC49D0F25}" destId="{47CBE9CE-5DAA-4905-BBE0-A1C1BF4AA454}" srcOrd="10" destOrd="0" presId="urn:microsoft.com/office/officeart/2005/8/layout/list1"/>
    <dgm:cxn modelId="{7464398C-096C-47C8-BCFC-8217FB5A5270}" type="presParOf" srcId="{13905708-1B3C-4F2F-91CE-41DEC49D0F25}" destId="{F45438E2-D846-421C-B253-AE674575A135}" srcOrd="11" destOrd="0" presId="urn:microsoft.com/office/officeart/2005/8/layout/list1"/>
    <dgm:cxn modelId="{B7C6627B-845F-4A37-9ECC-974C05A24CE2}" type="presParOf" srcId="{13905708-1B3C-4F2F-91CE-41DEC49D0F25}" destId="{FB40D859-6EC4-4A74-9232-CBF66A91D8AD}" srcOrd="12" destOrd="0" presId="urn:microsoft.com/office/officeart/2005/8/layout/list1"/>
    <dgm:cxn modelId="{CD1E24B6-E97E-4957-BE49-17525717FB8D}" type="presParOf" srcId="{FB40D859-6EC4-4A74-9232-CBF66A91D8AD}" destId="{996CBF00-591F-4600-9384-4799289FA8BC}" srcOrd="0" destOrd="0" presId="urn:microsoft.com/office/officeart/2005/8/layout/list1"/>
    <dgm:cxn modelId="{CE6895AB-C9F4-42E3-BB94-53DEFC7AECCF}" type="presParOf" srcId="{FB40D859-6EC4-4A74-9232-CBF66A91D8AD}" destId="{F8E5CFED-60BB-4E4E-A293-3622AA398159}" srcOrd="1" destOrd="0" presId="urn:microsoft.com/office/officeart/2005/8/layout/list1"/>
    <dgm:cxn modelId="{D0E07A73-0B7A-452A-807E-43EFF390BCEA}" type="presParOf" srcId="{13905708-1B3C-4F2F-91CE-41DEC49D0F25}" destId="{9FE383A2-A4D5-4E02-A941-55CD41701FBB}" srcOrd="13" destOrd="0" presId="urn:microsoft.com/office/officeart/2005/8/layout/list1"/>
    <dgm:cxn modelId="{D7E6200F-4FE9-4A5D-8D16-2B1AEECBCAF2}" type="presParOf" srcId="{13905708-1B3C-4F2F-91CE-41DEC49D0F25}" destId="{854F4015-A8EE-471A-9BC3-7799AF770B4B}" srcOrd="14" destOrd="0" presId="urn:microsoft.com/office/officeart/2005/8/layout/list1"/>
    <dgm:cxn modelId="{046A6365-28CD-46F7-A305-2F09CF5C99C5}" type="presParOf" srcId="{13905708-1B3C-4F2F-91CE-41DEC49D0F25}" destId="{E10A5B21-C29B-4D26-AC15-5AFCD1C886AF}" srcOrd="15" destOrd="0" presId="urn:microsoft.com/office/officeart/2005/8/layout/list1"/>
    <dgm:cxn modelId="{DD281F30-0370-4A63-BB90-6FC960166FBE}" type="presParOf" srcId="{13905708-1B3C-4F2F-91CE-41DEC49D0F25}" destId="{2FB6F733-9D77-48F4-85B6-298D3DB93ED8}" srcOrd="16" destOrd="0" presId="urn:microsoft.com/office/officeart/2005/8/layout/list1"/>
    <dgm:cxn modelId="{E5E51132-35F6-4A6A-BA4C-67B06642281F}" type="presParOf" srcId="{2FB6F733-9D77-48F4-85B6-298D3DB93ED8}" destId="{62F8A279-E1EE-4758-A54F-772F8B8FB9E7}" srcOrd="0" destOrd="0" presId="urn:microsoft.com/office/officeart/2005/8/layout/list1"/>
    <dgm:cxn modelId="{BE51B217-CD90-408E-BE35-5AC66B111535}" type="presParOf" srcId="{2FB6F733-9D77-48F4-85B6-298D3DB93ED8}" destId="{4B0776A1-1825-402D-8B5E-1EE03583BD6D}" srcOrd="1" destOrd="0" presId="urn:microsoft.com/office/officeart/2005/8/layout/list1"/>
    <dgm:cxn modelId="{8CD5345C-0BAF-4755-B469-C8CF44EEDBFD}" type="presParOf" srcId="{13905708-1B3C-4F2F-91CE-41DEC49D0F25}" destId="{7E3AF4AC-4B01-422A-9B40-B1CB8EFDAA0D}" srcOrd="17" destOrd="0" presId="urn:microsoft.com/office/officeart/2005/8/layout/list1"/>
    <dgm:cxn modelId="{4EC72287-CB1D-4895-9FAB-ABE5ABEDE700}" type="presParOf" srcId="{13905708-1B3C-4F2F-91CE-41DEC49D0F25}" destId="{ABEFF681-4FF8-422B-98D7-44EDF0A1A1C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501ECE-D54B-4D94-85F9-E3C01494402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</dgm:pt>
    <dgm:pt modelId="{BC1D80FC-A765-4EB6-90AD-31C8053C7C3E}">
      <dgm:prSet phldrT="[Texto]"/>
      <dgm:spPr/>
      <dgm:t>
        <a:bodyPr/>
        <a:lstStyle/>
        <a:p>
          <a:r>
            <a:rPr lang="es-EC" dirty="0" smtClean="0"/>
            <a:t>LOD</a:t>
          </a:r>
          <a:endParaRPr lang="es-ES" dirty="0"/>
        </a:p>
      </dgm:t>
    </dgm:pt>
    <dgm:pt modelId="{CB6589AB-2FA6-49C7-AD49-2FF89A6D5442}" type="parTrans" cxnId="{9F433F6D-F6BE-495C-A4A1-F1336AEEA4AD}">
      <dgm:prSet/>
      <dgm:spPr/>
      <dgm:t>
        <a:bodyPr/>
        <a:lstStyle/>
        <a:p>
          <a:endParaRPr lang="es-ES"/>
        </a:p>
      </dgm:t>
    </dgm:pt>
    <dgm:pt modelId="{43140835-3534-4E3A-9C53-F54692C423EA}" type="sibTrans" cxnId="{9F433F6D-F6BE-495C-A4A1-F1336AEEA4AD}">
      <dgm:prSet/>
      <dgm:spPr/>
      <dgm:t>
        <a:bodyPr/>
        <a:lstStyle/>
        <a:p>
          <a:endParaRPr lang="es-ES"/>
        </a:p>
      </dgm:t>
    </dgm:pt>
    <dgm:pt modelId="{D2E6887C-367E-45C1-9980-546A6DE66AB7}">
      <dgm:prSet phldrT="[Texto]"/>
      <dgm:spPr/>
      <dgm:t>
        <a:bodyPr/>
        <a:lstStyle/>
        <a:p>
          <a:r>
            <a:rPr lang="es-EC" dirty="0" smtClean="0"/>
            <a:t>LOQ</a:t>
          </a:r>
          <a:endParaRPr lang="es-ES" dirty="0"/>
        </a:p>
      </dgm:t>
    </dgm:pt>
    <dgm:pt modelId="{CF5FCDD1-574A-477B-9B01-771CD381C5C7}" type="parTrans" cxnId="{A317DC38-C2D4-4F83-8DB5-60754B0E7C88}">
      <dgm:prSet/>
      <dgm:spPr/>
      <dgm:t>
        <a:bodyPr/>
        <a:lstStyle/>
        <a:p>
          <a:endParaRPr lang="es-ES"/>
        </a:p>
      </dgm:t>
    </dgm:pt>
    <dgm:pt modelId="{ABDEBA44-4973-461B-85CE-DA0EB20315EF}" type="sibTrans" cxnId="{A317DC38-C2D4-4F83-8DB5-60754B0E7C88}">
      <dgm:prSet/>
      <dgm:spPr/>
      <dgm:t>
        <a:bodyPr/>
        <a:lstStyle/>
        <a:p>
          <a:endParaRPr lang="es-ES"/>
        </a:p>
      </dgm:t>
    </dgm:pt>
    <dgm:pt modelId="{CF3384D7-BF52-47A4-BCEE-3CFFF9FB1A8C}">
      <dgm:prSet custT="1"/>
      <dgm:spPr/>
      <dgm:t>
        <a:bodyPr/>
        <a:lstStyle/>
        <a:p>
          <a:r>
            <a:rPr lang="es-EC" sz="3600" dirty="0" smtClean="0"/>
            <a:t>2,44 mg/L</a:t>
          </a:r>
          <a:endParaRPr lang="es-ES" sz="3600" dirty="0"/>
        </a:p>
      </dgm:t>
    </dgm:pt>
    <dgm:pt modelId="{CA157C2E-0306-4BDA-8B8C-706904AEA7ED}" type="parTrans" cxnId="{09752CA1-E1E8-422D-8220-A5688ACEB3F5}">
      <dgm:prSet/>
      <dgm:spPr/>
      <dgm:t>
        <a:bodyPr/>
        <a:lstStyle/>
        <a:p>
          <a:endParaRPr lang="es-ES"/>
        </a:p>
      </dgm:t>
    </dgm:pt>
    <dgm:pt modelId="{12BB5259-9526-45FB-BA8E-ACA2EDBA9614}" type="sibTrans" cxnId="{09752CA1-E1E8-422D-8220-A5688ACEB3F5}">
      <dgm:prSet/>
      <dgm:spPr/>
      <dgm:t>
        <a:bodyPr/>
        <a:lstStyle/>
        <a:p>
          <a:endParaRPr lang="es-ES"/>
        </a:p>
      </dgm:t>
    </dgm:pt>
    <dgm:pt modelId="{9C1E0CD1-9106-4602-B9E9-F9674BD330DC}">
      <dgm:prSet custT="1"/>
      <dgm:spPr>
        <a:solidFill>
          <a:schemeClr val="accent1"/>
        </a:solidFill>
      </dgm:spPr>
      <dgm:t>
        <a:bodyPr/>
        <a:lstStyle/>
        <a:p>
          <a:r>
            <a:rPr lang="es-EC" sz="3600" dirty="0" smtClean="0"/>
            <a:t>0,80 mg/L</a:t>
          </a:r>
          <a:endParaRPr lang="es-ES" sz="3600" dirty="0"/>
        </a:p>
      </dgm:t>
    </dgm:pt>
    <dgm:pt modelId="{52AEC971-6D98-48FD-9567-DE534ED04D24}" type="parTrans" cxnId="{83E531EE-0969-49F1-BF44-3E71115AE90A}">
      <dgm:prSet/>
      <dgm:spPr/>
      <dgm:t>
        <a:bodyPr/>
        <a:lstStyle/>
        <a:p>
          <a:endParaRPr lang="es-ES"/>
        </a:p>
      </dgm:t>
    </dgm:pt>
    <dgm:pt modelId="{A5D75BB9-DD0B-45F5-9068-C3C392386267}" type="sibTrans" cxnId="{83E531EE-0969-49F1-BF44-3E71115AE90A}">
      <dgm:prSet/>
      <dgm:spPr/>
      <dgm:t>
        <a:bodyPr/>
        <a:lstStyle/>
        <a:p>
          <a:endParaRPr lang="es-ES"/>
        </a:p>
      </dgm:t>
    </dgm:pt>
    <dgm:pt modelId="{A5C0C4CD-1968-4A89-9971-2891EDF94BB9}" type="pres">
      <dgm:prSet presAssocID="{11501ECE-D54B-4D94-85F9-E3C014944023}" presName="theList" presStyleCnt="0">
        <dgm:presLayoutVars>
          <dgm:dir/>
          <dgm:animLvl val="lvl"/>
          <dgm:resizeHandles val="exact"/>
        </dgm:presLayoutVars>
      </dgm:prSet>
      <dgm:spPr/>
    </dgm:pt>
    <dgm:pt modelId="{63BCCC9F-D851-4940-A588-5FF24B33803A}" type="pres">
      <dgm:prSet presAssocID="{BC1D80FC-A765-4EB6-90AD-31C8053C7C3E}" presName="compNode" presStyleCnt="0"/>
      <dgm:spPr/>
    </dgm:pt>
    <dgm:pt modelId="{B925286C-1F26-45C9-A367-40BA55CFD8AE}" type="pres">
      <dgm:prSet presAssocID="{BC1D80FC-A765-4EB6-90AD-31C8053C7C3E}" presName="aNode" presStyleLbl="bgShp" presStyleIdx="0" presStyleCnt="2"/>
      <dgm:spPr/>
      <dgm:t>
        <a:bodyPr/>
        <a:lstStyle/>
        <a:p>
          <a:endParaRPr lang="es-ES"/>
        </a:p>
      </dgm:t>
    </dgm:pt>
    <dgm:pt modelId="{EAF8FA34-44E1-4653-BECB-29FE362230BF}" type="pres">
      <dgm:prSet presAssocID="{BC1D80FC-A765-4EB6-90AD-31C8053C7C3E}" presName="textNode" presStyleLbl="bgShp" presStyleIdx="0" presStyleCnt="2"/>
      <dgm:spPr/>
      <dgm:t>
        <a:bodyPr/>
        <a:lstStyle/>
        <a:p>
          <a:endParaRPr lang="es-ES"/>
        </a:p>
      </dgm:t>
    </dgm:pt>
    <dgm:pt modelId="{54ECC0A0-B643-4BEC-94A5-F8357C2F1774}" type="pres">
      <dgm:prSet presAssocID="{BC1D80FC-A765-4EB6-90AD-31C8053C7C3E}" presName="compChildNode" presStyleCnt="0"/>
      <dgm:spPr/>
    </dgm:pt>
    <dgm:pt modelId="{2F51591C-A01B-407A-898D-DDC4B05C64FE}" type="pres">
      <dgm:prSet presAssocID="{BC1D80FC-A765-4EB6-90AD-31C8053C7C3E}" presName="theInnerList" presStyleCnt="0"/>
      <dgm:spPr/>
    </dgm:pt>
    <dgm:pt modelId="{704DB9CA-59AA-4A5F-89B8-1D3412070C3D}" type="pres">
      <dgm:prSet presAssocID="{9C1E0CD1-9106-4602-B9E9-F9674BD330DC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66ED3F-FB44-4D25-A558-8CBF24D8E273}" type="pres">
      <dgm:prSet presAssocID="{BC1D80FC-A765-4EB6-90AD-31C8053C7C3E}" presName="aSpace" presStyleCnt="0"/>
      <dgm:spPr/>
    </dgm:pt>
    <dgm:pt modelId="{A60F980F-42AC-42FC-AD1D-30ACC519F3F3}" type="pres">
      <dgm:prSet presAssocID="{D2E6887C-367E-45C1-9980-546A6DE66AB7}" presName="compNode" presStyleCnt="0"/>
      <dgm:spPr/>
    </dgm:pt>
    <dgm:pt modelId="{A9F34C53-C07B-42E8-A995-23190CD22699}" type="pres">
      <dgm:prSet presAssocID="{D2E6887C-367E-45C1-9980-546A6DE66AB7}" presName="aNode" presStyleLbl="bgShp" presStyleIdx="1" presStyleCnt="2" custLinFactNeighborX="104" custLinFactNeighborY="-11626"/>
      <dgm:spPr/>
      <dgm:t>
        <a:bodyPr/>
        <a:lstStyle/>
        <a:p>
          <a:endParaRPr lang="es-ES"/>
        </a:p>
      </dgm:t>
    </dgm:pt>
    <dgm:pt modelId="{AF73A86B-5C36-4817-A51B-EC83FC5D306B}" type="pres">
      <dgm:prSet presAssocID="{D2E6887C-367E-45C1-9980-546A6DE66AB7}" presName="textNode" presStyleLbl="bgShp" presStyleIdx="1" presStyleCnt="2"/>
      <dgm:spPr/>
      <dgm:t>
        <a:bodyPr/>
        <a:lstStyle/>
        <a:p>
          <a:endParaRPr lang="es-ES"/>
        </a:p>
      </dgm:t>
    </dgm:pt>
    <dgm:pt modelId="{DC78B0B7-DB4E-4A14-9065-7712E914BC05}" type="pres">
      <dgm:prSet presAssocID="{D2E6887C-367E-45C1-9980-546A6DE66AB7}" presName="compChildNode" presStyleCnt="0"/>
      <dgm:spPr/>
    </dgm:pt>
    <dgm:pt modelId="{0A4EEEF4-1AF0-4741-9A78-E789C94DCDEB}" type="pres">
      <dgm:prSet presAssocID="{D2E6887C-367E-45C1-9980-546A6DE66AB7}" presName="theInnerList" presStyleCnt="0"/>
      <dgm:spPr/>
    </dgm:pt>
    <dgm:pt modelId="{DB1CEF2E-9889-4403-89E0-C2BF5E62E033}" type="pres">
      <dgm:prSet presAssocID="{CF3384D7-BF52-47A4-BCEE-3CFFF9FB1A8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AEDDFD-1E06-40ED-B0C6-749767F3C269}" type="presOf" srcId="{11501ECE-D54B-4D94-85F9-E3C014944023}" destId="{A5C0C4CD-1968-4A89-9971-2891EDF94BB9}" srcOrd="0" destOrd="0" presId="urn:microsoft.com/office/officeart/2005/8/layout/lProcess2"/>
    <dgm:cxn modelId="{EAF89D50-4465-4855-AFC7-4896202AA550}" type="presOf" srcId="{9C1E0CD1-9106-4602-B9E9-F9674BD330DC}" destId="{704DB9CA-59AA-4A5F-89B8-1D3412070C3D}" srcOrd="0" destOrd="0" presId="urn:microsoft.com/office/officeart/2005/8/layout/lProcess2"/>
    <dgm:cxn modelId="{83E531EE-0969-49F1-BF44-3E71115AE90A}" srcId="{BC1D80FC-A765-4EB6-90AD-31C8053C7C3E}" destId="{9C1E0CD1-9106-4602-B9E9-F9674BD330DC}" srcOrd="0" destOrd="0" parTransId="{52AEC971-6D98-48FD-9567-DE534ED04D24}" sibTransId="{A5D75BB9-DD0B-45F5-9068-C3C392386267}"/>
    <dgm:cxn modelId="{9F433F6D-F6BE-495C-A4A1-F1336AEEA4AD}" srcId="{11501ECE-D54B-4D94-85F9-E3C014944023}" destId="{BC1D80FC-A765-4EB6-90AD-31C8053C7C3E}" srcOrd="0" destOrd="0" parTransId="{CB6589AB-2FA6-49C7-AD49-2FF89A6D5442}" sibTransId="{43140835-3534-4E3A-9C53-F54692C423EA}"/>
    <dgm:cxn modelId="{3272B2E3-BD77-4400-9F97-84C99341F0D7}" type="presOf" srcId="{D2E6887C-367E-45C1-9980-546A6DE66AB7}" destId="{A9F34C53-C07B-42E8-A995-23190CD22699}" srcOrd="0" destOrd="0" presId="urn:microsoft.com/office/officeart/2005/8/layout/lProcess2"/>
    <dgm:cxn modelId="{59400EC6-F2CD-4E5B-B8E5-8AD61E60CC24}" type="presOf" srcId="{BC1D80FC-A765-4EB6-90AD-31C8053C7C3E}" destId="{EAF8FA34-44E1-4653-BECB-29FE362230BF}" srcOrd="1" destOrd="0" presId="urn:microsoft.com/office/officeart/2005/8/layout/lProcess2"/>
    <dgm:cxn modelId="{CD0FB9A5-8A2E-4A72-91CB-529BCAD60906}" type="presOf" srcId="{CF3384D7-BF52-47A4-BCEE-3CFFF9FB1A8C}" destId="{DB1CEF2E-9889-4403-89E0-C2BF5E62E033}" srcOrd="0" destOrd="0" presId="urn:microsoft.com/office/officeart/2005/8/layout/lProcess2"/>
    <dgm:cxn modelId="{FA1AC0FA-5EF5-4E5D-B567-9D8312D00F70}" type="presOf" srcId="{D2E6887C-367E-45C1-9980-546A6DE66AB7}" destId="{AF73A86B-5C36-4817-A51B-EC83FC5D306B}" srcOrd="1" destOrd="0" presId="urn:microsoft.com/office/officeart/2005/8/layout/lProcess2"/>
    <dgm:cxn modelId="{A317DC38-C2D4-4F83-8DB5-60754B0E7C88}" srcId="{11501ECE-D54B-4D94-85F9-E3C014944023}" destId="{D2E6887C-367E-45C1-9980-546A6DE66AB7}" srcOrd="1" destOrd="0" parTransId="{CF5FCDD1-574A-477B-9B01-771CD381C5C7}" sibTransId="{ABDEBA44-4973-461B-85CE-DA0EB20315EF}"/>
    <dgm:cxn modelId="{09752CA1-E1E8-422D-8220-A5688ACEB3F5}" srcId="{D2E6887C-367E-45C1-9980-546A6DE66AB7}" destId="{CF3384D7-BF52-47A4-BCEE-3CFFF9FB1A8C}" srcOrd="0" destOrd="0" parTransId="{CA157C2E-0306-4BDA-8B8C-706904AEA7ED}" sibTransId="{12BB5259-9526-45FB-BA8E-ACA2EDBA9614}"/>
    <dgm:cxn modelId="{4DB0B6E8-7BDB-4D70-92DA-75CBBF1065E5}" type="presOf" srcId="{BC1D80FC-A765-4EB6-90AD-31C8053C7C3E}" destId="{B925286C-1F26-45C9-A367-40BA55CFD8AE}" srcOrd="0" destOrd="0" presId="urn:microsoft.com/office/officeart/2005/8/layout/lProcess2"/>
    <dgm:cxn modelId="{1ACAFE6B-BBDC-4C81-BE6D-5D8242AEECEB}" type="presParOf" srcId="{A5C0C4CD-1968-4A89-9971-2891EDF94BB9}" destId="{63BCCC9F-D851-4940-A588-5FF24B33803A}" srcOrd="0" destOrd="0" presId="urn:microsoft.com/office/officeart/2005/8/layout/lProcess2"/>
    <dgm:cxn modelId="{08AB95ED-5094-4152-8C59-6506EEF70E08}" type="presParOf" srcId="{63BCCC9F-D851-4940-A588-5FF24B33803A}" destId="{B925286C-1F26-45C9-A367-40BA55CFD8AE}" srcOrd="0" destOrd="0" presId="urn:microsoft.com/office/officeart/2005/8/layout/lProcess2"/>
    <dgm:cxn modelId="{651C1EC5-F776-4EDC-88A8-BEC9B623E264}" type="presParOf" srcId="{63BCCC9F-D851-4940-A588-5FF24B33803A}" destId="{EAF8FA34-44E1-4653-BECB-29FE362230BF}" srcOrd="1" destOrd="0" presId="urn:microsoft.com/office/officeart/2005/8/layout/lProcess2"/>
    <dgm:cxn modelId="{5CBD62D8-C5E5-48B3-8549-25A1EB8D6BA4}" type="presParOf" srcId="{63BCCC9F-D851-4940-A588-5FF24B33803A}" destId="{54ECC0A0-B643-4BEC-94A5-F8357C2F1774}" srcOrd="2" destOrd="0" presId="urn:microsoft.com/office/officeart/2005/8/layout/lProcess2"/>
    <dgm:cxn modelId="{69BC94C2-4074-4785-9B4C-4C3CF5DB770C}" type="presParOf" srcId="{54ECC0A0-B643-4BEC-94A5-F8357C2F1774}" destId="{2F51591C-A01B-407A-898D-DDC4B05C64FE}" srcOrd="0" destOrd="0" presId="urn:microsoft.com/office/officeart/2005/8/layout/lProcess2"/>
    <dgm:cxn modelId="{599C3E88-13E5-4DC8-BE2E-91146FC1FEE3}" type="presParOf" srcId="{2F51591C-A01B-407A-898D-DDC4B05C64FE}" destId="{704DB9CA-59AA-4A5F-89B8-1D3412070C3D}" srcOrd="0" destOrd="0" presId="urn:microsoft.com/office/officeart/2005/8/layout/lProcess2"/>
    <dgm:cxn modelId="{DE387533-27A9-4E92-8B57-84C4170B2597}" type="presParOf" srcId="{A5C0C4CD-1968-4A89-9971-2891EDF94BB9}" destId="{DA66ED3F-FB44-4D25-A558-8CBF24D8E273}" srcOrd="1" destOrd="0" presId="urn:microsoft.com/office/officeart/2005/8/layout/lProcess2"/>
    <dgm:cxn modelId="{C2D8A3BD-21C6-4A40-931F-6714745D7592}" type="presParOf" srcId="{A5C0C4CD-1968-4A89-9971-2891EDF94BB9}" destId="{A60F980F-42AC-42FC-AD1D-30ACC519F3F3}" srcOrd="2" destOrd="0" presId="urn:microsoft.com/office/officeart/2005/8/layout/lProcess2"/>
    <dgm:cxn modelId="{1E1A9D64-2FEA-4D8F-8A35-D6C090B34647}" type="presParOf" srcId="{A60F980F-42AC-42FC-AD1D-30ACC519F3F3}" destId="{A9F34C53-C07B-42E8-A995-23190CD22699}" srcOrd="0" destOrd="0" presId="urn:microsoft.com/office/officeart/2005/8/layout/lProcess2"/>
    <dgm:cxn modelId="{65DB6388-86F9-4259-A75C-050908C40DF5}" type="presParOf" srcId="{A60F980F-42AC-42FC-AD1D-30ACC519F3F3}" destId="{AF73A86B-5C36-4817-A51B-EC83FC5D306B}" srcOrd="1" destOrd="0" presId="urn:microsoft.com/office/officeart/2005/8/layout/lProcess2"/>
    <dgm:cxn modelId="{DFAC391A-A1BB-4A30-9EB9-545F8E0F2828}" type="presParOf" srcId="{A60F980F-42AC-42FC-AD1D-30ACC519F3F3}" destId="{DC78B0B7-DB4E-4A14-9065-7712E914BC05}" srcOrd="2" destOrd="0" presId="urn:microsoft.com/office/officeart/2005/8/layout/lProcess2"/>
    <dgm:cxn modelId="{E7C6FDA5-F726-4265-84D5-44FF107C05DF}" type="presParOf" srcId="{DC78B0B7-DB4E-4A14-9065-7712E914BC05}" destId="{0A4EEEF4-1AF0-4741-9A78-E789C94DCDEB}" srcOrd="0" destOrd="0" presId="urn:microsoft.com/office/officeart/2005/8/layout/lProcess2"/>
    <dgm:cxn modelId="{9C25DCFE-05C1-4825-9397-51748DA65640}" type="presParOf" srcId="{0A4EEEF4-1AF0-4741-9A78-E789C94DCDEB}" destId="{DB1CEF2E-9889-4403-89E0-C2BF5E62E03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9F5342-8400-4AFD-A040-B5210D2027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8B4565B-8A25-4F03-97B7-9902F3DCF9AF}">
      <dgm:prSet phldrT="[Texto]"/>
      <dgm:spPr/>
      <dgm:t>
        <a:bodyPr/>
        <a:lstStyle/>
        <a:p>
          <a:r>
            <a:rPr lang="es-ES" dirty="0" smtClean="0"/>
            <a:t>Evaluar la utilización del principio empleado en la síntesis del compósito, para la inmovilización de g-C</a:t>
          </a:r>
          <a:r>
            <a:rPr lang="es-ES" baseline="-25000" dirty="0" smtClean="0"/>
            <a:t>3</a:t>
          </a:r>
          <a:r>
            <a:rPr lang="es-ES" dirty="0" smtClean="0"/>
            <a:t>N</a:t>
          </a:r>
          <a:r>
            <a:rPr lang="es-ES" baseline="-25000" dirty="0" smtClean="0"/>
            <a:t>4</a:t>
          </a:r>
          <a:r>
            <a:rPr lang="es-ES" dirty="0" smtClean="0"/>
            <a:t> sobre materiales sólidos como placas de vidrio o cerámica. </a:t>
          </a:r>
          <a:endParaRPr lang="es-ES" dirty="0"/>
        </a:p>
      </dgm:t>
    </dgm:pt>
    <dgm:pt modelId="{379C147D-F834-4813-B911-D7C8E86EF81D}" type="parTrans" cxnId="{0244C73B-8C5D-485E-B49A-B88CAC7093B0}">
      <dgm:prSet/>
      <dgm:spPr/>
      <dgm:t>
        <a:bodyPr/>
        <a:lstStyle/>
        <a:p>
          <a:endParaRPr lang="es-ES"/>
        </a:p>
      </dgm:t>
    </dgm:pt>
    <dgm:pt modelId="{4671A9E9-30D1-48E2-BBB0-97945C9A1BAA}" type="sibTrans" cxnId="{0244C73B-8C5D-485E-B49A-B88CAC7093B0}">
      <dgm:prSet/>
      <dgm:spPr/>
      <dgm:t>
        <a:bodyPr/>
        <a:lstStyle/>
        <a:p>
          <a:endParaRPr lang="es-ES"/>
        </a:p>
      </dgm:t>
    </dgm:pt>
    <dgm:pt modelId="{C21B0F84-72F1-4F5F-8BF0-7FD9D527A66C}">
      <dgm:prSet phldrT="[Texto]"/>
      <dgm:spPr/>
      <dgm:t>
        <a:bodyPr/>
        <a:lstStyle/>
        <a:p>
          <a:r>
            <a:rPr lang="es-ES" dirty="0" smtClean="0"/>
            <a:t>Evaluar la degradación del antibiótico ofloxacino mediante fotocatálisis heterogénea con el compósito de g-C</a:t>
          </a:r>
          <a:r>
            <a:rPr lang="es-ES" baseline="-25000" dirty="0" smtClean="0"/>
            <a:t>3</a:t>
          </a:r>
          <a:r>
            <a:rPr lang="es-ES" dirty="0" smtClean="0"/>
            <a:t>N</a:t>
          </a:r>
          <a:r>
            <a:rPr lang="es-ES" baseline="-25000" dirty="0" smtClean="0"/>
            <a:t>4</a:t>
          </a:r>
          <a:r>
            <a:rPr lang="es-ES" dirty="0" smtClean="0"/>
            <a:t> y radiación solar.   </a:t>
          </a:r>
          <a:endParaRPr lang="es-ES" dirty="0"/>
        </a:p>
      </dgm:t>
    </dgm:pt>
    <dgm:pt modelId="{C4441B33-EE95-4F6A-9A27-4058E9E8D0E7}" type="parTrans" cxnId="{08067B3B-2A5B-420F-95DA-9E678BF4DDAC}">
      <dgm:prSet/>
      <dgm:spPr/>
      <dgm:t>
        <a:bodyPr/>
        <a:lstStyle/>
        <a:p>
          <a:endParaRPr lang="es-ES"/>
        </a:p>
      </dgm:t>
    </dgm:pt>
    <dgm:pt modelId="{AEE75173-97A4-42EF-8A51-0B71208D5A47}" type="sibTrans" cxnId="{08067B3B-2A5B-420F-95DA-9E678BF4DDAC}">
      <dgm:prSet/>
      <dgm:spPr/>
      <dgm:t>
        <a:bodyPr/>
        <a:lstStyle/>
        <a:p>
          <a:endParaRPr lang="es-ES"/>
        </a:p>
      </dgm:t>
    </dgm:pt>
    <dgm:pt modelId="{A2852ADD-C80A-4052-86D8-DA716677B316}">
      <dgm:prSet/>
      <dgm:spPr/>
      <dgm:t>
        <a:bodyPr/>
        <a:lstStyle/>
        <a:p>
          <a:r>
            <a:rPr lang="es-ES" dirty="0" smtClean="0"/>
            <a:t>Estudiar condiciones que permitan mejorar la cantidad de g-C</a:t>
          </a:r>
          <a:r>
            <a:rPr lang="es-ES" baseline="-25000" dirty="0" smtClean="0"/>
            <a:t>3</a:t>
          </a:r>
          <a:r>
            <a:rPr lang="es-ES" dirty="0" smtClean="0"/>
            <a:t>N</a:t>
          </a:r>
          <a:r>
            <a:rPr lang="es-ES" baseline="-25000" dirty="0" smtClean="0"/>
            <a:t>4</a:t>
          </a:r>
          <a:r>
            <a:rPr lang="es-ES" dirty="0" smtClean="0"/>
            <a:t> sobre el material soporte.</a:t>
          </a:r>
          <a:endParaRPr lang="es-ES" dirty="0"/>
        </a:p>
      </dgm:t>
    </dgm:pt>
    <dgm:pt modelId="{7A7A2C7B-74A8-47A3-96AD-836AFBF7F201}" type="parTrans" cxnId="{374F7FAA-6051-4537-A735-0F2CF5DD5801}">
      <dgm:prSet/>
      <dgm:spPr/>
      <dgm:t>
        <a:bodyPr/>
        <a:lstStyle/>
        <a:p>
          <a:endParaRPr lang="es-ES"/>
        </a:p>
      </dgm:t>
    </dgm:pt>
    <dgm:pt modelId="{D5077962-11F2-4FEF-A5AD-C22D4D20AE05}" type="sibTrans" cxnId="{374F7FAA-6051-4537-A735-0F2CF5DD5801}">
      <dgm:prSet/>
      <dgm:spPr/>
      <dgm:t>
        <a:bodyPr/>
        <a:lstStyle/>
        <a:p>
          <a:endParaRPr lang="es-ES"/>
        </a:p>
      </dgm:t>
    </dgm:pt>
    <dgm:pt modelId="{B2A86DBA-C89B-48F9-989B-63034064457C}">
      <dgm:prSet/>
      <dgm:spPr/>
      <dgm:t>
        <a:bodyPr/>
        <a:lstStyle/>
        <a:p>
          <a:r>
            <a:rPr lang="es-ES" dirty="0" smtClean="0"/>
            <a:t>Estudiar la adición de otro semiconductor en el proceso de síntesis del compósito para mejorar su actividad fotocatalítica. </a:t>
          </a:r>
          <a:endParaRPr lang="es-ES" dirty="0"/>
        </a:p>
      </dgm:t>
    </dgm:pt>
    <dgm:pt modelId="{4193A63C-C438-460E-81B6-4936E61E2E24}" type="parTrans" cxnId="{8A9E4453-2DA7-4D0B-8558-E0C3DB8C5AB3}">
      <dgm:prSet/>
      <dgm:spPr/>
      <dgm:t>
        <a:bodyPr/>
        <a:lstStyle/>
        <a:p>
          <a:endParaRPr lang="es-ES"/>
        </a:p>
      </dgm:t>
    </dgm:pt>
    <dgm:pt modelId="{0D7ABEB7-D9F7-4A57-9951-E68507A1FA4B}" type="sibTrans" cxnId="{8A9E4453-2DA7-4D0B-8558-E0C3DB8C5AB3}">
      <dgm:prSet/>
      <dgm:spPr/>
      <dgm:t>
        <a:bodyPr/>
        <a:lstStyle/>
        <a:p>
          <a:endParaRPr lang="es-ES"/>
        </a:p>
      </dgm:t>
    </dgm:pt>
    <dgm:pt modelId="{DD628BDA-2EFE-4C90-9154-D7DC97DA66B2}" type="pres">
      <dgm:prSet presAssocID="{179F5342-8400-4AFD-A040-B5210D2027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F04C0722-6C7D-417E-992C-3049D608E430}" type="pres">
      <dgm:prSet presAssocID="{179F5342-8400-4AFD-A040-B5210D2027C3}" presName="Name1" presStyleCnt="0"/>
      <dgm:spPr/>
    </dgm:pt>
    <dgm:pt modelId="{260A960E-7F60-49E4-8C37-9ADA174CD6C8}" type="pres">
      <dgm:prSet presAssocID="{179F5342-8400-4AFD-A040-B5210D2027C3}" presName="cycle" presStyleCnt="0"/>
      <dgm:spPr/>
    </dgm:pt>
    <dgm:pt modelId="{D3B33472-D093-4E12-A912-F6A01EFB5775}" type="pres">
      <dgm:prSet presAssocID="{179F5342-8400-4AFD-A040-B5210D2027C3}" presName="srcNode" presStyleLbl="node1" presStyleIdx="0" presStyleCnt="4"/>
      <dgm:spPr/>
    </dgm:pt>
    <dgm:pt modelId="{4F7D987C-55DB-452D-9288-9B82C2E20C21}" type="pres">
      <dgm:prSet presAssocID="{179F5342-8400-4AFD-A040-B5210D2027C3}" presName="conn" presStyleLbl="parChTrans1D2" presStyleIdx="0" presStyleCnt="1"/>
      <dgm:spPr/>
      <dgm:t>
        <a:bodyPr/>
        <a:lstStyle/>
        <a:p>
          <a:endParaRPr lang="es-ES"/>
        </a:p>
      </dgm:t>
    </dgm:pt>
    <dgm:pt modelId="{F20D3F6A-216F-42AE-B86B-1E7233490E24}" type="pres">
      <dgm:prSet presAssocID="{179F5342-8400-4AFD-A040-B5210D2027C3}" presName="extraNode" presStyleLbl="node1" presStyleIdx="0" presStyleCnt="4"/>
      <dgm:spPr/>
    </dgm:pt>
    <dgm:pt modelId="{2FCEFA08-D790-4A57-BBCE-22563F0BD87F}" type="pres">
      <dgm:prSet presAssocID="{179F5342-8400-4AFD-A040-B5210D2027C3}" presName="dstNode" presStyleLbl="node1" presStyleIdx="0" presStyleCnt="4"/>
      <dgm:spPr/>
    </dgm:pt>
    <dgm:pt modelId="{10BDB6A4-4E5A-4B02-8E9B-7CE14CA03C13}" type="pres">
      <dgm:prSet presAssocID="{A2852ADD-C80A-4052-86D8-DA716677B31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F9519C-F65D-49D8-8429-A943035BE62C}" type="pres">
      <dgm:prSet presAssocID="{A2852ADD-C80A-4052-86D8-DA716677B316}" presName="accent_1" presStyleCnt="0"/>
      <dgm:spPr/>
    </dgm:pt>
    <dgm:pt modelId="{EE674846-E52A-4B1F-AD62-9A1547428AF7}" type="pres">
      <dgm:prSet presAssocID="{A2852ADD-C80A-4052-86D8-DA716677B316}" presName="accentRepeatNode" presStyleLbl="solidFgAcc1" presStyleIdx="0" presStyleCnt="4" custLinFactNeighborX="2535" custLinFactNeighborY="920"/>
      <dgm:spPr/>
      <dgm:t>
        <a:bodyPr/>
        <a:lstStyle/>
        <a:p>
          <a:endParaRPr lang="es-ES"/>
        </a:p>
      </dgm:t>
    </dgm:pt>
    <dgm:pt modelId="{45470028-7FDE-4FC3-842A-0C1522C6D93E}" type="pres">
      <dgm:prSet presAssocID="{B2A86DBA-C89B-48F9-989B-63034064457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4847DB-464A-4B5E-A0B6-649E679680B4}" type="pres">
      <dgm:prSet presAssocID="{B2A86DBA-C89B-48F9-989B-63034064457C}" presName="accent_2" presStyleCnt="0"/>
      <dgm:spPr/>
    </dgm:pt>
    <dgm:pt modelId="{970CCC94-3A55-43FE-AE8B-A417BA4420C0}" type="pres">
      <dgm:prSet presAssocID="{B2A86DBA-C89B-48F9-989B-63034064457C}" presName="accentRepeatNode" presStyleLbl="solidFgAcc1" presStyleIdx="1" presStyleCnt="4"/>
      <dgm:spPr/>
    </dgm:pt>
    <dgm:pt modelId="{8AA1F3E4-B217-4280-96AB-2343A19BFD1A}" type="pres">
      <dgm:prSet presAssocID="{38B4565B-8A25-4F03-97B7-9902F3DCF9A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75721-FA9C-4F26-BF10-407DE222CD47}" type="pres">
      <dgm:prSet presAssocID="{38B4565B-8A25-4F03-97B7-9902F3DCF9AF}" presName="accent_3" presStyleCnt="0"/>
      <dgm:spPr/>
    </dgm:pt>
    <dgm:pt modelId="{74FB3F77-0362-429D-AD3E-B5B60CDD5CD9}" type="pres">
      <dgm:prSet presAssocID="{38B4565B-8A25-4F03-97B7-9902F3DCF9AF}" presName="accentRepeatNode" presStyleLbl="solidFgAcc1" presStyleIdx="2" presStyleCnt="4"/>
      <dgm:spPr/>
    </dgm:pt>
    <dgm:pt modelId="{E5740F4C-C7A7-4EA5-994F-B95614B04DF8}" type="pres">
      <dgm:prSet presAssocID="{C21B0F84-72F1-4F5F-8BF0-7FD9D527A66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72F70D-0867-4591-8B7F-A867175C3E94}" type="pres">
      <dgm:prSet presAssocID="{C21B0F84-72F1-4F5F-8BF0-7FD9D527A66C}" presName="accent_4" presStyleCnt="0"/>
      <dgm:spPr/>
    </dgm:pt>
    <dgm:pt modelId="{9FB7D363-1A4A-4E19-BDE5-6D1F83C1BBCA}" type="pres">
      <dgm:prSet presAssocID="{C21B0F84-72F1-4F5F-8BF0-7FD9D527A66C}" presName="accentRepeatNode" presStyleLbl="solidFgAcc1" presStyleIdx="3" presStyleCnt="4"/>
      <dgm:spPr/>
    </dgm:pt>
  </dgm:ptLst>
  <dgm:cxnLst>
    <dgm:cxn modelId="{2E237679-33DC-4060-BA84-9B541B40612F}" type="presOf" srcId="{38B4565B-8A25-4F03-97B7-9902F3DCF9AF}" destId="{8AA1F3E4-B217-4280-96AB-2343A19BFD1A}" srcOrd="0" destOrd="0" presId="urn:microsoft.com/office/officeart/2008/layout/VerticalCurvedList"/>
    <dgm:cxn modelId="{17500EEF-6A85-4B1D-92BC-CFED5E743B8F}" type="presOf" srcId="{B2A86DBA-C89B-48F9-989B-63034064457C}" destId="{45470028-7FDE-4FC3-842A-0C1522C6D93E}" srcOrd="0" destOrd="0" presId="urn:microsoft.com/office/officeart/2008/layout/VerticalCurvedList"/>
    <dgm:cxn modelId="{A68A62F4-FBA3-44EE-9472-B322CA5A7347}" type="presOf" srcId="{179F5342-8400-4AFD-A040-B5210D2027C3}" destId="{DD628BDA-2EFE-4C90-9154-D7DC97DA66B2}" srcOrd="0" destOrd="0" presId="urn:microsoft.com/office/officeart/2008/layout/VerticalCurvedList"/>
    <dgm:cxn modelId="{0244C73B-8C5D-485E-B49A-B88CAC7093B0}" srcId="{179F5342-8400-4AFD-A040-B5210D2027C3}" destId="{38B4565B-8A25-4F03-97B7-9902F3DCF9AF}" srcOrd="2" destOrd="0" parTransId="{379C147D-F834-4813-B911-D7C8E86EF81D}" sibTransId="{4671A9E9-30D1-48E2-BBB0-97945C9A1BAA}"/>
    <dgm:cxn modelId="{374F7FAA-6051-4537-A735-0F2CF5DD5801}" srcId="{179F5342-8400-4AFD-A040-B5210D2027C3}" destId="{A2852ADD-C80A-4052-86D8-DA716677B316}" srcOrd="0" destOrd="0" parTransId="{7A7A2C7B-74A8-47A3-96AD-836AFBF7F201}" sibTransId="{D5077962-11F2-4FEF-A5AD-C22D4D20AE05}"/>
    <dgm:cxn modelId="{3794FC92-86C4-47BD-B3EC-3E1DF71DCD8C}" type="presOf" srcId="{A2852ADD-C80A-4052-86D8-DA716677B316}" destId="{10BDB6A4-4E5A-4B02-8E9B-7CE14CA03C13}" srcOrd="0" destOrd="0" presId="urn:microsoft.com/office/officeart/2008/layout/VerticalCurvedList"/>
    <dgm:cxn modelId="{965EC69E-7F1F-4377-9A6F-AA53CB4C969A}" type="presOf" srcId="{D5077962-11F2-4FEF-A5AD-C22D4D20AE05}" destId="{4F7D987C-55DB-452D-9288-9B82C2E20C21}" srcOrd="0" destOrd="0" presId="urn:microsoft.com/office/officeart/2008/layout/VerticalCurvedList"/>
    <dgm:cxn modelId="{08067B3B-2A5B-420F-95DA-9E678BF4DDAC}" srcId="{179F5342-8400-4AFD-A040-B5210D2027C3}" destId="{C21B0F84-72F1-4F5F-8BF0-7FD9D527A66C}" srcOrd="3" destOrd="0" parTransId="{C4441B33-EE95-4F6A-9A27-4058E9E8D0E7}" sibTransId="{AEE75173-97A4-42EF-8A51-0B71208D5A47}"/>
    <dgm:cxn modelId="{8A9E4453-2DA7-4D0B-8558-E0C3DB8C5AB3}" srcId="{179F5342-8400-4AFD-A040-B5210D2027C3}" destId="{B2A86DBA-C89B-48F9-989B-63034064457C}" srcOrd="1" destOrd="0" parTransId="{4193A63C-C438-460E-81B6-4936E61E2E24}" sibTransId="{0D7ABEB7-D9F7-4A57-9951-E68507A1FA4B}"/>
    <dgm:cxn modelId="{36CA736D-6F3F-45CC-9C8D-E2A019D66FE2}" type="presOf" srcId="{C21B0F84-72F1-4F5F-8BF0-7FD9D527A66C}" destId="{E5740F4C-C7A7-4EA5-994F-B95614B04DF8}" srcOrd="0" destOrd="0" presId="urn:microsoft.com/office/officeart/2008/layout/VerticalCurvedList"/>
    <dgm:cxn modelId="{71DF0E0E-F5AA-4C55-9D90-EB3576DEFA8C}" type="presParOf" srcId="{DD628BDA-2EFE-4C90-9154-D7DC97DA66B2}" destId="{F04C0722-6C7D-417E-992C-3049D608E430}" srcOrd="0" destOrd="0" presId="urn:microsoft.com/office/officeart/2008/layout/VerticalCurvedList"/>
    <dgm:cxn modelId="{0C8F316C-EDAC-44C0-AA9D-46AF344E885A}" type="presParOf" srcId="{F04C0722-6C7D-417E-992C-3049D608E430}" destId="{260A960E-7F60-49E4-8C37-9ADA174CD6C8}" srcOrd="0" destOrd="0" presId="urn:microsoft.com/office/officeart/2008/layout/VerticalCurvedList"/>
    <dgm:cxn modelId="{1D656F2D-129E-423B-A089-E981E421141C}" type="presParOf" srcId="{260A960E-7F60-49E4-8C37-9ADA174CD6C8}" destId="{D3B33472-D093-4E12-A912-F6A01EFB5775}" srcOrd="0" destOrd="0" presId="urn:microsoft.com/office/officeart/2008/layout/VerticalCurvedList"/>
    <dgm:cxn modelId="{81FF3FE8-4079-4ABB-9CE1-20DB1123031E}" type="presParOf" srcId="{260A960E-7F60-49E4-8C37-9ADA174CD6C8}" destId="{4F7D987C-55DB-452D-9288-9B82C2E20C21}" srcOrd="1" destOrd="0" presId="urn:microsoft.com/office/officeart/2008/layout/VerticalCurvedList"/>
    <dgm:cxn modelId="{04050059-D0AB-4CAE-8C1F-EC57E6D8459F}" type="presParOf" srcId="{260A960E-7F60-49E4-8C37-9ADA174CD6C8}" destId="{F20D3F6A-216F-42AE-B86B-1E7233490E24}" srcOrd="2" destOrd="0" presId="urn:microsoft.com/office/officeart/2008/layout/VerticalCurvedList"/>
    <dgm:cxn modelId="{546C8C28-A78E-45D7-B8C7-29DBC98BFDE1}" type="presParOf" srcId="{260A960E-7F60-49E4-8C37-9ADA174CD6C8}" destId="{2FCEFA08-D790-4A57-BBCE-22563F0BD87F}" srcOrd="3" destOrd="0" presId="urn:microsoft.com/office/officeart/2008/layout/VerticalCurvedList"/>
    <dgm:cxn modelId="{BF85A636-047C-4C65-A7E0-B41C70A4FD05}" type="presParOf" srcId="{F04C0722-6C7D-417E-992C-3049D608E430}" destId="{10BDB6A4-4E5A-4B02-8E9B-7CE14CA03C13}" srcOrd="1" destOrd="0" presId="urn:microsoft.com/office/officeart/2008/layout/VerticalCurvedList"/>
    <dgm:cxn modelId="{3BEEADE0-DA7E-4825-A567-CE8A8C33A784}" type="presParOf" srcId="{F04C0722-6C7D-417E-992C-3049D608E430}" destId="{CEF9519C-F65D-49D8-8429-A943035BE62C}" srcOrd="2" destOrd="0" presId="urn:microsoft.com/office/officeart/2008/layout/VerticalCurvedList"/>
    <dgm:cxn modelId="{23FC7912-3E76-4574-AB6F-4A2DFD5711B3}" type="presParOf" srcId="{CEF9519C-F65D-49D8-8429-A943035BE62C}" destId="{EE674846-E52A-4B1F-AD62-9A1547428AF7}" srcOrd="0" destOrd="0" presId="urn:microsoft.com/office/officeart/2008/layout/VerticalCurvedList"/>
    <dgm:cxn modelId="{0535A65D-0D3B-4346-B790-82863F3F8F3B}" type="presParOf" srcId="{F04C0722-6C7D-417E-992C-3049D608E430}" destId="{45470028-7FDE-4FC3-842A-0C1522C6D93E}" srcOrd="3" destOrd="0" presId="urn:microsoft.com/office/officeart/2008/layout/VerticalCurvedList"/>
    <dgm:cxn modelId="{98C24CE2-8ABA-49B3-8AD3-DF09A14F164A}" type="presParOf" srcId="{F04C0722-6C7D-417E-992C-3049D608E430}" destId="{194847DB-464A-4B5E-A0B6-649E679680B4}" srcOrd="4" destOrd="0" presId="urn:microsoft.com/office/officeart/2008/layout/VerticalCurvedList"/>
    <dgm:cxn modelId="{DF96C55F-9536-4DFF-8E9B-0DE4AAE6A17F}" type="presParOf" srcId="{194847DB-464A-4B5E-A0B6-649E679680B4}" destId="{970CCC94-3A55-43FE-AE8B-A417BA4420C0}" srcOrd="0" destOrd="0" presId="urn:microsoft.com/office/officeart/2008/layout/VerticalCurvedList"/>
    <dgm:cxn modelId="{F10B5435-8111-4905-82FF-05972E75AF45}" type="presParOf" srcId="{F04C0722-6C7D-417E-992C-3049D608E430}" destId="{8AA1F3E4-B217-4280-96AB-2343A19BFD1A}" srcOrd="5" destOrd="0" presId="urn:microsoft.com/office/officeart/2008/layout/VerticalCurvedList"/>
    <dgm:cxn modelId="{29F5426C-B4A8-494F-A2F9-064E6D4A393C}" type="presParOf" srcId="{F04C0722-6C7D-417E-992C-3049D608E430}" destId="{71F75721-FA9C-4F26-BF10-407DE222CD47}" srcOrd="6" destOrd="0" presId="urn:microsoft.com/office/officeart/2008/layout/VerticalCurvedList"/>
    <dgm:cxn modelId="{3686A2ED-FDD0-4882-A854-C56F06B504D0}" type="presParOf" srcId="{71F75721-FA9C-4F26-BF10-407DE222CD47}" destId="{74FB3F77-0362-429D-AD3E-B5B60CDD5CD9}" srcOrd="0" destOrd="0" presId="urn:microsoft.com/office/officeart/2008/layout/VerticalCurvedList"/>
    <dgm:cxn modelId="{A1D9C554-EF57-4F21-AA7C-7858E9F5375E}" type="presParOf" srcId="{F04C0722-6C7D-417E-992C-3049D608E430}" destId="{E5740F4C-C7A7-4EA5-994F-B95614B04DF8}" srcOrd="7" destOrd="0" presId="urn:microsoft.com/office/officeart/2008/layout/VerticalCurvedList"/>
    <dgm:cxn modelId="{AF718759-8559-447F-8E31-8EC0DA61B1F5}" type="presParOf" srcId="{F04C0722-6C7D-417E-992C-3049D608E430}" destId="{B072F70D-0867-4591-8B7F-A867175C3E94}" srcOrd="8" destOrd="0" presId="urn:microsoft.com/office/officeart/2008/layout/VerticalCurvedList"/>
    <dgm:cxn modelId="{19A37679-F1FA-4773-BA1B-45F291C92DB1}" type="presParOf" srcId="{B072F70D-0867-4591-8B7F-A867175C3E94}" destId="{9FB7D363-1A4A-4E19-BDE5-6D1F83C1BB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00FD9-70C2-4AD0-95EA-C02E99EA1D96}">
      <dsp:nvSpPr>
        <dsp:cNvPr id="0" name=""/>
        <dsp:cNvSpPr/>
      </dsp:nvSpPr>
      <dsp:spPr>
        <a:xfrm>
          <a:off x="0" y="422072"/>
          <a:ext cx="734333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FC9F1-1225-43FE-B2C9-7C6B46778C91}">
      <dsp:nvSpPr>
        <dsp:cNvPr id="0" name=""/>
        <dsp:cNvSpPr/>
      </dsp:nvSpPr>
      <dsp:spPr>
        <a:xfrm>
          <a:off x="367166" y="53072"/>
          <a:ext cx="5140334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292" tIns="0" rIns="1942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Fuentes: efluentes farmacéuticos, ganadería agricultura, municipales y hospitalarios</a:t>
          </a:r>
          <a:endParaRPr lang="es-ES" sz="2000" kern="1200" dirty="0"/>
        </a:p>
      </dsp:txBody>
      <dsp:txXfrm>
        <a:off x="403192" y="89098"/>
        <a:ext cx="5068282" cy="665948"/>
      </dsp:txXfrm>
    </dsp:sp>
    <dsp:sp modelId="{E9FC55A9-4348-4B9E-9B47-A4D6557A7656}">
      <dsp:nvSpPr>
        <dsp:cNvPr id="0" name=""/>
        <dsp:cNvSpPr/>
      </dsp:nvSpPr>
      <dsp:spPr>
        <a:xfrm>
          <a:off x="0" y="1556072"/>
          <a:ext cx="734333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11460-67FE-493E-B8C4-F177405D3A04}">
      <dsp:nvSpPr>
        <dsp:cNvPr id="0" name=""/>
        <dsp:cNvSpPr/>
      </dsp:nvSpPr>
      <dsp:spPr>
        <a:xfrm>
          <a:off x="367166" y="1187072"/>
          <a:ext cx="5140334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292" tIns="0" rIns="1942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Son continuamente introducidos en el ambiente. No cuentan con sujeción a la legislación.</a:t>
          </a:r>
          <a:endParaRPr lang="es-ES" sz="2000" kern="1200" dirty="0"/>
        </a:p>
      </dsp:txBody>
      <dsp:txXfrm>
        <a:off x="403192" y="1223098"/>
        <a:ext cx="5068282" cy="665948"/>
      </dsp:txXfrm>
    </dsp:sp>
    <dsp:sp modelId="{0358CF1D-E7A0-41C6-B1C7-F3468EDF28D2}">
      <dsp:nvSpPr>
        <dsp:cNvPr id="0" name=""/>
        <dsp:cNvSpPr/>
      </dsp:nvSpPr>
      <dsp:spPr>
        <a:xfrm>
          <a:off x="0" y="2690072"/>
          <a:ext cx="734333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88474-5F64-4E11-BA3D-105FE53281C6}">
      <dsp:nvSpPr>
        <dsp:cNvPr id="0" name=""/>
        <dsp:cNvSpPr/>
      </dsp:nvSpPr>
      <dsp:spPr>
        <a:xfrm>
          <a:off x="367166" y="2321072"/>
          <a:ext cx="5140334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292" tIns="0" rIns="1942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 encuentra usualmente en áreas con una fuerte presión antropogénica</a:t>
          </a:r>
          <a:endParaRPr lang="es-ES" sz="2000" kern="1200" dirty="0"/>
        </a:p>
      </dsp:txBody>
      <dsp:txXfrm>
        <a:off x="403192" y="2357098"/>
        <a:ext cx="5068282" cy="665948"/>
      </dsp:txXfrm>
    </dsp:sp>
    <dsp:sp modelId="{C62DFA36-0E48-4942-ACE4-781BCDE228D2}">
      <dsp:nvSpPr>
        <dsp:cNvPr id="0" name=""/>
        <dsp:cNvSpPr/>
      </dsp:nvSpPr>
      <dsp:spPr>
        <a:xfrm>
          <a:off x="0" y="3824072"/>
          <a:ext cx="734333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9B471-6C7B-4A50-AEDF-31A0AC545C34}">
      <dsp:nvSpPr>
        <dsp:cNvPr id="0" name=""/>
        <dsp:cNvSpPr/>
      </dsp:nvSpPr>
      <dsp:spPr>
        <a:xfrm>
          <a:off x="367166" y="3455072"/>
          <a:ext cx="5140334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292" tIns="0" rIns="1942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No pueden ser tratados por métodos convencionales</a:t>
          </a:r>
          <a:endParaRPr lang="es-ES" sz="2000" kern="1200" dirty="0"/>
        </a:p>
      </dsp:txBody>
      <dsp:txXfrm>
        <a:off x="403192" y="3491098"/>
        <a:ext cx="5068282" cy="665948"/>
      </dsp:txXfrm>
    </dsp:sp>
    <dsp:sp modelId="{C3B730E3-0000-4E6A-97B8-C04C71D52229}">
      <dsp:nvSpPr>
        <dsp:cNvPr id="0" name=""/>
        <dsp:cNvSpPr/>
      </dsp:nvSpPr>
      <dsp:spPr>
        <a:xfrm>
          <a:off x="0" y="4958072"/>
          <a:ext cx="734333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A1E30-B936-4A8C-8BC8-1C30EA17C03F}">
      <dsp:nvSpPr>
        <dsp:cNvPr id="0" name=""/>
        <dsp:cNvSpPr/>
      </dsp:nvSpPr>
      <dsp:spPr>
        <a:xfrm>
          <a:off x="367166" y="4589071"/>
          <a:ext cx="5140334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292" tIns="0" rIns="1942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Bioacumulación en plantas y peces, desarrollo de resistencia bacteriana, afectar a cianobacterias</a:t>
          </a:r>
          <a:endParaRPr lang="es-ES" sz="2000" kern="1200" dirty="0"/>
        </a:p>
      </dsp:txBody>
      <dsp:txXfrm>
        <a:off x="403192" y="4625097"/>
        <a:ext cx="5068282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199DB-7E1B-44AE-9200-84CBC7838E39}">
      <dsp:nvSpPr>
        <dsp:cNvPr id="0" name=""/>
        <dsp:cNvSpPr/>
      </dsp:nvSpPr>
      <dsp:spPr>
        <a:xfrm rot="5400000">
          <a:off x="-213133" y="217405"/>
          <a:ext cx="1420887" cy="9946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 rot="-5400000">
        <a:off x="1" y="501581"/>
        <a:ext cx="994620" cy="426267"/>
      </dsp:txXfrm>
    </dsp:sp>
    <dsp:sp modelId="{D6C19BE7-3CF9-49B2-9A05-214F1298D091}">
      <dsp:nvSpPr>
        <dsp:cNvPr id="0" name=""/>
        <dsp:cNvSpPr/>
      </dsp:nvSpPr>
      <dsp:spPr>
        <a:xfrm rot="5400000">
          <a:off x="3281959" y="-2283066"/>
          <a:ext cx="923576" cy="549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Presencia de antibióticos en el ambiente en concentraciones sub-inhibidoras</a:t>
          </a:r>
          <a:endParaRPr lang="es-E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 rot="-5400000">
        <a:off x="994621" y="49357"/>
        <a:ext cx="5453169" cy="833406"/>
      </dsp:txXfrm>
    </dsp:sp>
    <dsp:sp modelId="{7BB3FE8E-B10B-4205-B111-C7E0089A7EE5}">
      <dsp:nvSpPr>
        <dsp:cNvPr id="0" name=""/>
        <dsp:cNvSpPr/>
      </dsp:nvSpPr>
      <dsp:spPr>
        <a:xfrm rot="5400000">
          <a:off x="-213133" y="1493528"/>
          <a:ext cx="1420887" cy="9946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/>
        </a:p>
      </dsp:txBody>
      <dsp:txXfrm rot="-5400000">
        <a:off x="1" y="1777704"/>
        <a:ext cx="994620" cy="426267"/>
      </dsp:txXfrm>
    </dsp:sp>
    <dsp:sp modelId="{49C8A3E9-390B-4729-A568-2C505822FC96}">
      <dsp:nvSpPr>
        <dsp:cNvPr id="0" name=""/>
        <dsp:cNvSpPr/>
      </dsp:nvSpPr>
      <dsp:spPr>
        <a:xfrm rot="5400000">
          <a:off x="3281959" y="-1006943"/>
          <a:ext cx="923576" cy="549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Presión selectiva sobre comunidades bacterianas y desarrollo de mecanismos de resistencia </a:t>
          </a:r>
          <a:endParaRPr lang="es-ES" sz="2000" kern="1200" dirty="0"/>
        </a:p>
      </dsp:txBody>
      <dsp:txXfrm rot="-5400000">
        <a:off x="994621" y="1325480"/>
        <a:ext cx="5453169" cy="833406"/>
      </dsp:txXfrm>
    </dsp:sp>
    <dsp:sp modelId="{EEB4F485-4857-4602-A427-525E4AB819D3}">
      <dsp:nvSpPr>
        <dsp:cNvPr id="0" name=""/>
        <dsp:cNvSpPr/>
      </dsp:nvSpPr>
      <dsp:spPr>
        <a:xfrm rot="5400000">
          <a:off x="-213133" y="2769650"/>
          <a:ext cx="1420887" cy="9946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/>
        </a:p>
      </dsp:txBody>
      <dsp:txXfrm rot="-5400000">
        <a:off x="1" y="3053826"/>
        <a:ext cx="994620" cy="426267"/>
      </dsp:txXfrm>
    </dsp:sp>
    <dsp:sp modelId="{D3D887FB-51F9-4AD1-8FF3-B9D9AAFAD225}">
      <dsp:nvSpPr>
        <dsp:cNvPr id="0" name=""/>
        <dsp:cNvSpPr/>
      </dsp:nvSpPr>
      <dsp:spPr>
        <a:xfrm rot="5400000">
          <a:off x="3281959" y="269179"/>
          <a:ext cx="923576" cy="549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Migración de genes de resistencia antibiótica</a:t>
          </a:r>
          <a:endParaRPr lang="es-ES" sz="2000" kern="1200" dirty="0"/>
        </a:p>
      </dsp:txBody>
      <dsp:txXfrm rot="-5400000">
        <a:off x="994621" y="2601603"/>
        <a:ext cx="5453169" cy="833406"/>
      </dsp:txXfrm>
    </dsp:sp>
    <dsp:sp modelId="{B54009BF-3FB9-4111-A85B-50F7F615DEBB}">
      <dsp:nvSpPr>
        <dsp:cNvPr id="0" name=""/>
        <dsp:cNvSpPr/>
      </dsp:nvSpPr>
      <dsp:spPr>
        <a:xfrm rot="5400000">
          <a:off x="-213133" y="4045773"/>
          <a:ext cx="1420887" cy="9946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/>
        </a:p>
      </dsp:txBody>
      <dsp:txXfrm rot="-5400000">
        <a:off x="1" y="4329949"/>
        <a:ext cx="994620" cy="426267"/>
      </dsp:txXfrm>
    </dsp:sp>
    <dsp:sp modelId="{93A389FA-09FE-445C-AFA0-D2F3EB068CF0}">
      <dsp:nvSpPr>
        <dsp:cNvPr id="0" name=""/>
        <dsp:cNvSpPr/>
      </dsp:nvSpPr>
      <dsp:spPr>
        <a:xfrm rot="5400000">
          <a:off x="3281959" y="1545302"/>
          <a:ext cx="923576" cy="549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Las </a:t>
          </a:r>
          <a:r>
            <a:rPr lang="es-EC" sz="2000" kern="1200" dirty="0" smtClean="0"/>
            <a:t>infecciones </a:t>
          </a:r>
          <a:r>
            <a:rPr lang="es-EC" sz="2000" kern="1200" dirty="0" smtClean="0"/>
            <a:t>provocadas por </a:t>
          </a:r>
          <a:r>
            <a:rPr lang="es-EC" sz="2000" kern="1200" dirty="0" err="1" smtClean="0"/>
            <a:t>super</a:t>
          </a:r>
          <a:r>
            <a:rPr lang="es-EC" sz="2000" kern="1200" dirty="0" smtClean="0"/>
            <a:t> bacterias, son difíciles o imposibles de tratar </a:t>
          </a:r>
          <a:endParaRPr lang="es-ES" sz="2000" kern="1200" dirty="0"/>
        </a:p>
      </dsp:txBody>
      <dsp:txXfrm rot="-5400000">
        <a:off x="994621" y="3877726"/>
        <a:ext cx="5453169" cy="8334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E9E99-EBC6-4512-9682-3DF9F1D14909}">
      <dsp:nvSpPr>
        <dsp:cNvPr id="0" name=""/>
        <dsp:cNvSpPr/>
      </dsp:nvSpPr>
      <dsp:spPr>
        <a:xfrm>
          <a:off x="-5944979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9145-7921-4479-9B04-83E24D130FF8}">
      <dsp:nvSpPr>
        <dsp:cNvPr id="0" name=""/>
        <dsp:cNvSpPr/>
      </dsp:nvSpPr>
      <dsp:spPr>
        <a:xfrm>
          <a:off x="494852" y="328507"/>
          <a:ext cx="5923981" cy="657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8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Proceso de oxidación avanzada</a:t>
          </a:r>
          <a:endParaRPr lang="es-ES" sz="1900" kern="1200" dirty="0"/>
        </a:p>
      </dsp:txBody>
      <dsp:txXfrm>
        <a:off x="494852" y="328507"/>
        <a:ext cx="5923981" cy="657435"/>
      </dsp:txXfrm>
    </dsp:sp>
    <dsp:sp modelId="{7E3414A2-7404-42D5-B6D7-B147545F636B}">
      <dsp:nvSpPr>
        <dsp:cNvPr id="0" name=""/>
        <dsp:cNvSpPr/>
      </dsp:nvSpPr>
      <dsp:spPr>
        <a:xfrm>
          <a:off x="83955" y="246327"/>
          <a:ext cx="821794" cy="8217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96E2F-A551-4D6D-9579-EAF8EDC4CD7D}">
      <dsp:nvSpPr>
        <dsp:cNvPr id="0" name=""/>
        <dsp:cNvSpPr/>
      </dsp:nvSpPr>
      <dsp:spPr>
        <a:xfrm>
          <a:off x="965951" y="1314344"/>
          <a:ext cx="5452882" cy="657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8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Acción de radiación con un fotocatalizador</a:t>
          </a:r>
          <a:endParaRPr lang="es-ES" sz="1900" kern="1200" dirty="0"/>
        </a:p>
      </dsp:txBody>
      <dsp:txXfrm>
        <a:off x="965951" y="1314344"/>
        <a:ext cx="5452882" cy="657435"/>
      </dsp:txXfrm>
    </dsp:sp>
    <dsp:sp modelId="{8C538BC9-0C14-42F5-B20F-7F8C1CBE8820}">
      <dsp:nvSpPr>
        <dsp:cNvPr id="0" name=""/>
        <dsp:cNvSpPr/>
      </dsp:nvSpPr>
      <dsp:spPr>
        <a:xfrm>
          <a:off x="555054" y="1232165"/>
          <a:ext cx="821794" cy="821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82D19-9001-4D9C-8B92-F53E04DC46D2}">
      <dsp:nvSpPr>
        <dsp:cNvPr id="0" name=""/>
        <dsp:cNvSpPr/>
      </dsp:nvSpPr>
      <dsp:spPr>
        <a:xfrm>
          <a:off x="1110540" y="2300182"/>
          <a:ext cx="5308292" cy="657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8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Generación de radicales ●OH,  altamente reactivos </a:t>
          </a:r>
          <a:endParaRPr lang="es-ES" sz="1900" kern="1200" dirty="0"/>
        </a:p>
      </dsp:txBody>
      <dsp:txXfrm>
        <a:off x="1110540" y="2300182"/>
        <a:ext cx="5308292" cy="657435"/>
      </dsp:txXfrm>
    </dsp:sp>
    <dsp:sp modelId="{F9BEAC89-5B91-4E71-9D54-283A0DAF6BDF}">
      <dsp:nvSpPr>
        <dsp:cNvPr id="0" name=""/>
        <dsp:cNvSpPr/>
      </dsp:nvSpPr>
      <dsp:spPr>
        <a:xfrm>
          <a:off x="699643" y="2218002"/>
          <a:ext cx="821794" cy="821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47150-4A12-4656-9D50-E9A98F5838A3}">
      <dsp:nvSpPr>
        <dsp:cNvPr id="0" name=""/>
        <dsp:cNvSpPr/>
      </dsp:nvSpPr>
      <dsp:spPr>
        <a:xfrm>
          <a:off x="965951" y="3286019"/>
          <a:ext cx="5452882" cy="657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8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Eficiente en degradación de contaminantes recalcitrantes, tóxicos y no biodegradables </a:t>
          </a:r>
          <a:endParaRPr lang="es-ES" sz="1900" kern="1200" dirty="0"/>
        </a:p>
      </dsp:txBody>
      <dsp:txXfrm>
        <a:off x="965951" y="3286019"/>
        <a:ext cx="5452882" cy="657435"/>
      </dsp:txXfrm>
    </dsp:sp>
    <dsp:sp modelId="{EBC64C00-64B4-4C6E-AAF3-7FD991064E28}">
      <dsp:nvSpPr>
        <dsp:cNvPr id="0" name=""/>
        <dsp:cNvSpPr/>
      </dsp:nvSpPr>
      <dsp:spPr>
        <a:xfrm>
          <a:off x="555054" y="3203840"/>
          <a:ext cx="821794" cy="821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1B3EF-FFB7-4AC2-A6FE-34BE820C265A}">
      <dsp:nvSpPr>
        <dsp:cNvPr id="0" name=""/>
        <dsp:cNvSpPr/>
      </dsp:nvSpPr>
      <dsp:spPr>
        <a:xfrm>
          <a:off x="494852" y="4271857"/>
          <a:ext cx="5923981" cy="657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83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Mineralización de sustancias orgánicas persistentes</a:t>
          </a:r>
          <a:endParaRPr lang="es-ES" sz="1900" kern="1200" dirty="0"/>
        </a:p>
      </dsp:txBody>
      <dsp:txXfrm>
        <a:off x="494852" y="4271857"/>
        <a:ext cx="5923981" cy="657435"/>
      </dsp:txXfrm>
    </dsp:sp>
    <dsp:sp modelId="{2FEE8B33-908C-46FF-957C-91D5A623695C}">
      <dsp:nvSpPr>
        <dsp:cNvPr id="0" name=""/>
        <dsp:cNvSpPr/>
      </dsp:nvSpPr>
      <dsp:spPr>
        <a:xfrm>
          <a:off x="83955" y="4189677"/>
          <a:ext cx="821794" cy="821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86289-65EE-459E-8887-9D786B8D0BE1}">
      <dsp:nvSpPr>
        <dsp:cNvPr id="0" name=""/>
        <dsp:cNvSpPr/>
      </dsp:nvSpPr>
      <dsp:spPr>
        <a:xfrm rot="10800000">
          <a:off x="1751482" y="2463"/>
          <a:ext cx="5376015" cy="158949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922" tIns="83820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Macro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Antibióticos están presentes en el ambiente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Pueden ingresar en la cadena trófica y alterar comunidades bacterianas</a:t>
          </a:r>
          <a:endParaRPr lang="es-ES" sz="1700" kern="1200" dirty="0"/>
        </a:p>
      </dsp:txBody>
      <dsp:txXfrm rot="10800000">
        <a:off x="2148855" y="2463"/>
        <a:ext cx="4978642" cy="1589491"/>
      </dsp:txXfrm>
    </dsp:sp>
    <dsp:sp modelId="{9908C7C5-2380-4108-A95A-CBA46B5D7779}">
      <dsp:nvSpPr>
        <dsp:cNvPr id="0" name=""/>
        <dsp:cNvSpPr/>
      </dsp:nvSpPr>
      <dsp:spPr>
        <a:xfrm>
          <a:off x="956736" y="2463"/>
          <a:ext cx="1589491" cy="15894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625390-A863-40DE-B37B-FAF6ADDD7332}">
      <dsp:nvSpPr>
        <dsp:cNvPr id="0" name=""/>
        <dsp:cNvSpPr/>
      </dsp:nvSpPr>
      <dsp:spPr>
        <a:xfrm rot="10800000">
          <a:off x="1751482" y="2066430"/>
          <a:ext cx="5376015" cy="158949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922" tIns="83820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Meso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Ejercen una presión selectiva sobre bacterias 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Desarrollo de resistencia bacteriana y transmisión de genes de resistencia</a:t>
          </a:r>
          <a:endParaRPr lang="es-ES" sz="1700" kern="1200" dirty="0"/>
        </a:p>
      </dsp:txBody>
      <dsp:txXfrm rot="10800000">
        <a:off x="2148855" y="2066430"/>
        <a:ext cx="4978642" cy="1589491"/>
      </dsp:txXfrm>
    </dsp:sp>
    <dsp:sp modelId="{6002108E-35B2-4C42-8BEA-1BCC63DEC614}">
      <dsp:nvSpPr>
        <dsp:cNvPr id="0" name=""/>
        <dsp:cNvSpPr/>
      </dsp:nvSpPr>
      <dsp:spPr>
        <a:xfrm>
          <a:off x="956736" y="2066430"/>
          <a:ext cx="1589491" cy="15894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65B7A4-4776-46A5-A2FE-DE0FEEDF9874}">
      <dsp:nvSpPr>
        <dsp:cNvPr id="0" name=""/>
        <dsp:cNvSpPr/>
      </dsp:nvSpPr>
      <dsp:spPr>
        <a:xfrm rot="10800000">
          <a:off x="1751482" y="4130396"/>
          <a:ext cx="5376015" cy="158949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0922" tIns="83820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Micro</a:t>
          </a:r>
          <a:endParaRPr lang="es-E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En Ecuador se ha reportado la presencia de antibióticos en la cuenca Río Esmeraldas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Fotocatálisis podría ser tratamiento alternativo para estos contaminantes</a:t>
          </a:r>
          <a:endParaRPr lang="es-ES" sz="1700" kern="1200" dirty="0"/>
        </a:p>
      </dsp:txBody>
      <dsp:txXfrm rot="10800000">
        <a:off x="2148855" y="4130396"/>
        <a:ext cx="4978642" cy="1589491"/>
      </dsp:txXfrm>
    </dsp:sp>
    <dsp:sp modelId="{158301EC-3E10-44AC-AB06-23FDDA04BB8C}">
      <dsp:nvSpPr>
        <dsp:cNvPr id="0" name=""/>
        <dsp:cNvSpPr/>
      </dsp:nvSpPr>
      <dsp:spPr>
        <a:xfrm>
          <a:off x="956736" y="4130396"/>
          <a:ext cx="1589491" cy="15894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0C1AE-0053-48B9-BD59-186D1482B43D}">
      <dsp:nvSpPr>
        <dsp:cNvPr id="0" name=""/>
        <dsp:cNvSpPr/>
      </dsp:nvSpPr>
      <dsp:spPr>
        <a:xfrm rot="10800000">
          <a:off x="1825319" y="2017"/>
          <a:ext cx="6688836" cy="8950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6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Caracterizar el compósito de g-C</a:t>
          </a:r>
          <a:r>
            <a:rPr lang="es-ES" sz="1800" kern="1200" baseline="-25000" dirty="0" smtClean="0"/>
            <a:t>3</a:t>
          </a:r>
          <a:r>
            <a:rPr lang="es-ES" sz="1800" kern="1200" dirty="0" smtClean="0"/>
            <a:t>N</a:t>
          </a:r>
          <a:r>
            <a:rPr lang="es-ES" sz="1800" kern="1200" baseline="-25000" dirty="0" smtClean="0"/>
            <a:t>4</a:t>
          </a:r>
          <a:r>
            <a:rPr lang="es-ES" sz="1800" kern="1200" dirty="0" smtClean="0"/>
            <a:t> mediante microscopía, mediciones espectroscópicas y determinación del punto de carga cero.</a:t>
          </a:r>
          <a:endParaRPr lang="es-ES" sz="1800" kern="1200" dirty="0"/>
        </a:p>
      </dsp:txBody>
      <dsp:txXfrm rot="10800000">
        <a:off x="2049079" y="2017"/>
        <a:ext cx="6465076" cy="895040"/>
      </dsp:txXfrm>
    </dsp:sp>
    <dsp:sp modelId="{5E468CBE-49F4-41DE-ADFD-DAB05F920B52}">
      <dsp:nvSpPr>
        <dsp:cNvPr id="0" name=""/>
        <dsp:cNvSpPr/>
      </dsp:nvSpPr>
      <dsp:spPr>
        <a:xfrm>
          <a:off x="1209392" y="112666"/>
          <a:ext cx="562148" cy="648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833436-98DB-4604-BC51-7712DFB694D5}">
      <dsp:nvSpPr>
        <dsp:cNvPr id="0" name=""/>
        <dsp:cNvSpPr/>
      </dsp:nvSpPr>
      <dsp:spPr>
        <a:xfrm rot="10800000">
          <a:off x="1825182" y="1164233"/>
          <a:ext cx="6688836" cy="8950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6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Estudiar la adsorción del antibiótico ofloxacino sobre el compósito de g-C</a:t>
          </a:r>
          <a:r>
            <a:rPr lang="es-ES" sz="1800" kern="1200" baseline="-25000" smtClean="0"/>
            <a:t>3</a:t>
          </a:r>
          <a:r>
            <a:rPr lang="es-ES" sz="1800" kern="1200" smtClean="0"/>
            <a:t>N</a:t>
          </a:r>
          <a:r>
            <a:rPr lang="es-ES" sz="1800" kern="1200" baseline="-25000" smtClean="0"/>
            <a:t>4</a:t>
          </a:r>
          <a:r>
            <a:rPr lang="es-ES" sz="1800" kern="1200" smtClean="0"/>
            <a:t>.</a:t>
          </a:r>
          <a:endParaRPr lang="es-ES" sz="1800" kern="1200"/>
        </a:p>
      </dsp:txBody>
      <dsp:txXfrm rot="10800000">
        <a:off x="2048942" y="1164233"/>
        <a:ext cx="6465076" cy="895040"/>
      </dsp:txXfrm>
    </dsp:sp>
    <dsp:sp modelId="{AB339503-D6AA-4A35-8D6F-4B791A5B63BB}">
      <dsp:nvSpPr>
        <dsp:cNvPr id="0" name=""/>
        <dsp:cNvSpPr/>
      </dsp:nvSpPr>
      <dsp:spPr>
        <a:xfrm>
          <a:off x="1209520" y="1274874"/>
          <a:ext cx="561602" cy="648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0F4D33-2E2A-49FA-84AF-4E9E62E02184}">
      <dsp:nvSpPr>
        <dsp:cNvPr id="0" name=""/>
        <dsp:cNvSpPr/>
      </dsp:nvSpPr>
      <dsp:spPr>
        <a:xfrm rot="10800000">
          <a:off x="1825182" y="2326450"/>
          <a:ext cx="6688836" cy="8950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6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la cinética química del proceso de degradación de ofloxacino, por fotocatálisis con el uso de un compósito de g-C</a:t>
          </a:r>
          <a:r>
            <a:rPr lang="es-ES" sz="1800" kern="1200" baseline="-25000" dirty="0" smtClean="0"/>
            <a:t>3</a:t>
          </a:r>
          <a:r>
            <a:rPr lang="es-ES" sz="1800" kern="1200" dirty="0" smtClean="0"/>
            <a:t>N</a:t>
          </a:r>
          <a:r>
            <a:rPr lang="es-ES" sz="1800" kern="1200" baseline="-25000" dirty="0" smtClean="0"/>
            <a:t>4</a:t>
          </a:r>
          <a:r>
            <a:rPr lang="es-ES" sz="1800" kern="1200" dirty="0" smtClean="0"/>
            <a:t>, con y sin H</a:t>
          </a:r>
          <a:r>
            <a:rPr lang="es-ES" sz="1800" kern="1200" baseline="-25000" dirty="0" smtClean="0"/>
            <a:t>2</a:t>
          </a:r>
          <a:r>
            <a:rPr lang="es-ES" sz="1800" kern="1200" dirty="0" smtClean="0"/>
            <a:t>O</a:t>
          </a:r>
          <a:r>
            <a:rPr lang="es-ES" sz="1800" kern="1200" baseline="-25000" dirty="0" smtClean="0"/>
            <a:t>2</a:t>
          </a:r>
          <a:r>
            <a:rPr lang="es-ES" sz="1800" kern="1200" dirty="0" smtClean="0"/>
            <a:t>. </a:t>
          </a:r>
          <a:endParaRPr lang="es-ES" sz="1800" kern="1200" dirty="0"/>
        </a:p>
      </dsp:txBody>
      <dsp:txXfrm rot="10800000">
        <a:off x="2048942" y="2326450"/>
        <a:ext cx="6465076" cy="895040"/>
      </dsp:txXfrm>
    </dsp:sp>
    <dsp:sp modelId="{F635E5CA-EEBA-4D5D-91EF-6712FA622084}">
      <dsp:nvSpPr>
        <dsp:cNvPr id="0" name=""/>
        <dsp:cNvSpPr/>
      </dsp:nvSpPr>
      <dsp:spPr>
        <a:xfrm>
          <a:off x="1222408" y="2462850"/>
          <a:ext cx="561602" cy="648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25740C-C5EA-4E63-B8E9-044074582B4F}">
      <dsp:nvSpPr>
        <dsp:cNvPr id="0" name=""/>
        <dsp:cNvSpPr/>
      </dsp:nvSpPr>
      <dsp:spPr>
        <a:xfrm rot="10800000">
          <a:off x="1825182" y="3488667"/>
          <a:ext cx="6688836" cy="8950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6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el grado de mineralización y biodegradabilidad que se alcanzan con las mejores condiciones de degradación con el uso del compósito de g-C</a:t>
          </a:r>
          <a:r>
            <a:rPr lang="es-ES" sz="1800" kern="1200" baseline="-25000" dirty="0" smtClean="0"/>
            <a:t>3</a:t>
          </a:r>
          <a:r>
            <a:rPr lang="es-ES" sz="1800" kern="1200" dirty="0" smtClean="0"/>
            <a:t>N</a:t>
          </a:r>
          <a:r>
            <a:rPr lang="es-ES" sz="1800" kern="1200" baseline="-25000" dirty="0" smtClean="0"/>
            <a:t>4</a:t>
          </a:r>
          <a:r>
            <a:rPr lang="es-ES" sz="1800" kern="1200" dirty="0" smtClean="0"/>
            <a:t>.</a:t>
          </a:r>
          <a:endParaRPr lang="es-ES" sz="1800" kern="1200" dirty="0"/>
        </a:p>
      </dsp:txBody>
      <dsp:txXfrm rot="10800000">
        <a:off x="2048942" y="3488667"/>
        <a:ext cx="6465076" cy="895040"/>
      </dsp:txXfrm>
    </dsp:sp>
    <dsp:sp modelId="{259782DF-23E6-46EB-9345-FFA95CFD75D6}">
      <dsp:nvSpPr>
        <dsp:cNvPr id="0" name=""/>
        <dsp:cNvSpPr/>
      </dsp:nvSpPr>
      <dsp:spPr>
        <a:xfrm>
          <a:off x="1209537" y="3573548"/>
          <a:ext cx="561602" cy="648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FB75A-74A5-4F04-840F-0F3328ED5AC8}">
      <dsp:nvSpPr>
        <dsp:cNvPr id="0" name=""/>
        <dsp:cNvSpPr/>
      </dsp:nvSpPr>
      <dsp:spPr>
        <a:xfrm>
          <a:off x="0" y="1016519"/>
          <a:ext cx="6492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A999A-5BF0-4A8A-B4DA-0EE966DA0E69}">
      <dsp:nvSpPr>
        <dsp:cNvPr id="0" name=""/>
        <dsp:cNvSpPr/>
      </dsp:nvSpPr>
      <dsp:spPr>
        <a:xfrm>
          <a:off x="315132" y="736079"/>
          <a:ext cx="617589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1. Determinación del punto de carga cero (PZC)</a:t>
          </a:r>
          <a:endParaRPr lang="es-ES" sz="1900" kern="1200" dirty="0"/>
        </a:p>
      </dsp:txBody>
      <dsp:txXfrm>
        <a:off x="342512" y="763459"/>
        <a:ext cx="6121135" cy="506120"/>
      </dsp:txXfrm>
    </dsp:sp>
    <dsp:sp modelId="{156F505D-C7D3-476F-A73A-336F5BEF2755}">
      <dsp:nvSpPr>
        <dsp:cNvPr id="0" name=""/>
        <dsp:cNvSpPr/>
      </dsp:nvSpPr>
      <dsp:spPr>
        <a:xfrm>
          <a:off x="0" y="1878359"/>
          <a:ext cx="6492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1BBDE-5368-42B6-AB0D-5ADEE1C29013}">
      <dsp:nvSpPr>
        <dsp:cNvPr id="0" name=""/>
        <dsp:cNvSpPr/>
      </dsp:nvSpPr>
      <dsp:spPr>
        <a:xfrm>
          <a:off x="315132" y="1597919"/>
          <a:ext cx="617589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2. Microscopía electrónica de barrido (SEM)</a:t>
          </a:r>
          <a:endParaRPr lang="es-ES" sz="1900" kern="1200" dirty="0"/>
        </a:p>
      </dsp:txBody>
      <dsp:txXfrm>
        <a:off x="342512" y="1625299"/>
        <a:ext cx="6121135" cy="506120"/>
      </dsp:txXfrm>
    </dsp:sp>
    <dsp:sp modelId="{47CBE9CE-5DAA-4905-BBE0-A1C1BF4AA454}">
      <dsp:nvSpPr>
        <dsp:cNvPr id="0" name=""/>
        <dsp:cNvSpPr/>
      </dsp:nvSpPr>
      <dsp:spPr>
        <a:xfrm>
          <a:off x="0" y="2740199"/>
          <a:ext cx="6492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FD8B3-C426-4CE6-9A7F-F06B984FF1CD}">
      <dsp:nvSpPr>
        <dsp:cNvPr id="0" name=""/>
        <dsp:cNvSpPr/>
      </dsp:nvSpPr>
      <dsp:spPr>
        <a:xfrm>
          <a:off x="315132" y="2459759"/>
          <a:ext cx="617589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3. Espectroscopia de dispersión de energía (EDS)</a:t>
          </a:r>
          <a:endParaRPr lang="es-ES" sz="1900" kern="1200" dirty="0"/>
        </a:p>
      </dsp:txBody>
      <dsp:txXfrm>
        <a:off x="342512" y="2487139"/>
        <a:ext cx="6121135" cy="506120"/>
      </dsp:txXfrm>
    </dsp:sp>
    <dsp:sp modelId="{854F4015-A8EE-471A-9BC3-7799AF770B4B}">
      <dsp:nvSpPr>
        <dsp:cNvPr id="0" name=""/>
        <dsp:cNvSpPr/>
      </dsp:nvSpPr>
      <dsp:spPr>
        <a:xfrm>
          <a:off x="0" y="3602039"/>
          <a:ext cx="6492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5CFED-60BB-4E4E-A293-3622AA398159}">
      <dsp:nvSpPr>
        <dsp:cNvPr id="0" name=""/>
        <dsp:cNvSpPr/>
      </dsp:nvSpPr>
      <dsp:spPr>
        <a:xfrm>
          <a:off x="315132" y="3321599"/>
          <a:ext cx="617589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4. Difracción de Rayos X (DRX)</a:t>
          </a:r>
          <a:endParaRPr lang="es-ES" sz="1900" kern="1200" dirty="0"/>
        </a:p>
      </dsp:txBody>
      <dsp:txXfrm>
        <a:off x="342512" y="3348979"/>
        <a:ext cx="6121135" cy="506120"/>
      </dsp:txXfrm>
    </dsp:sp>
    <dsp:sp modelId="{ABEFF681-4FF8-422B-98D7-44EDF0A1A1C4}">
      <dsp:nvSpPr>
        <dsp:cNvPr id="0" name=""/>
        <dsp:cNvSpPr/>
      </dsp:nvSpPr>
      <dsp:spPr>
        <a:xfrm>
          <a:off x="0" y="4622894"/>
          <a:ext cx="649287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776A1-1825-402D-8B5E-1EE03583BD6D}">
      <dsp:nvSpPr>
        <dsp:cNvPr id="0" name=""/>
        <dsp:cNvSpPr/>
      </dsp:nvSpPr>
      <dsp:spPr>
        <a:xfrm>
          <a:off x="315132" y="4183439"/>
          <a:ext cx="6175895" cy="719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5. Espectroscopia infrarroja por transformadas de Fourier </a:t>
          </a:r>
          <a:br>
            <a:rPr lang="es-EC" sz="1900" kern="1200" dirty="0" smtClean="0"/>
          </a:br>
          <a:r>
            <a:rPr lang="es-EC" sz="1900" kern="1200" dirty="0" smtClean="0"/>
            <a:t>(FTIR)</a:t>
          </a:r>
          <a:endParaRPr lang="es-ES" sz="1900" kern="1200" dirty="0"/>
        </a:p>
      </dsp:txBody>
      <dsp:txXfrm>
        <a:off x="350274" y="4218581"/>
        <a:ext cx="6105611" cy="6496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5286C-1F26-45C9-A367-40BA55CFD8AE}">
      <dsp:nvSpPr>
        <dsp:cNvPr id="0" name=""/>
        <dsp:cNvSpPr/>
      </dsp:nvSpPr>
      <dsp:spPr>
        <a:xfrm>
          <a:off x="1657" y="0"/>
          <a:ext cx="1594318" cy="15703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LOD</a:t>
          </a:r>
          <a:endParaRPr lang="es-ES" sz="2100" kern="1200" dirty="0"/>
        </a:p>
      </dsp:txBody>
      <dsp:txXfrm>
        <a:off x="1657" y="0"/>
        <a:ext cx="1594318" cy="471099"/>
      </dsp:txXfrm>
    </dsp:sp>
    <dsp:sp modelId="{704DB9CA-59AA-4A5F-89B8-1D3412070C3D}">
      <dsp:nvSpPr>
        <dsp:cNvPr id="0" name=""/>
        <dsp:cNvSpPr/>
      </dsp:nvSpPr>
      <dsp:spPr>
        <a:xfrm>
          <a:off x="161089" y="471099"/>
          <a:ext cx="1275454" cy="1020714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0,80 mg/L</a:t>
          </a:r>
          <a:endParaRPr lang="es-ES" sz="3600" kern="1200" dirty="0"/>
        </a:p>
      </dsp:txBody>
      <dsp:txXfrm>
        <a:off x="190985" y="500995"/>
        <a:ext cx="1215662" cy="960922"/>
      </dsp:txXfrm>
    </dsp:sp>
    <dsp:sp modelId="{A9F34C53-C07B-42E8-A995-23190CD22699}">
      <dsp:nvSpPr>
        <dsp:cNvPr id="0" name=""/>
        <dsp:cNvSpPr/>
      </dsp:nvSpPr>
      <dsp:spPr>
        <a:xfrm>
          <a:off x="1717206" y="0"/>
          <a:ext cx="1594318" cy="15703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LOQ</a:t>
          </a:r>
          <a:endParaRPr lang="es-ES" sz="2100" kern="1200" dirty="0"/>
        </a:p>
      </dsp:txBody>
      <dsp:txXfrm>
        <a:off x="1717206" y="0"/>
        <a:ext cx="1594318" cy="471099"/>
      </dsp:txXfrm>
    </dsp:sp>
    <dsp:sp modelId="{DB1CEF2E-9889-4403-89E0-C2BF5E62E033}">
      <dsp:nvSpPr>
        <dsp:cNvPr id="0" name=""/>
        <dsp:cNvSpPr/>
      </dsp:nvSpPr>
      <dsp:spPr>
        <a:xfrm>
          <a:off x="1874981" y="471099"/>
          <a:ext cx="1275454" cy="1020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2,44 mg/L</a:t>
          </a:r>
          <a:endParaRPr lang="es-ES" sz="3600" kern="1200" dirty="0"/>
        </a:p>
      </dsp:txBody>
      <dsp:txXfrm>
        <a:off x="1904877" y="500995"/>
        <a:ext cx="1215662" cy="9609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D987C-55DB-452D-9288-9B82C2E20C2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DB6A4-4E5A-4B02-8E9B-7CE14CA03C13}">
      <dsp:nvSpPr>
        <dsp:cNvPr id="0" name=""/>
        <dsp:cNvSpPr/>
      </dsp:nvSpPr>
      <dsp:spPr>
        <a:xfrm>
          <a:off x="610504" y="416587"/>
          <a:ext cx="7262040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Estudiar condiciones que permitan mejorar la cantidad de g-C</a:t>
          </a:r>
          <a:r>
            <a:rPr lang="es-ES" sz="1700" kern="1200" baseline="-25000" dirty="0" smtClean="0"/>
            <a:t>3</a:t>
          </a:r>
          <a:r>
            <a:rPr lang="es-ES" sz="1700" kern="1200" dirty="0" smtClean="0"/>
            <a:t>N</a:t>
          </a:r>
          <a:r>
            <a:rPr lang="es-ES" sz="1700" kern="1200" baseline="-25000" dirty="0" smtClean="0"/>
            <a:t>4</a:t>
          </a:r>
          <a:r>
            <a:rPr lang="es-ES" sz="1700" kern="1200" dirty="0" smtClean="0"/>
            <a:t> sobre el material soporte.</a:t>
          </a:r>
          <a:endParaRPr lang="es-ES" sz="1700" kern="1200" dirty="0"/>
        </a:p>
      </dsp:txBody>
      <dsp:txXfrm>
        <a:off x="610504" y="416587"/>
        <a:ext cx="7262040" cy="833607"/>
      </dsp:txXfrm>
    </dsp:sp>
    <dsp:sp modelId="{EE674846-E52A-4B1F-AD62-9A1547428AF7}">
      <dsp:nvSpPr>
        <dsp:cNvPr id="0" name=""/>
        <dsp:cNvSpPr/>
      </dsp:nvSpPr>
      <dsp:spPr>
        <a:xfrm>
          <a:off x="115914" y="32197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70028-7FDE-4FC3-842A-0C1522C6D93E}">
      <dsp:nvSpPr>
        <dsp:cNvPr id="0" name=""/>
        <dsp:cNvSpPr/>
      </dsp:nvSpPr>
      <dsp:spPr>
        <a:xfrm>
          <a:off x="1088431" y="1667215"/>
          <a:ext cx="67841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Estudiar la adición de otro semiconductor en el proceso de síntesis del compósito para mejorar su actividad fotocatalítica. </a:t>
          </a:r>
          <a:endParaRPr lang="es-ES" sz="1700" kern="1200" dirty="0"/>
        </a:p>
      </dsp:txBody>
      <dsp:txXfrm>
        <a:off x="1088431" y="1667215"/>
        <a:ext cx="6784113" cy="833607"/>
      </dsp:txXfrm>
    </dsp:sp>
    <dsp:sp modelId="{970CCC94-3A55-43FE-AE8B-A417BA4420C0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1F3E4-B217-4280-96AB-2343A19BFD1A}">
      <dsp:nvSpPr>
        <dsp:cNvPr id="0" name=""/>
        <dsp:cNvSpPr/>
      </dsp:nvSpPr>
      <dsp:spPr>
        <a:xfrm>
          <a:off x="1088431" y="2917843"/>
          <a:ext cx="67841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Evaluar la utilización del principio empleado en la síntesis del compósito, para la inmovilización de g-C</a:t>
          </a:r>
          <a:r>
            <a:rPr lang="es-ES" sz="1700" kern="1200" baseline="-25000" dirty="0" smtClean="0"/>
            <a:t>3</a:t>
          </a:r>
          <a:r>
            <a:rPr lang="es-ES" sz="1700" kern="1200" dirty="0" smtClean="0"/>
            <a:t>N</a:t>
          </a:r>
          <a:r>
            <a:rPr lang="es-ES" sz="1700" kern="1200" baseline="-25000" dirty="0" smtClean="0"/>
            <a:t>4</a:t>
          </a:r>
          <a:r>
            <a:rPr lang="es-ES" sz="1700" kern="1200" dirty="0" smtClean="0"/>
            <a:t> sobre materiales sólidos como placas de vidrio o cerámica. </a:t>
          </a:r>
          <a:endParaRPr lang="es-ES" sz="1700" kern="1200" dirty="0"/>
        </a:p>
      </dsp:txBody>
      <dsp:txXfrm>
        <a:off x="1088431" y="2917843"/>
        <a:ext cx="6784113" cy="833607"/>
      </dsp:txXfrm>
    </dsp:sp>
    <dsp:sp modelId="{74FB3F77-0362-429D-AD3E-B5B60CDD5CD9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40F4C-C7A7-4EA5-994F-B95614B04DF8}">
      <dsp:nvSpPr>
        <dsp:cNvPr id="0" name=""/>
        <dsp:cNvSpPr/>
      </dsp:nvSpPr>
      <dsp:spPr>
        <a:xfrm>
          <a:off x="610504" y="4168472"/>
          <a:ext cx="7262040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Evaluar la degradación del antibiótico ofloxacino mediante fotocatálisis heterogénea con el compósito de g-C</a:t>
          </a:r>
          <a:r>
            <a:rPr lang="es-ES" sz="1700" kern="1200" baseline="-25000" dirty="0" smtClean="0"/>
            <a:t>3</a:t>
          </a:r>
          <a:r>
            <a:rPr lang="es-ES" sz="1700" kern="1200" dirty="0" smtClean="0"/>
            <a:t>N</a:t>
          </a:r>
          <a:r>
            <a:rPr lang="es-ES" sz="1700" kern="1200" baseline="-25000" dirty="0" smtClean="0"/>
            <a:t>4</a:t>
          </a:r>
          <a:r>
            <a:rPr lang="es-ES" sz="1700" kern="1200" dirty="0" smtClean="0"/>
            <a:t> y radiación solar.   </a:t>
          </a:r>
          <a:endParaRPr lang="es-ES" sz="1700" kern="1200" dirty="0"/>
        </a:p>
      </dsp:txBody>
      <dsp:txXfrm>
        <a:off x="610504" y="4168472"/>
        <a:ext cx="7262040" cy="833607"/>
      </dsp:txXfrm>
    </dsp:sp>
    <dsp:sp modelId="{9FB7D363-1A4A-4E19-BDE5-6D1F83C1BBCA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4BDDF-B60A-408D-987F-AAC2CCEC8F1C}" type="datetimeFigureOut">
              <a:rPr lang="es-ES" smtClean="0"/>
              <a:t>03/12/2019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6CAFD-C018-4FBB-917B-220CCFE585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93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6CAFD-C018-4FBB-917B-220CCFE585C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52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6CAFD-C018-4FBB-917B-220CCFE585C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9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6CAFD-C018-4FBB-917B-220CCFE585C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37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4072B-98B3-4900-848D-D2CD40FD33DE}" type="datetime1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C18-DA84-4884-9790-3BD28ECE0756}" type="datetime1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76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A06D-154C-4005-80F8-AA9C72BBDCCD}" type="datetime1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100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F6E6-49EE-4536-9C8B-BAC6E81DFCDB}" type="datetime1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226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C595-5EF6-4BA0-90D5-37706987DBDE}" type="datetime1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0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78C71-F1C4-4A47-8B5C-4EB5AC271BC0}" type="datetime1">
              <a:rPr lang="es-ES" smtClean="0"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67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33A2-4672-4AA8-BD6A-F836F3498142}" type="datetime1">
              <a:rPr lang="es-ES" smtClean="0"/>
              <a:t>03/12/2019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67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1305-29D2-4126-9AD7-85E531C2F7AC}" type="datetime1">
              <a:rPr lang="es-ES" smtClean="0"/>
              <a:t>03/12/2019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9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38AF-C841-4221-8F7D-2FEC41B7AE17}" type="datetime1">
              <a:rPr lang="es-ES" smtClean="0"/>
              <a:t>03/12/2019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016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45EE0D-68D0-4235-AE2D-A275053BFD7B}" type="datetime1">
              <a:rPr lang="es-ES" smtClean="0"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06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5E44-E6DB-4873-87CF-5D5723443144}" type="datetime1">
              <a:rPr lang="es-ES" smtClean="0"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02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3D7CFD1-B806-4B43-8FD5-6D9708F89D2C}" type="datetime1">
              <a:rPr lang="es-ES" smtClean="0"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9EDE71-C3F6-464C-A809-387E8B9F353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59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743199"/>
            <a:ext cx="9144000" cy="1387196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/>
              <a:t>DEGRADACIÓN DE UN ANTIBIÓTICO DEL GRUPO FLUOROQUINOLONA MEDIANTE FOTOCATÁLISIS CON UN NUEVO COMPÓSITO DE NITRURO DE </a:t>
            </a:r>
            <a:r>
              <a:rPr lang="es-EC" sz="3200" b="1" dirty="0" smtClean="0"/>
              <a:t>CARBONO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46159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dirty="0" smtClean="0"/>
              <a:t>Maestría en Sistemas de Gestión Ambiental XV</a:t>
            </a:r>
          </a:p>
          <a:p>
            <a:pPr algn="ctr"/>
            <a:r>
              <a:rPr lang="es-ES" b="1" dirty="0" smtClean="0"/>
              <a:t>autor: Iván Cóndor</a:t>
            </a:r>
          </a:p>
          <a:p>
            <a:pPr algn="ctr"/>
            <a:r>
              <a:rPr lang="en-US" b="1" dirty="0" smtClean="0"/>
              <a:t>Director</a:t>
            </a:r>
            <a:r>
              <a:rPr lang="es-EC" b="1" dirty="0" smtClean="0"/>
              <a:t>: Ing. </a:t>
            </a:r>
            <a:r>
              <a:rPr lang="en-US" b="1" dirty="0"/>
              <a:t>VARGAS JENTZSCH, </a:t>
            </a:r>
            <a:r>
              <a:rPr lang="en-US" b="1" dirty="0" smtClean="0"/>
              <a:t>PAUL, </a:t>
            </a:r>
            <a:r>
              <a:rPr lang="es-EC" b="1" dirty="0" smtClean="0"/>
              <a:t>p</a:t>
            </a:r>
            <a:r>
              <a:rPr lang="es-EC" b="1" cap="none" dirty="0" smtClean="0"/>
              <a:t>h</a:t>
            </a:r>
            <a:r>
              <a:rPr lang="es-EC" b="1" dirty="0" smtClean="0"/>
              <a:t>.d.</a:t>
            </a:r>
          </a:p>
          <a:p>
            <a:pPr algn="ctr"/>
            <a:r>
              <a:rPr lang="es-EC" b="1" dirty="0" smtClean="0"/>
              <a:t>Co-director: </a:t>
            </a:r>
            <a:r>
              <a:rPr lang="en-US" b="1" dirty="0"/>
              <a:t>ING. </a:t>
            </a:r>
            <a:r>
              <a:rPr lang="es-ES" b="1" dirty="0"/>
              <a:t>MUÑOZ BISESTI, FLORINELLA, </a:t>
            </a:r>
            <a:r>
              <a:rPr lang="es-ES" b="1" dirty="0" smtClean="0"/>
              <a:t>P</a:t>
            </a:r>
            <a:r>
              <a:rPr lang="es-ES" b="1" cap="none" dirty="0" smtClean="0"/>
              <a:t>h</a:t>
            </a:r>
            <a:r>
              <a:rPr lang="es-ES" b="1" dirty="0" smtClean="0"/>
              <a:t>.D.</a:t>
            </a:r>
          </a:p>
          <a:p>
            <a:endParaRPr lang="es-ES" dirty="0"/>
          </a:p>
        </p:txBody>
      </p:sp>
      <p:pic>
        <p:nvPicPr>
          <p:cNvPr id="4" name="Picture 2" descr="Resultado de imagen para sell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02" y="1048397"/>
            <a:ext cx="4101566" cy="10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94" y="865341"/>
            <a:ext cx="4815429" cy="1462094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z="1400" smtClean="0"/>
              <a:t>1</a:t>
            </a:fld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227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 específicos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073934"/>
              </p:ext>
            </p:extLst>
          </p:nvPr>
        </p:nvGraphicFramePr>
        <p:xfrm>
          <a:off x="1096963" y="1846263"/>
          <a:ext cx="10058400" cy="438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6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 y resultados</a:t>
            </a:r>
            <a:endParaRPr lang="es-ES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" t="13548" r="211" b="32702"/>
          <a:stretch/>
        </p:blipFill>
        <p:spPr/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6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612" y="71961"/>
            <a:ext cx="6620247" cy="668538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1444" y="2583341"/>
            <a:ext cx="3200400" cy="1554158"/>
          </a:xfrm>
        </p:spPr>
        <p:txBody>
          <a:bodyPr/>
          <a:lstStyle/>
          <a:p>
            <a:pPr algn="r"/>
            <a:r>
              <a:rPr lang="es-EC" dirty="0" smtClean="0"/>
              <a:t>Síntesis del compósito de </a:t>
            </a:r>
            <a:br>
              <a:rPr lang="es-EC" dirty="0" smtClean="0"/>
            </a:br>
            <a:r>
              <a:rPr lang="es-EC" dirty="0" smtClean="0"/>
              <a:t>g-C</a:t>
            </a:r>
            <a:r>
              <a:rPr lang="es-EC" sz="2400" dirty="0" smtClean="0"/>
              <a:t>3</a:t>
            </a:r>
            <a:r>
              <a:rPr lang="es-EC" dirty="0" smtClean="0"/>
              <a:t>N</a:t>
            </a:r>
            <a:r>
              <a:rPr lang="es-EC" sz="2400" dirty="0" smtClean="0"/>
              <a:t>4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818" y="71961"/>
            <a:ext cx="1400723" cy="1323971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817" y="1930301"/>
            <a:ext cx="1400723" cy="1306079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13" y="3236380"/>
            <a:ext cx="1400997" cy="1306079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3722" y="4996862"/>
            <a:ext cx="1412388" cy="1306079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4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59" y="900799"/>
            <a:ext cx="8557682" cy="399199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86105" y="900799"/>
            <a:ext cx="62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a)</a:t>
            </a:r>
            <a:endParaRPr lang="es-ES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832601" y="900799"/>
            <a:ext cx="62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b)</a:t>
            </a:r>
            <a:endParaRPr lang="es-ES" sz="28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650928" y="900799"/>
            <a:ext cx="62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c)</a:t>
            </a:r>
            <a:endParaRPr lang="es-ES" sz="2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187880" y="5124610"/>
            <a:ext cx="768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/>
              <a:t>Figura 3. </a:t>
            </a:r>
            <a:r>
              <a:rPr lang="es-EC" dirty="0" smtClean="0"/>
              <a:t>Muestras de: a) Oxalato de calcio monohidratado pirolizado,</a:t>
            </a:r>
          </a:p>
          <a:p>
            <a:pPr algn="ctr"/>
            <a:r>
              <a:rPr lang="es-EC" dirty="0" smtClean="0"/>
              <a:t>b) Compósito de g-C</a:t>
            </a:r>
            <a:r>
              <a:rPr lang="es-EC" sz="1400" dirty="0" smtClean="0"/>
              <a:t>3</a:t>
            </a:r>
            <a:r>
              <a:rPr lang="es-EC" dirty="0" smtClean="0"/>
              <a:t>N</a:t>
            </a:r>
            <a:r>
              <a:rPr lang="es-EC" sz="1400" dirty="0" smtClean="0"/>
              <a:t>4</a:t>
            </a:r>
            <a:r>
              <a:rPr lang="es-EC" dirty="0" smtClean="0"/>
              <a:t>, c) Urea pirolizada 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13</a:t>
            </a:fld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4584879" y="669701"/>
            <a:ext cx="2975020" cy="42230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0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58052" y="2630090"/>
            <a:ext cx="3200400" cy="1572064"/>
          </a:xfrm>
        </p:spPr>
        <p:txBody>
          <a:bodyPr>
            <a:noAutofit/>
          </a:bodyPr>
          <a:lstStyle/>
          <a:p>
            <a:pPr algn="r"/>
            <a:r>
              <a:rPr lang="es-EC" dirty="0" smtClean="0"/>
              <a:t>Caracterización </a:t>
            </a:r>
            <a:r>
              <a:rPr lang="es-EC" dirty="0"/>
              <a:t>del compósito de g-C</a:t>
            </a:r>
            <a:r>
              <a:rPr lang="es-EC" sz="2400" dirty="0"/>
              <a:t>3</a:t>
            </a:r>
            <a:r>
              <a:rPr lang="es-EC" dirty="0"/>
              <a:t>N</a:t>
            </a:r>
            <a:r>
              <a:rPr lang="es-EC" sz="2400" dirty="0"/>
              <a:t>4</a:t>
            </a:r>
            <a:endParaRPr lang="es-E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11436"/>
              </p:ext>
            </p:extLst>
          </p:nvPr>
        </p:nvGraphicFramePr>
        <p:xfrm>
          <a:off x="4800600" y="731838"/>
          <a:ext cx="6492875" cy="583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11747" y="2144976"/>
            <a:ext cx="3200400" cy="2286000"/>
          </a:xfrm>
        </p:spPr>
        <p:txBody>
          <a:bodyPr>
            <a:normAutofit/>
          </a:bodyPr>
          <a:lstStyle/>
          <a:p>
            <a:pPr algn="r"/>
            <a:r>
              <a:rPr lang="es-EC" sz="4400" dirty="0" smtClean="0"/>
              <a:t>Punto de carga cero (PZC)</a:t>
            </a:r>
            <a:endParaRPr lang="es-ES" sz="4400" dirty="0"/>
          </a:p>
        </p:txBody>
      </p:sp>
      <p:pic>
        <p:nvPicPr>
          <p:cNvPr id="4" name="Marcador de contenido 3" descr="C:\Users\Usuario\OneDrive\maestria\imagenes tesis\PZC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826356" y="594903"/>
            <a:ext cx="6492875" cy="455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15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495375" y="4868364"/>
            <a:ext cx="315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/>
              <a:t>Figura 4. </a:t>
            </a:r>
            <a:r>
              <a:rPr lang="es-EC" dirty="0" smtClean="0"/>
              <a:t>Determinación de PZC</a:t>
            </a:r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7174382" y="5517308"/>
            <a:ext cx="1796824" cy="760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PZC=8,35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063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S" sz="4400" dirty="0"/>
              <a:t>Microscopía </a:t>
            </a:r>
            <a:r>
              <a:rPr lang="es-ES" sz="4400" dirty="0" smtClean="0"/>
              <a:t>Electrónica </a:t>
            </a:r>
            <a:r>
              <a:rPr lang="es-ES" sz="4400" dirty="0"/>
              <a:t>de </a:t>
            </a:r>
            <a:r>
              <a:rPr lang="es-ES" sz="4400" dirty="0" smtClean="0"/>
              <a:t>Barrido </a:t>
            </a:r>
            <a:r>
              <a:rPr lang="es-ES" sz="4400" dirty="0"/>
              <a:t>(SEM)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1979810"/>
            <a:ext cx="10058400" cy="3755631"/>
          </a:xfrm>
        </p:spPr>
      </p:pic>
      <p:sp>
        <p:nvSpPr>
          <p:cNvPr id="11" name="CuadroTexto 10"/>
          <p:cNvSpPr txBox="1"/>
          <p:nvPr/>
        </p:nvSpPr>
        <p:spPr>
          <a:xfrm>
            <a:off x="3015151" y="5735441"/>
            <a:ext cx="6222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i="1" dirty="0"/>
              <a:t>Figura 5</a:t>
            </a:r>
            <a:r>
              <a:rPr lang="es-EC" b="1" i="1" dirty="0" smtClean="0"/>
              <a:t>.</a:t>
            </a:r>
            <a:r>
              <a:rPr lang="es-EC" dirty="0" smtClean="0"/>
              <a:t> </a:t>
            </a:r>
            <a:r>
              <a:rPr lang="es-EC" dirty="0"/>
              <a:t>Imagen SEM del compósito de g-C</a:t>
            </a:r>
            <a:r>
              <a:rPr lang="es-EC" baseline="-25000" dirty="0"/>
              <a:t>3</a:t>
            </a:r>
            <a:r>
              <a:rPr lang="es-EC" dirty="0"/>
              <a:t>N</a:t>
            </a:r>
            <a:r>
              <a:rPr lang="es-EC" baseline="-25000" dirty="0"/>
              <a:t>4</a:t>
            </a:r>
            <a:r>
              <a:rPr lang="es-EC" dirty="0"/>
              <a:t> con aumento de:</a:t>
            </a:r>
            <a:br>
              <a:rPr lang="es-EC" dirty="0"/>
            </a:br>
            <a:r>
              <a:rPr lang="es-EC" dirty="0"/>
              <a:t>a) x2700, y b) x13000</a:t>
            </a:r>
            <a:endParaRPr lang="es-ES" i="1" dirty="0"/>
          </a:p>
          <a:p>
            <a:pPr algn="ctr"/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2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6128" cy="1450757"/>
          </a:xfrm>
        </p:spPr>
        <p:txBody>
          <a:bodyPr>
            <a:normAutofit/>
          </a:bodyPr>
          <a:lstStyle/>
          <a:p>
            <a:pPr lvl="0"/>
            <a:r>
              <a:rPr lang="es-EC" sz="4400" dirty="0"/>
              <a:t>Espectroscopia de </a:t>
            </a:r>
            <a:r>
              <a:rPr lang="es-EC" sz="4400" dirty="0" smtClean="0"/>
              <a:t>Dispersión </a:t>
            </a:r>
            <a:r>
              <a:rPr lang="es-EC" sz="4400" dirty="0"/>
              <a:t>de </a:t>
            </a:r>
            <a:r>
              <a:rPr lang="es-EC" sz="4400" dirty="0" smtClean="0"/>
              <a:t>Energía </a:t>
            </a:r>
            <a:r>
              <a:rPr lang="es-EC" sz="4400" dirty="0"/>
              <a:t>(EDS)</a:t>
            </a:r>
            <a:endParaRPr lang="es-ES" sz="4400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5" y="2024292"/>
            <a:ext cx="10038095" cy="3666667"/>
          </a:xfrm>
        </p:spPr>
      </p:pic>
      <p:sp>
        <p:nvSpPr>
          <p:cNvPr id="3" name="CuadroTexto 2"/>
          <p:cNvSpPr txBox="1"/>
          <p:nvPr/>
        </p:nvSpPr>
        <p:spPr>
          <a:xfrm>
            <a:off x="2931537" y="5702335"/>
            <a:ext cx="6389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i="1" dirty="0"/>
              <a:t>Figura 6</a:t>
            </a:r>
            <a:r>
              <a:rPr lang="es-EC" b="1" i="1" dirty="0" smtClean="0"/>
              <a:t>.</a:t>
            </a:r>
            <a:r>
              <a:rPr lang="es-EC" dirty="0" smtClean="0"/>
              <a:t> </a:t>
            </a:r>
            <a:r>
              <a:rPr lang="es-EC" dirty="0"/>
              <a:t>Análisis EDS del compósito de g-C</a:t>
            </a:r>
            <a:r>
              <a:rPr lang="es-EC" baseline="-25000" dirty="0"/>
              <a:t>3</a:t>
            </a:r>
            <a:r>
              <a:rPr lang="es-EC" dirty="0"/>
              <a:t>N</a:t>
            </a:r>
            <a:r>
              <a:rPr lang="es-EC" baseline="-25000" dirty="0"/>
              <a:t>4</a:t>
            </a:r>
            <a:r>
              <a:rPr lang="es-EC" dirty="0"/>
              <a:t>: a) mapeo químico,</a:t>
            </a:r>
            <a:br>
              <a:rPr lang="es-EC" dirty="0"/>
            </a:br>
            <a:r>
              <a:rPr lang="es-EC" dirty="0"/>
              <a:t> b) calcio, c) carbono, d) oxígeno, y e) nitrógeno</a:t>
            </a:r>
            <a:endParaRPr lang="es-ES" i="1" dirty="0"/>
          </a:p>
          <a:p>
            <a:pPr algn="ctr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1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:\Users\Usuario\OneDrive\maestria\imagenes tesis\adsorcion 7 y 12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21614" y="160551"/>
            <a:ext cx="7670386" cy="6085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28141"/>
            <a:ext cx="3200400" cy="665193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Difracción de Rayos X (DRX)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459902" y="6064265"/>
            <a:ext cx="5243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i="1" dirty="0"/>
              <a:t>Figura </a:t>
            </a:r>
            <a:r>
              <a:rPr lang="es-EC" b="1" i="1" dirty="0" smtClean="0"/>
              <a:t>7.</a:t>
            </a:r>
            <a:r>
              <a:rPr lang="es-EC" dirty="0" smtClean="0"/>
              <a:t> </a:t>
            </a:r>
            <a:r>
              <a:rPr lang="es-EC" dirty="0"/>
              <a:t>Patrón de difracción de compósito de g-C</a:t>
            </a:r>
            <a:r>
              <a:rPr lang="es-EC" baseline="-25000" dirty="0"/>
              <a:t>3</a:t>
            </a:r>
            <a:r>
              <a:rPr lang="es-EC" dirty="0"/>
              <a:t>N</a:t>
            </a:r>
            <a:r>
              <a:rPr lang="es-EC" baseline="-25000" dirty="0"/>
              <a:t>4</a:t>
            </a:r>
            <a:endParaRPr lang="es-ES" i="1" dirty="0"/>
          </a:p>
          <a:p>
            <a:pPr algn="ctr"/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594" y="2217738"/>
            <a:ext cx="3200400" cy="2286000"/>
          </a:xfrm>
        </p:spPr>
        <p:txBody>
          <a:bodyPr>
            <a:normAutofit fontScale="90000"/>
          </a:bodyPr>
          <a:lstStyle/>
          <a:p>
            <a:pPr lvl="0" algn="r"/>
            <a:r>
              <a:rPr lang="es-EC" dirty="0"/>
              <a:t>Espectroscopia infrarroja por transformadas de Fourier </a:t>
            </a:r>
            <a:br>
              <a:rPr lang="es-EC" dirty="0"/>
            </a:br>
            <a:r>
              <a:rPr lang="es-EC" dirty="0"/>
              <a:t>(FTIR)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5835" y="476518"/>
            <a:ext cx="5962405" cy="5481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437778" y="6030073"/>
            <a:ext cx="521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/>
              <a:t>Figura </a:t>
            </a:r>
            <a:r>
              <a:rPr lang="es-EC" b="1" i="1" dirty="0" smtClean="0"/>
              <a:t>8.</a:t>
            </a:r>
            <a:r>
              <a:rPr lang="es-EC" dirty="0" smtClean="0"/>
              <a:t> </a:t>
            </a:r>
            <a:r>
              <a:rPr lang="es-EC" dirty="0"/>
              <a:t>Espectros infrarrojo de g-C</a:t>
            </a:r>
            <a:r>
              <a:rPr lang="es-EC" baseline="-25000" dirty="0"/>
              <a:t>3</a:t>
            </a:r>
            <a:r>
              <a:rPr lang="es-EC" dirty="0"/>
              <a:t>N</a:t>
            </a:r>
            <a:r>
              <a:rPr lang="es-EC" baseline="-25000" dirty="0"/>
              <a:t>4</a:t>
            </a:r>
            <a:r>
              <a:rPr lang="es-EC" dirty="0"/>
              <a:t> puro, CaCO</a:t>
            </a:r>
            <a:r>
              <a:rPr lang="es-EC" baseline="-25000" dirty="0"/>
              <a:t>3</a:t>
            </a:r>
            <a:r>
              <a:rPr lang="es-EC" dirty="0"/>
              <a:t>, y compósito </a:t>
            </a:r>
            <a:r>
              <a:rPr lang="es-EC" dirty="0" smtClean="0"/>
              <a:t>de g-C</a:t>
            </a:r>
            <a:r>
              <a:rPr lang="es-EC" baseline="-25000" dirty="0" smtClean="0"/>
              <a:t>3</a:t>
            </a:r>
            <a:r>
              <a:rPr lang="es-EC" dirty="0" smtClean="0"/>
              <a:t>N</a:t>
            </a:r>
            <a:r>
              <a:rPr lang="es-EC" baseline="-25000" dirty="0" smtClean="0"/>
              <a:t>4</a:t>
            </a:r>
            <a:r>
              <a:rPr lang="es-EC" dirty="0"/>
              <a:t>. 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1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S" dirty="0"/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126" b="19126"/>
          <a:stretch>
            <a:fillRect/>
          </a:stretch>
        </p:blipFill>
        <p:spPr>
          <a:xfrm>
            <a:off x="0" y="0"/>
            <a:ext cx="12192000" cy="49149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1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HPLC: Condiciones </a:t>
            </a:r>
            <a:r>
              <a:rPr lang="es-EC" dirty="0" smtClean="0">
                <a:solidFill>
                  <a:schemeClr val="tx1"/>
                </a:solidFill>
              </a:rPr>
              <a:t>y fase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Marcador de texto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Condiciones de operación </a:t>
            </a:r>
            <a:r>
              <a:rPr lang="es-EC" b="1" dirty="0" err="1" smtClean="0">
                <a:solidFill>
                  <a:schemeClr val="tx1"/>
                </a:solidFill>
              </a:rPr>
              <a:t>hplc</a:t>
            </a:r>
            <a:endParaRPr lang="es-E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9743965"/>
              </p:ext>
            </p:extLst>
          </p:nvPr>
        </p:nvGraphicFramePr>
        <p:xfrm>
          <a:off x="1096326" y="2376801"/>
          <a:ext cx="4938714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357"/>
                <a:gridCol w="2469357"/>
              </a:tblGrid>
              <a:tr h="357226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Condición</a:t>
                      </a:r>
                      <a:endParaRPr lang="es-ES" dirty="0"/>
                    </a:p>
                  </a:txBody>
                  <a:tcPr marL="69553" marR="695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Detalle</a:t>
                      </a:r>
                      <a:endParaRPr lang="es-ES" dirty="0"/>
                    </a:p>
                  </a:txBody>
                  <a:tcPr marL="69553" marR="69553"/>
                </a:tc>
              </a:tr>
              <a:tr h="0"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Detector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UV 294 nm</a:t>
                      </a:r>
                      <a:endParaRPr lang="es-E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</a:tr>
              <a:tr h="0"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Columna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4,6 mm x 15 cm; </a:t>
                      </a:r>
                      <a:r>
                        <a:rPr lang="es-EC" sz="1600" dirty="0" smtClean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s-EC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C18)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</a:tr>
              <a:tr h="0"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 </a:t>
                      </a:r>
                      <a:r>
                        <a:rPr lang="es-EC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 la columna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 °C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</a:tr>
              <a:tr h="0"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Velocidad de flujo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1,5 mL/min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</a:tr>
              <a:tr h="0"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Volumen de inyección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 μL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</a:tr>
              <a:tr h="0"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Tiempo de retención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 min aproximadamente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</a:tr>
              <a:tr h="0"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Tiempo de corrida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8,5 min 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164" marR="52164" marT="0" marB="0"/>
                </a:tc>
              </a:tr>
            </a:tbl>
          </a:graphicData>
        </a:graphic>
      </p:graphicFrame>
      <p:sp>
        <p:nvSpPr>
          <p:cNvPr id="12" name="Marcador de texto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Fase móvil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C" dirty="0" smtClean="0"/>
              <a:t>Fase móvil: Solución amortiguadora y acetonitrilo, proporción </a:t>
            </a:r>
            <a:r>
              <a:rPr lang="es-EC" dirty="0" err="1" smtClean="0"/>
              <a:t>isocrática</a:t>
            </a:r>
            <a:r>
              <a:rPr lang="es-EC" dirty="0" smtClean="0"/>
              <a:t> 1300:240.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dirty="0" smtClean="0"/>
              <a:t>Solución </a:t>
            </a:r>
            <a:r>
              <a:rPr lang="es-EC" dirty="0" err="1" smtClean="0"/>
              <a:t>amotiguadora</a:t>
            </a:r>
            <a:r>
              <a:rPr lang="es-EC" dirty="0" smtClean="0"/>
              <a:t> (1 L): 3,1 </a:t>
            </a:r>
            <a:r>
              <a:rPr lang="es-EC" dirty="0"/>
              <a:t>g de acetato de </a:t>
            </a:r>
            <a:r>
              <a:rPr lang="es-EC" dirty="0" smtClean="0"/>
              <a:t>amonio; </a:t>
            </a:r>
            <a:r>
              <a:rPr lang="es-EC" dirty="0"/>
              <a:t>5,4 g de perclorato de </a:t>
            </a:r>
            <a:r>
              <a:rPr lang="es-EC" dirty="0" smtClean="0"/>
              <a:t>potasio; </a:t>
            </a:r>
            <a:r>
              <a:rPr lang="es-EC" dirty="0"/>
              <a:t>agua </a:t>
            </a:r>
            <a:r>
              <a:rPr lang="es-EC" dirty="0" err="1"/>
              <a:t>Milli</a:t>
            </a:r>
            <a:r>
              <a:rPr lang="es-EC" dirty="0"/>
              <a:t>-Q®; </a:t>
            </a:r>
            <a:r>
              <a:rPr lang="es-EC" dirty="0" smtClean="0"/>
              <a:t>pH=2,2.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dirty="0" smtClean="0"/>
              <a:t>Solución madre de OFL y agua </a:t>
            </a:r>
            <a:r>
              <a:rPr lang="es-EC" dirty="0" err="1" smtClean="0"/>
              <a:t>Milli</a:t>
            </a:r>
            <a:r>
              <a:rPr lang="es-EC" dirty="0" smtClean="0"/>
              <a:t>-Q® concentración 1000 mg/L para preparación de soluciones patrón</a:t>
            </a:r>
          </a:p>
          <a:p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4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1978" y="2308658"/>
            <a:ext cx="2614411" cy="2247846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Linealidad del método HPLC y límites de detección y cuantificación</a:t>
            </a:r>
            <a:endParaRPr lang="es-ES" dirty="0"/>
          </a:p>
        </p:txBody>
      </p:sp>
      <p:pic>
        <p:nvPicPr>
          <p:cNvPr id="4" name="Marcador de contenido 3" descr="C:\Users\Usuario\OneDrive\maestria\imagenes tesis\linealidad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03631" y="0"/>
            <a:ext cx="6492875" cy="455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21</a:t>
            </a:fld>
            <a:endParaRPr lang="es-ES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13949242"/>
              </p:ext>
            </p:extLst>
          </p:nvPr>
        </p:nvGraphicFramePr>
        <p:xfrm>
          <a:off x="6588933" y="5072017"/>
          <a:ext cx="3311525" cy="15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828502" y="4371838"/>
            <a:ext cx="464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i="1" dirty="0" smtClean="0"/>
              <a:t>Figura </a:t>
            </a:r>
            <a:r>
              <a:rPr lang="es-EC" b="1" i="1" dirty="0"/>
              <a:t>9</a:t>
            </a:r>
            <a:r>
              <a:rPr lang="es-EC" b="1" i="1" dirty="0" smtClean="0"/>
              <a:t>. </a:t>
            </a:r>
            <a:r>
              <a:rPr lang="es-EC" dirty="0" smtClean="0"/>
              <a:t>Curva de calibración del método HPLC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62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657" y="2217420"/>
            <a:ext cx="3200400" cy="2286000"/>
          </a:xfrm>
        </p:spPr>
        <p:txBody>
          <a:bodyPr/>
          <a:lstStyle/>
          <a:p>
            <a:pPr algn="r"/>
            <a:r>
              <a:rPr lang="es-EC" dirty="0" smtClean="0"/>
              <a:t>Determinación del tiempo de equilibrio de adsorción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22</a:t>
            </a:fld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668016" y="4668765"/>
            <a:ext cx="2260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b="1" dirty="0" smtClean="0">
                <a:solidFill>
                  <a:schemeClr val="bg1"/>
                </a:solidFill>
              </a:rPr>
              <a:t>Valores pH ensayados</a:t>
            </a:r>
          </a:p>
          <a:p>
            <a:pPr marL="285750" indent="-285750" algn="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pH 7</a:t>
            </a:r>
          </a:p>
          <a:p>
            <a:pPr marL="285750" indent="-285750" algn="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pH 10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045" y="185669"/>
            <a:ext cx="5187682" cy="627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04" y="2783443"/>
            <a:ext cx="3200400" cy="1154590"/>
          </a:xfrm>
        </p:spPr>
        <p:txBody>
          <a:bodyPr/>
          <a:lstStyle/>
          <a:p>
            <a:pPr algn="r"/>
            <a:r>
              <a:rPr lang="es-EC" dirty="0" smtClean="0"/>
              <a:t>Equilibrio de adsorción</a:t>
            </a:r>
            <a:endParaRPr lang="es-ES" dirty="0"/>
          </a:p>
        </p:txBody>
      </p:sp>
      <p:pic>
        <p:nvPicPr>
          <p:cNvPr id="12" name="Marcador de conteni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800600" y="1082486"/>
            <a:ext cx="6492875" cy="455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23</a:t>
            </a:fld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999037" y="53158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i="1" dirty="0"/>
              <a:t>Figura </a:t>
            </a:r>
            <a:r>
              <a:rPr lang="es-EC" b="1" i="1" dirty="0" smtClean="0"/>
              <a:t>10.</a:t>
            </a:r>
            <a:r>
              <a:rPr lang="es-EC" dirty="0" smtClean="0"/>
              <a:t> </a:t>
            </a:r>
            <a:r>
              <a:rPr lang="es-EC" dirty="0"/>
              <a:t>Gráfico de adsorción de OFL en función del tiempo </a:t>
            </a:r>
          </a:p>
          <a:p>
            <a:pPr algn="ctr"/>
            <a:r>
              <a:rPr lang="es-EC" dirty="0"/>
              <a:t>para el compósito de g-C</a:t>
            </a:r>
            <a:r>
              <a:rPr lang="es-EC" baseline="-25000" dirty="0"/>
              <a:t>3</a:t>
            </a:r>
            <a:r>
              <a:rPr lang="es-EC" dirty="0"/>
              <a:t>N</a:t>
            </a:r>
            <a:r>
              <a:rPr lang="es-EC" baseline="-25000" dirty="0"/>
              <a:t>4</a:t>
            </a:r>
            <a:r>
              <a:rPr lang="es-EC" dirty="0"/>
              <a:t> (</a:t>
            </a:r>
            <a:r>
              <a:rPr lang="es-EC" dirty="0" smtClean="0"/>
              <a:t>pH 7, 10), </a:t>
            </a:r>
            <a:r>
              <a:rPr lang="es-EC" dirty="0"/>
              <a:t>y </a:t>
            </a:r>
            <a:r>
              <a:rPr lang="es-EC" dirty="0" smtClean="0"/>
              <a:t>CaCO</a:t>
            </a:r>
            <a:r>
              <a:rPr lang="es-EC" baseline="-25000" dirty="0" smtClean="0"/>
              <a:t>3</a:t>
            </a:r>
            <a:r>
              <a:rPr lang="es-EC" dirty="0" smtClean="0"/>
              <a:t> (pH 10)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5710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958" y="2936383"/>
            <a:ext cx="3200400" cy="1103074"/>
          </a:xfrm>
        </p:spPr>
        <p:txBody>
          <a:bodyPr/>
          <a:lstStyle/>
          <a:p>
            <a:pPr algn="r"/>
            <a:r>
              <a:rPr lang="es-EC" dirty="0" smtClean="0"/>
              <a:t>Isoterma de adsorción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24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51" y="218941"/>
            <a:ext cx="4071107" cy="62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74819" y="3287123"/>
            <a:ext cx="3200400" cy="1206105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Ajuste a modelos de isotermas de adsorción de Langmuir y Freundlich</a:t>
            </a:r>
            <a:endParaRPr lang="es-ES" dirty="0"/>
          </a:p>
        </p:txBody>
      </p:sp>
      <p:pic>
        <p:nvPicPr>
          <p:cNvPr id="13" name="Marcador de contenido 12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7" b="3694"/>
          <a:stretch/>
        </p:blipFill>
        <p:spPr bwMode="auto">
          <a:xfrm>
            <a:off x="5183248" y="0"/>
            <a:ext cx="5918341" cy="28889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25</a:t>
            </a:fld>
            <a:endParaRPr lang="es-ES"/>
          </a:p>
        </p:txBody>
      </p:sp>
      <p:pic>
        <p:nvPicPr>
          <p:cNvPr id="14" name="Marcador de contenido 13"/>
          <p:cNvPicPr>
            <a:picLocks noGrp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9635" r="12908" b="4357"/>
          <a:stretch/>
        </p:blipFill>
        <p:spPr bwMode="auto">
          <a:xfrm>
            <a:off x="5767590" y="3535239"/>
            <a:ext cx="4551338" cy="2773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116483" y="28889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i="1" dirty="0">
                <a:ea typeface="Times New Roman" panose="02020603050405020304" pitchFamily="18" charset="0"/>
              </a:rPr>
              <a:t>Figura </a:t>
            </a:r>
            <a:r>
              <a:rPr lang="es-EC" b="1" i="1" dirty="0" smtClean="0">
                <a:ea typeface="Times New Roman" panose="02020603050405020304" pitchFamily="18" charset="0"/>
              </a:rPr>
              <a:t>11.</a:t>
            </a:r>
            <a:r>
              <a:rPr lang="es-EC" i="1" dirty="0" smtClean="0">
                <a:ea typeface="Times New Roman" panose="02020603050405020304" pitchFamily="18" charset="0"/>
              </a:rPr>
              <a:t> </a:t>
            </a:r>
            <a:r>
              <a:rPr lang="es-EC" dirty="0" smtClean="0">
                <a:ea typeface="Times New Roman" panose="02020603050405020304" pitchFamily="18" charset="0"/>
              </a:rPr>
              <a:t>Ajuste de </a:t>
            </a:r>
            <a:r>
              <a:rPr lang="es-EC" dirty="0">
                <a:ea typeface="Times New Roman" panose="02020603050405020304" pitchFamily="18" charset="0"/>
              </a:rPr>
              <a:t>acuerdo al </a:t>
            </a:r>
            <a:r>
              <a:rPr lang="es-EC" dirty="0" smtClean="0">
                <a:ea typeface="Times New Roman" panose="02020603050405020304" pitchFamily="18" charset="0"/>
              </a:rPr>
              <a:t>modelo</a:t>
            </a:r>
            <a:br>
              <a:rPr lang="es-EC" dirty="0" smtClean="0">
                <a:ea typeface="Times New Roman" panose="02020603050405020304" pitchFamily="18" charset="0"/>
              </a:rPr>
            </a:br>
            <a:r>
              <a:rPr lang="es-EC" dirty="0" smtClean="0">
                <a:ea typeface="Times New Roman" panose="02020603050405020304" pitchFamily="18" charset="0"/>
              </a:rPr>
              <a:t>de </a:t>
            </a:r>
            <a:r>
              <a:rPr lang="es-EC" dirty="0">
                <a:ea typeface="Times New Roman" panose="02020603050405020304" pitchFamily="18" charset="0"/>
              </a:rPr>
              <a:t>isoterma de </a:t>
            </a:r>
            <a:r>
              <a:rPr lang="es-EC" dirty="0" smtClean="0">
                <a:ea typeface="Times New Roman" panose="02020603050405020304" pitchFamily="18" charset="0"/>
              </a:rPr>
              <a:t>Freundlich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183248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i="1" dirty="0">
                <a:ea typeface="Times New Roman" panose="02020603050405020304" pitchFamily="18" charset="0"/>
              </a:rPr>
              <a:t>Figura </a:t>
            </a:r>
            <a:r>
              <a:rPr lang="es-EC" b="1" i="1" dirty="0" smtClean="0">
                <a:ea typeface="Times New Roman" panose="02020603050405020304" pitchFamily="18" charset="0"/>
              </a:rPr>
              <a:t>12.</a:t>
            </a:r>
            <a:r>
              <a:rPr lang="es-EC" i="1" dirty="0" smtClean="0">
                <a:ea typeface="Times New Roman" panose="02020603050405020304" pitchFamily="18" charset="0"/>
              </a:rPr>
              <a:t> </a:t>
            </a:r>
            <a:r>
              <a:rPr lang="es-EC" dirty="0" smtClean="0">
                <a:ea typeface="Times New Roman" panose="02020603050405020304" pitchFamily="18" charset="0"/>
              </a:rPr>
              <a:t>Ajuste de </a:t>
            </a:r>
            <a:r>
              <a:rPr lang="es-EC" dirty="0">
                <a:ea typeface="Times New Roman" panose="02020603050405020304" pitchFamily="18" charset="0"/>
              </a:rPr>
              <a:t>acuerdo al </a:t>
            </a:r>
            <a:r>
              <a:rPr lang="es-EC" dirty="0" smtClean="0">
                <a:ea typeface="Times New Roman" panose="02020603050405020304" pitchFamily="18" charset="0"/>
              </a:rPr>
              <a:t>modelo</a:t>
            </a:r>
            <a:br>
              <a:rPr lang="es-EC" dirty="0" smtClean="0">
                <a:ea typeface="Times New Roman" panose="02020603050405020304" pitchFamily="18" charset="0"/>
              </a:rPr>
            </a:br>
            <a:r>
              <a:rPr lang="es-EC" dirty="0" smtClean="0">
                <a:ea typeface="Times New Roman" panose="02020603050405020304" pitchFamily="18" charset="0"/>
              </a:rPr>
              <a:t>de </a:t>
            </a:r>
            <a:r>
              <a:rPr lang="es-EC" dirty="0">
                <a:ea typeface="Times New Roman" panose="02020603050405020304" pitchFamily="18" charset="0"/>
              </a:rPr>
              <a:t>isoterma de </a:t>
            </a:r>
            <a:r>
              <a:rPr lang="es-EC" dirty="0" smtClean="0">
                <a:ea typeface="Times New Roman" panose="02020603050405020304" pitchFamily="18" charset="0"/>
              </a:rPr>
              <a:t>Langmuir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20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836" y="2217420"/>
            <a:ext cx="3200400" cy="2286000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Efecto </a:t>
            </a:r>
            <a:r>
              <a:rPr lang="es-EC" dirty="0"/>
              <a:t>del pH en la degradación de ofloxacino por fotocatálisis heterogénea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6194" y="4687908"/>
            <a:ext cx="2260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b="1" dirty="0" smtClean="0">
                <a:solidFill>
                  <a:schemeClr val="bg1"/>
                </a:solidFill>
              </a:rPr>
              <a:t>Valores pH ensayados</a:t>
            </a:r>
          </a:p>
          <a:p>
            <a:pPr marL="285750" indent="-285750" algn="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pH 5</a:t>
            </a:r>
          </a:p>
          <a:p>
            <a:pPr marL="285750" indent="-285750" algn="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pH 7</a:t>
            </a:r>
          </a:p>
          <a:p>
            <a:pPr marL="285750" indent="-285750" algn="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pH 10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772" y="154798"/>
            <a:ext cx="4856718" cy="6703202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8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92051" y="2717796"/>
            <a:ext cx="3200400" cy="1553835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Resultados de degradación de OFL a pH 5, 7 y 10.</a:t>
            </a:r>
            <a:endParaRPr lang="es-ES" dirty="0"/>
          </a:p>
        </p:txBody>
      </p:sp>
      <p:pic>
        <p:nvPicPr>
          <p:cNvPr id="4" name="Marcador de contenido 3" descr="C:\Users\Usuario\OneDrive\maestria\imagenes tesis\degr pH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4" b="4474"/>
          <a:stretch/>
        </p:blipFill>
        <p:spPr bwMode="auto">
          <a:xfrm>
            <a:off x="4719607" y="0"/>
            <a:ext cx="6492875" cy="3902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27</a:t>
            </a:fld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112913" y="4631826"/>
            <a:ext cx="5443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C" dirty="0"/>
              <a:t>D</a:t>
            </a:r>
            <a:r>
              <a:rPr lang="es-EC" dirty="0" smtClean="0"/>
              <a:t>egradación </a:t>
            </a:r>
            <a:r>
              <a:rPr lang="es-EC" dirty="0"/>
              <a:t>de OFL se ajustó a un modelo cinético </a:t>
            </a:r>
            <a:r>
              <a:rPr lang="es-EC" dirty="0" smtClean="0"/>
              <a:t>de pseudo-primer </a:t>
            </a:r>
            <a:r>
              <a:rPr lang="es-EC" dirty="0"/>
              <a:t>orden durante los primeros 10 </a:t>
            </a:r>
            <a:r>
              <a:rPr lang="es-EC" dirty="0" smtClean="0"/>
              <a:t>min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C" dirty="0" smtClean="0"/>
              <a:t>Constantes de velocidad k: 0,0068</a:t>
            </a:r>
            <a:r>
              <a:rPr lang="es-EC" dirty="0"/>
              <a:t>; 0,0081 y 0,0091 </a:t>
            </a:r>
            <a:r>
              <a:rPr lang="es-EC" dirty="0" smtClean="0"/>
              <a:t>min</a:t>
            </a:r>
            <a:r>
              <a:rPr lang="es-EC" baseline="30000" dirty="0" smtClean="0"/>
              <a:t>-1 </a:t>
            </a:r>
            <a:r>
              <a:rPr lang="es-EC" dirty="0"/>
              <a:t>respectivamente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C" dirty="0" smtClean="0"/>
              <a:t>Tratamientos a pH 7 y 10 son iguales estadísticamente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4918044" y="39022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i="1" dirty="0">
                <a:ea typeface="Times New Roman" panose="02020603050405020304" pitchFamily="18" charset="0"/>
              </a:rPr>
              <a:t>Figura </a:t>
            </a:r>
            <a:r>
              <a:rPr lang="es-EC" b="1" i="1" dirty="0" smtClean="0">
                <a:ea typeface="Times New Roman" panose="02020603050405020304" pitchFamily="18" charset="0"/>
              </a:rPr>
              <a:t>13.</a:t>
            </a:r>
            <a:r>
              <a:rPr lang="es-EC" i="1" dirty="0" smtClean="0">
                <a:ea typeface="Times New Roman" panose="02020603050405020304" pitchFamily="18" charset="0"/>
              </a:rPr>
              <a:t> </a:t>
            </a:r>
            <a:r>
              <a:rPr lang="es-EC" dirty="0">
                <a:ea typeface="Times New Roman" panose="02020603050405020304" pitchFamily="18" charset="0"/>
              </a:rPr>
              <a:t>Degradación de OFL </a:t>
            </a:r>
            <a:r>
              <a:rPr lang="es-EC" dirty="0" smtClean="0">
                <a:ea typeface="Times New Roman" panose="02020603050405020304" pitchFamily="18" charset="0"/>
              </a:rPr>
              <a:t>pH </a:t>
            </a:r>
            <a:r>
              <a:rPr lang="es-EC" dirty="0">
                <a:ea typeface="Times New Roman" panose="02020603050405020304" pitchFamily="18" charset="0"/>
              </a:rPr>
              <a:t>5, 7 y 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3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019" y="1484891"/>
            <a:ext cx="3200400" cy="2004596"/>
          </a:xfrm>
        </p:spPr>
        <p:txBody>
          <a:bodyPr/>
          <a:lstStyle/>
          <a:p>
            <a:pPr algn="r"/>
            <a:r>
              <a:rPr lang="es-EC" dirty="0" smtClean="0"/>
              <a:t>Efecto </a:t>
            </a:r>
            <a:r>
              <a:rPr lang="es-EC" dirty="0"/>
              <a:t>de la adición de peróxido de hidrógeno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505881" y="4713667"/>
            <a:ext cx="23835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C" b="1" dirty="0" smtClean="0">
                <a:solidFill>
                  <a:schemeClr val="bg1"/>
                </a:solidFill>
              </a:rPr>
              <a:t>Concentraciones H</a:t>
            </a:r>
            <a:r>
              <a:rPr lang="es-EC" sz="1400" b="1" dirty="0" smtClean="0">
                <a:solidFill>
                  <a:schemeClr val="bg1"/>
                </a:solidFill>
              </a:rPr>
              <a:t>2</a:t>
            </a:r>
            <a:r>
              <a:rPr lang="es-EC" b="1" dirty="0" smtClean="0">
                <a:solidFill>
                  <a:schemeClr val="bg1"/>
                </a:solidFill>
              </a:rPr>
              <a:t>O</a:t>
            </a:r>
            <a:r>
              <a:rPr lang="es-EC" sz="1400" b="1" dirty="0" smtClean="0">
                <a:solidFill>
                  <a:schemeClr val="bg1"/>
                </a:solidFill>
              </a:rPr>
              <a:t>2</a:t>
            </a:r>
            <a:r>
              <a:rPr lang="es-EC" b="1" dirty="0" smtClean="0">
                <a:solidFill>
                  <a:schemeClr val="bg1"/>
                </a:solidFill>
              </a:rPr>
              <a:t> </a:t>
            </a:r>
            <a:br>
              <a:rPr lang="es-EC" b="1" dirty="0" smtClean="0">
                <a:solidFill>
                  <a:schemeClr val="bg1"/>
                </a:solidFill>
              </a:rPr>
            </a:br>
            <a:r>
              <a:rPr lang="es-EC" b="1" dirty="0" smtClean="0">
                <a:solidFill>
                  <a:schemeClr val="bg1"/>
                </a:solidFill>
              </a:rPr>
              <a:t>ensayadas</a:t>
            </a:r>
          </a:p>
          <a:p>
            <a:pPr marL="285750" indent="-285750" algn="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41,7 mg/L</a:t>
            </a:r>
          </a:p>
          <a:p>
            <a:pPr marL="285750" indent="-285750" algn="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83,3 mg/L</a:t>
            </a:r>
          </a:p>
          <a:p>
            <a:pPr marL="285750" indent="-285750" algn="r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s-EC" dirty="0" smtClean="0">
                <a:solidFill>
                  <a:schemeClr val="bg1"/>
                </a:solidFill>
              </a:rPr>
              <a:t>333,3 mg/L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923" y="0"/>
            <a:ext cx="4393330" cy="68580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0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17809" y="2678807"/>
            <a:ext cx="3200400" cy="1618229"/>
          </a:xfrm>
        </p:spPr>
        <p:txBody>
          <a:bodyPr>
            <a:normAutofit/>
          </a:bodyPr>
          <a:lstStyle/>
          <a:p>
            <a:pPr algn="r"/>
            <a:r>
              <a:rPr lang="es-EC" dirty="0" smtClean="0"/>
              <a:t>Resultados de degradación con H</a:t>
            </a:r>
            <a:r>
              <a:rPr lang="es-EC" sz="2800" dirty="0" smtClean="0"/>
              <a:t>2</a:t>
            </a:r>
            <a:r>
              <a:rPr lang="es-EC" dirty="0" smtClean="0"/>
              <a:t>O</a:t>
            </a:r>
            <a:r>
              <a:rPr lang="es-EC" sz="2800" dirty="0" smtClean="0"/>
              <a:t>2</a:t>
            </a:r>
            <a:endParaRPr lang="es-ES" sz="2800" dirty="0"/>
          </a:p>
        </p:txBody>
      </p:sp>
      <p:pic>
        <p:nvPicPr>
          <p:cNvPr id="4" name="Marcador de contenido 3" descr="C:\Users\Usuario\OneDrive\maestria\imagenes tesis\degr peroxido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9596" r="12674" b="4763"/>
          <a:stretch/>
        </p:blipFill>
        <p:spPr bwMode="auto">
          <a:xfrm>
            <a:off x="5293216" y="103031"/>
            <a:ext cx="5164429" cy="390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29</a:t>
            </a:fld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76792"/>
              </p:ext>
            </p:extLst>
          </p:nvPr>
        </p:nvGraphicFramePr>
        <p:xfrm>
          <a:off x="5116483" y="4594667"/>
          <a:ext cx="5857540" cy="204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0512"/>
                <a:gridCol w="653370"/>
                <a:gridCol w="1049277"/>
                <a:gridCol w="634376"/>
                <a:gridCol w="943335"/>
                <a:gridCol w="943335"/>
                <a:gridCol w="943335"/>
              </a:tblGrid>
              <a:tr h="472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Concentración de H</a:t>
                      </a:r>
                      <a:r>
                        <a:rPr lang="es-ES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(mg/L)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</a:t>
                      </a:r>
                      <a:b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</a:t>
                      </a:r>
                      <a:r>
                        <a:rPr lang="es-ES" sz="1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s-ES" sz="1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degradación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Grupo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0,0068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0,814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9,89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0,0074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10,41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333,2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0,0046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0,933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8,23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41,7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0,0078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14,55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7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0,0120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0,933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23,90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57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333,2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0,0091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0,982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10,61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5116483" y="38733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i="1" dirty="0">
                <a:ea typeface="Times New Roman" panose="02020603050405020304" pitchFamily="18" charset="0"/>
              </a:rPr>
              <a:t>Figura </a:t>
            </a:r>
            <a:r>
              <a:rPr lang="es-EC" b="1" i="1" dirty="0" smtClean="0">
                <a:ea typeface="Times New Roman" panose="02020603050405020304" pitchFamily="18" charset="0"/>
              </a:rPr>
              <a:t>14.</a:t>
            </a:r>
            <a:r>
              <a:rPr lang="es-EC" i="1" dirty="0" smtClean="0">
                <a:ea typeface="Times New Roman" panose="02020603050405020304" pitchFamily="18" charset="0"/>
              </a:rPr>
              <a:t> </a:t>
            </a:r>
            <a:r>
              <a:rPr lang="es-EC" dirty="0">
                <a:ea typeface="Times New Roman" panose="02020603050405020304" pitchFamily="18" charset="0"/>
              </a:rPr>
              <a:t>Degradación de OFL </a:t>
            </a:r>
            <a:r>
              <a:rPr lang="es-EC" dirty="0" smtClean="0">
                <a:ea typeface="Times New Roman" panose="02020603050405020304" pitchFamily="18" charset="0"/>
              </a:rPr>
              <a:t>a </a:t>
            </a:r>
            <a:r>
              <a:rPr lang="es-EC" dirty="0">
                <a:ea typeface="Times New Roman" panose="02020603050405020304" pitchFamily="18" charset="0"/>
              </a:rPr>
              <a:t>pH 7 y </a:t>
            </a:r>
            <a:r>
              <a:rPr lang="es-EC" dirty="0" smtClean="0">
                <a:ea typeface="Times New Roman" panose="02020603050405020304" pitchFamily="18" charset="0"/>
              </a:rPr>
              <a:t>10; H</a:t>
            </a:r>
            <a:r>
              <a:rPr lang="es-EC" baseline="-25000" dirty="0" smtClean="0">
                <a:ea typeface="Times New Roman" panose="02020603050405020304" pitchFamily="18" charset="0"/>
              </a:rPr>
              <a:t>2</a:t>
            </a:r>
            <a:r>
              <a:rPr lang="es-EC" dirty="0" smtClean="0">
                <a:ea typeface="Times New Roman" panose="02020603050405020304" pitchFamily="18" charset="0"/>
              </a:rPr>
              <a:t>O</a:t>
            </a:r>
            <a:r>
              <a:rPr lang="es-EC" baseline="-25000" dirty="0" smtClean="0">
                <a:ea typeface="Times New Roman" panose="02020603050405020304" pitchFamily="18" charset="0"/>
              </a:rPr>
              <a:t>2</a:t>
            </a:r>
            <a:r>
              <a:rPr lang="es-EC" dirty="0" smtClean="0">
                <a:ea typeface="Times New Roman" panose="02020603050405020304" pitchFamily="18" charset="0"/>
              </a:rPr>
              <a:t> </a:t>
            </a:r>
            <a:r>
              <a:rPr lang="es-EC" dirty="0">
                <a:ea typeface="Times New Roman" panose="02020603050405020304" pitchFamily="18" charset="0"/>
              </a:rPr>
              <a:t>de 41,7; 83,3 y 333,2 mg/L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91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62708" y="2867265"/>
            <a:ext cx="3200400" cy="1123471"/>
          </a:xfrm>
        </p:spPr>
        <p:txBody>
          <a:bodyPr/>
          <a:lstStyle/>
          <a:p>
            <a:pPr algn="r"/>
            <a:r>
              <a:rPr lang="es-EC" b="1" dirty="0" smtClean="0"/>
              <a:t>Antibióticos en el medio ambiente</a:t>
            </a:r>
            <a:endParaRPr lang="es-ES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839357"/>
              </p:ext>
            </p:extLst>
          </p:nvPr>
        </p:nvGraphicFramePr>
        <p:xfrm>
          <a:off x="4417255" y="548640"/>
          <a:ext cx="7343335" cy="564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3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623515" y="476518"/>
            <a:ext cx="5434885" cy="114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623515" y="1622738"/>
            <a:ext cx="5434885" cy="114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623514" y="2740495"/>
            <a:ext cx="5434885" cy="114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4623512" y="3843658"/>
            <a:ext cx="5434885" cy="114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623512" y="5013102"/>
            <a:ext cx="5434885" cy="114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6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626" y="2550017"/>
            <a:ext cx="3200400" cy="1787261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Efecto de Fotólisis, CaCO</a:t>
            </a:r>
            <a:r>
              <a:rPr lang="es-EC" sz="2400" dirty="0" smtClean="0"/>
              <a:t>3</a:t>
            </a:r>
            <a:r>
              <a:rPr lang="es-EC" dirty="0" smtClean="0"/>
              <a:t>, H</a:t>
            </a:r>
            <a:r>
              <a:rPr lang="es-EC" sz="2400" dirty="0" smtClean="0"/>
              <a:t>2</a:t>
            </a:r>
            <a:r>
              <a:rPr lang="es-EC" dirty="0" smtClean="0"/>
              <a:t>O</a:t>
            </a:r>
            <a:r>
              <a:rPr lang="es-EC" sz="2400" dirty="0" smtClean="0"/>
              <a:t>2 </a:t>
            </a:r>
            <a:r>
              <a:rPr lang="es-EC" dirty="0" smtClean="0"/>
              <a:t>y radiación visible (vis)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378816" y="437882"/>
            <a:ext cx="7197993" cy="5201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929813" y="56389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i="1" dirty="0" smtClean="0">
                <a:ea typeface="Times New Roman" panose="02020603050405020304" pitchFamily="18" charset="0"/>
              </a:rPr>
              <a:t>Figura 15. </a:t>
            </a:r>
            <a:r>
              <a:rPr lang="es-EC" dirty="0" smtClean="0">
                <a:ea typeface="Times New Roman" panose="02020603050405020304" pitchFamily="18" charset="0"/>
              </a:rPr>
              <a:t>Degradación </a:t>
            </a:r>
            <a:r>
              <a:rPr lang="es-EC" dirty="0">
                <a:ea typeface="Times New Roman" panose="02020603050405020304" pitchFamily="18" charset="0"/>
              </a:rPr>
              <a:t>de OFL debido a: </a:t>
            </a:r>
            <a:r>
              <a:rPr lang="es-EC" dirty="0" smtClean="0">
                <a:ea typeface="Times New Roman" panose="02020603050405020304" pitchFamily="18" charset="0"/>
              </a:rPr>
              <a:t>fotólisis</a:t>
            </a:r>
            <a:r>
              <a:rPr lang="es-EC" dirty="0">
                <a:ea typeface="Times New Roman" panose="02020603050405020304" pitchFamily="18" charset="0"/>
              </a:rPr>
              <a:t>; </a:t>
            </a:r>
            <a:r>
              <a:rPr lang="es-EC" dirty="0" smtClean="0">
                <a:ea typeface="Times New Roman" panose="02020603050405020304" pitchFamily="18" charset="0"/>
              </a:rPr>
              <a:t>H</a:t>
            </a:r>
            <a:r>
              <a:rPr lang="es-EC" baseline="-25000" dirty="0" smtClean="0">
                <a:ea typeface="Times New Roman" panose="02020603050405020304" pitchFamily="18" charset="0"/>
              </a:rPr>
              <a:t>2</a:t>
            </a:r>
            <a:r>
              <a:rPr lang="es-EC" dirty="0" smtClean="0">
                <a:ea typeface="Times New Roman" panose="02020603050405020304" pitchFamily="18" charset="0"/>
              </a:rPr>
              <a:t>O</a:t>
            </a:r>
            <a:r>
              <a:rPr lang="es-EC" baseline="-25000" dirty="0" smtClean="0">
                <a:ea typeface="Times New Roman" panose="02020603050405020304" pitchFamily="18" charset="0"/>
              </a:rPr>
              <a:t>2</a:t>
            </a:r>
            <a:r>
              <a:rPr lang="es-EC" dirty="0">
                <a:ea typeface="Times New Roman" panose="02020603050405020304" pitchFamily="18" charset="0"/>
              </a:rPr>
              <a:t>/</a:t>
            </a:r>
            <a:r>
              <a:rPr lang="es-EC" dirty="0" smtClean="0">
                <a:ea typeface="Times New Roman" panose="02020603050405020304" pitchFamily="18" charset="0"/>
              </a:rPr>
              <a:t>vis; CaCO</a:t>
            </a:r>
            <a:r>
              <a:rPr lang="es-EC" baseline="-25000" dirty="0" smtClean="0">
                <a:ea typeface="Times New Roman" panose="02020603050405020304" pitchFamily="18" charset="0"/>
              </a:rPr>
              <a:t>3</a:t>
            </a:r>
            <a:r>
              <a:rPr lang="es-EC" dirty="0" smtClean="0">
                <a:ea typeface="Times New Roman" panose="02020603050405020304" pitchFamily="18" charset="0"/>
              </a:rPr>
              <a:t>/vis y compósito/</a:t>
            </a:r>
            <a:r>
              <a:rPr lang="es-EC" dirty="0">
                <a:ea typeface="Times New Roman" panose="02020603050405020304" pitchFamily="18" charset="0"/>
              </a:rPr>
              <a:t> H</a:t>
            </a:r>
            <a:r>
              <a:rPr lang="es-EC" baseline="-25000" dirty="0">
                <a:ea typeface="Times New Roman" panose="02020603050405020304" pitchFamily="18" charset="0"/>
              </a:rPr>
              <a:t>2</a:t>
            </a:r>
            <a:r>
              <a:rPr lang="es-EC" dirty="0">
                <a:ea typeface="Times New Roman" panose="02020603050405020304" pitchFamily="18" charset="0"/>
              </a:rPr>
              <a:t>O</a:t>
            </a:r>
            <a:r>
              <a:rPr lang="es-EC" baseline="-25000" dirty="0">
                <a:ea typeface="Times New Roman" panose="02020603050405020304" pitchFamily="18" charset="0"/>
              </a:rPr>
              <a:t>2</a:t>
            </a:r>
            <a:r>
              <a:rPr lang="es-EC" dirty="0">
                <a:ea typeface="Times New Roman" panose="02020603050405020304" pitchFamily="18" charset="0"/>
              </a:rPr>
              <a:t>/vis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2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Mineralización y biodegradabilidad</a:t>
            </a:r>
            <a:endParaRPr lang="es-ES" dirty="0"/>
          </a:p>
        </p:txBody>
      </p:sp>
      <p:pic>
        <p:nvPicPr>
          <p:cNvPr id="4" name="Marcador de contenido 3" descr="C:\Users\Usuario\OneDrive\maestria\imagenes tesis\mineralization.pn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9728" r="12587" b="4077"/>
          <a:stretch/>
        </p:blipFill>
        <p:spPr bwMode="auto">
          <a:xfrm>
            <a:off x="888642" y="1854558"/>
            <a:ext cx="5100034" cy="3850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5535986"/>
              </p:ext>
            </p:extLst>
          </p:nvPr>
        </p:nvGraphicFramePr>
        <p:xfrm>
          <a:off x="6939455" y="2341088"/>
          <a:ext cx="3930313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080"/>
                <a:gridCol w="696451"/>
                <a:gridCol w="696451"/>
                <a:gridCol w="696451"/>
                <a:gridCol w="694880"/>
              </a:tblGrid>
              <a:tr h="149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Muestra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DQO 1 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(mg/L)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DQO 2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(mg/L)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Media DQO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(mg/L)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Reducción del DQO </a:t>
                      </a:r>
                      <a:br>
                        <a:rPr lang="es-ES" sz="1400">
                          <a:effectLst/>
                        </a:rPr>
                      </a:br>
                      <a:r>
                        <a:rPr lang="es-ES" sz="1400">
                          <a:effectLst/>
                        </a:rPr>
                        <a:t>(%)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</a:tr>
              <a:tr h="105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Previo al tratamiento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189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184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186,5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</a:tr>
              <a:tr h="105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Posterior al tratamiento</a:t>
                      </a:r>
                      <a:r>
                        <a:rPr lang="es-ES" sz="1400" baseline="30000">
                          <a:effectLst/>
                        </a:rPr>
                        <a:t>1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109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149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129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30,83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62" marR="33662" marT="0" marB="0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43943" y="57053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i="1" dirty="0">
                <a:ea typeface="Times New Roman" panose="02020603050405020304" pitchFamily="18" charset="0"/>
              </a:rPr>
              <a:t>Figura </a:t>
            </a:r>
            <a:r>
              <a:rPr lang="es-EC" b="1" i="1" dirty="0" smtClean="0">
                <a:ea typeface="Times New Roman" panose="02020603050405020304" pitchFamily="18" charset="0"/>
              </a:rPr>
              <a:t>16.</a:t>
            </a:r>
            <a:r>
              <a:rPr lang="es-EC" i="1" dirty="0" smtClean="0">
                <a:ea typeface="Times New Roman" panose="02020603050405020304" pitchFamily="18" charset="0"/>
              </a:rPr>
              <a:t> </a:t>
            </a:r>
            <a:r>
              <a:rPr lang="es-EC" dirty="0">
                <a:ea typeface="Times New Roman" panose="02020603050405020304" pitchFamily="18" charset="0"/>
              </a:rPr>
              <a:t>Cinética de remoción/degradación y mineralización de OFL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6842170" y="1854558"/>
            <a:ext cx="3832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ea typeface="SimHei" panose="02010609060101010101" pitchFamily="49" charset="-122"/>
              </a:rPr>
              <a:t>Resultados de las mediciones de DQO </a:t>
            </a:r>
            <a:endParaRPr lang="es-ES" b="1" dirty="0">
              <a:ea typeface="SimHei" panose="02010609060101010101" pitchFamily="49" charset="-122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31</a:t>
            </a:fld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6941713" y="4226975"/>
            <a:ext cx="3915177" cy="579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C" dirty="0"/>
              <a:t>Remoción/degradación: 34,85 %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941713" y="4971245"/>
            <a:ext cx="3915177" cy="579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C" dirty="0"/>
              <a:t>Reducción de COT: 27,7 %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941712" y="5705341"/>
            <a:ext cx="3915177" cy="579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EC" dirty="0"/>
              <a:t>Reducción de DQO: 30,83 %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20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184" y="5216587"/>
            <a:ext cx="10113645" cy="822960"/>
          </a:xfrm>
        </p:spPr>
        <p:txBody>
          <a:bodyPr>
            <a:normAutofit/>
          </a:bodyPr>
          <a:lstStyle/>
          <a:p>
            <a:r>
              <a:rPr lang="es-EC" dirty="0" smtClean="0"/>
              <a:t>Conclusiones y recomendaciones</a:t>
            </a:r>
            <a:endParaRPr lang="es-ES" dirty="0"/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/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2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98867" y="2463085"/>
            <a:ext cx="3200400" cy="626556"/>
          </a:xfrm>
        </p:spPr>
        <p:txBody>
          <a:bodyPr/>
          <a:lstStyle/>
          <a:p>
            <a:r>
              <a:rPr lang="es-EC" dirty="0" smtClean="0"/>
              <a:t>Conclusiones </a:t>
            </a:r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720243" y="950354"/>
            <a:ext cx="6492240" cy="1277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 El compósito de g-C</a:t>
            </a:r>
            <a:r>
              <a:rPr lang="es-ES" sz="1200" dirty="0" smtClean="0"/>
              <a:t>3</a:t>
            </a:r>
            <a:r>
              <a:rPr lang="es-ES" dirty="0" smtClean="0"/>
              <a:t>N</a:t>
            </a:r>
            <a:r>
              <a:rPr lang="es-ES" sz="1200" dirty="0" smtClean="0"/>
              <a:t>4</a:t>
            </a:r>
            <a:r>
              <a:rPr lang="es-ES" dirty="0" smtClean="0"/>
              <a:t> sintetizado a partir de urea y oxalato de calcio monohidratado mediante pirólisis, presenta </a:t>
            </a:r>
            <a:r>
              <a:rPr lang="es-ES" dirty="0"/>
              <a:t>actividad fotocatalítica con radiación visible y es posible usarlo para la degradación de ofloxacino disuelto en </a:t>
            </a:r>
            <a:r>
              <a:rPr lang="es-ES" dirty="0" smtClean="0"/>
              <a:t>agua.</a:t>
            </a:r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33</a:t>
            </a:fld>
            <a:endParaRPr lang="es-ES"/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4885385" y="253071"/>
            <a:ext cx="3200400" cy="626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tx1"/>
                </a:solidFill>
              </a:rPr>
              <a:t>Objetivo general 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0" name="Título 6"/>
          <p:cNvSpPr txBox="1">
            <a:spLocks/>
          </p:cNvSpPr>
          <p:nvPr/>
        </p:nvSpPr>
        <p:spPr>
          <a:xfrm>
            <a:off x="4720243" y="2298665"/>
            <a:ext cx="3200400" cy="626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>
                <a:solidFill>
                  <a:schemeClr val="tx1"/>
                </a:solidFill>
              </a:rPr>
              <a:t>Objetivo específicos 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12" name="Marcador de contenido 7"/>
          <p:cNvSpPr txBox="1">
            <a:spLocks/>
          </p:cNvSpPr>
          <p:nvPr/>
        </p:nvSpPr>
        <p:spPr>
          <a:xfrm>
            <a:off x="4720243" y="3066675"/>
            <a:ext cx="6220496" cy="543285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S" dirty="0" smtClean="0"/>
              <a:t>El </a:t>
            </a:r>
            <a:r>
              <a:rPr lang="es-ES" dirty="0"/>
              <a:t>PZC determinado para el compósito de g-C</a:t>
            </a:r>
            <a:r>
              <a:rPr lang="es-ES" baseline="-25000" dirty="0"/>
              <a:t>3</a:t>
            </a:r>
            <a:r>
              <a:rPr lang="es-ES" dirty="0"/>
              <a:t>N</a:t>
            </a:r>
            <a:r>
              <a:rPr lang="es-ES" baseline="-25000" dirty="0"/>
              <a:t>4</a:t>
            </a:r>
            <a:r>
              <a:rPr lang="es-ES" dirty="0"/>
              <a:t> fue 8,35. El SEM/EDS permitió determinar la morfología del compósito y su composición química. El FTIR permitió confirmar la presencia de CaCO</a:t>
            </a:r>
            <a:r>
              <a:rPr lang="es-ES" baseline="-25000" dirty="0"/>
              <a:t>3 </a:t>
            </a:r>
            <a:r>
              <a:rPr lang="es-ES" dirty="0"/>
              <a:t>como componente mayoritario. Se observaron bandas débiles atribuibles al g-C</a:t>
            </a:r>
            <a:r>
              <a:rPr lang="es-ES" baseline="-25000" dirty="0"/>
              <a:t>3</a:t>
            </a:r>
            <a:r>
              <a:rPr lang="es-ES" dirty="0"/>
              <a:t>N</a:t>
            </a:r>
            <a:r>
              <a:rPr lang="es-ES" baseline="-25000" dirty="0"/>
              <a:t>4</a:t>
            </a:r>
            <a:r>
              <a:rPr lang="es-ES" dirty="0"/>
              <a:t>. El patrón DRX del compósito confirmó la presencia del CaCO</a:t>
            </a:r>
            <a:r>
              <a:rPr lang="es-ES" baseline="-25000" dirty="0"/>
              <a:t>3</a:t>
            </a:r>
            <a:r>
              <a:rPr lang="es-ES" dirty="0"/>
              <a:t> como componente mayoritario del compósito</a:t>
            </a:r>
            <a:r>
              <a:rPr lang="es-ES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dirty="0"/>
              <a:t>La adsorción de OFL sobre el compósito de g-C</a:t>
            </a:r>
            <a:r>
              <a:rPr lang="es-EC" baseline="-25000" dirty="0"/>
              <a:t>3</a:t>
            </a:r>
            <a:r>
              <a:rPr lang="es-EC" dirty="0"/>
              <a:t>N</a:t>
            </a:r>
            <a:r>
              <a:rPr lang="es-EC" baseline="-25000" dirty="0"/>
              <a:t>4 </a:t>
            </a:r>
            <a:r>
              <a:rPr lang="es-EC" dirty="0"/>
              <a:t>es </a:t>
            </a:r>
            <a:r>
              <a:rPr lang="es-EC" dirty="0" smtClean="0"/>
              <a:t>favorable a </a:t>
            </a:r>
            <a:r>
              <a:rPr lang="es-EC" dirty="0"/>
              <a:t>pH </a:t>
            </a:r>
            <a:r>
              <a:rPr lang="es-EC" dirty="0" smtClean="0"/>
              <a:t>10 (pH por encima del PZC), remoción del 11 %. </a:t>
            </a:r>
            <a:r>
              <a:rPr lang="es-EC" dirty="0"/>
              <a:t>La adsorción presentó un mejor ajuste al modelo de isoterma de </a:t>
            </a:r>
            <a:r>
              <a:rPr lang="es-EC" dirty="0" smtClean="0"/>
              <a:t>Freundlich.</a:t>
            </a:r>
          </a:p>
          <a:p>
            <a:pPr lvl="0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720243" y="866533"/>
            <a:ext cx="6492240" cy="13483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4674523" y="2925221"/>
            <a:ext cx="6492240" cy="24195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4674523" y="5344732"/>
            <a:ext cx="6492240" cy="13221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7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7"/>
          <p:cNvSpPr txBox="1">
            <a:spLocks/>
          </p:cNvSpPr>
          <p:nvPr/>
        </p:nvSpPr>
        <p:spPr>
          <a:xfrm>
            <a:off x="4842456" y="568698"/>
            <a:ext cx="6220496" cy="543285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dirty="0" smtClean="0"/>
              <a:t>El </a:t>
            </a:r>
            <a:r>
              <a:rPr lang="es-EC" dirty="0"/>
              <a:t>tratamiento a pH 10 y concentración de H</a:t>
            </a:r>
            <a:r>
              <a:rPr lang="es-EC" baseline="-25000" dirty="0"/>
              <a:t>2</a:t>
            </a:r>
            <a:r>
              <a:rPr lang="es-EC" dirty="0"/>
              <a:t>O</a:t>
            </a:r>
            <a:r>
              <a:rPr lang="es-EC" baseline="-25000" dirty="0"/>
              <a:t>2</a:t>
            </a:r>
            <a:r>
              <a:rPr lang="es-EC" dirty="0"/>
              <a:t> de 83,3 mg/L alcanzó la mayor degradación de ofloxacino (23,90 %). La degradación de ofloxacino mediante un proceso de fotocatálisis heterogénea con compósito de g-C</a:t>
            </a:r>
            <a:r>
              <a:rPr lang="es-EC" baseline="-25000" dirty="0"/>
              <a:t>3</a:t>
            </a:r>
            <a:r>
              <a:rPr lang="es-EC" dirty="0"/>
              <a:t>N</a:t>
            </a:r>
            <a:r>
              <a:rPr lang="es-EC" baseline="-25000" dirty="0"/>
              <a:t>4</a:t>
            </a:r>
            <a:r>
              <a:rPr lang="es-EC" dirty="0"/>
              <a:t> y VIS se ajustó a un modelo cinético de pseudo-primer orden. </a:t>
            </a:r>
            <a:endParaRPr lang="es-EC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dirty="0"/>
              <a:t>La adsorción y el tratamiento fotoquímico combinados, permitieron remover el 30,83 % del DQO y reducir el COT en 27,7 %. No fue factible determinar y evaluar variaciones de DBO</a:t>
            </a:r>
            <a:r>
              <a:rPr lang="es-EC" baseline="-25000" dirty="0"/>
              <a:t>5</a:t>
            </a:r>
            <a:r>
              <a:rPr lang="es-EC" dirty="0" smtClean="0"/>
              <a:t>.</a:t>
            </a:r>
          </a:p>
          <a:p>
            <a:pPr lvl="0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5837" y="2910625"/>
            <a:ext cx="3200400" cy="549283"/>
          </a:xfrm>
        </p:spPr>
        <p:txBody>
          <a:bodyPr>
            <a:normAutofit fontScale="90000"/>
          </a:bodyPr>
          <a:lstStyle/>
          <a:p>
            <a:pPr algn="r"/>
            <a:r>
              <a:rPr lang="es-EC" dirty="0" smtClean="0"/>
              <a:t>Conclusiones</a:t>
            </a:r>
            <a:endParaRPr lang="es-ES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34</a:t>
            </a:fld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720243" y="568698"/>
            <a:ext cx="6492240" cy="1736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720243" y="2316956"/>
            <a:ext cx="6492240" cy="13792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20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98717752"/>
              </p:ext>
            </p:extLst>
          </p:nvPr>
        </p:nvGraphicFramePr>
        <p:xfrm>
          <a:off x="4092620" y="693908"/>
          <a:ext cx="79491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766294" y="3039268"/>
            <a:ext cx="3200400" cy="747242"/>
          </a:xfrm>
        </p:spPr>
        <p:txBody>
          <a:bodyPr>
            <a:normAutofit/>
          </a:bodyPr>
          <a:lstStyle/>
          <a:p>
            <a:pPr algn="r"/>
            <a:r>
              <a:rPr lang="es-EC" sz="3200" dirty="0" smtClean="0"/>
              <a:t>Recomendaciones</a:t>
            </a:r>
            <a:endParaRPr lang="es-E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35</a:t>
            </a:fld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4209834" y="1014801"/>
            <a:ext cx="1042009" cy="10420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ipse 16"/>
          <p:cNvSpPr/>
          <p:nvPr/>
        </p:nvSpPr>
        <p:spPr>
          <a:xfrm>
            <a:off x="4658448" y="2249027"/>
            <a:ext cx="1042009" cy="10420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Elipse 17"/>
          <p:cNvSpPr/>
          <p:nvPr/>
        </p:nvSpPr>
        <p:spPr>
          <a:xfrm>
            <a:off x="4658447" y="3520829"/>
            <a:ext cx="1042009" cy="10420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ipse 18"/>
          <p:cNvSpPr/>
          <p:nvPr/>
        </p:nvSpPr>
        <p:spPr>
          <a:xfrm>
            <a:off x="4184075" y="4753766"/>
            <a:ext cx="1042009" cy="10420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26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9" b="3929"/>
          <a:stretch>
            <a:fillRect/>
          </a:stretch>
        </p:blipFill>
        <p:spPr/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4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94187" y="3045921"/>
            <a:ext cx="3200400" cy="729587"/>
          </a:xfrm>
        </p:spPr>
        <p:txBody>
          <a:bodyPr>
            <a:normAutofit/>
          </a:bodyPr>
          <a:lstStyle/>
          <a:p>
            <a:pPr algn="r"/>
            <a:r>
              <a:rPr lang="es-EC" sz="4400" dirty="0" smtClean="0"/>
              <a:t>Ofloxacino</a:t>
            </a:r>
            <a:endParaRPr lang="es-ES" sz="4000" dirty="0"/>
          </a:p>
        </p:txBody>
      </p:sp>
      <p:pic>
        <p:nvPicPr>
          <p:cNvPr id="9" name="Marcador de contenido 8" descr="C:\Users\Usuario\Pictures\TESIS\OFLOXACINA.pn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/>
          <a:stretch/>
        </p:blipFill>
        <p:spPr bwMode="auto">
          <a:xfrm>
            <a:off x="5772046" y="552224"/>
            <a:ext cx="4128412" cy="295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z="1400" smtClean="0"/>
              <a:t>4</a:t>
            </a:fld>
            <a:endParaRPr lang="es-ES" sz="1400"/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4294967295"/>
          </p:nvPr>
        </p:nvSpPr>
        <p:spPr>
          <a:xfrm>
            <a:off x="5651070" y="4222942"/>
            <a:ext cx="4937125" cy="22554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C" dirty="0" smtClean="0"/>
              <a:t>Antibiótico de amplio espectro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dirty="0" smtClean="0"/>
              <a:t>Grupo fluoroquinolona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dirty="0" smtClean="0"/>
              <a:t>Uso en humanos y veterinario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dirty="0" smtClean="0"/>
              <a:t>Origen sintético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dirty="0" smtClean="0"/>
              <a:t>Baja metabolización (10 %)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17526" y="3322449"/>
            <a:ext cx="5804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Figura 1</a:t>
            </a:r>
            <a:r>
              <a:rPr lang="es-EC" dirty="0" smtClean="0"/>
              <a:t>. Estructura </a:t>
            </a:r>
            <a:r>
              <a:rPr lang="es-EC" dirty="0"/>
              <a:t>de ofloxacino con sitios de ionización</a:t>
            </a:r>
            <a:endParaRPr lang="es-ES" dirty="0" smtClean="0"/>
          </a:p>
          <a:p>
            <a:pPr algn="ctr"/>
            <a:r>
              <a:rPr lang="es-ES" sz="1200" dirty="0" smtClean="0"/>
              <a:t>Fuente</a:t>
            </a:r>
            <a:r>
              <a:rPr lang="es-ES" sz="1200" dirty="0"/>
              <a:t>: (Van </a:t>
            </a:r>
            <a:r>
              <a:rPr lang="es-ES" sz="1200" dirty="0" err="1"/>
              <a:t>Wieren</a:t>
            </a:r>
            <a:r>
              <a:rPr lang="es-ES" sz="1200" dirty="0"/>
              <a:t> et al., 2012</a:t>
            </a:r>
            <a:r>
              <a:rPr lang="es-ES" sz="1200" dirty="0" smtClean="0"/>
              <a:t>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7975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4486" y="2202473"/>
            <a:ext cx="3200400" cy="2453054"/>
          </a:xfrm>
        </p:spPr>
        <p:txBody>
          <a:bodyPr>
            <a:noAutofit/>
          </a:bodyPr>
          <a:lstStyle/>
          <a:p>
            <a:pPr algn="r"/>
            <a:r>
              <a:rPr lang="es-EC" b="1" dirty="0" smtClean="0"/>
              <a:t>Resistencia bacteriana </a:t>
            </a:r>
            <a:r>
              <a:rPr lang="es-EC" b="1" dirty="0"/>
              <a:t>y su relación con la contaminación antibiótica</a:t>
            </a:r>
            <a:endParaRPr lang="es-ES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659963"/>
              </p:ext>
            </p:extLst>
          </p:nvPr>
        </p:nvGraphicFramePr>
        <p:xfrm>
          <a:off x="4814668" y="800100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z="1400" smtClean="0"/>
              <a:t>5</a:t>
            </a:fld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4813079" y="781586"/>
            <a:ext cx="994620" cy="1420887"/>
            <a:chOff x="1" y="4271"/>
            <a:chExt cx="994620" cy="1420887"/>
          </a:xfrm>
          <a:solidFill>
            <a:srgbClr val="FF0000"/>
          </a:solidFill>
        </p:grpSpPr>
        <p:sp>
          <p:nvSpPr>
            <p:cNvPr id="7" name="Cheurón 6"/>
            <p:cNvSpPr/>
            <p:nvPr/>
          </p:nvSpPr>
          <p:spPr>
            <a:xfrm rot="5400000">
              <a:off x="-213133" y="217405"/>
              <a:ext cx="1420887" cy="994620"/>
            </a:xfrm>
            <a:prstGeom prst="chevr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urón 4"/>
            <p:cNvSpPr/>
            <p:nvPr/>
          </p:nvSpPr>
          <p:spPr>
            <a:xfrm>
              <a:off x="1" y="501581"/>
              <a:ext cx="994620" cy="42626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813079" y="2098266"/>
            <a:ext cx="994620" cy="1420887"/>
            <a:chOff x="1" y="4271"/>
            <a:chExt cx="994620" cy="1420887"/>
          </a:xfrm>
          <a:solidFill>
            <a:srgbClr val="FF0000"/>
          </a:solidFill>
        </p:grpSpPr>
        <p:sp>
          <p:nvSpPr>
            <p:cNvPr id="10" name="Cheurón 9"/>
            <p:cNvSpPr/>
            <p:nvPr/>
          </p:nvSpPr>
          <p:spPr>
            <a:xfrm rot="5400000">
              <a:off x="-213133" y="217405"/>
              <a:ext cx="1420887" cy="994620"/>
            </a:xfrm>
            <a:prstGeom prst="chevr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urón 4"/>
            <p:cNvSpPr/>
            <p:nvPr/>
          </p:nvSpPr>
          <p:spPr>
            <a:xfrm>
              <a:off x="1" y="501581"/>
              <a:ext cx="994620" cy="42626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813077" y="3376308"/>
            <a:ext cx="994620" cy="1420887"/>
            <a:chOff x="1" y="4271"/>
            <a:chExt cx="994620" cy="1420887"/>
          </a:xfrm>
          <a:solidFill>
            <a:srgbClr val="FF0000"/>
          </a:solidFill>
        </p:grpSpPr>
        <p:sp>
          <p:nvSpPr>
            <p:cNvPr id="13" name="Cheurón 12"/>
            <p:cNvSpPr/>
            <p:nvPr/>
          </p:nvSpPr>
          <p:spPr>
            <a:xfrm rot="5400000">
              <a:off x="-213133" y="217405"/>
              <a:ext cx="1420887" cy="994620"/>
            </a:xfrm>
            <a:prstGeom prst="chevr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urón 4"/>
            <p:cNvSpPr/>
            <p:nvPr/>
          </p:nvSpPr>
          <p:spPr>
            <a:xfrm>
              <a:off x="1" y="501581"/>
              <a:ext cx="994620" cy="42626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813074" y="4653175"/>
            <a:ext cx="994620" cy="1420887"/>
            <a:chOff x="1" y="4271"/>
            <a:chExt cx="994620" cy="1420887"/>
          </a:xfrm>
          <a:solidFill>
            <a:srgbClr val="FF0000"/>
          </a:solidFill>
        </p:grpSpPr>
        <p:sp>
          <p:nvSpPr>
            <p:cNvPr id="16" name="Cheurón 15"/>
            <p:cNvSpPr/>
            <p:nvPr/>
          </p:nvSpPr>
          <p:spPr>
            <a:xfrm rot="5400000">
              <a:off x="-213133" y="217405"/>
              <a:ext cx="1420887" cy="994620"/>
            </a:xfrm>
            <a:prstGeom prst="chevr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urón 4"/>
            <p:cNvSpPr/>
            <p:nvPr/>
          </p:nvSpPr>
          <p:spPr>
            <a:xfrm>
              <a:off x="1" y="501581"/>
              <a:ext cx="994620" cy="426267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77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" y="2839036"/>
            <a:ext cx="3200400" cy="1042768"/>
          </a:xfrm>
        </p:spPr>
        <p:txBody>
          <a:bodyPr/>
          <a:lstStyle/>
          <a:p>
            <a:pPr algn="r"/>
            <a:r>
              <a:rPr lang="es-EC" b="1" dirty="0" smtClean="0"/>
              <a:t>Fotocatálisis</a:t>
            </a:r>
            <a:r>
              <a:rPr lang="es-EC" dirty="0" smtClean="0"/>
              <a:t> </a:t>
            </a:r>
            <a:r>
              <a:rPr lang="es-EC" b="1" dirty="0" smtClean="0"/>
              <a:t>heterogénea</a:t>
            </a:r>
            <a:r>
              <a:rPr lang="es-EC" dirty="0" smtClean="0"/>
              <a:t> 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557577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6</a:t>
            </a:fld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4886613" y="983241"/>
            <a:ext cx="821794" cy="82179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Elipse 6"/>
          <p:cNvSpPr/>
          <p:nvPr/>
        </p:nvSpPr>
        <p:spPr>
          <a:xfrm>
            <a:off x="5361905" y="1972769"/>
            <a:ext cx="821794" cy="82179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Elipse 7"/>
          <p:cNvSpPr/>
          <p:nvPr/>
        </p:nvSpPr>
        <p:spPr>
          <a:xfrm>
            <a:off x="5488547" y="2950493"/>
            <a:ext cx="821794" cy="82179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Elipse 8"/>
          <p:cNvSpPr/>
          <p:nvPr/>
        </p:nvSpPr>
        <p:spPr>
          <a:xfrm>
            <a:off x="5361905" y="3934548"/>
            <a:ext cx="821794" cy="82179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Elipse 9"/>
          <p:cNvSpPr/>
          <p:nvPr/>
        </p:nvSpPr>
        <p:spPr>
          <a:xfrm>
            <a:off x="4886613" y="4912272"/>
            <a:ext cx="821794" cy="821794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456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6141" y="2640167"/>
            <a:ext cx="3200400" cy="1804691"/>
          </a:xfrm>
        </p:spPr>
        <p:txBody>
          <a:bodyPr>
            <a:normAutofit/>
          </a:bodyPr>
          <a:lstStyle/>
          <a:p>
            <a:pPr algn="r"/>
            <a:r>
              <a:rPr lang="es-EC" sz="4400" dirty="0" smtClean="0"/>
              <a:t>Nitruro de carbono</a:t>
            </a:r>
            <a:br>
              <a:rPr lang="es-EC" sz="4400" dirty="0" smtClean="0"/>
            </a:br>
            <a:r>
              <a:rPr lang="es-EC" sz="4400" dirty="0" smtClean="0"/>
              <a:t>(g-C</a:t>
            </a:r>
            <a:r>
              <a:rPr lang="es-EC" sz="3200" dirty="0" smtClean="0"/>
              <a:t>3</a:t>
            </a:r>
            <a:r>
              <a:rPr lang="es-EC" sz="4400" dirty="0" smtClean="0"/>
              <a:t>N</a:t>
            </a:r>
            <a:r>
              <a:rPr lang="es-EC" sz="3200" dirty="0" smtClean="0"/>
              <a:t>4</a:t>
            </a:r>
            <a:r>
              <a:rPr lang="es-EC" sz="4400" dirty="0" smtClean="0"/>
              <a:t>)</a:t>
            </a:r>
            <a:endParaRPr lang="es-ES" sz="4400" dirty="0"/>
          </a:p>
        </p:txBody>
      </p:sp>
      <p:pic>
        <p:nvPicPr>
          <p:cNvPr id="8" name="Marcador de contenido 7" descr="estructura GCN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662538" y="305638"/>
            <a:ext cx="2696241" cy="1862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Marcador de contenido 6"/>
          <p:cNvSpPr>
            <a:spLocks noGrp="1"/>
          </p:cNvSpPr>
          <p:nvPr>
            <p:ph type="body" sz="half" idx="2"/>
          </p:nvPr>
        </p:nvSpPr>
        <p:spPr>
          <a:xfrm>
            <a:off x="4610637" y="3263223"/>
            <a:ext cx="6800045" cy="3379124"/>
          </a:xfrm>
        </p:spPr>
        <p:txBody>
          <a:bodyPr>
            <a:noAutofit/>
          </a:bodyPr>
          <a:lstStyle/>
          <a:p>
            <a:r>
              <a:rPr lang="es-EC" sz="2000" b="1" dirty="0" smtClean="0">
                <a:solidFill>
                  <a:schemeClr val="tx1"/>
                </a:solidFill>
              </a:rPr>
              <a:t>Características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Semi-conductor no metálico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Estructura similar a la del grafeno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Materiales precursores abundantes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Elaboración sencilla y de bajo costo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Estructura de bandas electrónicas que </a:t>
            </a:r>
            <a:r>
              <a:rPr lang="es-EC" sz="2000" dirty="0">
                <a:solidFill>
                  <a:schemeClr val="tx1"/>
                </a:solidFill>
              </a:rPr>
              <a:t>facilita su aplicación en fotocatálisis con irradiación de luz UV y </a:t>
            </a:r>
            <a:r>
              <a:rPr lang="es-EC" sz="2000" dirty="0" smtClean="0">
                <a:solidFill>
                  <a:schemeClr val="tx1"/>
                </a:solidFill>
              </a:rPr>
              <a:t>visible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sz="2000" dirty="0" smtClean="0">
                <a:solidFill>
                  <a:schemeClr val="tx1"/>
                </a:solidFill>
              </a:rPr>
              <a:t>Aplicación limitada a gran escala</a:t>
            </a:r>
          </a:p>
          <a:p>
            <a:pPr marL="0" indent="0">
              <a:buNone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7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503834" y="2167782"/>
            <a:ext cx="501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/>
              <a:t>Figura </a:t>
            </a:r>
            <a:r>
              <a:rPr lang="es-EC" b="1" i="1" dirty="0" smtClean="0"/>
              <a:t>2.</a:t>
            </a:r>
            <a:r>
              <a:rPr lang="es-EC" dirty="0" smtClean="0"/>
              <a:t> </a:t>
            </a:r>
            <a:r>
              <a:rPr lang="es-EC" dirty="0"/>
              <a:t>Estructura de g-C</a:t>
            </a:r>
            <a:r>
              <a:rPr lang="es-EC" baseline="-25000" dirty="0"/>
              <a:t>3</a:t>
            </a:r>
            <a:r>
              <a:rPr lang="es-EC" dirty="0"/>
              <a:t>N</a:t>
            </a:r>
            <a:r>
              <a:rPr lang="es-EC" baseline="-25000" dirty="0"/>
              <a:t>4</a:t>
            </a:r>
            <a:r>
              <a:rPr lang="es-EC" dirty="0" smtClean="0"/>
              <a:t>: carbono </a:t>
            </a:r>
            <a:r>
              <a:rPr lang="es-EC" dirty="0"/>
              <a:t>(negro), nitrógeno (rojo)</a:t>
            </a:r>
            <a:r>
              <a:rPr lang="es-EC" i="1" dirty="0"/>
              <a:t>.</a:t>
            </a:r>
            <a:endParaRPr lang="es-ES" dirty="0"/>
          </a:p>
          <a:p>
            <a:pPr algn="ctr"/>
            <a:r>
              <a:rPr lang="es-ES" sz="1200" dirty="0"/>
              <a:t>Fuente: (Cao et al., 2015)</a:t>
            </a:r>
          </a:p>
        </p:txBody>
      </p:sp>
    </p:spTree>
    <p:extLst>
      <p:ext uri="{BB962C8B-B14F-4D97-AF65-F5344CB8AC3E}">
        <p14:creationId xmlns:p14="http://schemas.microsoft.com/office/powerpoint/2010/main" val="6350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3809" y="3017520"/>
            <a:ext cx="3200400" cy="685799"/>
          </a:xfrm>
        </p:spPr>
        <p:txBody>
          <a:bodyPr/>
          <a:lstStyle/>
          <a:p>
            <a:pPr algn="r"/>
            <a:r>
              <a:rPr lang="es-EC" dirty="0" smtClean="0"/>
              <a:t>El problema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629531"/>
              </p:ext>
            </p:extLst>
          </p:nvPr>
        </p:nvGraphicFramePr>
        <p:xfrm>
          <a:off x="4107766" y="589258"/>
          <a:ext cx="8084234" cy="572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3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/>
              <a:t>Objetivo general </a:t>
            </a:r>
            <a:endParaRPr lang="es-ES" sz="44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082018" y="2104552"/>
            <a:ext cx="8088923" cy="386014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Evaluar la degradación del antibiótico ofloxacino en aguas sintéticas mediante fotocatálisis heterogénea con el uso de un compósito de nitruro de carbono (g-C</a:t>
            </a:r>
            <a:r>
              <a:rPr lang="es-ES" sz="3200" baseline="-25000" dirty="0" smtClean="0"/>
              <a:t>3</a:t>
            </a:r>
            <a:r>
              <a:rPr lang="es-ES" sz="3200" dirty="0" smtClean="0"/>
              <a:t>N</a:t>
            </a:r>
            <a:r>
              <a:rPr lang="es-ES" sz="3200" baseline="-25000" dirty="0" smtClean="0"/>
              <a:t>4</a:t>
            </a:r>
            <a:r>
              <a:rPr lang="es-ES" sz="3200" dirty="0" smtClean="0"/>
              <a:t>)</a:t>
            </a:r>
            <a:r>
              <a:rPr lang="es-ES" sz="3200" baseline="-25000" dirty="0" smtClean="0"/>
              <a:t> </a:t>
            </a:r>
            <a:r>
              <a:rPr lang="es-ES" sz="3200" dirty="0" smtClean="0"/>
              <a:t>como catalizador.</a:t>
            </a:r>
            <a:endParaRPr lang="es-ES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DE71-C3F6-464C-A809-387E8B9F353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8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2218</TotalTime>
  <Words>1471</Words>
  <Application>Microsoft Office PowerPoint</Application>
  <PresentationFormat>Panorámica</PresentationFormat>
  <Paragraphs>268</Paragraphs>
  <Slides>36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SimHei</vt:lpstr>
      <vt:lpstr>Arial</vt:lpstr>
      <vt:lpstr>Calibri</vt:lpstr>
      <vt:lpstr>Calibri Light</vt:lpstr>
      <vt:lpstr>Times New Roman</vt:lpstr>
      <vt:lpstr>Wingdings</vt:lpstr>
      <vt:lpstr>Retrospección</vt:lpstr>
      <vt:lpstr>DEGRADACIÓN DE UN ANTIBIÓTICO DEL GRUPO FLUOROQUINOLONA MEDIANTE FOTOCATÁLISIS CON UN NUEVO COMPÓSITO DE NITRURO DE CARBONO</vt:lpstr>
      <vt:lpstr>Introducción</vt:lpstr>
      <vt:lpstr>Antibióticos en el medio ambiente</vt:lpstr>
      <vt:lpstr>Ofloxacino</vt:lpstr>
      <vt:lpstr>Resistencia bacteriana y su relación con la contaminación antibiótica</vt:lpstr>
      <vt:lpstr>Fotocatálisis heterogénea </vt:lpstr>
      <vt:lpstr>Nitruro de carbono (g-C3N4)</vt:lpstr>
      <vt:lpstr>El problema</vt:lpstr>
      <vt:lpstr>Objetivo general </vt:lpstr>
      <vt:lpstr>Objetivos específicos</vt:lpstr>
      <vt:lpstr>Metodología y resultados</vt:lpstr>
      <vt:lpstr>Síntesis del compósito de  g-C3N4</vt:lpstr>
      <vt:lpstr>Presentación de PowerPoint</vt:lpstr>
      <vt:lpstr>Caracterización del compósito de g-C3N4</vt:lpstr>
      <vt:lpstr>Punto de carga cero (PZC)</vt:lpstr>
      <vt:lpstr>Microscopía Electrónica de Barrido (SEM)</vt:lpstr>
      <vt:lpstr>Espectroscopia de Dispersión de Energía (EDS)</vt:lpstr>
      <vt:lpstr>Difracción de Rayos X (DRX)</vt:lpstr>
      <vt:lpstr>Espectroscopia infrarroja por transformadas de Fourier  (FTIR)</vt:lpstr>
      <vt:lpstr>HPLC: Condiciones y fase</vt:lpstr>
      <vt:lpstr>Linealidad del método HPLC y límites de detección y cuantificación</vt:lpstr>
      <vt:lpstr>Determinación del tiempo de equilibrio de adsorción</vt:lpstr>
      <vt:lpstr>Equilibrio de adsorción</vt:lpstr>
      <vt:lpstr>Isoterma de adsorción</vt:lpstr>
      <vt:lpstr>Ajuste a modelos de isotermas de adsorción de Langmuir y Freundlich</vt:lpstr>
      <vt:lpstr>Efecto del pH en la degradación de ofloxacino por fotocatálisis heterogénea</vt:lpstr>
      <vt:lpstr>Resultados de degradación de OFL a pH 5, 7 y 10.</vt:lpstr>
      <vt:lpstr>Efecto de la adición de peróxido de hidrógeno</vt:lpstr>
      <vt:lpstr>Resultados de degradación con H2O2</vt:lpstr>
      <vt:lpstr>Efecto de Fotólisis, CaCO3, H2O2 y radiación visible (vis)</vt:lpstr>
      <vt:lpstr>Mineralización y biodegradabilidad</vt:lpstr>
      <vt:lpstr>Conclusiones y recomendaciones</vt:lpstr>
      <vt:lpstr>Conclusiones 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DEGRADACIÓN DE UN ANTIBIÓTICO DEL GRUPO FLUOROQUINOLONA MEDIANTE FOTOCATÁLISIS CON UN NUEVO COMPÓSITO DE NITRURO DE CARBONO</dc:title>
  <dc:creator>Ivan -</dc:creator>
  <cp:lastModifiedBy>Ivan -</cp:lastModifiedBy>
  <cp:revision>106</cp:revision>
  <dcterms:created xsi:type="dcterms:W3CDTF">2019-10-08T19:05:17Z</dcterms:created>
  <dcterms:modified xsi:type="dcterms:W3CDTF">2019-12-03T15:13:47Z</dcterms:modified>
</cp:coreProperties>
</file>